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7.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8.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9.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0.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1.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2.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13.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14.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72" r:id="rId3"/>
    <p:sldId id="278" r:id="rId4"/>
    <p:sldId id="286" r:id="rId5"/>
    <p:sldId id="288" r:id="rId6"/>
    <p:sldId id="280" r:id="rId7"/>
    <p:sldId id="264" r:id="rId8"/>
    <p:sldId id="265" r:id="rId9"/>
    <p:sldId id="263" r:id="rId10"/>
    <p:sldId id="266" r:id="rId11"/>
    <p:sldId id="281" r:id="rId12"/>
    <p:sldId id="282" r:id="rId13"/>
    <p:sldId id="283" r:id="rId14"/>
    <p:sldId id="284" r:id="rId15"/>
    <p:sldId id="274" r:id="rId16"/>
    <p:sldId id="289"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BD3D"/>
    <a:srgbClr val="7B5A17"/>
    <a:srgbClr val="8B8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6" autoAdjust="0"/>
    <p:restoredTop sz="94660"/>
  </p:normalViewPr>
  <p:slideViewPr>
    <p:cSldViewPr snapToGrid="0">
      <p:cViewPr>
        <p:scale>
          <a:sx n="125" d="100"/>
          <a:sy n="125" d="100"/>
        </p:scale>
        <p:origin x="1590" y="98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4CCA6-6EA6-4EEA-A4EB-59FEDC1331C9}" type="datetimeFigureOut">
              <a:rPr lang="zh-CN" altLang="en-US" smtClean="0"/>
              <a:t>2018/8/29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6A43CB-8CD8-481B-826F-9EA9627E8B14}" type="slidenum">
              <a:rPr lang="zh-CN" altLang="en-US" smtClean="0"/>
              <a:t>‹#›</a:t>
            </a:fld>
            <a:endParaRPr lang="zh-CN" altLang="en-US"/>
          </a:p>
        </p:txBody>
      </p:sp>
    </p:spTree>
    <p:extLst>
      <p:ext uri="{BB962C8B-B14F-4D97-AF65-F5344CB8AC3E}">
        <p14:creationId xmlns:p14="http://schemas.microsoft.com/office/powerpoint/2010/main" val="4201172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1</a:t>
            </a:fld>
            <a:endParaRPr lang="zh-CN" altLang="en-US"/>
          </a:p>
        </p:txBody>
      </p:sp>
    </p:spTree>
    <p:extLst>
      <p:ext uri="{BB962C8B-B14F-4D97-AF65-F5344CB8AC3E}">
        <p14:creationId xmlns:p14="http://schemas.microsoft.com/office/powerpoint/2010/main" val="509134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10</a:t>
            </a:fld>
            <a:endParaRPr lang="zh-CN" altLang="en-US" smtClean="0"/>
          </a:p>
        </p:txBody>
      </p:sp>
    </p:spTree>
    <p:extLst>
      <p:ext uri="{BB962C8B-B14F-4D97-AF65-F5344CB8AC3E}">
        <p14:creationId xmlns:p14="http://schemas.microsoft.com/office/powerpoint/2010/main" val="3639791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11</a:t>
            </a:fld>
            <a:endParaRPr lang="zh-CN" altLang="en-US" smtClean="0"/>
          </a:p>
        </p:txBody>
      </p:sp>
    </p:spTree>
    <p:extLst>
      <p:ext uri="{BB962C8B-B14F-4D97-AF65-F5344CB8AC3E}">
        <p14:creationId xmlns:p14="http://schemas.microsoft.com/office/powerpoint/2010/main" val="1676494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12</a:t>
            </a:fld>
            <a:endParaRPr lang="zh-CN" altLang="en-US" smtClean="0"/>
          </a:p>
        </p:txBody>
      </p:sp>
    </p:spTree>
    <p:extLst>
      <p:ext uri="{BB962C8B-B14F-4D97-AF65-F5344CB8AC3E}">
        <p14:creationId xmlns:p14="http://schemas.microsoft.com/office/powerpoint/2010/main" val="4287293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13</a:t>
            </a:fld>
            <a:endParaRPr lang="zh-CN" altLang="en-US" smtClean="0"/>
          </a:p>
        </p:txBody>
      </p:sp>
    </p:spTree>
    <p:extLst>
      <p:ext uri="{BB962C8B-B14F-4D97-AF65-F5344CB8AC3E}">
        <p14:creationId xmlns:p14="http://schemas.microsoft.com/office/powerpoint/2010/main" val="431768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14</a:t>
            </a:fld>
            <a:endParaRPr lang="zh-CN" altLang="en-US" smtClean="0"/>
          </a:p>
        </p:txBody>
      </p:sp>
    </p:spTree>
    <p:extLst>
      <p:ext uri="{BB962C8B-B14F-4D97-AF65-F5344CB8AC3E}">
        <p14:creationId xmlns:p14="http://schemas.microsoft.com/office/powerpoint/2010/main" val="437199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B7E48943-C09B-4F80-956F-720F0E00978C}" type="slidenum">
              <a:rPr lang="zh-CN" altLang="en-US" sz="1200">
                <a:latin typeface="Calibri" pitchFamily="34" charset="0"/>
                <a:ea typeface="宋体" pitchFamily="2" charset="-122"/>
              </a:r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88036289"/>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2</a:t>
            </a:fld>
            <a:endParaRPr lang="zh-CN" altLang="en-US"/>
          </a:p>
        </p:txBody>
      </p:sp>
    </p:spTree>
    <p:extLst>
      <p:ext uri="{BB962C8B-B14F-4D97-AF65-F5344CB8AC3E}">
        <p14:creationId xmlns:p14="http://schemas.microsoft.com/office/powerpoint/2010/main" val="1236294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3</a:t>
            </a:fld>
            <a:endParaRPr lang="zh-CN" altLang="en-US"/>
          </a:p>
        </p:txBody>
      </p:sp>
    </p:spTree>
    <p:extLst>
      <p:ext uri="{BB962C8B-B14F-4D97-AF65-F5344CB8AC3E}">
        <p14:creationId xmlns:p14="http://schemas.microsoft.com/office/powerpoint/2010/main" val="2521670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4</a:t>
            </a:fld>
            <a:endParaRPr lang="zh-CN" altLang="en-US"/>
          </a:p>
        </p:txBody>
      </p:sp>
    </p:spTree>
    <p:extLst>
      <p:ext uri="{BB962C8B-B14F-4D97-AF65-F5344CB8AC3E}">
        <p14:creationId xmlns:p14="http://schemas.microsoft.com/office/powerpoint/2010/main" val="4183535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DC318B-334E-44D8-8BA3-DF6B5A0F2C2E}" type="slidenum">
              <a:rPr lang="zh-CN" altLang="en-US" smtClean="0"/>
              <a:t>5</a:t>
            </a:fld>
            <a:endParaRPr lang="zh-CN" altLang="en-US"/>
          </a:p>
        </p:txBody>
      </p:sp>
    </p:spTree>
    <p:extLst>
      <p:ext uri="{BB962C8B-B14F-4D97-AF65-F5344CB8AC3E}">
        <p14:creationId xmlns:p14="http://schemas.microsoft.com/office/powerpoint/2010/main" val="2872901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6</a:t>
            </a:fld>
            <a:endParaRPr lang="zh-CN" altLang="en-US"/>
          </a:p>
        </p:txBody>
      </p:sp>
    </p:spTree>
    <p:extLst>
      <p:ext uri="{BB962C8B-B14F-4D97-AF65-F5344CB8AC3E}">
        <p14:creationId xmlns:p14="http://schemas.microsoft.com/office/powerpoint/2010/main" val="3510487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9AAC8EF5-6E2D-4CEF-992C-421B83692790}" type="slidenum">
              <a:rPr lang="zh-CN" altLang="en-US" sz="1200">
                <a:latin typeface="Calibri" pitchFamily="34" charset="0"/>
                <a:ea typeface="宋体" pitchFamily="2" charset="-122"/>
              </a:r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86227548"/>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8</a:t>
            </a:fld>
            <a:endParaRPr lang="zh-CN" altLang="en-US"/>
          </a:p>
        </p:txBody>
      </p:sp>
    </p:spTree>
    <p:extLst>
      <p:ext uri="{BB962C8B-B14F-4D97-AF65-F5344CB8AC3E}">
        <p14:creationId xmlns:p14="http://schemas.microsoft.com/office/powerpoint/2010/main" val="1746945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96A29C9F-7252-4D3C-B9E7-048F66436795}" type="slidenum">
              <a:rPr lang="zh-CN" altLang="en-US" sz="1200">
                <a:latin typeface="Calibri" pitchFamily="34" charset="0"/>
                <a:ea typeface="宋体" pitchFamily="2" charset="-122"/>
              </a:r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07660451"/>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002969" y="2505075"/>
            <a:ext cx="9144000" cy="1135824"/>
          </a:xfrm>
        </p:spPr>
        <p:txBody>
          <a:bodyPr anchor="b"/>
          <a:lstStyle>
            <a:lvl1pPr algn="ctr">
              <a:defRPr sz="4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2002969" y="3640899"/>
            <a:ext cx="9144000" cy="588201"/>
          </a:xfrm>
          <a:blipFill>
            <a:blip r:embed="rId3"/>
            <a:stretch>
              <a:fillRect/>
            </a:stretch>
          </a:blipFill>
          <a:ln>
            <a:noFill/>
          </a:ln>
        </p:spPr>
        <p:txBody>
          <a:bodyPr anchor="ctr">
            <a:normAutofit/>
          </a:bodyPr>
          <a:lstStyle>
            <a:lvl1pPr marL="0" indent="0" algn="ctr">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t>‹#›</a:t>
            </a:fld>
            <a:endParaRPr lang="zh-CN" altLang="en-US"/>
          </a:p>
        </p:txBody>
      </p:sp>
      <p:sp>
        <p:nvSpPr>
          <p:cNvPr id="7" name="内容占位符 6"/>
          <p:cNvSpPr>
            <a:spLocks noGrp="1"/>
          </p:cNvSpPr>
          <p:nvPr>
            <p:ph sz="quarter" idx="13"/>
          </p:nvPr>
        </p:nvSpPr>
        <p:spPr>
          <a:xfrm>
            <a:off x="838201" y="555626"/>
            <a:ext cx="10644716" cy="51784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813791" y="1505377"/>
            <a:ext cx="8564418" cy="1659618"/>
          </a:xfrm>
        </p:spPr>
        <p:txBody>
          <a:bodyPr anchor="b">
            <a:normAutofit/>
          </a:bodyPr>
          <a:lstStyle>
            <a:lvl1pPr algn="ctr">
              <a:defRPr sz="32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813791" y="3189178"/>
            <a:ext cx="8564418" cy="872754"/>
          </a:xfrm>
          <a:blipFill>
            <a:blip r:embed="rId2" cstate="screen">
              <a:extLst>
                <a:ext uri="{28A0092B-C50C-407E-A947-70E740481C1C}">
                  <a14:useLocalDpi xmlns:a14="http://schemas.microsoft.com/office/drawing/2010/main"/>
                </a:ext>
              </a:extLst>
            </a:blip>
            <a:stretch>
              <a:fillRect/>
            </a:stretch>
          </a:blipFill>
        </p:spPr>
        <p:txBody>
          <a:bodyPr anchor="ctr">
            <a:normAutofit/>
          </a:bodyPr>
          <a:lstStyle>
            <a:lvl1pPr marL="0" indent="0" algn="ctr">
              <a:buNone/>
              <a:defRPr sz="18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0275"/>
          </a:xfrm>
        </p:spPr>
        <p:txBody>
          <a:bodyPr anchor="ctr">
            <a:normAutofit/>
          </a:bodyPr>
          <a:lstStyle>
            <a:lvl1pPr>
              <a:defRPr sz="32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74787"/>
            <a:ext cx="10515600" cy="22896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838200" y="3943799"/>
            <a:ext cx="10515600" cy="22896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75630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45687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280786"/>
            <a:ext cx="5157787"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6172200" y="145687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280786"/>
            <a:ext cx="5183188"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882712"/>
            <a:ext cx="10515600" cy="930275"/>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t>2018/8/29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8325228" y="65454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t>‹#›</a:t>
            </a:fld>
            <a:endParaRPr lang="zh-CN" altLang="en-US"/>
          </a:p>
        </p:txBody>
      </p:sp>
      <p:sp>
        <p:nvSpPr>
          <p:cNvPr id="5" name="矩形 4"/>
          <p:cNvSpPr/>
          <p:nvPr/>
        </p:nvSpPr>
        <p:spPr>
          <a:xfrm>
            <a:off x="0" y="-2"/>
            <a:ext cx="12192000" cy="68580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4165200" cy="1600200"/>
          </a:xfrm>
        </p:spPr>
        <p:txBody>
          <a:bodyPr anchor="b"/>
          <a:lstStyle>
            <a:lvl1pPr>
              <a:defRPr sz="32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837990" y="2074653"/>
            <a:ext cx="416520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t>‹#›</a:t>
            </a:fld>
            <a:endParaRPr lang="zh-CN" altLang="en-US"/>
          </a:p>
        </p:txBody>
      </p:sp>
      <p:sp>
        <p:nvSpPr>
          <p:cNvPr id="9" name="图片占位符 2"/>
          <p:cNvSpPr>
            <a:spLocks noGrp="1"/>
          </p:cNvSpPr>
          <p:nvPr>
            <p:ph type="pic" idx="1" hasCustomPrompt="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单击添加图片</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48180" y="365125"/>
            <a:ext cx="1105619" cy="5811838"/>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365125"/>
            <a:ext cx="9185694"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t>2018/8/29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4" cstate="screen">
            <a:extLst>
              <a:ext uri="{28A0092B-C50C-407E-A947-70E740481C1C}">
                <a14:useLocalDpi xmlns:a14="http://schemas.microsoft.com/office/drawing/2010/main"/>
              </a:ext>
            </a:extLst>
          </a:blip>
          <a:srcRect t="-1"/>
          <a:stretch>
            <a:fillRect/>
          </a:stretch>
        </p:blipFill>
        <p:spPr>
          <a:xfrm>
            <a:off x="0" y="707370"/>
            <a:ext cx="12192000" cy="6150630"/>
          </a:xfrm>
          <a:prstGeom prst="rect">
            <a:avLst/>
          </a:prstGeom>
        </p:spPr>
      </p:pic>
      <p:sp>
        <p:nvSpPr>
          <p:cNvPr id="8" name="矩形 7"/>
          <p:cNvSpPr/>
          <p:nvPr/>
        </p:nvSpPr>
        <p:spPr>
          <a:xfrm>
            <a:off x="0" y="0"/>
            <a:ext cx="12192000" cy="6338784"/>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Placeholder 1"/>
          <p:cNvSpPr>
            <a:spLocks noGrp="1"/>
          </p:cNvSpPr>
          <p:nvPr>
            <p:ph type="title"/>
            <p:custDataLst>
              <p:tags r:id="rId12"/>
            </p:custDataLst>
          </p:nvPr>
        </p:nvSpPr>
        <p:spPr>
          <a:xfrm>
            <a:off x="838200" y="365125"/>
            <a:ext cx="10515600" cy="930275"/>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478280"/>
            <a:ext cx="10515600" cy="469868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704805-93DF-4705-8899-8C802267297F}" type="datetimeFigureOut">
              <a:rPr lang="zh-CN" altLang="en-US" smtClean="0"/>
              <a:t>2018/8/29</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C2A499-BA2D-4B14-A23E-F832C66777E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2800" b="1" kern="1200">
          <a:solidFill>
            <a:schemeClr val="accent1">
              <a:lumMod val="50000"/>
            </a:schemeClr>
          </a:solidFill>
          <a:latin typeface="黑体" pitchFamily="49" charset="-122"/>
          <a:ea typeface="黑体" pitchFamily="49" charset="-122"/>
          <a:cs typeface="+mj-cs"/>
        </a:defRPr>
      </a:lvl1pPr>
    </p:titleStyle>
    <p:bodyStyle>
      <a:lvl1pPr marL="228600" indent="-228600" algn="l" defTabSz="914400" rtl="0" eaLnBrk="1" latinLnBrk="0" hangingPunct="1">
        <a:lnSpc>
          <a:spcPct val="90000"/>
        </a:lnSpc>
        <a:spcBef>
          <a:spcPts val="1000"/>
        </a:spcBef>
        <a:buFontTx/>
        <a:buBlip>
          <a:blip r:embed="rId15"/>
        </a:buBlip>
        <a:defRPr sz="2400" kern="1200">
          <a:solidFill>
            <a:schemeClr val="tx1"/>
          </a:solidFill>
          <a:latin typeface="黑体" pitchFamily="49" charset="-122"/>
          <a:ea typeface="黑体" pitchFamily="49" charset="-122"/>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黑体" pitchFamily="49" charset="-122"/>
          <a:ea typeface="黑体" pitchFamily="49" charset="-122"/>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黑体" pitchFamily="49" charset="-122"/>
          <a:ea typeface="黑体" pitchFamily="49" charset="-122"/>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黑体" pitchFamily="49" charset="-122"/>
          <a:ea typeface="黑体" pitchFamily="49" charset="-122"/>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黑体" pitchFamily="49" charset="-122"/>
          <a:ea typeface="黑体"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tags" Target="../tags/tag69.xml"/><Relationship Id="rId2" Type="http://schemas.openxmlformats.org/officeDocument/2006/relationships/tags" Target="../tags/tag59.xml"/><Relationship Id="rId16" Type="http://schemas.openxmlformats.org/officeDocument/2006/relationships/notesSlide" Target="../notesSlides/notesSlide10.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5" Type="http://schemas.openxmlformats.org/officeDocument/2006/relationships/slideLayout" Target="../slideLayouts/slideLayout2.xml"/><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s>
</file>

<file path=ppt/slides/_rels/slide11.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tags" Target="../tags/tag89.xml"/><Relationship Id="rId26" Type="http://schemas.openxmlformats.org/officeDocument/2006/relationships/tags" Target="../tags/tag97.xml"/><Relationship Id="rId3" Type="http://schemas.openxmlformats.org/officeDocument/2006/relationships/tags" Target="../tags/tag74.xml"/><Relationship Id="rId21" Type="http://schemas.openxmlformats.org/officeDocument/2006/relationships/tags" Target="../tags/tag92.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tags" Target="../tags/tag88.xml"/><Relationship Id="rId25" Type="http://schemas.openxmlformats.org/officeDocument/2006/relationships/tags" Target="../tags/tag96.xml"/><Relationship Id="rId2" Type="http://schemas.openxmlformats.org/officeDocument/2006/relationships/tags" Target="../tags/tag73.xml"/><Relationship Id="rId16" Type="http://schemas.openxmlformats.org/officeDocument/2006/relationships/tags" Target="../tags/tag87.xml"/><Relationship Id="rId20" Type="http://schemas.openxmlformats.org/officeDocument/2006/relationships/tags" Target="../tags/tag91.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tags" Target="../tags/tag95.xml"/><Relationship Id="rId5" Type="http://schemas.openxmlformats.org/officeDocument/2006/relationships/tags" Target="../tags/tag76.xml"/><Relationship Id="rId15" Type="http://schemas.openxmlformats.org/officeDocument/2006/relationships/tags" Target="../tags/tag86.xml"/><Relationship Id="rId23" Type="http://schemas.openxmlformats.org/officeDocument/2006/relationships/tags" Target="../tags/tag94.xml"/><Relationship Id="rId28" Type="http://schemas.openxmlformats.org/officeDocument/2006/relationships/notesSlide" Target="../notesSlides/notesSlide11.xml"/><Relationship Id="rId10" Type="http://schemas.openxmlformats.org/officeDocument/2006/relationships/tags" Target="../tags/tag81.xml"/><Relationship Id="rId19" Type="http://schemas.openxmlformats.org/officeDocument/2006/relationships/tags" Target="../tags/tag90.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tags" Target="../tags/tag93.xml"/><Relationship Id="rId27"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3" Type="http://schemas.openxmlformats.org/officeDocument/2006/relationships/tags" Target="../tags/tag110.xml"/><Relationship Id="rId18" Type="http://schemas.openxmlformats.org/officeDocument/2006/relationships/tags" Target="../tags/tag115.xml"/><Relationship Id="rId26" Type="http://schemas.openxmlformats.org/officeDocument/2006/relationships/tags" Target="../tags/tag123.xml"/><Relationship Id="rId39" Type="http://schemas.openxmlformats.org/officeDocument/2006/relationships/slideLayout" Target="../slideLayouts/slideLayout2.xml"/><Relationship Id="rId21" Type="http://schemas.openxmlformats.org/officeDocument/2006/relationships/tags" Target="../tags/tag118.xml"/><Relationship Id="rId34" Type="http://schemas.openxmlformats.org/officeDocument/2006/relationships/tags" Target="../tags/tag131.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5" Type="http://schemas.openxmlformats.org/officeDocument/2006/relationships/tags" Target="../tags/tag122.xml"/><Relationship Id="rId33" Type="http://schemas.openxmlformats.org/officeDocument/2006/relationships/tags" Target="../tags/tag130.xml"/><Relationship Id="rId38" Type="http://schemas.openxmlformats.org/officeDocument/2006/relationships/tags" Target="../tags/tag135.xml"/><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tags" Target="../tags/tag117.xml"/><Relationship Id="rId29" Type="http://schemas.openxmlformats.org/officeDocument/2006/relationships/tags" Target="../tags/tag126.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24" Type="http://schemas.openxmlformats.org/officeDocument/2006/relationships/tags" Target="../tags/tag121.xml"/><Relationship Id="rId32" Type="http://schemas.openxmlformats.org/officeDocument/2006/relationships/tags" Target="../tags/tag129.xml"/><Relationship Id="rId37" Type="http://schemas.openxmlformats.org/officeDocument/2006/relationships/tags" Target="../tags/tag134.xml"/><Relationship Id="rId40" Type="http://schemas.openxmlformats.org/officeDocument/2006/relationships/notesSlide" Target="../notesSlides/notesSlide12.xml"/><Relationship Id="rId5" Type="http://schemas.openxmlformats.org/officeDocument/2006/relationships/tags" Target="../tags/tag102.xml"/><Relationship Id="rId15" Type="http://schemas.openxmlformats.org/officeDocument/2006/relationships/tags" Target="../tags/tag112.xml"/><Relationship Id="rId23" Type="http://schemas.openxmlformats.org/officeDocument/2006/relationships/tags" Target="../tags/tag120.xml"/><Relationship Id="rId28" Type="http://schemas.openxmlformats.org/officeDocument/2006/relationships/tags" Target="../tags/tag125.xml"/><Relationship Id="rId36" Type="http://schemas.openxmlformats.org/officeDocument/2006/relationships/tags" Target="../tags/tag133.xml"/><Relationship Id="rId10" Type="http://schemas.openxmlformats.org/officeDocument/2006/relationships/tags" Target="../tags/tag107.xml"/><Relationship Id="rId19" Type="http://schemas.openxmlformats.org/officeDocument/2006/relationships/tags" Target="../tags/tag116.xml"/><Relationship Id="rId31" Type="http://schemas.openxmlformats.org/officeDocument/2006/relationships/tags" Target="../tags/tag128.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 Id="rId22" Type="http://schemas.openxmlformats.org/officeDocument/2006/relationships/tags" Target="../tags/tag119.xml"/><Relationship Id="rId27" Type="http://schemas.openxmlformats.org/officeDocument/2006/relationships/tags" Target="../tags/tag124.xml"/><Relationship Id="rId30" Type="http://schemas.openxmlformats.org/officeDocument/2006/relationships/tags" Target="../tags/tag127.xml"/><Relationship Id="rId35" Type="http://schemas.openxmlformats.org/officeDocument/2006/relationships/tags" Target="../tags/tag132.xml"/><Relationship Id="rId8" Type="http://schemas.openxmlformats.org/officeDocument/2006/relationships/tags" Target="../tags/tag105.xml"/><Relationship Id="rId3" Type="http://schemas.openxmlformats.org/officeDocument/2006/relationships/tags" Target="../tags/tag100.xml"/></Relationships>
</file>

<file path=ppt/slides/_rels/slide13.xml.rels><?xml version="1.0" encoding="UTF-8" standalone="yes"?>
<Relationships xmlns="http://schemas.openxmlformats.org/package/2006/relationships"><Relationship Id="rId13" Type="http://schemas.openxmlformats.org/officeDocument/2006/relationships/tags" Target="../tags/tag148.xml"/><Relationship Id="rId18" Type="http://schemas.openxmlformats.org/officeDocument/2006/relationships/tags" Target="../tags/tag153.xml"/><Relationship Id="rId26" Type="http://schemas.openxmlformats.org/officeDocument/2006/relationships/tags" Target="../tags/tag161.xml"/><Relationship Id="rId39" Type="http://schemas.openxmlformats.org/officeDocument/2006/relationships/tags" Target="../tags/tag174.xml"/><Relationship Id="rId21" Type="http://schemas.openxmlformats.org/officeDocument/2006/relationships/tags" Target="../tags/tag156.xml"/><Relationship Id="rId34" Type="http://schemas.openxmlformats.org/officeDocument/2006/relationships/tags" Target="../tags/tag169.xml"/><Relationship Id="rId42" Type="http://schemas.openxmlformats.org/officeDocument/2006/relationships/tags" Target="../tags/tag177.xml"/><Relationship Id="rId47" Type="http://schemas.openxmlformats.org/officeDocument/2006/relationships/tags" Target="../tags/tag182.xml"/><Relationship Id="rId50" Type="http://schemas.openxmlformats.org/officeDocument/2006/relationships/tags" Target="../tags/tag185.xml"/><Relationship Id="rId7" Type="http://schemas.openxmlformats.org/officeDocument/2006/relationships/tags" Target="../tags/tag142.xml"/><Relationship Id="rId2" Type="http://schemas.openxmlformats.org/officeDocument/2006/relationships/tags" Target="../tags/tag137.xml"/><Relationship Id="rId16" Type="http://schemas.openxmlformats.org/officeDocument/2006/relationships/tags" Target="../tags/tag151.xml"/><Relationship Id="rId29" Type="http://schemas.openxmlformats.org/officeDocument/2006/relationships/tags" Target="../tags/tag164.xml"/><Relationship Id="rId11" Type="http://schemas.openxmlformats.org/officeDocument/2006/relationships/tags" Target="../tags/tag146.xml"/><Relationship Id="rId24" Type="http://schemas.openxmlformats.org/officeDocument/2006/relationships/tags" Target="../tags/tag159.xml"/><Relationship Id="rId32" Type="http://schemas.openxmlformats.org/officeDocument/2006/relationships/tags" Target="../tags/tag167.xml"/><Relationship Id="rId37" Type="http://schemas.openxmlformats.org/officeDocument/2006/relationships/tags" Target="../tags/tag172.xml"/><Relationship Id="rId40" Type="http://schemas.openxmlformats.org/officeDocument/2006/relationships/tags" Target="../tags/tag175.xml"/><Relationship Id="rId45" Type="http://schemas.openxmlformats.org/officeDocument/2006/relationships/tags" Target="../tags/tag180.xml"/><Relationship Id="rId5" Type="http://schemas.openxmlformats.org/officeDocument/2006/relationships/tags" Target="../tags/tag140.xml"/><Relationship Id="rId15" Type="http://schemas.openxmlformats.org/officeDocument/2006/relationships/tags" Target="../tags/tag150.xml"/><Relationship Id="rId23" Type="http://schemas.openxmlformats.org/officeDocument/2006/relationships/tags" Target="../tags/tag158.xml"/><Relationship Id="rId28" Type="http://schemas.openxmlformats.org/officeDocument/2006/relationships/tags" Target="../tags/tag163.xml"/><Relationship Id="rId36" Type="http://schemas.openxmlformats.org/officeDocument/2006/relationships/tags" Target="../tags/tag171.xml"/><Relationship Id="rId49" Type="http://schemas.openxmlformats.org/officeDocument/2006/relationships/tags" Target="../tags/tag184.xml"/><Relationship Id="rId10" Type="http://schemas.openxmlformats.org/officeDocument/2006/relationships/tags" Target="../tags/tag145.xml"/><Relationship Id="rId19" Type="http://schemas.openxmlformats.org/officeDocument/2006/relationships/tags" Target="../tags/tag154.xml"/><Relationship Id="rId31" Type="http://schemas.openxmlformats.org/officeDocument/2006/relationships/tags" Target="../tags/tag166.xml"/><Relationship Id="rId44" Type="http://schemas.openxmlformats.org/officeDocument/2006/relationships/tags" Target="../tags/tag179.xml"/><Relationship Id="rId52" Type="http://schemas.openxmlformats.org/officeDocument/2006/relationships/notesSlide" Target="../notesSlides/notesSlide13.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 Id="rId22" Type="http://schemas.openxmlformats.org/officeDocument/2006/relationships/tags" Target="../tags/tag157.xml"/><Relationship Id="rId27" Type="http://schemas.openxmlformats.org/officeDocument/2006/relationships/tags" Target="../tags/tag162.xml"/><Relationship Id="rId30" Type="http://schemas.openxmlformats.org/officeDocument/2006/relationships/tags" Target="../tags/tag165.xml"/><Relationship Id="rId35" Type="http://schemas.openxmlformats.org/officeDocument/2006/relationships/tags" Target="../tags/tag170.xml"/><Relationship Id="rId43" Type="http://schemas.openxmlformats.org/officeDocument/2006/relationships/tags" Target="../tags/tag178.xml"/><Relationship Id="rId48" Type="http://schemas.openxmlformats.org/officeDocument/2006/relationships/tags" Target="../tags/tag183.xml"/><Relationship Id="rId8" Type="http://schemas.openxmlformats.org/officeDocument/2006/relationships/tags" Target="../tags/tag143.xml"/><Relationship Id="rId51" Type="http://schemas.openxmlformats.org/officeDocument/2006/relationships/slideLayout" Target="../slideLayouts/slideLayout2.xml"/><Relationship Id="rId3" Type="http://schemas.openxmlformats.org/officeDocument/2006/relationships/tags" Target="../tags/tag138.xml"/><Relationship Id="rId12" Type="http://schemas.openxmlformats.org/officeDocument/2006/relationships/tags" Target="../tags/tag147.xml"/><Relationship Id="rId17" Type="http://schemas.openxmlformats.org/officeDocument/2006/relationships/tags" Target="../tags/tag152.xml"/><Relationship Id="rId25" Type="http://schemas.openxmlformats.org/officeDocument/2006/relationships/tags" Target="../tags/tag160.xml"/><Relationship Id="rId33" Type="http://schemas.openxmlformats.org/officeDocument/2006/relationships/tags" Target="../tags/tag168.xml"/><Relationship Id="rId38" Type="http://schemas.openxmlformats.org/officeDocument/2006/relationships/tags" Target="../tags/tag173.xml"/><Relationship Id="rId46" Type="http://schemas.openxmlformats.org/officeDocument/2006/relationships/tags" Target="../tags/tag181.xml"/><Relationship Id="rId20" Type="http://schemas.openxmlformats.org/officeDocument/2006/relationships/tags" Target="../tags/tag155.xml"/><Relationship Id="rId41" Type="http://schemas.openxmlformats.org/officeDocument/2006/relationships/tags" Target="../tags/tag176.xml"/><Relationship Id="rId1" Type="http://schemas.openxmlformats.org/officeDocument/2006/relationships/tags" Target="../tags/tag136.xml"/><Relationship Id="rId6" Type="http://schemas.openxmlformats.org/officeDocument/2006/relationships/tags" Target="../tags/tag141.xml"/></Relationships>
</file>

<file path=ppt/slides/_rels/slide14.xml.rels><?xml version="1.0" encoding="UTF-8" standalone="yes"?>
<Relationships xmlns="http://schemas.openxmlformats.org/package/2006/relationships"><Relationship Id="rId26" Type="http://schemas.openxmlformats.org/officeDocument/2006/relationships/tags" Target="../tags/tag211.xml"/><Relationship Id="rId21" Type="http://schemas.openxmlformats.org/officeDocument/2006/relationships/tags" Target="../tags/tag206.xml"/><Relationship Id="rId34" Type="http://schemas.openxmlformats.org/officeDocument/2006/relationships/tags" Target="../tags/tag219.xml"/><Relationship Id="rId42" Type="http://schemas.openxmlformats.org/officeDocument/2006/relationships/tags" Target="../tags/tag227.xml"/><Relationship Id="rId47" Type="http://schemas.openxmlformats.org/officeDocument/2006/relationships/tags" Target="../tags/tag232.xml"/><Relationship Id="rId50" Type="http://schemas.openxmlformats.org/officeDocument/2006/relationships/tags" Target="../tags/tag235.xml"/><Relationship Id="rId55" Type="http://schemas.openxmlformats.org/officeDocument/2006/relationships/tags" Target="../tags/tag240.xml"/><Relationship Id="rId63" Type="http://schemas.openxmlformats.org/officeDocument/2006/relationships/tags" Target="../tags/tag248.xml"/><Relationship Id="rId7" Type="http://schemas.openxmlformats.org/officeDocument/2006/relationships/tags" Target="../tags/tag192.xml"/><Relationship Id="rId2" Type="http://schemas.openxmlformats.org/officeDocument/2006/relationships/tags" Target="../tags/tag187.xml"/><Relationship Id="rId16" Type="http://schemas.openxmlformats.org/officeDocument/2006/relationships/tags" Target="../tags/tag201.xml"/><Relationship Id="rId29" Type="http://schemas.openxmlformats.org/officeDocument/2006/relationships/tags" Target="../tags/tag214.xml"/><Relationship Id="rId11" Type="http://schemas.openxmlformats.org/officeDocument/2006/relationships/tags" Target="../tags/tag196.xml"/><Relationship Id="rId24" Type="http://schemas.openxmlformats.org/officeDocument/2006/relationships/tags" Target="../tags/tag209.xml"/><Relationship Id="rId32" Type="http://schemas.openxmlformats.org/officeDocument/2006/relationships/tags" Target="../tags/tag217.xml"/><Relationship Id="rId37" Type="http://schemas.openxmlformats.org/officeDocument/2006/relationships/tags" Target="../tags/tag222.xml"/><Relationship Id="rId40" Type="http://schemas.openxmlformats.org/officeDocument/2006/relationships/tags" Target="../tags/tag225.xml"/><Relationship Id="rId45" Type="http://schemas.openxmlformats.org/officeDocument/2006/relationships/tags" Target="../tags/tag230.xml"/><Relationship Id="rId53" Type="http://schemas.openxmlformats.org/officeDocument/2006/relationships/tags" Target="../tags/tag238.xml"/><Relationship Id="rId58" Type="http://schemas.openxmlformats.org/officeDocument/2006/relationships/tags" Target="../tags/tag243.xml"/><Relationship Id="rId5" Type="http://schemas.openxmlformats.org/officeDocument/2006/relationships/tags" Target="../tags/tag190.xml"/><Relationship Id="rId61" Type="http://schemas.openxmlformats.org/officeDocument/2006/relationships/tags" Target="../tags/tag246.xml"/><Relationship Id="rId19" Type="http://schemas.openxmlformats.org/officeDocument/2006/relationships/tags" Target="../tags/tag204.xml"/><Relationship Id="rId14" Type="http://schemas.openxmlformats.org/officeDocument/2006/relationships/tags" Target="../tags/tag199.xml"/><Relationship Id="rId22" Type="http://schemas.openxmlformats.org/officeDocument/2006/relationships/tags" Target="../tags/tag207.xml"/><Relationship Id="rId27" Type="http://schemas.openxmlformats.org/officeDocument/2006/relationships/tags" Target="../tags/tag212.xml"/><Relationship Id="rId30" Type="http://schemas.openxmlformats.org/officeDocument/2006/relationships/tags" Target="../tags/tag215.xml"/><Relationship Id="rId35" Type="http://schemas.openxmlformats.org/officeDocument/2006/relationships/tags" Target="../tags/tag220.xml"/><Relationship Id="rId43" Type="http://schemas.openxmlformats.org/officeDocument/2006/relationships/tags" Target="../tags/tag228.xml"/><Relationship Id="rId48" Type="http://schemas.openxmlformats.org/officeDocument/2006/relationships/tags" Target="../tags/tag233.xml"/><Relationship Id="rId56" Type="http://schemas.openxmlformats.org/officeDocument/2006/relationships/tags" Target="../tags/tag241.xml"/><Relationship Id="rId64" Type="http://schemas.openxmlformats.org/officeDocument/2006/relationships/slideLayout" Target="../slideLayouts/slideLayout2.xml"/><Relationship Id="rId8" Type="http://schemas.openxmlformats.org/officeDocument/2006/relationships/tags" Target="../tags/tag193.xml"/><Relationship Id="rId51" Type="http://schemas.openxmlformats.org/officeDocument/2006/relationships/tags" Target="../tags/tag236.xml"/><Relationship Id="rId3" Type="http://schemas.openxmlformats.org/officeDocument/2006/relationships/tags" Target="../tags/tag188.xml"/><Relationship Id="rId12" Type="http://schemas.openxmlformats.org/officeDocument/2006/relationships/tags" Target="../tags/tag197.xml"/><Relationship Id="rId17" Type="http://schemas.openxmlformats.org/officeDocument/2006/relationships/tags" Target="../tags/tag202.xml"/><Relationship Id="rId25" Type="http://schemas.openxmlformats.org/officeDocument/2006/relationships/tags" Target="../tags/tag210.xml"/><Relationship Id="rId33" Type="http://schemas.openxmlformats.org/officeDocument/2006/relationships/tags" Target="../tags/tag218.xml"/><Relationship Id="rId38" Type="http://schemas.openxmlformats.org/officeDocument/2006/relationships/tags" Target="../tags/tag223.xml"/><Relationship Id="rId46" Type="http://schemas.openxmlformats.org/officeDocument/2006/relationships/tags" Target="../tags/tag231.xml"/><Relationship Id="rId59" Type="http://schemas.openxmlformats.org/officeDocument/2006/relationships/tags" Target="../tags/tag244.xml"/><Relationship Id="rId20" Type="http://schemas.openxmlformats.org/officeDocument/2006/relationships/tags" Target="../tags/tag205.xml"/><Relationship Id="rId41" Type="http://schemas.openxmlformats.org/officeDocument/2006/relationships/tags" Target="../tags/tag226.xml"/><Relationship Id="rId54" Type="http://schemas.openxmlformats.org/officeDocument/2006/relationships/tags" Target="../tags/tag239.xml"/><Relationship Id="rId62" Type="http://schemas.openxmlformats.org/officeDocument/2006/relationships/tags" Target="../tags/tag247.xml"/><Relationship Id="rId1" Type="http://schemas.openxmlformats.org/officeDocument/2006/relationships/tags" Target="../tags/tag186.xml"/><Relationship Id="rId6" Type="http://schemas.openxmlformats.org/officeDocument/2006/relationships/tags" Target="../tags/tag191.xml"/><Relationship Id="rId15" Type="http://schemas.openxmlformats.org/officeDocument/2006/relationships/tags" Target="../tags/tag200.xml"/><Relationship Id="rId23" Type="http://schemas.openxmlformats.org/officeDocument/2006/relationships/tags" Target="../tags/tag208.xml"/><Relationship Id="rId28" Type="http://schemas.openxmlformats.org/officeDocument/2006/relationships/tags" Target="../tags/tag213.xml"/><Relationship Id="rId36" Type="http://schemas.openxmlformats.org/officeDocument/2006/relationships/tags" Target="../tags/tag221.xml"/><Relationship Id="rId49" Type="http://schemas.openxmlformats.org/officeDocument/2006/relationships/tags" Target="../tags/tag234.xml"/><Relationship Id="rId57" Type="http://schemas.openxmlformats.org/officeDocument/2006/relationships/tags" Target="../tags/tag242.xml"/><Relationship Id="rId10" Type="http://schemas.openxmlformats.org/officeDocument/2006/relationships/tags" Target="../tags/tag195.xml"/><Relationship Id="rId31" Type="http://schemas.openxmlformats.org/officeDocument/2006/relationships/tags" Target="../tags/tag216.xml"/><Relationship Id="rId44" Type="http://schemas.openxmlformats.org/officeDocument/2006/relationships/tags" Target="../tags/tag229.xml"/><Relationship Id="rId52" Type="http://schemas.openxmlformats.org/officeDocument/2006/relationships/tags" Target="../tags/tag237.xml"/><Relationship Id="rId60" Type="http://schemas.openxmlformats.org/officeDocument/2006/relationships/tags" Target="../tags/tag245.xml"/><Relationship Id="rId65" Type="http://schemas.openxmlformats.org/officeDocument/2006/relationships/notesSlide" Target="../notesSlides/notesSlide14.xml"/><Relationship Id="rId4" Type="http://schemas.openxmlformats.org/officeDocument/2006/relationships/tags" Target="../tags/tag189.xml"/><Relationship Id="rId9" Type="http://schemas.openxmlformats.org/officeDocument/2006/relationships/tags" Target="../tags/tag194.xml"/><Relationship Id="rId13" Type="http://schemas.openxmlformats.org/officeDocument/2006/relationships/tags" Target="../tags/tag198.xml"/><Relationship Id="rId18" Type="http://schemas.openxmlformats.org/officeDocument/2006/relationships/tags" Target="../tags/tag203.xml"/><Relationship Id="rId39" Type="http://schemas.openxmlformats.org/officeDocument/2006/relationships/tags" Target="../tags/tag224.xml"/></Relationships>
</file>

<file path=ppt/slides/_rels/slide15.xml.rels><?xml version="1.0" encoding="UTF-8" standalone="yes"?>
<Relationships xmlns="http://schemas.openxmlformats.org/package/2006/relationships"><Relationship Id="rId8" Type="http://schemas.openxmlformats.org/officeDocument/2006/relationships/tags" Target="../tags/tag256.xml"/><Relationship Id="rId3" Type="http://schemas.openxmlformats.org/officeDocument/2006/relationships/tags" Target="../tags/tag251.xml"/><Relationship Id="rId7" Type="http://schemas.openxmlformats.org/officeDocument/2006/relationships/tags" Target="../tags/tag255.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5" Type="http://schemas.openxmlformats.org/officeDocument/2006/relationships/tags" Target="../tags/tag253.xml"/><Relationship Id="rId10" Type="http://schemas.openxmlformats.org/officeDocument/2006/relationships/notesSlide" Target="../notesSlides/notesSlide15.xml"/><Relationship Id="rId4" Type="http://schemas.openxmlformats.org/officeDocument/2006/relationships/tags" Target="../tags/tag252.xml"/><Relationship Id="rId9"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2" Type="http://schemas.openxmlformats.org/officeDocument/2006/relationships/tags" Target="../tags/tag10.xml"/><Relationship Id="rId16" Type="http://schemas.openxmlformats.org/officeDocument/2006/relationships/notesSlide" Target="../notesSlides/notesSlide3.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slideLayout" Target="../slideLayouts/slideLayout2.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s/_rels/slide4.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26.xml"/></Relationships>
</file>

<file path=ppt/slides/_rels/slide5.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6.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30.xml"/></Relationships>
</file>

<file path=ppt/slides/_rels/slide6.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notesSlide" Target="../notesSlides/notesSlide6.xml"/><Relationship Id="rId4"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8.jpeg"/><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image" Target="../media/image7.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notesSlide" Target="../notesSlides/notesSlide7.xml"/><Relationship Id="rId5" Type="http://schemas.openxmlformats.org/officeDocument/2006/relationships/tags" Target="../tags/tag38.xml"/><Relationship Id="rId10" Type="http://schemas.openxmlformats.org/officeDocument/2006/relationships/slideLayout" Target="../slideLayouts/slideLayout7.xml"/><Relationship Id="rId4" Type="http://schemas.openxmlformats.org/officeDocument/2006/relationships/tags" Target="../tags/tag37.xml"/><Relationship Id="rId9" Type="http://schemas.openxmlformats.org/officeDocument/2006/relationships/tags" Target="../tags/tag42.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image" Target="../media/image11.jpe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image" Target="../media/image10.jpeg"/><Relationship Id="rId5" Type="http://schemas.openxmlformats.org/officeDocument/2006/relationships/tags" Target="../tags/tag47.xml"/><Relationship Id="rId10" Type="http://schemas.openxmlformats.org/officeDocument/2006/relationships/image" Target="../media/image9.jpeg"/><Relationship Id="rId4" Type="http://schemas.openxmlformats.org/officeDocument/2006/relationships/tags" Target="../tags/tag46.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image" Target="../media/image14.jpeg"/><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image" Target="../media/image13.jpe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image" Target="../media/image12.jpeg"/><Relationship Id="rId5" Type="http://schemas.openxmlformats.org/officeDocument/2006/relationships/tags" Target="../tags/tag54.xml"/><Relationship Id="rId10" Type="http://schemas.openxmlformats.org/officeDocument/2006/relationships/notesSlide" Target="../notesSlides/notesSlide9.xml"/><Relationship Id="rId4" Type="http://schemas.openxmlformats.org/officeDocument/2006/relationships/tags" Target="../tags/tag53.xml"/><Relationship Id="rId9" Type="http://schemas.openxmlformats.org/officeDocument/2006/relationships/slideLayout" Target="../slideLayouts/slideLayout2.xml"/><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normAutofit/>
          </a:bodyPr>
          <a:lstStyle/>
          <a:p>
            <a:r>
              <a:rPr lang="zh-CN" altLang="en-US" sz="4800" b="0" dirty="0">
                <a:latin typeface="时尚中黑简体" panose="01010104010101010101" pitchFamily="2" charset="-122"/>
                <a:ea typeface="时尚中黑简体" panose="01010104010101010101" pitchFamily="2" charset="-122"/>
              </a:rPr>
              <a:t>清</a:t>
            </a:r>
            <a:r>
              <a:rPr lang="zh-CN" altLang="en-US" sz="4800" b="0" dirty="0" smtClean="0">
                <a:latin typeface="时尚中黑简体" panose="01010104010101010101" pitchFamily="2" charset="-122"/>
                <a:ea typeface="时尚中黑简体" panose="01010104010101010101" pitchFamily="2" charset="-122"/>
              </a:rPr>
              <a:t>新卡通幻灯片模板</a:t>
            </a:r>
            <a:endParaRPr lang="zh-CN" altLang="en-US" sz="4800" b="0" dirty="0">
              <a:latin typeface="时尚中黑简体" panose="01010104010101010101" pitchFamily="2" charset="-122"/>
              <a:ea typeface="时尚中黑简体" panose="01010104010101010101" pitchFamily="2" charset="-122"/>
            </a:endParaRPr>
          </a:p>
        </p:txBody>
      </p:sp>
      <p:sp>
        <p:nvSpPr>
          <p:cNvPr id="3" name="副标题 2"/>
          <p:cNvSpPr>
            <a:spLocks noGrp="1"/>
          </p:cNvSpPr>
          <p:nvPr>
            <p:ph type="subTitle" idx="1"/>
            <p:custDataLst>
              <p:tags r:id="rId3"/>
            </p:custDataLst>
          </p:nvPr>
        </p:nvSpPr>
        <p:spPr/>
        <p:txBody>
          <a:bodyPr>
            <a:normAutofit/>
          </a:bodyPr>
          <a:lstStyle/>
          <a:p>
            <a:r>
              <a:rPr lang="en-US" altLang="zh-CN" sz="2000" dirty="0" smtClean="0">
                <a:solidFill>
                  <a:schemeClr val="accent3">
                    <a:lumMod val="50000"/>
                  </a:schemeClr>
                </a:solidFill>
                <a:latin typeface="+mn-lt"/>
                <a:ea typeface="+mn-ea"/>
              </a:rPr>
              <a:t>LOREM IPSUM DOLOR</a:t>
            </a:r>
            <a:endParaRPr lang="zh-CN" altLang="en-US" sz="2000" dirty="0">
              <a:solidFill>
                <a:schemeClr val="accent3">
                  <a:lumMod val="50000"/>
                </a:schemeClr>
              </a:solidFill>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4110771" y="2174631"/>
            <a:ext cx="752253" cy="774821"/>
            <a:chOff x="1795462" y="2056910"/>
            <a:chExt cx="1111250" cy="1144588"/>
          </a:xfrm>
        </p:grpSpPr>
        <p:sp>
          <p:nvSpPr>
            <p:cNvPr id="3074" name="Freeform 12"/>
            <p:cNvSpPr/>
            <p:nvPr>
              <p:custDataLst>
                <p:tags r:id="rId7"/>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8"/>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9"/>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10"/>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55000" lnSpcReduction="20000"/>
            </a:bodyPr>
            <a:lstStyle/>
            <a:p>
              <a:pPr>
                <a:defRPr/>
              </a:pPr>
              <a:endParaRPr lang="zh-CN" altLang="en-US"/>
            </a:p>
          </p:txBody>
        </p:sp>
        <p:sp>
          <p:nvSpPr>
            <p:cNvPr id="8" name="Freeform 16"/>
            <p:cNvSpPr/>
            <p:nvPr>
              <p:custDataLst>
                <p:tags r:id="rId11"/>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92500" lnSpcReduction="20000"/>
            </a:bodyPr>
            <a:lstStyle/>
            <a:p>
              <a:pPr>
                <a:defRPr/>
              </a:pPr>
              <a:endParaRPr lang="zh-CN" altLang="en-US"/>
            </a:p>
          </p:txBody>
        </p:sp>
        <p:sp>
          <p:nvSpPr>
            <p:cNvPr id="9" name="Freeform 17"/>
            <p:cNvSpPr/>
            <p:nvPr>
              <p:custDataLst>
                <p:tags r:id="rId12"/>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13"/>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14"/>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3"/>
            </p:custDataLst>
          </p:nvPr>
        </p:nvCxnSpPr>
        <p:spPr>
          <a:xfrm>
            <a:off x="4110771" y="2949453"/>
            <a:ext cx="4236062"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4734796" y="2546864"/>
            <a:ext cx="3612037"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DOLOR</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
            </p:custDataLst>
          </p:nvPr>
        </p:nvSpPr>
        <p:spPr bwMode="auto">
          <a:xfrm>
            <a:off x="4011736" y="3111222"/>
            <a:ext cx="4528527" cy="2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Ut enim ad minim veniam, quis nostrud exercitation ullamco laboris nisi ut aliquip ex ea commodo consequat.</a:t>
            </a:r>
            <a:endParaRPr lang="en-US" altLang="zh-CN" sz="1800" dirty="0">
              <a:latin typeface="+mn-lt"/>
              <a:ea typeface="+mn-ea"/>
            </a:endParaRPr>
          </a:p>
        </p:txBody>
      </p:sp>
      <p:sp>
        <p:nvSpPr>
          <p:cNvPr id="17" name="文本框 16"/>
          <p:cNvSpPr txBox="1"/>
          <p:nvPr>
            <p:custDataLst>
              <p:tags r:id="rId6"/>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2447801" y="2157045"/>
            <a:ext cx="752253" cy="774821"/>
            <a:chOff x="1795462" y="2056910"/>
            <a:chExt cx="1111250" cy="1144588"/>
          </a:xfrm>
        </p:grpSpPr>
        <p:sp>
          <p:nvSpPr>
            <p:cNvPr id="3074" name="Freeform 12"/>
            <p:cNvSpPr/>
            <p:nvPr>
              <p:custDataLst>
                <p:tags r:id="rId19"/>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20"/>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21"/>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22"/>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55000" lnSpcReduction="20000"/>
            </a:bodyPr>
            <a:lstStyle/>
            <a:p>
              <a:pPr>
                <a:defRPr/>
              </a:pPr>
              <a:endParaRPr lang="zh-CN" altLang="en-US"/>
            </a:p>
          </p:txBody>
        </p:sp>
        <p:sp>
          <p:nvSpPr>
            <p:cNvPr id="8" name="Freeform 16"/>
            <p:cNvSpPr/>
            <p:nvPr>
              <p:custDataLst>
                <p:tags r:id="rId23"/>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92500" lnSpcReduction="20000"/>
            </a:bodyPr>
            <a:lstStyle/>
            <a:p>
              <a:pPr>
                <a:defRPr/>
              </a:pPr>
              <a:endParaRPr lang="zh-CN" altLang="en-US"/>
            </a:p>
          </p:txBody>
        </p:sp>
        <p:sp>
          <p:nvSpPr>
            <p:cNvPr id="9" name="Freeform 17"/>
            <p:cNvSpPr/>
            <p:nvPr>
              <p:custDataLst>
                <p:tags r:id="rId24"/>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25"/>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26"/>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3"/>
            </p:custDataLst>
          </p:nvPr>
        </p:nvCxnSpPr>
        <p:spPr>
          <a:xfrm>
            <a:off x="2447801" y="2931867"/>
            <a:ext cx="2583107"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3071827" y="2529278"/>
            <a:ext cx="1959082"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
            </p:custDataLst>
          </p:nvPr>
        </p:nvSpPr>
        <p:spPr bwMode="auto">
          <a:xfrm>
            <a:off x="2348768" y="3093635"/>
            <a:ext cx="2761272" cy="238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a:t>
            </a:r>
            <a:endParaRPr lang="en-US" altLang="zh-CN" sz="1800" dirty="0">
              <a:latin typeface="+mn-lt"/>
              <a:ea typeface="+mn-ea"/>
            </a:endParaRPr>
          </a:p>
        </p:txBody>
      </p:sp>
      <p:grpSp>
        <p:nvGrpSpPr>
          <p:cNvPr id="16" name="组合 15"/>
          <p:cNvGrpSpPr/>
          <p:nvPr>
            <p:custDataLst>
              <p:tags r:id="rId6"/>
            </p:custDataLst>
          </p:nvPr>
        </p:nvGrpSpPr>
        <p:grpSpPr>
          <a:xfrm>
            <a:off x="7180993" y="2157045"/>
            <a:ext cx="752253" cy="774821"/>
            <a:chOff x="1795462" y="2056910"/>
            <a:chExt cx="1111250" cy="1144588"/>
          </a:xfrm>
        </p:grpSpPr>
        <p:sp>
          <p:nvSpPr>
            <p:cNvPr id="17" name="Freeform 12"/>
            <p:cNvSpPr/>
            <p:nvPr>
              <p:custDataLst>
                <p:tags r:id="rId1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18" name="Freeform 13"/>
            <p:cNvSpPr/>
            <p:nvPr>
              <p:custDataLst>
                <p:tags r:id="rId1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19" name="Freeform 14"/>
            <p:cNvSpPr/>
            <p:nvPr>
              <p:custDataLst>
                <p:tags r:id="rId1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20" name="Freeform 15"/>
            <p:cNvSpPr/>
            <p:nvPr>
              <p:custDataLst>
                <p:tags r:id="rId1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55000" lnSpcReduction="20000"/>
            </a:bodyPr>
            <a:lstStyle/>
            <a:p>
              <a:pPr>
                <a:defRPr/>
              </a:pPr>
              <a:endParaRPr lang="zh-CN" altLang="en-US"/>
            </a:p>
          </p:txBody>
        </p:sp>
        <p:sp>
          <p:nvSpPr>
            <p:cNvPr id="21" name="Freeform 16"/>
            <p:cNvSpPr/>
            <p:nvPr>
              <p:custDataLst>
                <p:tags r:id="rId1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92500" lnSpcReduction="20000"/>
            </a:bodyPr>
            <a:lstStyle/>
            <a:p>
              <a:pPr>
                <a:defRPr/>
              </a:pPr>
              <a:endParaRPr lang="zh-CN" altLang="en-US"/>
            </a:p>
          </p:txBody>
        </p:sp>
        <p:sp>
          <p:nvSpPr>
            <p:cNvPr id="22" name="Freeform 17"/>
            <p:cNvSpPr/>
            <p:nvPr>
              <p:custDataLst>
                <p:tags r:id="rId1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23" name="Freeform 18"/>
            <p:cNvSpPr/>
            <p:nvPr>
              <p:custDataLst>
                <p:tags r:id="rId1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24" name="Freeform 19"/>
            <p:cNvSpPr/>
            <p:nvPr>
              <p:custDataLst>
                <p:tags r:id="rId1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25" name="直接连接符 24"/>
          <p:cNvCxnSpPr/>
          <p:nvPr>
            <p:custDataLst>
              <p:tags r:id="rId7"/>
            </p:custDataLst>
          </p:nvPr>
        </p:nvCxnSpPr>
        <p:spPr>
          <a:xfrm>
            <a:off x="7180993" y="2931867"/>
            <a:ext cx="2583107"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8"/>
            </p:custDataLst>
          </p:nvPr>
        </p:nvSpPr>
        <p:spPr>
          <a:xfrm>
            <a:off x="7805019" y="2529278"/>
            <a:ext cx="1959082"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27" name="TextBox 14"/>
          <p:cNvSpPr txBox="1">
            <a:spLocks noChangeArrowheads="1"/>
          </p:cNvSpPr>
          <p:nvPr>
            <p:custDataLst>
              <p:tags r:id="rId9"/>
            </p:custDataLst>
          </p:nvPr>
        </p:nvSpPr>
        <p:spPr bwMode="auto">
          <a:xfrm>
            <a:off x="7081960" y="3093635"/>
            <a:ext cx="2761272" cy="238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a:t>
            </a:r>
            <a:endParaRPr lang="en-US" altLang="zh-CN" sz="1800" dirty="0">
              <a:latin typeface="+mn-lt"/>
              <a:ea typeface="+mn-ea"/>
            </a:endParaRPr>
          </a:p>
        </p:txBody>
      </p:sp>
      <p:sp>
        <p:nvSpPr>
          <p:cNvPr id="29" name="文本框 28"/>
          <p:cNvSpPr txBox="1"/>
          <p:nvPr>
            <p:custDataLst>
              <p:tags r:id="rId10"/>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1617970" y="2250831"/>
            <a:ext cx="666890" cy="686897"/>
            <a:chOff x="1795462" y="2056910"/>
            <a:chExt cx="1111250" cy="1144588"/>
          </a:xfrm>
        </p:grpSpPr>
        <p:sp>
          <p:nvSpPr>
            <p:cNvPr id="3074" name="Freeform 12"/>
            <p:cNvSpPr/>
            <p:nvPr>
              <p:custDataLst>
                <p:tags r:id="rId3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3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3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3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 name="Freeform 16"/>
            <p:cNvSpPr/>
            <p:nvPr>
              <p:custDataLst>
                <p:tags r:id="rId3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 name="Freeform 17"/>
            <p:cNvSpPr/>
            <p:nvPr>
              <p:custDataLst>
                <p:tags r:id="rId3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3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3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3"/>
            </p:custDataLst>
          </p:nvPr>
        </p:nvCxnSpPr>
        <p:spPr>
          <a:xfrm>
            <a:off x="1617969" y="2937729"/>
            <a:ext cx="230175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2136487" y="2535140"/>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
            </p:custDataLst>
          </p:nvPr>
        </p:nvSpPr>
        <p:spPr bwMode="auto">
          <a:xfrm>
            <a:off x="1685991" y="3099498"/>
            <a:ext cx="2339240" cy="219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dirty="0" err="1">
                <a:latin typeface="+mn-lt"/>
                <a:ea typeface="+mn-ea"/>
              </a:rPr>
              <a:t>Lorem</a:t>
            </a:r>
            <a:r>
              <a:rPr lang="en-US" altLang="zh-CN" sz="1800" dirty="0">
                <a:latin typeface="+mn-lt"/>
                <a:ea typeface="+mn-ea"/>
              </a:rPr>
              <a:t> </a:t>
            </a:r>
            <a:r>
              <a:rPr lang="en-US" altLang="zh-CN" sz="1800" dirty="0" err="1">
                <a:latin typeface="+mn-lt"/>
                <a:ea typeface="+mn-ea"/>
              </a:rPr>
              <a:t>ipsum</a:t>
            </a:r>
            <a:r>
              <a:rPr lang="en-US" altLang="zh-CN" sz="1800" dirty="0">
                <a:latin typeface="+mn-lt"/>
                <a:ea typeface="+mn-ea"/>
              </a:rPr>
              <a:t>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a:t>
            </a:r>
          </a:p>
        </p:txBody>
      </p:sp>
      <p:grpSp>
        <p:nvGrpSpPr>
          <p:cNvPr id="28" name="组合 27"/>
          <p:cNvGrpSpPr/>
          <p:nvPr>
            <p:custDataLst>
              <p:tags r:id="rId6"/>
            </p:custDataLst>
          </p:nvPr>
        </p:nvGrpSpPr>
        <p:grpSpPr>
          <a:xfrm>
            <a:off x="4887975" y="2250831"/>
            <a:ext cx="666890" cy="686897"/>
            <a:chOff x="1795462" y="2056910"/>
            <a:chExt cx="1111250" cy="1144588"/>
          </a:xfrm>
        </p:grpSpPr>
        <p:sp>
          <p:nvSpPr>
            <p:cNvPr id="29" name="Freeform 12"/>
            <p:cNvSpPr/>
            <p:nvPr>
              <p:custDataLst>
                <p:tags r:id="rId23"/>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31" name="Freeform 13"/>
            <p:cNvSpPr/>
            <p:nvPr>
              <p:custDataLst>
                <p:tags r:id="rId24"/>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32" name="Freeform 14"/>
            <p:cNvSpPr/>
            <p:nvPr>
              <p:custDataLst>
                <p:tags r:id="rId25"/>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33" name="Freeform 15"/>
            <p:cNvSpPr/>
            <p:nvPr>
              <p:custDataLst>
                <p:tags r:id="rId26"/>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34" name="Freeform 16"/>
            <p:cNvSpPr/>
            <p:nvPr>
              <p:custDataLst>
                <p:tags r:id="rId27"/>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35" name="Freeform 17"/>
            <p:cNvSpPr/>
            <p:nvPr>
              <p:custDataLst>
                <p:tags r:id="rId28"/>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36" name="Freeform 18"/>
            <p:cNvSpPr/>
            <p:nvPr>
              <p:custDataLst>
                <p:tags r:id="rId29"/>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37" name="Freeform 19"/>
            <p:cNvSpPr/>
            <p:nvPr>
              <p:custDataLst>
                <p:tags r:id="rId30"/>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38" name="直接连接符 37"/>
          <p:cNvCxnSpPr/>
          <p:nvPr>
            <p:custDataLst>
              <p:tags r:id="rId7"/>
            </p:custDataLst>
          </p:nvPr>
        </p:nvCxnSpPr>
        <p:spPr>
          <a:xfrm>
            <a:off x="4887974" y="2937729"/>
            <a:ext cx="230175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矩形 38"/>
          <p:cNvSpPr/>
          <p:nvPr>
            <p:custDataLst>
              <p:tags r:id="rId8"/>
            </p:custDataLst>
          </p:nvPr>
        </p:nvSpPr>
        <p:spPr>
          <a:xfrm>
            <a:off x="5406492" y="2535140"/>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40" name="TextBox 14"/>
          <p:cNvSpPr txBox="1">
            <a:spLocks noChangeArrowheads="1"/>
          </p:cNvSpPr>
          <p:nvPr>
            <p:custDataLst>
              <p:tags r:id="rId9"/>
            </p:custDataLst>
          </p:nvPr>
        </p:nvSpPr>
        <p:spPr bwMode="auto">
          <a:xfrm>
            <a:off x="4955996" y="3099498"/>
            <a:ext cx="2339240" cy="219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a:t>
            </a:r>
            <a:endParaRPr lang="en-US" altLang="zh-CN" sz="1800" dirty="0">
              <a:latin typeface="+mn-lt"/>
              <a:ea typeface="+mn-ea"/>
            </a:endParaRPr>
          </a:p>
        </p:txBody>
      </p:sp>
      <p:grpSp>
        <p:nvGrpSpPr>
          <p:cNvPr id="42" name="组合 41"/>
          <p:cNvGrpSpPr/>
          <p:nvPr>
            <p:custDataLst>
              <p:tags r:id="rId10"/>
            </p:custDataLst>
          </p:nvPr>
        </p:nvGrpSpPr>
        <p:grpSpPr>
          <a:xfrm>
            <a:off x="8157980" y="2250831"/>
            <a:ext cx="666890" cy="686897"/>
            <a:chOff x="1795462" y="2056910"/>
            <a:chExt cx="1111250" cy="1144588"/>
          </a:xfrm>
        </p:grpSpPr>
        <p:sp>
          <p:nvSpPr>
            <p:cNvPr id="43" name="Freeform 12"/>
            <p:cNvSpPr/>
            <p:nvPr>
              <p:custDataLst>
                <p:tags r:id="rId15"/>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44" name="Freeform 13"/>
            <p:cNvSpPr/>
            <p:nvPr>
              <p:custDataLst>
                <p:tags r:id="rId16"/>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45" name="Freeform 14"/>
            <p:cNvSpPr/>
            <p:nvPr>
              <p:custDataLst>
                <p:tags r:id="rId17"/>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46" name="Freeform 15"/>
            <p:cNvSpPr/>
            <p:nvPr>
              <p:custDataLst>
                <p:tags r:id="rId18"/>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47" name="Freeform 16"/>
            <p:cNvSpPr/>
            <p:nvPr>
              <p:custDataLst>
                <p:tags r:id="rId19"/>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48" name="Freeform 17"/>
            <p:cNvSpPr/>
            <p:nvPr>
              <p:custDataLst>
                <p:tags r:id="rId20"/>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49" name="Freeform 18"/>
            <p:cNvSpPr/>
            <p:nvPr>
              <p:custDataLst>
                <p:tags r:id="rId21"/>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50" name="Freeform 19"/>
            <p:cNvSpPr/>
            <p:nvPr>
              <p:custDataLst>
                <p:tags r:id="rId22"/>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51" name="直接连接符 50"/>
          <p:cNvCxnSpPr/>
          <p:nvPr>
            <p:custDataLst>
              <p:tags r:id="rId11"/>
            </p:custDataLst>
          </p:nvPr>
        </p:nvCxnSpPr>
        <p:spPr>
          <a:xfrm>
            <a:off x="8157979" y="2937729"/>
            <a:ext cx="230175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custDataLst>
              <p:tags r:id="rId12"/>
            </p:custDataLst>
          </p:nvPr>
        </p:nvSpPr>
        <p:spPr>
          <a:xfrm>
            <a:off x="8676497" y="2535140"/>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53" name="TextBox 14"/>
          <p:cNvSpPr txBox="1">
            <a:spLocks noChangeArrowheads="1"/>
          </p:cNvSpPr>
          <p:nvPr>
            <p:custDataLst>
              <p:tags r:id="rId13"/>
            </p:custDataLst>
          </p:nvPr>
        </p:nvSpPr>
        <p:spPr bwMode="auto">
          <a:xfrm>
            <a:off x="8226001" y="3099498"/>
            <a:ext cx="2339240" cy="219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a:t>
            </a:r>
            <a:endParaRPr lang="en-US" altLang="zh-CN" sz="1800" dirty="0">
              <a:latin typeface="+mn-lt"/>
              <a:ea typeface="+mn-ea"/>
            </a:endParaRPr>
          </a:p>
        </p:txBody>
      </p:sp>
      <p:sp>
        <p:nvSpPr>
          <p:cNvPr id="55" name="文本框 54"/>
          <p:cNvSpPr txBox="1"/>
          <p:nvPr>
            <p:custDataLst>
              <p:tags r:id="rId14"/>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477482" y="1776047"/>
            <a:ext cx="2462330" cy="1662110"/>
            <a:chOff x="1124932" y="1776047"/>
            <a:chExt cx="2462330" cy="1662110"/>
          </a:xfrm>
        </p:grpSpPr>
        <p:grpSp>
          <p:nvGrpSpPr>
            <p:cNvPr id="4" name="组合 3"/>
            <p:cNvGrpSpPr/>
            <p:nvPr/>
          </p:nvGrpSpPr>
          <p:grpSpPr>
            <a:xfrm>
              <a:off x="1171211" y="1776047"/>
              <a:ext cx="666890" cy="686897"/>
              <a:chOff x="1795462" y="2056910"/>
              <a:chExt cx="1111250" cy="1144588"/>
            </a:xfrm>
          </p:grpSpPr>
          <p:sp>
            <p:nvSpPr>
              <p:cNvPr id="3074" name="Freeform 12"/>
              <p:cNvSpPr/>
              <p:nvPr>
                <p:custDataLst>
                  <p:tags r:id="rId43"/>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5" name="Freeform 13"/>
              <p:cNvSpPr/>
              <p:nvPr>
                <p:custDataLst>
                  <p:tags r:id="rId44"/>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6" name="Freeform 14"/>
              <p:cNvSpPr/>
              <p:nvPr>
                <p:custDataLst>
                  <p:tags r:id="rId45"/>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7" name="Freeform 15"/>
              <p:cNvSpPr/>
              <p:nvPr>
                <p:custDataLst>
                  <p:tags r:id="rId46"/>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8" name="Freeform 16"/>
              <p:cNvSpPr/>
              <p:nvPr>
                <p:custDataLst>
                  <p:tags r:id="rId47"/>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9" name="Freeform 17"/>
              <p:cNvSpPr/>
              <p:nvPr>
                <p:custDataLst>
                  <p:tags r:id="rId48"/>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10" name="Freeform 18"/>
              <p:cNvSpPr/>
              <p:nvPr>
                <p:custDataLst>
                  <p:tags r:id="rId49"/>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11" name="Freeform 19"/>
              <p:cNvSpPr/>
              <p:nvPr>
                <p:custDataLst>
                  <p:tags r:id="rId50"/>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41" name="直接连接符 40"/>
            <p:cNvCxnSpPr/>
            <p:nvPr>
              <p:custDataLst>
                <p:tags r:id="rId40"/>
              </p:custDataLst>
            </p:nvPr>
          </p:nvCxnSpPr>
          <p:spPr>
            <a:xfrm>
              <a:off x="1171210" y="2462945"/>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1"/>
              </p:custDataLst>
            </p:nvPr>
          </p:nvSpPr>
          <p:spPr>
            <a:xfrm>
              <a:off x="1689728" y="2060356"/>
              <a:ext cx="1897534" cy="369332"/>
            </a:xfrm>
            <a:prstGeom prst="rect">
              <a:avLst/>
            </a:prstGeom>
          </p:spPr>
          <p:txBody>
            <a:bodyPr wrap="square">
              <a:normAutofit/>
            </a:bodyPr>
            <a:lstStyle/>
            <a:p>
              <a:pPr algn="just">
                <a:defRPr/>
              </a:pPr>
              <a:r>
                <a:rPr lang="en-US" altLang="zh-CN" b="1" dirty="0">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42"/>
              </p:custDataLst>
            </p:nvPr>
          </p:nvSpPr>
          <p:spPr bwMode="auto">
            <a:xfrm>
              <a:off x="1124932" y="2624715"/>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da-DK" altLang="zh-CN" sz="1800">
                  <a:latin typeface="+mn-lt"/>
                  <a:ea typeface="+mn-ea"/>
                </a:rPr>
                <a:t>LOREM IPSUM DOLOR</a:t>
              </a:r>
              <a:endParaRPr lang="en-US" altLang="zh-CN" sz="1800" dirty="0">
                <a:latin typeface="+mn-lt"/>
                <a:ea typeface="+mn-ea"/>
              </a:endParaRPr>
            </a:p>
          </p:txBody>
        </p:sp>
      </p:grpSp>
      <p:grpSp>
        <p:nvGrpSpPr>
          <p:cNvPr id="3" name="组合 2"/>
          <p:cNvGrpSpPr/>
          <p:nvPr>
            <p:custDataLst>
              <p:tags r:id="rId3"/>
            </p:custDataLst>
          </p:nvPr>
        </p:nvGrpSpPr>
        <p:grpSpPr>
          <a:xfrm>
            <a:off x="6187835" y="1776047"/>
            <a:ext cx="2462330" cy="1662110"/>
            <a:chOff x="4149485" y="1776047"/>
            <a:chExt cx="2462330" cy="1662110"/>
          </a:xfrm>
        </p:grpSpPr>
        <p:grpSp>
          <p:nvGrpSpPr>
            <p:cNvPr id="54" name="组合 53"/>
            <p:cNvGrpSpPr/>
            <p:nvPr/>
          </p:nvGrpSpPr>
          <p:grpSpPr>
            <a:xfrm>
              <a:off x="4195764" y="1776047"/>
              <a:ext cx="666890" cy="686897"/>
              <a:chOff x="1795462" y="2056910"/>
              <a:chExt cx="1111250" cy="1144588"/>
            </a:xfrm>
          </p:grpSpPr>
          <p:sp>
            <p:nvSpPr>
              <p:cNvPr id="55" name="Freeform 12"/>
              <p:cNvSpPr/>
              <p:nvPr>
                <p:custDataLst>
                  <p:tags r:id="rId32"/>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56" name="Freeform 13"/>
              <p:cNvSpPr/>
              <p:nvPr>
                <p:custDataLst>
                  <p:tags r:id="rId33"/>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57" name="Freeform 14"/>
              <p:cNvSpPr/>
              <p:nvPr>
                <p:custDataLst>
                  <p:tags r:id="rId34"/>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58" name="Freeform 15"/>
              <p:cNvSpPr/>
              <p:nvPr>
                <p:custDataLst>
                  <p:tags r:id="rId35"/>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59" name="Freeform 16"/>
              <p:cNvSpPr/>
              <p:nvPr>
                <p:custDataLst>
                  <p:tags r:id="rId36"/>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60" name="Freeform 17"/>
              <p:cNvSpPr/>
              <p:nvPr>
                <p:custDataLst>
                  <p:tags r:id="rId37"/>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61" name="Freeform 18"/>
              <p:cNvSpPr/>
              <p:nvPr>
                <p:custDataLst>
                  <p:tags r:id="rId38"/>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62" name="Freeform 19"/>
              <p:cNvSpPr/>
              <p:nvPr>
                <p:custDataLst>
                  <p:tags r:id="rId39"/>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63" name="直接连接符 62"/>
            <p:cNvCxnSpPr/>
            <p:nvPr>
              <p:custDataLst>
                <p:tags r:id="rId29"/>
              </p:custDataLst>
            </p:nvPr>
          </p:nvCxnSpPr>
          <p:spPr>
            <a:xfrm>
              <a:off x="4195763" y="2462945"/>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custDataLst>
                <p:tags r:id="rId30"/>
              </p:custDataLst>
            </p:nvPr>
          </p:nvSpPr>
          <p:spPr>
            <a:xfrm>
              <a:off x="4714281" y="2060356"/>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65" name="TextBox 14"/>
            <p:cNvSpPr txBox="1">
              <a:spLocks noChangeArrowheads="1"/>
            </p:cNvSpPr>
            <p:nvPr>
              <p:custDataLst>
                <p:tags r:id="rId31"/>
              </p:custDataLst>
            </p:nvPr>
          </p:nvSpPr>
          <p:spPr bwMode="auto">
            <a:xfrm>
              <a:off x="4149485" y="2624715"/>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2" name="组合 11"/>
          <p:cNvGrpSpPr/>
          <p:nvPr>
            <p:custDataLst>
              <p:tags r:id="rId4"/>
            </p:custDataLst>
          </p:nvPr>
        </p:nvGrpSpPr>
        <p:grpSpPr>
          <a:xfrm>
            <a:off x="4209567" y="3783124"/>
            <a:ext cx="2462330" cy="1662110"/>
            <a:chOff x="2857017" y="3611674"/>
            <a:chExt cx="2462330" cy="1662110"/>
          </a:xfrm>
        </p:grpSpPr>
        <p:grpSp>
          <p:nvGrpSpPr>
            <p:cNvPr id="66" name="组合 65"/>
            <p:cNvGrpSpPr/>
            <p:nvPr/>
          </p:nvGrpSpPr>
          <p:grpSpPr>
            <a:xfrm>
              <a:off x="2903296" y="3611674"/>
              <a:ext cx="666890" cy="686897"/>
              <a:chOff x="1795462" y="2056910"/>
              <a:chExt cx="1111250" cy="1144588"/>
            </a:xfrm>
          </p:grpSpPr>
          <p:sp>
            <p:nvSpPr>
              <p:cNvPr id="67" name="Freeform 12"/>
              <p:cNvSpPr/>
              <p:nvPr>
                <p:custDataLst>
                  <p:tags r:id="rId2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68" name="Freeform 13"/>
              <p:cNvSpPr/>
              <p:nvPr>
                <p:custDataLst>
                  <p:tags r:id="rId2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69" name="Freeform 14"/>
              <p:cNvSpPr/>
              <p:nvPr>
                <p:custDataLst>
                  <p:tags r:id="rId2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70" name="Freeform 15"/>
              <p:cNvSpPr/>
              <p:nvPr>
                <p:custDataLst>
                  <p:tags r:id="rId2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71" name="Freeform 16"/>
              <p:cNvSpPr/>
              <p:nvPr>
                <p:custDataLst>
                  <p:tags r:id="rId2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72" name="Freeform 17"/>
              <p:cNvSpPr/>
              <p:nvPr>
                <p:custDataLst>
                  <p:tags r:id="rId2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73" name="Freeform 18"/>
              <p:cNvSpPr/>
              <p:nvPr>
                <p:custDataLst>
                  <p:tags r:id="rId2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74" name="Freeform 19"/>
              <p:cNvSpPr/>
              <p:nvPr>
                <p:custDataLst>
                  <p:tags r:id="rId2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75" name="直接连接符 74"/>
            <p:cNvCxnSpPr/>
            <p:nvPr>
              <p:custDataLst>
                <p:tags r:id="rId18"/>
              </p:custDataLst>
            </p:nvPr>
          </p:nvCxnSpPr>
          <p:spPr>
            <a:xfrm>
              <a:off x="2903295" y="4298572"/>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custDataLst>
                <p:tags r:id="rId19"/>
              </p:custDataLst>
            </p:nvPr>
          </p:nvSpPr>
          <p:spPr>
            <a:xfrm>
              <a:off x="3421813" y="3895983"/>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77" name="TextBox 14"/>
            <p:cNvSpPr txBox="1">
              <a:spLocks noChangeArrowheads="1"/>
            </p:cNvSpPr>
            <p:nvPr>
              <p:custDataLst>
                <p:tags r:id="rId20"/>
              </p:custDataLst>
            </p:nvPr>
          </p:nvSpPr>
          <p:spPr bwMode="auto">
            <a:xfrm>
              <a:off x="2857017" y="4460342"/>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3" name="组合 12"/>
          <p:cNvGrpSpPr/>
          <p:nvPr>
            <p:custDataLst>
              <p:tags r:id="rId5"/>
            </p:custDataLst>
          </p:nvPr>
        </p:nvGrpSpPr>
        <p:grpSpPr>
          <a:xfrm>
            <a:off x="7919920" y="3783124"/>
            <a:ext cx="2462330" cy="1662110"/>
            <a:chOff x="5881570" y="3611674"/>
            <a:chExt cx="2462330" cy="1662110"/>
          </a:xfrm>
        </p:grpSpPr>
        <p:grpSp>
          <p:nvGrpSpPr>
            <p:cNvPr id="78" name="组合 77"/>
            <p:cNvGrpSpPr/>
            <p:nvPr/>
          </p:nvGrpSpPr>
          <p:grpSpPr>
            <a:xfrm>
              <a:off x="5927849" y="3611674"/>
              <a:ext cx="666890" cy="686897"/>
              <a:chOff x="1795462" y="2056910"/>
              <a:chExt cx="1111250" cy="1144588"/>
            </a:xfrm>
          </p:grpSpPr>
          <p:sp>
            <p:nvSpPr>
              <p:cNvPr id="79" name="Freeform 12"/>
              <p:cNvSpPr/>
              <p:nvPr>
                <p:custDataLst>
                  <p:tags r:id="rId10"/>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80" name="Freeform 13"/>
              <p:cNvSpPr/>
              <p:nvPr>
                <p:custDataLst>
                  <p:tags r:id="rId11"/>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81" name="Freeform 14"/>
              <p:cNvSpPr/>
              <p:nvPr>
                <p:custDataLst>
                  <p:tags r:id="rId12"/>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82" name="Freeform 15"/>
              <p:cNvSpPr/>
              <p:nvPr>
                <p:custDataLst>
                  <p:tags r:id="rId13"/>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83" name="Freeform 16"/>
              <p:cNvSpPr/>
              <p:nvPr>
                <p:custDataLst>
                  <p:tags r:id="rId14"/>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84" name="Freeform 17"/>
              <p:cNvSpPr/>
              <p:nvPr>
                <p:custDataLst>
                  <p:tags r:id="rId15"/>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85" name="Freeform 18"/>
              <p:cNvSpPr/>
              <p:nvPr>
                <p:custDataLst>
                  <p:tags r:id="rId16"/>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86" name="Freeform 19"/>
              <p:cNvSpPr/>
              <p:nvPr>
                <p:custDataLst>
                  <p:tags r:id="rId17"/>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87" name="直接连接符 86"/>
            <p:cNvCxnSpPr/>
            <p:nvPr>
              <p:custDataLst>
                <p:tags r:id="rId7"/>
              </p:custDataLst>
            </p:nvPr>
          </p:nvCxnSpPr>
          <p:spPr>
            <a:xfrm>
              <a:off x="5927848" y="4298572"/>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矩形 88"/>
            <p:cNvSpPr/>
            <p:nvPr>
              <p:custDataLst>
                <p:tags r:id="rId8"/>
              </p:custDataLst>
            </p:nvPr>
          </p:nvSpPr>
          <p:spPr>
            <a:xfrm>
              <a:off x="6446366" y="3895983"/>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0" name="TextBox 14"/>
            <p:cNvSpPr txBox="1">
              <a:spLocks noChangeArrowheads="1"/>
            </p:cNvSpPr>
            <p:nvPr>
              <p:custDataLst>
                <p:tags r:id="rId9"/>
              </p:custDataLst>
            </p:nvPr>
          </p:nvSpPr>
          <p:spPr bwMode="auto">
            <a:xfrm>
              <a:off x="5881570" y="4460342"/>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sp>
        <p:nvSpPr>
          <p:cNvPr id="92" name="文本框 91"/>
          <p:cNvSpPr txBox="1"/>
          <p:nvPr>
            <p:custDataLst>
              <p:tags r:id="rId6"/>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891327" y="1802425"/>
            <a:ext cx="2462330" cy="1662110"/>
            <a:chOff x="729277" y="1802425"/>
            <a:chExt cx="2462330" cy="1662110"/>
          </a:xfrm>
        </p:grpSpPr>
        <p:grpSp>
          <p:nvGrpSpPr>
            <p:cNvPr id="4" name="组合 3"/>
            <p:cNvGrpSpPr/>
            <p:nvPr/>
          </p:nvGrpSpPr>
          <p:grpSpPr>
            <a:xfrm>
              <a:off x="775556" y="1802425"/>
              <a:ext cx="666890" cy="686897"/>
              <a:chOff x="1795462" y="2056910"/>
              <a:chExt cx="1111250" cy="1144588"/>
            </a:xfrm>
          </p:grpSpPr>
          <p:sp>
            <p:nvSpPr>
              <p:cNvPr id="3074" name="Freeform 12"/>
              <p:cNvSpPr/>
              <p:nvPr>
                <p:custDataLst>
                  <p:tags r:id="rId56"/>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57"/>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58"/>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59"/>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 name="Freeform 16"/>
              <p:cNvSpPr/>
              <p:nvPr>
                <p:custDataLst>
                  <p:tags r:id="rId60"/>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 name="Freeform 17"/>
              <p:cNvSpPr/>
              <p:nvPr>
                <p:custDataLst>
                  <p:tags r:id="rId61"/>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62"/>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63"/>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53"/>
              </p:custDataLst>
            </p:nvPr>
          </p:nvCxnSpPr>
          <p:spPr>
            <a:xfrm>
              <a:off x="775555"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54"/>
              </p:custDataLst>
            </p:nvPr>
          </p:nvSpPr>
          <p:spPr>
            <a:xfrm>
              <a:off x="1294073" y="2086734"/>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5"/>
              </p:custDataLst>
            </p:nvPr>
          </p:nvSpPr>
          <p:spPr bwMode="auto">
            <a:xfrm>
              <a:off x="729277"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3" name="组合 2"/>
          <p:cNvGrpSpPr/>
          <p:nvPr>
            <p:custDataLst>
              <p:tags r:id="rId3"/>
            </p:custDataLst>
          </p:nvPr>
        </p:nvGrpSpPr>
        <p:grpSpPr>
          <a:xfrm>
            <a:off x="5199708" y="1802425"/>
            <a:ext cx="2462330" cy="1662110"/>
            <a:chOff x="3569193" y="1802425"/>
            <a:chExt cx="2462330" cy="1662110"/>
          </a:xfrm>
        </p:grpSpPr>
        <p:grpSp>
          <p:nvGrpSpPr>
            <p:cNvPr id="54" name="组合 53"/>
            <p:cNvGrpSpPr/>
            <p:nvPr/>
          </p:nvGrpSpPr>
          <p:grpSpPr>
            <a:xfrm>
              <a:off x="3615472" y="1802425"/>
              <a:ext cx="666890" cy="686897"/>
              <a:chOff x="1795462" y="2056910"/>
              <a:chExt cx="1111250" cy="1144588"/>
            </a:xfrm>
          </p:grpSpPr>
          <p:sp>
            <p:nvSpPr>
              <p:cNvPr id="55" name="Freeform 12"/>
              <p:cNvSpPr/>
              <p:nvPr>
                <p:custDataLst>
                  <p:tags r:id="rId45"/>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6" name="Freeform 13"/>
              <p:cNvSpPr/>
              <p:nvPr>
                <p:custDataLst>
                  <p:tags r:id="rId46"/>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57" name="Freeform 14"/>
              <p:cNvSpPr/>
              <p:nvPr>
                <p:custDataLst>
                  <p:tags r:id="rId47"/>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58" name="Freeform 15"/>
              <p:cNvSpPr/>
              <p:nvPr>
                <p:custDataLst>
                  <p:tags r:id="rId48"/>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59" name="Freeform 16"/>
              <p:cNvSpPr/>
              <p:nvPr>
                <p:custDataLst>
                  <p:tags r:id="rId49"/>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60" name="Freeform 17"/>
              <p:cNvSpPr/>
              <p:nvPr>
                <p:custDataLst>
                  <p:tags r:id="rId50"/>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61" name="Freeform 18"/>
              <p:cNvSpPr/>
              <p:nvPr>
                <p:custDataLst>
                  <p:tags r:id="rId51"/>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62" name="Freeform 19"/>
              <p:cNvSpPr/>
              <p:nvPr>
                <p:custDataLst>
                  <p:tags r:id="rId52"/>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63" name="直接连接符 62"/>
            <p:cNvCxnSpPr/>
            <p:nvPr>
              <p:custDataLst>
                <p:tags r:id="rId42"/>
              </p:custDataLst>
            </p:nvPr>
          </p:nvCxnSpPr>
          <p:spPr>
            <a:xfrm>
              <a:off x="3615471"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custDataLst>
                <p:tags r:id="rId43"/>
              </p:custDataLst>
            </p:nvPr>
          </p:nvSpPr>
          <p:spPr>
            <a:xfrm>
              <a:off x="4133989" y="2086734"/>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65" name="TextBox 14"/>
            <p:cNvSpPr txBox="1">
              <a:spLocks noChangeArrowheads="1"/>
            </p:cNvSpPr>
            <p:nvPr>
              <p:custDataLst>
                <p:tags r:id="rId44"/>
              </p:custDataLst>
            </p:nvPr>
          </p:nvSpPr>
          <p:spPr bwMode="auto">
            <a:xfrm>
              <a:off x="3569193"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6" name="组合 15"/>
          <p:cNvGrpSpPr/>
          <p:nvPr>
            <p:custDataLst>
              <p:tags r:id="rId4"/>
            </p:custDataLst>
          </p:nvPr>
        </p:nvGrpSpPr>
        <p:grpSpPr>
          <a:xfrm>
            <a:off x="3495925" y="3866652"/>
            <a:ext cx="2462330" cy="1662110"/>
            <a:chOff x="3495925" y="3866652"/>
            <a:chExt cx="2462330" cy="1662110"/>
          </a:xfrm>
        </p:grpSpPr>
        <p:sp>
          <p:nvSpPr>
            <p:cNvPr id="76" name="矩形 75"/>
            <p:cNvSpPr/>
            <p:nvPr>
              <p:custDataLst>
                <p:tags r:id="rId30"/>
              </p:custDataLst>
            </p:nvPr>
          </p:nvSpPr>
          <p:spPr>
            <a:xfrm>
              <a:off x="4060721" y="4135011"/>
              <a:ext cx="1897534" cy="369332"/>
            </a:xfrm>
            <a:prstGeom prst="rect">
              <a:avLst/>
            </a:prstGeom>
          </p:spPr>
          <p:txBody>
            <a:bodyPr wrap="square">
              <a:normAutofit/>
            </a:bodyPr>
            <a:lstStyle/>
            <a:p>
              <a:pPr algn="just">
                <a:defRPr/>
              </a:pPr>
              <a:r>
                <a:rPr lang="en-US" altLang="zh-CN" b="1" dirty="0">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grpSp>
          <p:nvGrpSpPr>
            <p:cNvPr id="13" name="组合 12"/>
            <p:cNvGrpSpPr/>
            <p:nvPr>
              <p:custDataLst>
                <p:tags r:id="rId31"/>
              </p:custDataLst>
            </p:nvPr>
          </p:nvGrpSpPr>
          <p:grpSpPr>
            <a:xfrm>
              <a:off x="3495925" y="3866652"/>
              <a:ext cx="2119430" cy="1662110"/>
              <a:chOff x="2276725" y="3638052"/>
              <a:chExt cx="2119430" cy="1662110"/>
            </a:xfrm>
          </p:grpSpPr>
          <p:grpSp>
            <p:nvGrpSpPr>
              <p:cNvPr id="66" name="组合 65"/>
              <p:cNvGrpSpPr/>
              <p:nvPr/>
            </p:nvGrpSpPr>
            <p:grpSpPr>
              <a:xfrm>
                <a:off x="2323004" y="3638052"/>
                <a:ext cx="666890" cy="686897"/>
                <a:chOff x="1795462" y="2056910"/>
                <a:chExt cx="1111250" cy="1144588"/>
              </a:xfrm>
            </p:grpSpPr>
            <p:sp>
              <p:nvSpPr>
                <p:cNvPr id="67" name="Freeform 12"/>
                <p:cNvSpPr/>
                <p:nvPr>
                  <p:custDataLst>
                    <p:tags r:id="rId34"/>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68" name="Freeform 13"/>
                <p:cNvSpPr/>
                <p:nvPr>
                  <p:custDataLst>
                    <p:tags r:id="rId35"/>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9" name="Freeform 14"/>
                <p:cNvSpPr/>
                <p:nvPr>
                  <p:custDataLst>
                    <p:tags r:id="rId36"/>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0" name="Freeform 15"/>
                <p:cNvSpPr/>
                <p:nvPr>
                  <p:custDataLst>
                    <p:tags r:id="rId37"/>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71" name="Freeform 16"/>
                <p:cNvSpPr/>
                <p:nvPr>
                  <p:custDataLst>
                    <p:tags r:id="rId38"/>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72" name="Freeform 17"/>
                <p:cNvSpPr/>
                <p:nvPr>
                  <p:custDataLst>
                    <p:tags r:id="rId39"/>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3" name="Freeform 18"/>
                <p:cNvSpPr/>
                <p:nvPr>
                  <p:custDataLst>
                    <p:tags r:id="rId40"/>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4" name="Freeform 19"/>
                <p:cNvSpPr/>
                <p:nvPr>
                  <p:custDataLst>
                    <p:tags r:id="rId41"/>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75" name="直接连接符 74"/>
              <p:cNvCxnSpPr/>
              <p:nvPr>
                <p:custDataLst>
                  <p:tags r:id="rId32"/>
                </p:custDataLst>
              </p:nvPr>
            </p:nvCxnSpPr>
            <p:spPr>
              <a:xfrm>
                <a:off x="2323003" y="4324950"/>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Box 14"/>
              <p:cNvSpPr txBox="1">
                <a:spLocks noChangeArrowheads="1"/>
              </p:cNvSpPr>
              <p:nvPr>
                <p:custDataLst>
                  <p:tags r:id="rId33"/>
                </p:custDataLst>
              </p:nvPr>
            </p:nvSpPr>
            <p:spPr bwMode="auto">
              <a:xfrm>
                <a:off x="2276725" y="4486720"/>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grpSp>
        <p:nvGrpSpPr>
          <p:cNvPr id="14" name="组合 13"/>
          <p:cNvGrpSpPr/>
          <p:nvPr>
            <p:custDataLst>
              <p:tags r:id="rId5"/>
            </p:custDataLst>
          </p:nvPr>
        </p:nvGrpSpPr>
        <p:grpSpPr>
          <a:xfrm>
            <a:off x="6958628" y="3866652"/>
            <a:ext cx="2462330" cy="1662110"/>
            <a:chOff x="5301278" y="3638052"/>
            <a:chExt cx="2462330" cy="1662110"/>
          </a:xfrm>
        </p:grpSpPr>
        <p:grpSp>
          <p:nvGrpSpPr>
            <p:cNvPr id="78" name="组合 77"/>
            <p:cNvGrpSpPr/>
            <p:nvPr/>
          </p:nvGrpSpPr>
          <p:grpSpPr>
            <a:xfrm>
              <a:off x="5347557" y="3638052"/>
              <a:ext cx="666890" cy="686897"/>
              <a:chOff x="1795462" y="2056910"/>
              <a:chExt cx="1111250" cy="1144588"/>
            </a:xfrm>
          </p:grpSpPr>
          <p:sp>
            <p:nvSpPr>
              <p:cNvPr id="79" name="Freeform 12"/>
              <p:cNvSpPr/>
              <p:nvPr>
                <p:custDataLst>
                  <p:tags r:id="rId22"/>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80" name="Freeform 13"/>
              <p:cNvSpPr/>
              <p:nvPr>
                <p:custDataLst>
                  <p:tags r:id="rId23"/>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81" name="Freeform 14"/>
              <p:cNvSpPr/>
              <p:nvPr>
                <p:custDataLst>
                  <p:tags r:id="rId24"/>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2" name="Freeform 15"/>
              <p:cNvSpPr/>
              <p:nvPr>
                <p:custDataLst>
                  <p:tags r:id="rId25"/>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3" name="Freeform 16"/>
              <p:cNvSpPr/>
              <p:nvPr>
                <p:custDataLst>
                  <p:tags r:id="rId26"/>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84" name="Freeform 17"/>
              <p:cNvSpPr/>
              <p:nvPr>
                <p:custDataLst>
                  <p:tags r:id="rId27"/>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5" name="Freeform 18"/>
              <p:cNvSpPr/>
              <p:nvPr>
                <p:custDataLst>
                  <p:tags r:id="rId28"/>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6" name="Freeform 19"/>
              <p:cNvSpPr/>
              <p:nvPr>
                <p:custDataLst>
                  <p:tags r:id="rId29"/>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87" name="直接连接符 86"/>
            <p:cNvCxnSpPr/>
            <p:nvPr>
              <p:custDataLst>
                <p:tags r:id="rId19"/>
              </p:custDataLst>
            </p:nvPr>
          </p:nvCxnSpPr>
          <p:spPr>
            <a:xfrm>
              <a:off x="5347556" y="4324950"/>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矩形 88"/>
            <p:cNvSpPr/>
            <p:nvPr>
              <p:custDataLst>
                <p:tags r:id="rId20"/>
              </p:custDataLst>
            </p:nvPr>
          </p:nvSpPr>
          <p:spPr>
            <a:xfrm>
              <a:off x="5866074" y="3922361"/>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0" name="TextBox 14"/>
            <p:cNvSpPr txBox="1">
              <a:spLocks noChangeArrowheads="1"/>
            </p:cNvSpPr>
            <p:nvPr>
              <p:custDataLst>
                <p:tags r:id="rId21"/>
              </p:custDataLst>
            </p:nvPr>
          </p:nvSpPr>
          <p:spPr bwMode="auto">
            <a:xfrm>
              <a:off x="5301278" y="4486720"/>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2" name="组合 11"/>
          <p:cNvGrpSpPr/>
          <p:nvPr>
            <p:custDataLst>
              <p:tags r:id="rId6"/>
            </p:custDataLst>
          </p:nvPr>
        </p:nvGrpSpPr>
        <p:grpSpPr>
          <a:xfrm>
            <a:off x="8508088" y="1802425"/>
            <a:ext cx="2462330" cy="1662110"/>
            <a:chOff x="6298288" y="1802425"/>
            <a:chExt cx="2462330" cy="1662110"/>
          </a:xfrm>
        </p:grpSpPr>
        <p:grpSp>
          <p:nvGrpSpPr>
            <p:cNvPr id="51" name="组合 50"/>
            <p:cNvGrpSpPr/>
            <p:nvPr/>
          </p:nvGrpSpPr>
          <p:grpSpPr>
            <a:xfrm>
              <a:off x="6344567" y="1802425"/>
              <a:ext cx="666890" cy="686897"/>
              <a:chOff x="1795462" y="2056910"/>
              <a:chExt cx="1111250" cy="1144588"/>
            </a:xfrm>
          </p:grpSpPr>
          <p:sp>
            <p:nvSpPr>
              <p:cNvPr id="52" name="Freeform 12"/>
              <p:cNvSpPr/>
              <p:nvPr>
                <p:custDataLst>
                  <p:tags r:id="rId1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3" name="Freeform 13"/>
              <p:cNvSpPr/>
              <p:nvPr>
                <p:custDataLst>
                  <p:tags r:id="rId1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91" name="Freeform 14"/>
              <p:cNvSpPr/>
              <p:nvPr>
                <p:custDataLst>
                  <p:tags r:id="rId1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2" name="Freeform 15"/>
              <p:cNvSpPr/>
              <p:nvPr>
                <p:custDataLst>
                  <p:tags r:id="rId1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93" name="Freeform 16"/>
              <p:cNvSpPr/>
              <p:nvPr>
                <p:custDataLst>
                  <p:tags r:id="rId1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4" name="Freeform 17"/>
              <p:cNvSpPr/>
              <p:nvPr>
                <p:custDataLst>
                  <p:tags r:id="rId1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5" name="Freeform 18"/>
              <p:cNvSpPr/>
              <p:nvPr>
                <p:custDataLst>
                  <p:tags r:id="rId1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6" name="Freeform 19"/>
              <p:cNvSpPr/>
              <p:nvPr>
                <p:custDataLst>
                  <p:tags r:id="rId1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97" name="直接连接符 96"/>
            <p:cNvCxnSpPr/>
            <p:nvPr>
              <p:custDataLst>
                <p:tags r:id="rId8"/>
              </p:custDataLst>
            </p:nvPr>
          </p:nvCxnSpPr>
          <p:spPr>
            <a:xfrm>
              <a:off x="6344566"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8" name="矩形 97"/>
            <p:cNvSpPr/>
            <p:nvPr>
              <p:custDataLst>
                <p:tags r:id="rId9"/>
              </p:custDataLst>
            </p:nvPr>
          </p:nvSpPr>
          <p:spPr>
            <a:xfrm>
              <a:off x="6863084" y="2086734"/>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9" name="TextBox 14"/>
            <p:cNvSpPr txBox="1">
              <a:spLocks noChangeArrowheads="1"/>
            </p:cNvSpPr>
            <p:nvPr>
              <p:custDataLst>
                <p:tags r:id="rId10"/>
              </p:custDataLst>
            </p:nvPr>
          </p:nvSpPr>
          <p:spPr bwMode="auto">
            <a:xfrm>
              <a:off x="6298288"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sp>
        <p:nvSpPr>
          <p:cNvPr id="101" name="文本框 100"/>
          <p:cNvSpPr txBox="1"/>
          <p:nvPr>
            <p:custDataLst>
              <p:tags r:id="rId7"/>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a:spLocks noChangeArrowheads="1"/>
          </p:cNvSpPr>
          <p:nvPr>
            <p:custDataLst>
              <p:tags r:id="rId2"/>
            </p:custDataLst>
          </p:nvPr>
        </p:nvSpPr>
        <p:spPr bwMode="auto">
          <a:xfrm rot="21210126">
            <a:off x="3626464" y="2654922"/>
            <a:ext cx="650749" cy="103647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T</a:t>
            </a:r>
            <a:endParaRPr lang="zh-CN" altLang="en-US" sz="4800" dirty="0">
              <a:solidFill>
                <a:schemeClr val="bg1"/>
              </a:solidFill>
              <a:latin typeface="Arial" pitchFamily="34" charset="0"/>
              <a:ea typeface="华文细黑" pitchFamily="2" charset="-122"/>
            </a:endParaRPr>
          </a:p>
        </p:txBody>
      </p:sp>
      <p:sp>
        <p:nvSpPr>
          <p:cNvPr id="3" name="矩形 3"/>
          <p:cNvSpPr>
            <a:spLocks noChangeArrowheads="1"/>
          </p:cNvSpPr>
          <p:nvPr>
            <p:custDataLst>
              <p:tags r:id="rId3"/>
            </p:custDataLst>
          </p:nvPr>
        </p:nvSpPr>
        <p:spPr bwMode="auto">
          <a:xfrm rot="422379">
            <a:off x="4395293" y="2511915"/>
            <a:ext cx="650749" cy="10364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H</a:t>
            </a:r>
            <a:endParaRPr lang="zh-CN" altLang="en-US" sz="4800" dirty="0">
              <a:solidFill>
                <a:schemeClr val="bg1"/>
              </a:solidFill>
              <a:latin typeface="Arial" pitchFamily="34" charset="0"/>
              <a:ea typeface="华文细黑" pitchFamily="2" charset="-122"/>
            </a:endParaRPr>
          </a:p>
        </p:txBody>
      </p:sp>
      <p:sp>
        <p:nvSpPr>
          <p:cNvPr id="4" name="矩形 4"/>
          <p:cNvSpPr>
            <a:spLocks noChangeArrowheads="1"/>
          </p:cNvSpPr>
          <p:nvPr>
            <p:custDataLst>
              <p:tags r:id="rId4"/>
            </p:custDataLst>
          </p:nvPr>
        </p:nvSpPr>
        <p:spPr bwMode="auto">
          <a:xfrm rot="21179011">
            <a:off x="5164121" y="2654922"/>
            <a:ext cx="650749" cy="1036476"/>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A</a:t>
            </a:r>
            <a:endParaRPr lang="zh-CN" altLang="en-US" sz="4800" dirty="0">
              <a:solidFill>
                <a:schemeClr val="bg1"/>
              </a:solidFill>
              <a:latin typeface="Arial" pitchFamily="34" charset="0"/>
              <a:ea typeface="华文细黑" pitchFamily="2" charset="-122"/>
            </a:endParaRPr>
          </a:p>
        </p:txBody>
      </p:sp>
      <p:sp>
        <p:nvSpPr>
          <p:cNvPr id="5" name="矩形 5"/>
          <p:cNvSpPr>
            <a:spLocks noChangeArrowheads="1"/>
          </p:cNvSpPr>
          <p:nvPr>
            <p:custDataLst>
              <p:tags r:id="rId5"/>
            </p:custDataLst>
          </p:nvPr>
        </p:nvSpPr>
        <p:spPr bwMode="auto">
          <a:xfrm rot="352131">
            <a:off x="5931637" y="2511915"/>
            <a:ext cx="652062" cy="103647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N</a:t>
            </a:r>
            <a:endParaRPr lang="zh-CN" altLang="en-US" sz="4800" dirty="0">
              <a:solidFill>
                <a:schemeClr val="bg1"/>
              </a:solidFill>
              <a:latin typeface="Arial" pitchFamily="34" charset="0"/>
              <a:ea typeface="华文细黑" pitchFamily="2" charset="-122"/>
            </a:endParaRPr>
          </a:p>
        </p:txBody>
      </p:sp>
      <p:sp>
        <p:nvSpPr>
          <p:cNvPr id="6" name="矩形 6"/>
          <p:cNvSpPr>
            <a:spLocks noChangeArrowheads="1"/>
          </p:cNvSpPr>
          <p:nvPr>
            <p:custDataLst>
              <p:tags r:id="rId6"/>
            </p:custDataLst>
          </p:nvPr>
        </p:nvSpPr>
        <p:spPr bwMode="auto">
          <a:xfrm rot="21112894">
            <a:off x="6700465" y="2654922"/>
            <a:ext cx="652062" cy="10364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400" dirty="0">
                <a:solidFill>
                  <a:schemeClr val="bg1"/>
                </a:solidFill>
                <a:latin typeface="Arial" pitchFamily="34" charset="0"/>
                <a:ea typeface="方正中倩_GBK" panose="03000509000000000000" pitchFamily="65" charset="-122"/>
              </a:rPr>
              <a:t>K</a:t>
            </a:r>
            <a:endParaRPr lang="zh-CN" altLang="en-US" sz="4400" dirty="0">
              <a:solidFill>
                <a:schemeClr val="bg1"/>
              </a:solidFill>
              <a:latin typeface="Arial" pitchFamily="34" charset="0"/>
              <a:ea typeface="方正中倩_GBK" panose="03000509000000000000" pitchFamily="65" charset="-122"/>
            </a:endParaRPr>
          </a:p>
        </p:txBody>
      </p:sp>
      <p:sp>
        <p:nvSpPr>
          <p:cNvPr id="7" name="矩形 6"/>
          <p:cNvSpPr>
            <a:spLocks noChangeArrowheads="1"/>
          </p:cNvSpPr>
          <p:nvPr>
            <p:custDataLst>
              <p:tags r:id="rId7"/>
            </p:custDataLst>
          </p:nvPr>
        </p:nvSpPr>
        <p:spPr bwMode="auto">
          <a:xfrm rot="21273858">
            <a:off x="8266269" y="2648482"/>
            <a:ext cx="652062" cy="10364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400" dirty="0">
                <a:solidFill>
                  <a:schemeClr val="bg1"/>
                </a:solidFill>
                <a:latin typeface="Arial" pitchFamily="34" charset="0"/>
                <a:ea typeface="方正中倩_GBK" panose="03000509000000000000" pitchFamily="65" charset="-122"/>
              </a:rPr>
              <a:t>~</a:t>
            </a:r>
            <a:endParaRPr lang="zh-CN" altLang="en-US" sz="4400" dirty="0">
              <a:solidFill>
                <a:schemeClr val="bg1"/>
              </a:solidFill>
              <a:latin typeface="Arial" pitchFamily="34" charset="0"/>
              <a:ea typeface="方正中倩_GBK" panose="03000509000000000000" pitchFamily="65" charset="-122"/>
            </a:endParaRPr>
          </a:p>
        </p:txBody>
      </p:sp>
      <p:sp>
        <p:nvSpPr>
          <p:cNvPr id="8" name="矩形 4"/>
          <p:cNvSpPr>
            <a:spLocks noChangeArrowheads="1"/>
          </p:cNvSpPr>
          <p:nvPr>
            <p:custDataLst>
              <p:tags r:id="rId8"/>
            </p:custDataLst>
          </p:nvPr>
        </p:nvSpPr>
        <p:spPr bwMode="auto">
          <a:xfrm rot="215458">
            <a:off x="7489947" y="2495307"/>
            <a:ext cx="650749" cy="1036476"/>
          </a:xfrm>
          <a:prstGeom prst="rect">
            <a:avLst/>
          </a:prstGeom>
          <a:solidFill>
            <a:schemeClr val="accent1"/>
          </a:solidFill>
          <a:ln>
            <a:noFill/>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S</a:t>
            </a:r>
            <a:endParaRPr lang="zh-CN" altLang="en-US" sz="4800" dirty="0">
              <a:solidFill>
                <a:schemeClr val="bg1"/>
              </a:solidFill>
              <a:latin typeface="Arial" pitchFamily="34" charset="0"/>
              <a:ea typeface="华文细黑" pitchFamily="2" charset="-122"/>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623980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latin typeface="+mj-lt"/>
                <a:ea typeface="+mj-ea"/>
              </a:rPr>
              <a:t>LOREM IPSUM DOLOR</a:t>
            </a:r>
            <a:endParaRPr lang="zh-CN" altLang="en-US" dirty="0">
              <a:latin typeface="+mj-lt"/>
              <a:ea typeface="+mj-ea"/>
            </a:endParaRPr>
          </a:p>
        </p:txBody>
      </p:sp>
      <p:sp>
        <p:nvSpPr>
          <p:cNvPr id="4" name="内容占位符 3"/>
          <p:cNvSpPr>
            <a:spLocks noGrp="1"/>
          </p:cNvSpPr>
          <p:nvPr>
            <p:ph idx="1"/>
            <p:custDataLst>
              <p:tags r:id="rId3"/>
            </p:custDataLst>
          </p:nvPr>
        </p:nvSpPr>
        <p:spPr/>
        <p:txBody>
          <a:bodyPr>
            <a:normAutofit/>
          </a:bodyPr>
          <a:lstStyle/>
          <a:p>
            <a:pPr>
              <a:lnSpc>
                <a:spcPct val="150000"/>
              </a:lnSpc>
            </a:pPr>
            <a:r>
              <a:rPr lang="en-US" altLang="zh-CN" sz="1800" dirty="0">
                <a:latin typeface="+mn-lt"/>
                <a:ea typeface="+mn-ea"/>
              </a:rPr>
              <a:t>Lorem ipsum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 </a:t>
            </a:r>
            <a:r>
              <a:rPr lang="en-US" altLang="zh-CN" sz="1800" dirty="0" err="1">
                <a:latin typeface="+mn-lt"/>
                <a:ea typeface="+mn-ea"/>
              </a:rPr>
              <a:t>sed</a:t>
            </a:r>
            <a:r>
              <a:rPr lang="en-US" altLang="zh-CN" sz="1800" dirty="0">
                <a:latin typeface="+mn-lt"/>
                <a:ea typeface="+mn-ea"/>
              </a:rPr>
              <a:t> do </a:t>
            </a:r>
            <a:r>
              <a:rPr lang="en-US" altLang="zh-CN" sz="1800" dirty="0" err="1">
                <a:latin typeface="+mn-lt"/>
                <a:ea typeface="+mn-ea"/>
              </a:rPr>
              <a:t>eiusmod</a:t>
            </a:r>
            <a:r>
              <a:rPr lang="en-US" altLang="zh-CN" sz="1800" dirty="0">
                <a:latin typeface="+mn-lt"/>
                <a:ea typeface="+mn-ea"/>
              </a:rPr>
              <a:t> </a:t>
            </a:r>
            <a:r>
              <a:rPr lang="en-US" altLang="zh-CN" sz="1800" dirty="0" err="1">
                <a:latin typeface="+mn-lt"/>
                <a:ea typeface="+mn-ea"/>
              </a:rPr>
              <a:t>tempor</a:t>
            </a:r>
            <a:r>
              <a:rPr lang="en-US" altLang="zh-CN" sz="1800" dirty="0">
                <a:latin typeface="+mn-lt"/>
                <a:ea typeface="+mn-ea"/>
              </a:rPr>
              <a:t> </a:t>
            </a:r>
            <a:r>
              <a:rPr lang="en-US" altLang="zh-CN" sz="1800" dirty="0" err="1">
                <a:latin typeface="+mn-lt"/>
                <a:ea typeface="+mn-ea"/>
              </a:rPr>
              <a:t>incididunt</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labore</a:t>
            </a:r>
            <a:r>
              <a:rPr lang="en-US" altLang="zh-CN" sz="1800" dirty="0">
                <a:latin typeface="+mn-lt"/>
                <a:ea typeface="+mn-ea"/>
              </a:rPr>
              <a:t> et </a:t>
            </a:r>
            <a:r>
              <a:rPr lang="en-US" altLang="zh-CN" sz="1800" dirty="0" err="1">
                <a:latin typeface="+mn-lt"/>
                <a:ea typeface="+mn-ea"/>
              </a:rPr>
              <a:t>dolore</a:t>
            </a:r>
            <a:r>
              <a:rPr lang="en-US" altLang="zh-CN" sz="1800" dirty="0">
                <a:latin typeface="+mn-lt"/>
                <a:ea typeface="+mn-ea"/>
              </a:rPr>
              <a:t> magna </a:t>
            </a:r>
            <a:r>
              <a:rPr lang="en-US" altLang="zh-CN" sz="1800" dirty="0" err="1">
                <a:latin typeface="+mn-lt"/>
                <a:ea typeface="+mn-ea"/>
              </a:rPr>
              <a:t>aliqua</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enim</a:t>
            </a:r>
            <a:r>
              <a:rPr lang="en-US" altLang="zh-CN" sz="1800" dirty="0">
                <a:latin typeface="+mn-lt"/>
                <a:ea typeface="+mn-ea"/>
              </a:rPr>
              <a:t> ad minim </a:t>
            </a:r>
            <a:r>
              <a:rPr lang="en-US" altLang="zh-CN" sz="1800" dirty="0" err="1">
                <a:latin typeface="+mn-lt"/>
                <a:ea typeface="+mn-ea"/>
              </a:rPr>
              <a:t>veniam</a:t>
            </a:r>
            <a:r>
              <a:rPr lang="en-US" altLang="zh-CN" sz="1800" dirty="0">
                <a:latin typeface="+mn-lt"/>
                <a:ea typeface="+mn-ea"/>
              </a:rPr>
              <a:t>, </a:t>
            </a:r>
            <a:r>
              <a:rPr lang="en-US" altLang="zh-CN" sz="1800" dirty="0" err="1">
                <a:latin typeface="+mn-lt"/>
                <a:ea typeface="+mn-ea"/>
              </a:rPr>
              <a:t>quis</a:t>
            </a:r>
            <a:r>
              <a:rPr lang="en-US" altLang="zh-CN" sz="1800" dirty="0">
                <a:latin typeface="+mn-lt"/>
                <a:ea typeface="+mn-ea"/>
              </a:rPr>
              <a:t> </a:t>
            </a:r>
            <a:r>
              <a:rPr lang="en-US" altLang="zh-CN" sz="1800" dirty="0" err="1">
                <a:latin typeface="+mn-lt"/>
                <a:ea typeface="+mn-ea"/>
              </a:rPr>
              <a:t>nostrud</a:t>
            </a:r>
            <a:r>
              <a:rPr lang="en-US" altLang="zh-CN" sz="1800" dirty="0">
                <a:latin typeface="+mn-lt"/>
                <a:ea typeface="+mn-ea"/>
              </a:rPr>
              <a:t> exercitation </a:t>
            </a:r>
            <a:r>
              <a:rPr lang="en-US" altLang="zh-CN" sz="1800" dirty="0" err="1">
                <a:latin typeface="+mn-lt"/>
                <a:ea typeface="+mn-ea"/>
              </a:rPr>
              <a:t>ullamco</a:t>
            </a:r>
            <a:r>
              <a:rPr lang="en-US" altLang="zh-CN" sz="1800" dirty="0">
                <a:latin typeface="+mn-lt"/>
                <a:ea typeface="+mn-ea"/>
              </a:rPr>
              <a:t> </a:t>
            </a:r>
            <a:r>
              <a:rPr lang="en-US" altLang="zh-CN" sz="1800" dirty="0" err="1">
                <a:latin typeface="+mn-lt"/>
                <a:ea typeface="+mn-ea"/>
              </a:rPr>
              <a:t>laboris</a:t>
            </a:r>
            <a:r>
              <a:rPr lang="en-US" altLang="zh-CN" sz="1800" dirty="0">
                <a:latin typeface="+mn-lt"/>
                <a:ea typeface="+mn-ea"/>
              </a:rPr>
              <a:t> nisi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aliquip</a:t>
            </a:r>
            <a:r>
              <a:rPr lang="en-US" altLang="zh-CN" sz="1800" dirty="0">
                <a:latin typeface="+mn-lt"/>
                <a:ea typeface="+mn-ea"/>
              </a:rPr>
              <a:t> ex </a:t>
            </a:r>
            <a:r>
              <a:rPr lang="en-US" altLang="zh-CN" sz="1800" dirty="0" err="1">
                <a:latin typeface="+mn-lt"/>
                <a:ea typeface="+mn-ea"/>
              </a:rPr>
              <a:t>ea</a:t>
            </a:r>
            <a:r>
              <a:rPr lang="en-US" altLang="zh-CN" sz="1800" dirty="0">
                <a:latin typeface="+mn-lt"/>
                <a:ea typeface="+mn-ea"/>
              </a:rPr>
              <a:t> </a:t>
            </a:r>
            <a:r>
              <a:rPr lang="en-US" altLang="zh-CN" sz="1800" dirty="0" err="1">
                <a:latin typeface="+mn-lt"/>
                <a:ea typeface="+mn-ea"/>
              </a:rPr>
              <a:t>commodo</a:t>
            </a:r>
            <a:r>
              <a:rPr lang="en-US" altLang="zh-CN" sz="1800" dirty="0">
                <a:latin typeface="+mn-lt"/>
                <a:ea typeface="+mn-ea"/>
              </a:rPr>
              <a:t> </a:t>
            </a:r>
            <a:r>
              <a:rPr lang="en-US" altLang="zh-CN" sz="1800" dirty="0" err="1">
                <a:latin typeface="+mn-lt"/>
                <a:ea typeface="+mn-ea"/>
              </a:rPr>
              <a:t>consequat</a:t>
            </a:r>
            <a:r>
              <a:rPr lang="en-US" altLang="zh-CN" sz="1800" dirty="0">
                <a:latin typeface="+mn-lt"/>
                <a:ea typeface="+mn-ea"/>
              </a:rPr>
              <a:t>.</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379671" y="1691911"/>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50" name="任意多边形 49"/>
          <p:cNvSpPr/>
          <p:nvPr>
            <p:custDataLst>
              <p:tags r:id="rId3"/>
            </p:custDataLst>
          </p:nvPr>
        </p:nvSpPr>
        <p:spPr bwMode="auto">
          <a:xfrm>
            <a:off x="3563696" y="1691912"/>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sp>
        <p:nvSpPr>
          <p:cNvPr id="7" name="矩形 6"/>
          <p:cNvSpPr/>
          <p:nvPr>
            <p:custDataLst>
              <p:tags r:id="rId4"/>
            </p:custDataLst>
          </p:nvPr>
        </p:nvSpPr>
        <p:spPr bwMode="auto">
          <a:xfrm>
            <a:off x="4379671" y="2499404"/>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9" name="任意多边形 8"/>
          <p:cNvSpPr/>
          <p:nvPr>
            <p:custDataLst>
              <p:tags r:id="rId5"/>
            </p:custDataLst>
          </p:nvPr>
        </p:nvSpPr>
        <p:spPr bwMode="auto">
          <a:xfrm>
            <a:off x="3563696" y="2499405"/>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2</a:t>
            </a:r>
            <a:endParaRPr lang="zh-CN" altLang="en-US" sz="2400" dirty="0">
              <a:solidFill>
                <a:schemeClr val="bg1"/>
              </a:solidFill>
            </a:endParaRPr>
          </a:p>
        </p:txBody>
      </p:sp>
      <p:sp>
        <p:nvSpPr>
          <p:cNvPr id="10" name="矩形 9"/>
          <p:cNvSpPr/>
          <p:nvPr>
            <p:custDataLst>
              <p:tags r:id="rId6"/>
            </p:custDataLst>
          </p:nvPr>
        </p:nvSpPr>
        <p:spPr bwMode="auto">
          <a:xfrm>
            <a:off x="4379671" y="3306897"/>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1" name="任意多边形 10"/>
          <p:cNvSpPr/>
          <p:nvPr>
            <p:custDataLst>
              <p:tags r:id="rId7"/>
            </p:custDataLst>
          </p:nvPr>
        </p:nvSpPr>
        <p:spPr bwMode="auto">
          <a:xfrm>
            <a:off x="3563696" y="3306898"/>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3</a:t>
            </a:r>
            <a:endParaRPr lang="zh-CN" altLang="en-US" sz="2400" dirty="0">
              <a:solidFill>
                <a:schemeClr val="bg1"/>
              </a:solidFill>
            </a:endParaRPr>
          </a:p>
        </p:txBody>
      </p:sp>
      <p:sp>
        <p:nvSpPr>
          <p:cNvPr id="12" name="矩形 11"/>
          <p:cNvSpPr/>
          <p:nvPr>
            <p:custDataLst>
              <p:tags r:id="rId8"/>
            </p:custDataLst>
          </p:nvPr>
        </p:nvSpPr>
        <p:spPr bwMode="auto">
          <a:xfrm>
            <a:off x="4379671" y="4114390"/>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3" name="任意多边形 12"/>
          <p:cNvSpPr/>
          <p:nvPr>
            <p:custDataLst>
              <p:tags r:id="rId9"/>
            </p:custDataLst>
          </p:nvPr>
        </p:nvSpPr>
        <p:spPr bwMode="auto">
          <a:xfrm>
            <a:off x="3563696" y="4114391"/>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4</a:t>
            </a:r>
            <a:endParaRPr lang="zh-CN" altLang="en-US" sz="2400" dirty="0">
              <a:solidFill>
                <a:schemeClr val="bg1"/>
              </a:solidFill>
            </a:endParaRPr>
          </a:p>
        </p:txBody>
      </p:sp>
      <p:sp>
        <p:nvSpPr>
          <p:cNvPr id="14" name="矩形 13"/>
          <p:cNvSpPr/>
          <p:nvPr>
            <p:custDataLst>
              <p:tags r:id="rId10"/>
            </p:custDataLst>
          </p:nvPr>
        </p:nvSpPr>
        <p:spPr bwMode="auto">
          <a:xfrm>
            <a:off x="4379671" y="4921883"/>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5" name="任意多边形 14"/>
          <p:cNvSpPr/>
          <p:nvPr>
            <p:custDataLst>
              <p:tags r:id="rId11"/>
            </p:custDataLst>
          </p:nvPr>
        </p:nvSpPr>
        <p:spPr bwMode="auto">
          <a:xfrm>
            <a:off x="3563696" y="4921884"/>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5</a:t>
            </a:r>
            <a:endParaRPr lang="zh-CN" altLang="en-US" sz="2400" dirty="0">
              <a:solidFill>
                <a:schemeClr val="bg1"/>
              </a:solidFill>
            </a:endParaRPr>
          </a:p>
        </p:txBody>
      </p:sp>
      <p:cxnSp>
        <p:nvCxnSpPr>
          <p:cNvPr id="22" name="直接连接符 21"/>
          <p:cNvCxnSpPr/>
          <p:nvPr>
            <p:custDataLst>
              <p:tags r:id="rId12"/>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3"/>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4"/>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1"/>
            <p:custDataLst>
              <p:tags r:id="rId2"/>
            </p:custDataLst>
          </p:nvPr>
        </p:nvSpPr>
        <p:spPr/>
        <p:txBody>
          <a:bodyPr>
            <a:normAutofit/>
          </a:bodyPr>
          <a:lstStyle/>
          <a:p>
            <a:pPr>
              <a:lnSpc>
                <a:spcPct val="150000"/>
              </a:lnSpc>
            </a:pPr>
            <a:r>
              <a:rPr lang="en-US" altLang="zh-CN" sz="1800" dirty="0">
                <a:latin typeface="+mn-lt"/>
                <a:ea typeface="+mn-ea"/>
              </a:rPr>
              <a:t>Lorem ipsum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 </a:t>
            </a:r>
            <a:r>
              <a:rPr lang="en-US" altLang="zh-CN" sz="1800" dirty="0" err="1">
                <a:latin typeface="+mn-lt"/>
                <a:ea typeface="+mn-ea"/>
              </a:rPr>
              <a:t>sed</a:t>
            </a:r>
            <a:r>
              <a:rPr lang="en-US" altLang="zh-CN" sz="1800" dirty="0">
                <a:latin typeface="+mn-lt"/>
                <a:ea typeface="+mn-ea"/>
              </a:rPr>
              <a:t> do </a:t>
            </a:r>
            <a:r>
              <a:rPr lang="en-US" altLang="zh-CN" sz="1800" dirty="0" err="1">
                <a:latin typeface="+mn-lt"/>
                <a:ea typeface="+mn-ea"/>
              </a:rPr>
              <a:t>eiusmod</a:t>
            </a:r>
            <a:r>
              <a:rPr lang="en-US" altLang="zh-CN" sz="1800" dirty="0">
                <a:latin typeface="+mn-lt"/>
                <a:ea typeface="+mn-ea"/>
              </a:rPr>
              <a:t> </a:t>
            </a:r>
            <a:r>
              <a:rPr lang="en-US" altLang="zh-CN" sz="1800" dirty="0" err="1">
                <a:latin typeface="+mn-lt"/>
                <a:ea typeface="+mn-ea"/>
              </a:rPr>
              <a:t>tempor</a:t>
            </a:r>
            <a:r>
              <a:rPr lang="en-US" altLang="zh-CN" sz="1800" dirty="0">
                <a:latin typeface="+mn-lt"/>
                <a:ea typeface="+mn-ea"/>
              </a:rPr>
              <a:t> </a:t>
            </a:r>
            <a:r>
              <a:rPr lang="en-US" altLang="zh-CN" sz="1800" dirty="0" err="1">
                <a:latin typeface="+mn-lt"/>
                <a:ea typeface="+mn-ea"/>
              </a:rPr>
              <a:t>incididunt</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labore</a:t>
            </a:r>
            <a:r>
              <a:rPr lang="en-US" altLang="zh-CN" sz="1800" dirty="0">
                <a:latin typeface="+mn-lt"/>
                <a:ea typeface="+mn-ea"/>
              </a:rPr>
              <a:t> et </a:t>
            </a:r>
            <a:r>
              <a:rPr lang="en-US" altLang="zh-CN" sz="1800" dirty="0" err="1">
                <a:latin typeface="+mn-lt"/>
                <a:ea typeface="+mn-ea"/>
              </a:rPr>
              <a:t>dolore</a:t>
            </a:r>
            <a:r>
              <a:rPr lang="en-US" altLang="zh-CN" sz="1800" dirty="0">
                <a:latin typeface="+mn-lt"/>
                <a:ea typeface="+mn-ea"/>
              </a:rPr>
              <a:t> magna </a:t>
            </a:r>
            <a:r>
              <a:rPr lang="en-US" altLang="zh-CN" sz="1800" dirty="0" err="1">
                <a:latin typeface="+mn-lt"/>
                <a:ea typeface="+mn-ea"/>
              </a:rPr>
              <a:t>aliqua</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enim</a:t>
            </a:r>
            <a:r>
              <a:rPr lang="en-US" altLang="zh-CN" sz="1800" dirty="0">
                <a:latin typeface="+mn-lt"/>
                <a:ea typeface="+mn-ea"/>
              </a:rPr>
              <a:t> ad minim </a:t>
            </a:r>
            <a:r>
              <a:rPr lang="en-US" altLang="zh-CN" sz="1800" dirty="0" err="1">
                <a:latin typeface="+mn-lt"/>
                <a:ea typeface="+mn-ea"/>
              </a:rPr>
              <a:t>veniam</a:t>
            </a:r>
            <a:r>
              <a:rPr lang="en-US" altLang="zh-CN" sz="1800" dirty="0">
                <a:latin typeface="+mn-lt"/>
                <a:ea typeface="+mn-ea"/>
              </a:rPr>
              <a:t>, </a:t>
            </a:r>
            <a:r>
              <a:rPr lang="en-US" altLang="zh-CN" sz="1800" dirty="0" err="1">
                <a:latin typeface="+mn-lt"/>
                <a:ea typeface="+mn-ea"/>
              </a:rPr>
              <a:t>quis</a:t>
            </a:r>
            <a:r>
              <a:rPr lang="en-US" altLang="zh-CN" sz="1800" dirty="0">
                <a:latin typeface="+mn-lt"/>
                <a:ea typeface="+mn-ea"/>
              </a:rPr>
              <a:t> </a:t>
            </a:r>
            <a:r>
              <a:rPr lang="en-US" altLang="zh-CN" sz="1800" dirty="0" err="1">
                <a:latin typeface="+mn-lt"/>
                <a:ea typeface="+mn-ea"/>
              </a:rPr>
              <a:t>nostrud</a:t>
            </a:r>
            <a:r>
              <a:rPr lang="en-US" altLang="zh-CN" sz="1800" dirty="0">
                <a:latin typeface="+mn-lt"/>
                <a:ea typeface="+mn-ea"/>
              </a:rPr>
              <a:t> exercitation </a:t>
            </a:r>
            <a:r>
              <a:rPr lang="en-US" altLang="zh-CN" sz="1800" dirty="0" err="1">
                <a:latin typeface="+mn-lt"/>
                <a:ea typeface="+mn-ea"/>
              </a:rPr>
              <a:t>ullamco</a:t>
            </a:r>
            <a:r>
              <a:rPr lang="en-US" altLang="zh-CN" sz="1800" dirty="0">
                <a:latin typeface="+mn-lt"/>
                <a:ea typeface="+mn-ea"/>
              </a:rPr>
              <a:t> </a:t>
            </a:r>
            <a:r>
              <a:rPr lang="en-US" altLang="zh-CN" sz="1800" dirty="0" err="1">
                <a:latin typeface="+mn-lt"/>
                <a:ea typeface="+mn-ea"/>
              </a:rPr>
              <a:t>laboris</a:t>
            </a:r>
            <a:r>
              <a:rPr lang="en-US" altLang="zh-CN" sz="1800" dirty="0">
                <a:latin typeface="+mn-lt"/>
                <a:ea typeface="+mn-ea"/>
              </a:rPr>
              <a:t> nisi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aliquip</a:t>
            </a:r>
            <a:r>
              <a:rPr lang="en-US" altLang="zh-CN" sz="1800" dirty="0">
                <a:latin typeface="+mn-lt"/>
                <a:ea typeface="+mn-ea"/>
              </a:rPr>
              <a:t> ex </a:t>
            </a:r>
            <a:r>
              <a:rPr lang="en-US" altLang="zh-CN" sz="1800" dirty="0" err="1">
                <a:latin typeface="+mn-lt"/>
                <a:ea typeface="+mn-ea"/>
              </a:rPr>
              <a:t>ea</a:t>
            </a:r>
            <a:r>
              <a:rPr lang="en-US" altLang="zh-CN" sz="1800" dirty="0">
                <a:latin typeface="+mn-lt"/>
                <a:ea typeface="+mn-ea"/>
              </a:rPr>
              <a:t> </a:t>
            </a:r>
            <a:r>
              <a:rPr lang="en-US" altLang="zh-CN" sz="1800" dirty="0" err="1">
                <a:latin typeface="+mn-lt"/>
                <a:ea typeface="+mn-ea"/>
              </a:rPr>
              <a:t>commodo</a:t>
            </a:r>
            <a:r>
              <a:rPr lang="en-US" altLang="zh-CN" sz="1800" dirty="0">
                <a:latin typeface="+mn-lt"/>
                <a:ea typeface="+mn-ea"/>
              </a:rPr>
              <a:t> </a:t>
            </a:r>
            <a:r>
              <a:rPr lang="en-US" altLang="zh-CN" sz="1800" dirty="0" err="1">
                <a:latin typeface="+mn-lt"/>
                <a:ea typeface="+mn-ea"/>
              </a:rPr>
              <a:t>consequat</a:t>
            </a:r>
            <a:r>
              <a:rPr lang="en-US" altLang="zh-CN" sz="1800" dirty="0">
                <a:latin typeface="+mn-lt"/>
                <a:ea typeface="+mn-ea"/>
              </a:rPr>
              <a:t>.</a:t>
            </a:r>
          </a:p>
        </p:txBody>
      </p:sp>
      <p:sp>
        <p:nvSpPr>
          <p:cNvPr id="11" name="内容占位符 10"/>
          <p:cNvSpPr>
            <a:spLocks noGrp="1"/>
          </p:cNvSpPr>
          <p:nvPr>
            <p:ph sz="half" idx="2"/>
            <p:custDataLst>
              <p:tags r:id="rId3"/>
            </p:custDataLst>
          </p:nvPr>
        </p:nvSpPr>
        <p:spPr/>
        <p:txBody>
          <a:bodyPr>
            <a:normAutofit/>
          </a:bodyPr>
          <a:lstStyle/>
          <a:p>
            <a:pPr>
              <a:lnSpc>
                <a:spcPct val="150000"/>
              </a:lnSpc>
            </a:pPr>
            <a:r>
              <a:rPr lang="en-US" altLang="zh-CN" sz="1800" dirty="0">
                <a:latin typeface="+mn-lt"/>
                <a:ea typeface="+mn-ea"/>
              </a:rPr>
              <a:t>Lorem ipsum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 </a:t>
            </a:r>
            <a:r>
              <a:rPr lang="en-US" altLang="zh-CN" sz="1800" dirty="0" err="1">
                <a:latin typeface="+mn-lt"/>
                <a:ea typeface="+mn-ea"/>
              </a:rPr>
              <a:t>sed</a:t>
            </a:r>
            <a:r>
              <a:rPr lang="en-US" altLang="zh-CN" sz="1800" dirty="0">
                <a:latin typeface="+mn-lt"/>
                <a:ea typeface="+mn-ea"/>
              </a:rPr>
              <a:t> do </a:t>
            </a:r>
            <a:r>
              <a:rPr lang="en-US" altLang="zh-CN" sz="1800" dirty="0" err="1">
                <a:latin typeface="+mn-lt"/>
                <a:ea typeface="+mn-ea"/>
              </a:rPr>
              <a:t>eiusmod</a:t>
            </a:r>
            <a:r>
              <a:rPr lang="en-US" altLang="zh-CN" sz="1800" dirty="0">
                <a:latin typeface="+mn-lt"/>
                <a:ea typeface="+mn-ea"/>
              </a:rPr>
              <a:t> </a:t>
            </a:r>
            <a:r>
              <a:rPr lang="en-US" altLang="zh-CN" sz="1800" dirty="0" err="1">
                <a:latin typeface="+mn-lt"/>
                <a:ea typeface="+mn-ea"/>
              </a:rPr>
              <a:t>tempor</a:t>
            </a:r>
            <a:r>
              <a:rPr lang="en-US" altLang="zh-CN" sz="1800" dirty="0">
                <a:latin typeface="+mn-lt"/>
                <a:ea typeface="+mn-ea"/>
              </a:rPr>
              <a:t> </a:t>
            </a:r>
            <a:r>
              <a:rPr lang="en-US" altLang="zh-CN" sz="1800" dirty="0" err="1">
                <a:latin typeface="+mn-lt"/>
                <a:ea typeface="+mn-ea"/>
              </a:rPr>
              <a:t>incididunt</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labore</a:t>
            </a:r>
            <a:r>
              <a:rPr lang="en-US" altLang="zh-CN" sz="1800" dirty="0">
                <a:latin typeface="+mn-lt"/>
                <a:ea typeface="+mn-ea"/>
              </a:rPr>
              <a:t> et </a:t>
            </a:r>
            <a:r>
              <a:rPr lang="en-US" altLang="zh-CN" sz="1800" dirty="0" err="1">
                <a:latin typeface="+mn-lt"/>
                <a:ea typeface="+mn-ea"/>
              </a:rPr>
              <a:t>dolore</a:t>
            </a:r>
            <a:r>
              <a:rPr lang="en-US" altLang="zh-CN" sz="1800" dirty="0">
                <a:latin typeface="+mn-lt"/>
                <a:ea typeface="+mn-ea"/>
              </a:rPr>
              <a:t> magna </a:t>
            </a:r>
            <a:r>
              <a:rPr lang="en-US" altLang="zh-CN" sz="1800" dirty="0" err="1">
                <a:latin typeface="+mn-lt"/>
                <a:ea typeface="+mn-ea"/>
              </a:rPr>
              <a:t>aliqua</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enim</a:t>
            </a:r>
            <a:r>
              <a:rPr lang="en-US" altLang="zh-CN" sz="1800" dirty="0">
                <a:latin typeface="+mn-lt"/>
                <a:ea typeface="+mn-ea"/>
              </a:rPr>
              <a:t> ad minim </a:t>
            </a:r>
            <a:r>
              <a:rPr lang="en-US" altLang="zh-CN" sz="1800" dirty="0" err="1">
                <a:latin typeface="+mn-lt"/>
                <a:ea typeface="+mn-ea"/>
              </a:rPr>
              <a:t>veniam</a:t>
            </a:r>
            <a:r>
              <a:rPr lang="en-US" altLang="zh-CN" sz="1800" dirty="0">
                <a:latin typeface="+mn-lt"/>
                <a:ea typeface="+mn-ea"/>
              </a:rPr>
              <a:t>, </a:t>
            </a:r>
            <a:r>
              <a:rPr lang="en-US" altLang="zh-CN" sz="1800" dirty="0" err="1">
                <a:latin typeface="+mn-lt"/>
                <a:ea typeface="+mn-ea"/>
              </a:rPr>
              <a:t>quis</a:t>
            </a:r>
            <a:r>
              <a:rPr lang="en-US" altLang="zh-CN" sz="1800" dirty="0">
                <a:latin typeface="+mn-lt"/>
                <a:ea typeface="+mn-ea"/>
              </a:rPr>
              <a:t> </a:t>
            </a:r>
            <a:r>
              <a:rPr lang="en-US" altLang="zh-CN" sz="1800" dirty="0" err="1">
                <a:latin typeface="+mn-lt"/>
                <a:ea typeface="+mn-ea"/>
              </a:rPr>
              <a:t>nostrud</a:t>
            </a:r>
            <a:r>
              <a:rPr lang="en-US" altLang="zh-CN" sz="1800" dirty="0">
                <a:latin typeface="+mn-lt"/>
                <a:ea typeface="+mn-ea"/>
              </a:rPr>
              <a:t> exercitation </a:t>
            </a:r>
            <a:r>
              <a:rPr lang="en-US" altLang="zh-CN" sz="1800" dirty="0" err="1">
                <a:latin typeface="+mn-lt"/>
                <a:ea typeface="+mn-ea"/>
              </a:rPr>
              <a:t>ullamco</a:t>
            </a:r>
            <a:r>
              <a:rPr lang="en-US" altLang="zh-CN" sz="1800" dirty="0">
                <a:latin typeface="+mn-lt"/>
                <a:ea typeface="+mn-ea"/>
              </a:rPr>
              <a:t> </a:t>
            </a:r>
            <a:r>
              <a:rPr lang="en-US" altLang="zh-CN" sz="1800" dirty="0" err="1">
                <a:latin typeface="+mn-lt"/>
                <a:ea typeface="+mn-ea"/>
              </a:rPr>
              <a:t>laboris</a:t>
            </a:r>
            <a:r>
              <a:rPr lang="en-US" altLang="zh-CN" sz="1800" dirty="0">
                <a:latin typeface="+mn-lt"/>
                <a:ea typeface="+mn-ea"/>
              </a:rPr>
              <a:t> nisi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aliquip</a:t>
            </a:r>
            <a:r>
              <a:rPr lang="en-US" altLang="zh-CN" sz="1800" dirty="0">
                <a:latin typeface="+mn-lt"/>
                <a:ea typeface="+mn-ea"/>
              </a:rPr>
              <a:t> ex </a:t>
            </a:r>
            <a:r>
              <a:rPr lang="en-US" altLang="zh-CN" sz="1800" dirty="0" err="1">
                <a:latin typeface="+mn-lt"/>
                <a:ea typeface="+mn-ea"/>
              </a:rPr>
              <a:t>ea</a:t>
            </a:r>
            <a:r>
              <a:rPr lang="en-US" altLang="zh-CN" sz="1800" dirty="0">
                <a:latin typeface="+mn-lt"/>
                <a:ea typeface="+mn-ea"/>
              </a:rPr>
              <a:t> </a:t>
            </a:r>
            <a:r>
              <a:rPr lang="en-US" altLang="zh-CN" sz="1800" dirty="0" err="1">
                <a:latin typeface="+mn-lt"/>
                <a:ea typeface="+mn-ea"/>
              </a:rPr>
              <a:t>commodo</a:t>
            </a:r>
            <a:r>
              <a:rPr lang="en-US" altLang="zh-CN" sz="1800" dirty="0">
                <a:latin typeface="+mn-lt"/>
                <a:ea typeface="+mn-ea"/>
              </a:rPr>
              <a:t> </a:t>
            </a:r>
            <a:r>
              <a:rPr lang="en-US" altLang="zh-CN" sz="1800" dirty="0" err="1">
                <a:latin typeface="+mn-lt"/>
                <a:ea typeface="+mn-ea"/>
              </a:rPr>
              <a:t>consequat</a:t>
            </a:r>
            <a:r>
              <a:rPr lang="en-US" altLang="zh-CN" sz="1800" dirty="0">
                <a:latin typeface="+mn-lt"/>
                <a:ea typeface="+mn-ea"/>
              </a:rPr>
              <a:t>.</a:t>
            </a:r>
          </a:p>
        </p:txBody>
      </p:sp>
      <p:sp>
        <p:nvSpPr>
          <p:cNvPr id="2" name="标题 1"/>
          <p:cNvSpPr>
            <a:spLocks noGrp="1"/>
          </p:cNvSpPr>
          <p:nvPr>
            <p:ph type="title"/>
            <p:custDataLst>
              <p:tags r:id="rId4"/>
            </p:custDataLst>
          </p:nvPr>
        </p:nvSpPr>
        <p:spPr/>
        <p:txBody>
          <a:body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554600" y="301842"/>
            <a:ext cx="9082800" cy="939600"/>
          </a:xfrm>
          <a:prstGeom prst="rect">
            <a:avLst/>
          </a:prstGeom>
          <a:noFill/>
        </p:spPr>
        <p:txBody>
          <a:bodyPr wrap="square" rtlCol="0" anchor="ctr">
            <a:normAutofit/>
          </a:bodyPr>
          <a:lstStyle/>
          <a:p>
            <a:pPr>
              <a:lnSpc>
                <a:spcPct val="130000"/>
              </a:lnSpc>
            </a:pPr>
            <a:r>
              <a:rPr lang="en-US" altLang="zh-CN" sz="3600" dirty="0">
                <a:latin typeface="+mj-lt"/>
                <a:ea typeface="+mj-ea"/>
                <a:cs typeface="+mj-cs"/>
              </a:rPr>
              <a:t>LOREM IPSUM DOLOR</a:t>
            </a:r>
            <a:endParaRPr lang="zh-CN" altLang="en-US" sz="3600" dirty="0">
              <a:latin typeface="+mj-lt"/>
              <a:ea typeface="+mj-ea"/>
              <a:cs typeface="+mj-cs"/>
            </a:endParaRPr>
          </a:p>
        </p:txBody>
      </p:sp>
      <p:pic>
        <p:nvPicPr>
          <p:cNvPr id="2" name="图片 1"/>
          <p:cNvPicPr preferRelativeResize="0"/>
          <p:nvPr>
            <p:custDataLst>
              <p:tags r:id="rId3"/>
            </p:custDataLst>
          </p:nvPr>
        </p:nvPicPr>
        <p:blipFill>
          <a:blip r:embed="rId7">
            <a:extLst>
              <a:ext uri="{28A0092B-C50C-407E-A947-70E740481C1C}">
                <a14:useLocalDpi xmlns:a14="http://schemas.microsoft.com/office/drawing/2010/main"/>
              </a:ext>
            </a:extLst>
          </a:blip>
          <a:stretch>
            <a:fillRect/>
          </a:stretch>
        </p:blipFill>
        <p:spPr>
          <a:xfrm>
            <a:off x="1554600" y="1299663"/>
            <a:ext cx="9082800" cy="4543200"/>
          </a:xfrm>
          <a:prstGeom prst="rect">
            <a:avLst/>
          </a:prstGeom>
        </p:spPr>
      </p:pic>
      <p:sp>
        <p:nvSpPr>
          <p:cNvPr id="3" name="文本框 2"/>
          <p:cNvSpPr txBox="1"/>
          <p:nvPr>
            <p:custDataLst>
              <p:tags r:id="rId4"/>
            </p:custDataLst>
          </p:nvPr>
        </p:nvSpPr>
        <p:spPr>
          <a:xfrm>
            <a:off x="1554600" y="5901084"/>
            <a:ext cx="9082800" cy="597600"/>
          </a:xfrm>
          <a:prstGeom prst="rect">
            <a:avLst/>
          </a:prstGeom>
          <a:noFill/>
        </p:spPr>
        <p:txBody>
          <a:bodyPr wrap="square" rtlCol="0">
            <a:normAutofit/>
          </a:bodyPr>
          <a:lstStyle/>
          <a:p>
            <a:pPr>
              <a:lnSpc>
                <a:spcPct val="130000"/>
              </a:lnSpc>
            </a:pPr>
            <a:r>
              <a:rPr lang="en-US" altLang="zh-CN" dirty="0"/>
              <a:t>Lorem ipsum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a:t>
            </a:r>
            <a:r>
              <a:rPr lang="en-US" altLang="zh-CN" dirty="0"/>
              <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lstStyle/>
          <a:p>
            <a:r>
              <a:rPr lang="en-US" altLang="zh-CN" smtClean="0">
                <a:latin typeface="+mj-lt"/>
                <a:ea typeface="+mj-ea"/>
              </a:rPr>
              <a:t>LOREM IPSUM DOLOR</a:t>
            </a:r>
            <a:endParaRPr lang="zh-CN" altLang="en-US" dirty="0">
              <a:latin typeface="+mj-lt"/>
              <a:ea typeface="+mj-ea"/>
            </a:endParaRPr>
          </a:p>
        </p:txBody>
      </p:sp>
      <p:sp>
        <p:nvSpPr>
          <p:cNvPr id="4" name="文本占位符 3"/>
          <p:cNvSpPr>
            <a:spLocks noGrp="1"/>
          </p:cNvSpPr>
          <p:nvPr>
            <p:ph type="body" idx="1"/>
            <p:custDataLst>
              <p:tags r:id="rId3"/>
            </p:custDataLst>
          </p:nvPr>
        </p:nvSpPr>
        <p:spPr/>
        <p:txBody>
          <a:bodyPr>
            <a:normAutofit/>
          </a:bodyPr>
          <a:lstStyle/>
          <a:p>
            <a:r>
              <a:rPr lang="it-IT" altLang="zh-CN" dirty="0">
                <a:latin typeface="+mn-lt"/>
                <a:ea typeface="+mn-ea"/>
              </a:rPr>
              <a:t>LOREM IPSUM DOLOR</a:t>
            </a:r>
            <a:endParaRPr lang="zh-CN" altLang="en-US"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3444631" y="2778008"/>
            <a:ext cx="8747369" cy="4092693"/>
            <a:chOff x="4206875" y="3148014"/>
            <a:chExt cx="7956550" cy="3722687"/>
          </a:xfrm>
        </p:grpSpPr>
        <p:sp>
          <p:nvSpPr>
            <p:cNvPr id="3074" name="椭圆 1"/>
            <p:cNvSpPr/>
            <p:nvPr>
              <p:custDataLst>
                <p:tags r:id="rId7"/>
              </p:custDataLst>
            </p:nvPr>
          </p:nvSpPr>
          <p:spPr bwMode="auto">
            <a:xfrm>
              <a:off x="7662863" y="3227388"/>
              <a:ext cx="4500562" cy="3630612"/>
            </a:xfrm>
            <a:custGeom>
              <a:avLst/>
              <a:gdLst>
                <a:gd name="T0" fmla="*/ 3711612 w 4499993"/>
                <a:gd name="T1" fmla="*/ 0 h 3591291"/>
                <a:gd name="T2" fmla="*/ 4502838 w 4499993"/>
                <a:gd name="T3" fmla="*/ 50612 h 3591291"/>
                <a:gd name="T4" fmla="*/ 4502838 w 4499993"/>
                <a:gd name="T5" fmla="*/ 3792250 h 3591291"/>
                <a:gd name="T6" fmla="*/ 0 w 4499993"/>
                <a:gd name="T7" fmla="*/ 3792250 h 3591291"/>
                <a:gd name="T8" fmla="*/ 0 w 4499993"/>
                <a:gd name="T9" fmla="*/ 686452 h 3591291"/>
                <a:gd name="T10" fmla="*/ 3711612 w 4499993"/>
                <a:gd name="T11" fmla="*/ 0 h 35912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99993" h="3591291">
                  <a:moveTo>
                    <a:pt x="3709267" y="0"/>
                  </a:moveTo>
                  <a:cubicBezTo>
                    <a:pt x="3976533" y="0"/>
                    <a:pt x="4240381" y="28053"/>
                    <a:pt x="4499993" y="47930"/>
                  </a:cubicBezTo>
                  <a:lnTo>
                    <a:pt x="4499993" y="3591291"/>
                  </a:lnTo>
                  <a:lnTo>
                    <a:pt x="0" y="3591291"/>
                  </a:lnTo>
                  <a:lnTo>
                    <a:pt x="0" y="650075"/>
                  </a:lnTo>
                  <a:cubicBezTo>
                    <a:pt x="1080752" y="207377"/>
                    <a:pt x="2350868" y="0"/>
                    <a:pt x="3709267" y="0"/>
                  </a:cubicBezTo>
                  <a:close/>
                </a:path>
              </a:pathLst>
            </a:custGeom>
            <a:blipFill dpi="0" rotWithShape="1">
              <a:blip r:embed="rId12" cstate="screen">
                <a:extLst>
                  <a:ext uri="{28A0092B-C50C-407E-A947-70E740481C1C}">
                    <a14:useLocalDpi xmlns:a14="http://schemas.microsoft.com/office/drawing/2010/main"/>
                  </a:ext>
                </a:extLst>
              </a:blip>
              <a:srcRect/>
              <a:stretch>
                <a:fillRect/>
              </a:stretch>
            </a:blipFill>
            <a:ln>
              <a:noFill/>
            </a:ln>
          </p:spPr>
          <p:txBody>
            <a:bodyPr anchor="ctr"/>
            <a:lstStyle/>
            <a:p>
              <a:endParaRPr lang="zh-CN" altLang="en-US"/>
            </a:p>
          </p:txBody>
        </p:sp>
        <p:sp>
          <p:nvSpPr>
            <p:cNvPr id="3075" name="椭圆 1"/>
            <p:cNvSpPr/>
            <p:nvPr>
              <p:custDataLst>
                <p:tags r:id="rId8"/>
              </p:custDataLst>
            </p:nvPr>
          </p:nvSpPr>
          <p:spPr bwMode="auto">
            <a:xfrm>
              <a:off x="4249738" y="4003676"/>
              <a:ext cx="3200400" cy="2867025"/>
            </a:xfrm>
            <a:custGeom>
              <a:avLst/>
              <a:gdLst>
                <a:gd name="T0" fmla="*/ 3197761 w 3200813"/>
                <a:gd name="T1" fmla="*/ 0 h 2841427"/>
                <a:gd name="T2" fmla="*/ 3195225 w 3200813"/>
                <a:gd name="T3" fmla="*/ 2971744 h 2841427"/>
                <a:gd name="T4" fmla="*/ 0 w 3200813"/>
                <a:gd name="T5" fmla="*/ 2971744 h 2841427"/>
                <a:gd name="T6" fmla="*/ 3197761 w 3200813"/>
                <a:gd name="T7" fmla="*/ 0 h 2841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00813" h="2841427">
                  <a:moveTo>
                    <a:pt x="3199826" y="0"/>
                  </a:moveTo>
                  <a:cubicBezTo>
                    <a:pt x="3204059" y="947142"/>
                    <a:pt x="3193053" y="1894285"/>
                    <a:pt x="3197286" y="2841427"/>
                  </a:cubicBezTo>
                  <a:lnTo>
                    <a:pt x="0" y="2841427"/>
                  </a:lnTo>
                  <a:cubicBezTo>
                    <a:pt x="454258" y="1680473"/>
                    <a:pt x="1699235" y="615229"/>
                    <a:pt x="3199826" y="0"/>
                  </a:cubicBezTo>
                  <a:close/>
                </a:path>
              </a:pathLst>
            </a:custGeom>
            <a:blipFill dpi="0" rotWithShape="1">
              <a:blip r:embed="rId13" cstate="screen">
                <a:extLst>
                  <a:ext uri="{28A0092B-C50C-407E-A947-70E740481C1C}">
                    <a14:useLocalDpi xmlns:a14="http://schemas.microsoft.com/office/drawing/2010/main"/>
                  </a:ext>
                </a:extLst>
              </a:blip>
              <a:srcRect/>
              <a:stretch>
                <a:fillRect/>
              </a:stretch>
            </a:blipFill>
            <a:ln>
              <a:noFill/>
            </a:ln>
          </p:spPr>
          <p:txBody>
            <a:bodyPr anchor="ctr"/>
            <a:lstStyle/>
            <a:p>
              <a:endParaRPr lang="zh-CN" altLang="en-US"/>
            </a:p>
          </p:txBody>
        </p:sp>
        <p:sp>
          <p:nvSpPr>
            <p:cNvPr id="3076" name="椭圆 1"/>
            <p:cNvSpPr/>
            <p:nvPr>
              <p:custDataLst>
                <p:tags r:id="rId9"/>
              </p:custDataLst>
            </p:nvPr>
          </p:nvSpPr>
          <p:spPr bwMode="auto">
            <a:xfrm>
              <a:off x="4206875" y="3148014"/>
              <a:ext cx="7956550" cy="3709987"/>
            </a:xfrm>
            <a:custGeom>
              <a:avLst/>
              <a:gdLst>
                <a:gd name="T0" fmla="*/ 7142506 w 7956378"/>
                <a:gd name="T1" fmla="*/ 0 h 3709684"/>
                <a:gd name="T2" fmla="*/ 7957238 w 7956378"/>
                <a:gd name="T3" fmla="*/ 30804 h 3709684"/>
                <a:gd name="T4" fmla="*/ 7957238 w 7956378"/>
                <a:gd name="T5" fmla="*/ 130235 h 3709684"/>
                <a:gd name="T6" fmla="*/ 7142506 w 7956378"/>
                <a:gd name="T7" fmla="*/ 99431 h 3709684"/>
                <a:gd name="T8" fmla="*/ 41911 w 7956378"/>
                <a:gd name="T9" fmla="*/ 3711199 h 3709684"/>
                <a:gd name="T10" fmla="*/ 0 w 7956378"/>
                <a:gd name="T11" fmla="*/ 3711199 h 3709684"/>
                <a:gd name="T12" fmla="*/ 7142506 w 7956378"/>
                <a:gd name="T13" fmla="*/ 0 h 37096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56378" h="3709684">
                  <a:moveTo>
                    <a:pt x="7141736" y="0"/>
                  </a:moveTo>
                  <a:cubicBezTo>
                    <a:pt x="7417085" y="0"/>
                    <a:pt x="7688914" y="10152"/>
                    <a:pt x="7956378" y="30789"/>
                  </a:cubicBezTo>
                  <a:lnTo>
                    <a:pt x="7956378" y="130180"/>
                  </a:lnTo>
                  <a:cubicBezTo>
                    <a:pt x="7688914" y="109543"/>
                    <a:pt x="7417085" y="99391"/>
                    <a:pt x="7141736" y="99391"/>
                  </a:cubicBezTo>
                  <a:cubicBezTo>
                    <a:pt x="3765956" y="99391"/>
                    <a:pt x="919389" y="1625327"/>
                    <a:pt x="41906" y="3709684"/>
                  </a:cubicBezTo>
                  <a:lnTo>
                    <a:pt x="0" y="3709684"/>
                  </a:lnTo>
                  <a:cubicBezTo>
                    <a:pt x="828847" y="1574931"/>
                    <a:pt x="3712188" y="0"/>
                    <a:pt x="7141736" y="0"/>
                  </a:cubicBezTo>
                  <a:close/>
                </a:path>
              </a:pathLst>
            </a:custGeom>
            <a:solidFill>
              <a:schemeClr val="accent2">
                <a:lumMod val="60000"/>
                <a:lumOff val="40000"/>
              </a:schemeClr>
            </a:solidFill>
            <a:ln>
              <a:noFill/>
            </a:ln>
          </p:spPr>
          <p:txBody>
            <a:bodyPr anchor="ctr"/>
            <a:lstStyle/>
            <a:p>
              <a:endParaRPr lang="zh-CN" altLang="en-US"/>
            </a:p>
          </p:txBody>
        </p:sp>
      </p:grpSp>
      <p:sp>
        <p:nvSpPr>
          <p:cNvPr id="3077" name="TextBox 14"/>
          <p:cNvSpPr txBox="1">
            <a:spLocks noChangeArrowheads="1"/>
          </p:cNvSpPr>
          <p:nvPr>
            <p:custDataLst>
              <p:tags r:id="rId3"/>
            </p:custDataLst>
          </p:nvPr>
        </p:nvSpPr>
        <p:spPr bwMode="auto">
          <a:xfrm>
            <a:off x="2466243" y="834782"/>
            <a:ext cx="6352442"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Ut enim ad minim veniam, quis nostrud exercitation ullamco laboris nisi ut aliquip ex ea commodo consequat.</a:t>
            </a:r>
            <a:endParaRPr lang="en-US" altLang="zh-CN" sz="1800" dirty="0">
              <a:latin typeface="+mn-lt"/>
              <a:ea typeface="+mn-ea"/>
            </a:endParaRPr>
          </a:p>
        </p:txBody>
      </p:sp>
      <p:cxnSp>
        <p:nvCxnSpPr>
          <p:cNvPr id="3080" name="直接连接符 10"/>
          <p:cNvCxnSpPr>
            <a:cxnSpLocks noChangeShapeType="1"/>
          </p:cNvCxnSpPr>
          <p:nvPr>
            <p:custDataLst>
              <p:tags r:id="rId4"/>
            </p:custDataLst>
          </p:nvPr>
        </p:nvCxnSpPr>
        <p:spPr bwMode="auto">
          <a:xfrm>
            <a:off x="2013438" y="869951"/>
            <a:ext cx="0" cy="2195513"/>
          </a:xfrm>
          <a:prstGeom prst="line">
            <a:avLst/>
          </a:prstGeom>
          <a:noFill/>
          <a:ln w="34925">
            <a:solidFill>
              <a:schemeClr val="accent1"/>
            </a:solidFill>
            <a:round/>
          </a:ln>
          <a:extLst>
            <a:ext uri="{909E8E84-426E-40DD-AFC4-6F175D3DCCD1}">
              <a14:hiddenFill xmlns:a14="http://schemas.microsoft.com/office/drawing/2010/main">
                <a:noFill/>
              </a14:hiddenFill>
            </a:ext>
          </a:extLst>
        </p:spPr>
      </p:cxnSp>
      <p:sp>
        <p:nvSpPr>
          <p:cNvPr id="3" name="文本框 2"/>
          <p:cNvSpPr txBox="1"/>
          <p:nvPr>
            <p:custDataLst>
              <p:tags r:id="rId5"/>
            </p:custDataLst>
          </p:nvPr>
        </p:nvSpPr>
        <p:spPr>
          <a:xfrm>
            <a:off x="1196976" y="781050"/>
            <a:ext cx="676275" cy="46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chor="ctr">
            <a:normAutofit lnSpcReduction="10000"/>
          </a:bodyPr>
          <a:lstStyle>
            <a:defPPr>
              <a:defRPr lang="zh-CN"/>
            </a:defPPr>
            <a:lvl1pPr>
              <a:lnSpc>
                <a:spcPct val="90000"/>
              </a:lnSpc>
              <a:spcBef>
                <a:spcPct val="0"/>
              </a:spcBef>
              <a:buFont typeface="Arial" pitchFamily="34" charset="0"/>
              <a:buNone/>
              <a:defRPr sz="3600" b="1">
                <a:solidFill>
                  <a:schemeClr val="accent1"/>
                </a:solidFill>
                <a:latin typeface="+mj-lt"/>
                <a:ea typeface="+mj-ea"/>
                <a:cs typeface="+mj-cs"/>
              </a:defRPr>
            </a:lvl1pPr>
            <a:lvl2pPr marL="742950" indent="-285750">
              <a:lnSpc>
                <a:spcPct val="90000"/>
              </a:lnSpc>
              <a:spcBef>
                <a:spcPts val="375"/>
              </a:spcBef>
              <a:buFont typeface="Arial" pitchFamily="34" charset="0"/>
              <a:buChar char="•"/>
              <a:defRPr>
                <a:latin typeface="Calibri" pitchFamily="34" charset="0"/>
                <a:ea typeface="宋体" pitchFamily="2" charset="-122"/>
              </a:defRPr>
            </a:lvl2pPr>
            <a:lvl3pPr marL="1143000" indent="-228600">
              <a:lnSpc>
                <a:spcPct val="90000"/>
              </a:lnSpc>
              <a:spcBef>
                <a:spcPts val="375"/>
              </a:spcBef>
              <a:buFont typeface="Arial" pitchFamily="34" charset="0"/>
              <a:buChar char="•"/>
              <a:defRPr sz="1500">
                <a:latin typeface="Calibri" pitchFamily="34" charset="0"/>
                <a:ea typeface="宋体" pitchFamily="2" charset="-122"/>
              </a:defRPr>
            </a:lvl3pPr>
            <a:lvl4pPr marL="1600200" indent="-228600">
              <a:lnSpc>
                <a:spcPct val="90000"/>
              </a:lnSpc>
              <a:spcBef>
                <a:spcPts val="375"/>
              </a:spcBef>
              <a:buFont typeface="Arial" pitchFamily="34" charset="0"/>
              <a:buChar char="•"/>
              <a:defRPr sz="1300">
                <a:latin typeface="Calibri" pitchFamily="34" charset="0"/>
                <a:ea typeface="宋体" pitchFamily="2" charset="-122"/>
              </a:defRPr>
            </a:lvl4pPr>
            <a:lvl5pPr marL="2057400" indent="-228600">
              <a:lnSpc>
                <a:spcPct val="90000"/>
              </a:lnSpc>
              <a:spcBef>
                <a:spcPts val="375"/>
              </a:spcBef>
              <a:buFont typeface="Arial" pitchFamily="34" charset="0"/>
              <a:buChar char="•"/>
              <a:defRPr sz="1300">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9pPr>
          </a:lstStyle>
          <a:p>
            <a:r>
              <a:rPr lang="en-US" altLang="zh-CN" smtClean="0"/>
              <a:t>LOREM IPSUM </a:t>
            </a:r>
            <a:endParaRPr lang="zh-CN" altLang="en-US"/>
          </a:p>
        </p:txBody>
      </p:sp>
      <p:sp>
        <p:nvSpPr>
          <p:cNvPr id="4" name="文本框 3"/>
          <p:cNvSpPr txBox="1"/>
          <p:nvPr>
            <p:custDataLst>
              <p:tags r:id="rId6"/>
            </p:custDataLst>
          </p:nvPr>
        </p:nvSpPr>
        <p:spPr>
          <a:xfrm>
            <a:off x="1803888" y="3179764"/>
            <a:ext cx="451405"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ormAutofit lnSpcReduction="10000"/>
          </a:bodyPr>
          <a:lstStyle>
            <a:defPPr>
              <a:defRPr lang="zh-CN"/>
            </a:defPPr>
            <a:lvl1pPr>
              <a:spcBef>
                <a:spcPct val="0"/>
              </a:spcBef>
              <a:buFont typeface="Arial" pitchFamily="34" charset="0"/>
              <a:buNone/>
              <a:defRPr>
                <a:solidFill>
                  <a:schemeClr val="tx1">
                    <a:lumMod val="50000"/>
                    <a:lumOff val="50000"/>
                  </a:schemeClr>
                </a:solidFill>
              </a:defRPr>
            </a:lvl1pPr>
            <a:lvl2pPr marL="742950" indent="-285750">
              <a:spcBef>
                <a:spcPct val="20000"/>
              </a:spcBef>
              <a:buFont typeface="Arial" pitchFamily="34" charset="0"/>
              <a:buChar char="–"/>
              <a:defRPr sz="2800">
                <a:latin typeface="Arial Narrow" pitchFamily="34" charset="0"/>
                <a:ea typeface="微软雅黑" pitchFamily="34" charset="-122"/>
              </a:defRPr>
            </a:lvl2pPr>
            <a:lvl3pPr marL="1143000" indent="-228600">
              <a:spcBef>
                <a:spcPct val="20000"/>
              </a:spcBef>
              <a:buFont typeface="Arial" pitchFamily="34" charset="0"/>
              <a:buChar char="•"/>
              <a:defRPr sz="2400">
                <a:latin typeface="Arial Narrow" pitchFamily="34" charset="0"/>
                <a:ea typeface="微软雅黑" pitchFamily="34" charset="-122"/>
              </a:defRPr>
            </a:lvl3pPr>
            <a:lvl4pPr marL="1600200" indent="-228600">
              <a:spcBef>
                <a:spcPct val="20000"/>
              </a:spcBef>
              <a:buFont typeface="Arial" pitchFamily="34" charset="0"/>
              <a:buChar char="–"/>
              <a:defRPr sz="2000">
                <a:latin typeface="Arial Narrow" pitchFamily="34" charset="0"/>
                <a:ea typeface="微软雅黑" pitchFamily="34" charset="-122"/>
              </a:defRPr>
            </a:lvl4pPr>
            <a:lvl5pPr marL="2057400" indent="-228600">
              <a:spcBef>
                <a:spcPct val="20000"/>
              </a:spcBef>
              <a:buFont typeface="Arial" pitchFamily="34" charset="0"/>
              <a:buChar char="»"/>
              <a:defRPr sz="2000">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9pPr>
          </a:lstStyle>
          <a:p>
            <a:r>
              <a:rPr lang="en-US" altLang="zh-CN" smtClean="0">
                <a:solidFill>
                  <a:schemeClr val="bg1">
                    <a:lumMod val="65000"/>
                  </a:schemeClr>
                </a:solidFill>
              </a:rPr>
              <a:t>LOREM IPSUM </a:t>
            </a:r>
            <a:endParaRPr lang="zh-CN" altLang="en-US">
              <a:solidFill>
                <a:schemeClr val="bg1">
                  <a:lumMod val="65000"/>
                </a:schemeClr>
              </a:solidFill>
            </a:endParaRPr>
          </a:p>
        </p:txBody>
      </p:sp>
    </p:spTree>
    <p:custDataLst>
      <p:tags r:id="rId1"/>
    </p:custDataLst>
  </p:cSld>
  <p:clrMapOvr>
    <a:masterClrMapping/>
  </p:clrMapOvr>
  <p:transition spd="slow"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2"/>
            </p:custDataLst>
          </p:nvPr>
        </p:nvSpPr>
        <p:spPr>
          <a:xfrm>
            <a:off x="8052775" y="948165"/>
            <a:ext cx="1781175" cy="1117600"/>
          </a:xfrm>
          <a:prstGeom prst="round2DiagRect">
            <a:avLst>
              <a:gd name="adj1" fmla="val 50000"/>
              <a:gd name="adj2" fmla="val 0"/>
            </a:avLst>
          </a:prstGeom>
          <a:blipFill dpi="0" rotWithShape="1">
            <a:blip r:embed="rId10" cstate="screen">
              <a:extLst>
                <a:ext uri="{28A0092B-C50C-407E-A947-70E740481C1C}">
                  <a14:useLocalDpi xmlns:a14="http://schemas.microsoft.com/office/drawing/2010/main"/>
                </a:ext>
              </a:extLst>
            </a:blip>
            <a:srcRect/>
            <a:stretch>
              <a:fillRect/>
            </a:stretch>
          </a:bli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 name="对角圆角矩形 2"/>
          <p:cNvSpPr/>
          <p:nvPr>
            <p:custDataLst>
              <p:tags r:id="rId3"/>
            </p:custDataLst>
          </p:nvPr>
        </p:nvSpPr>
        <p:spPr>
          <a:xfrm>
            <a:off x="6910874" y="2200277"/>
            <a:ext cx="2544762" cy="1597025"/>
          </a:xfrm>
          <a:prstGeom prst="round2DiagRect">
            <a:avLst>
              <a:gd name="adj1" fmla="val 50000"/>
              <a:gd name="adj2" fmla="val 0"/>
            </a:avLst>
          </a:prstGeom>
          <a:blipFill dpi="0" rotWithShape="1">
            <a:blip r:embed="rId11" cstate="screen">
              <a:extLst>
                <a:ext uri="{28A0092B-C50C-407E-A947-70E740481C1C}">
                  <a14:useLocalDpi xmlns:a14="http://schemas.microsoft.com/office/drawing/2010/main"/>
                </a:ext>
              </a:extLst>
            </a:blip>
            <a:srcRect/>
            <a:stretch>
              <a:fillRect/>
            </a:stretch>
          </a:bli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对角圆角矩形 3"/>
          <p:cNvSpPr/>
          <p:nvPr>
            <p:custDataLst>
              <p:tags r:id="rId4"/>
            </p:custDataLst>
          </p:nvPr>
        </p:nvSpPr>
        <p:spPr>
          <a:xfrm>
            <a:off x="5132375" y="3948053"/>
            <a:ext cx="3236913" cy="2030413"/>
          </a:xfrm>
          <a:prstGeom prst="round2DiagRect">
            <a:avLst>
              <a:gd name="adj1" fmla="val 50000"/>
              <a:gd name="adj2" fmla="val 0"/>
            </a:avLst>
          </a:prstGeom>
          <a:blipFill dpi="0" rotWithShape="1">
            <a:blip r:embed="rId12" cstate="screen">
              <a:extLst>
                <a:ext uri="{28A0092B-C50C-407E-A947-70E740481C1C}">
                  <a14:useLocalDpi xmlns:a14="http://schemas.microsoft.com/office/drawing/2010/main"/>
                </a:ext>
              </a:extLst>
            </a:blip>
            <a:srcRect/>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文本框 4"/>
          <p:cNvSpPr txBox="1"/>
          <p:nvPr>
            <p:custDataLst>
              <p:tags r:id="rId5"/>
            </p:custDataLst>
          </p:nvPr>
        </p:nvSpPr>
        <p:spPr>
          <a:xfrm>
            <a:off x="2165350" y="582125"/>
            <a:ext cx="5724280" cy="666750"/>
          </a:xfrm>
          <a:prstGeom prst="rect">
            <a:avLst/>
          </a:prstGeom>
          <a:noFill/>
        </p:spPr>
        <p:txBody>
          <a:bodyPr anchor="ctr">
            <a:normAutofit/>
          </a:bodyPr>
          <a:lstStyle/>
          <a:p>
            <a:pPr>
              <a:defRPr/>
            </a:pPr>
            <a:r>
              <a:rPr lang="en-US" altLang="zh-CN" sz="3600" b="1">
                <a:solidFill>
                  <a:schemeClr val="accent1">
                    <a:lumMod val="75000"/>
                  </a:schemeClr>
                </a:solidFill>
                <a:latin typeface="+mj-lt"/>
                <a:ea typeface="+mj-ea"/>
                <a:cs typeface="+mj-cs"/>
              </a:rPr>
              <a:t>LOREM IPSUM DOLOR</a:t>
            </a:r>
            <a:endParaRPr lang="en-US" altLang="zh-CN" sz="3600" b="1" dirty="0">
              <a:solidFill>
                <a:schemeClr val="accent1">
                  <a:lumMod val="75000"/>
                </a:schemeClr>
              </a:solidFill>
              <a:latin typeface="+mj-lt"/>
              <a:ea typeface="+mj-ea"/>
              <a:cs typeface="+mj-cs"/>
            </a:endParaRPr>
          </a:p>
        </p:txBody>
      </p:sp>
      <p:sp>
        <p:nvSpPr>
          <p:cNvPr id="10" name="文本框 9"/>
          <p:cNvSpPr txBox="1"/>
          <p:nvPr>
            <p:custDataLst>
              <p:tags r:id="rId6"/>
            </p:custDataLst>
          </p:nvPr>
        </p:nvSpPr>
        <p:spPr>
          <a:xfrm>
            <a:off x="2165351" y="1262989"/>
            <a:ext cx="5724280" cy="361096"/>
          </a:xfrm>
          <a:prstGeom prst="rect">
            <a:avLst/>
          </a:prstGeom>
          <a:noFill/>
        </p:spPr>
        <p:txBody>
          <a:bodyPr>
            <a:normAutofit lnSpcReduction="10000"/>
          </a:bodyPr>
          <a:lstStyle/>
          <a:p>
            <a:pPr>
              <a:defRPr/>
            </a:pPr>
            <a:r>
              <a:rPr lang="en-US" altLang="zh-CN"/>
              <a:t>LOREM IPSUM DOLOR</a:t>
            </a:r>
            <a:endParaRPr lang="zh-CN" altLang="en-US" dirty="0"/>
          </a:p>
        </p:txBody>
      </p:sp>
      <p:sp>
        <p:nvSpPr>
          <p:cNvPr id="6" name="文本框 5"/>
          <p:cNvSpPr txBox="1"/>
          <p:nvPr>
            <p:custDataLst>
              <p:tags r:id="rId7"/>
            </p:custDataLst>
          </p:nvPr>
        </p:nvSpPr>
        <p:spPr>
          <a:xfrm>
            <a:off x="2165351" y="1998725"/>
            <a:ext cx="4528527" cy="1949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defPPr>
              <a:defRPr lang="zh-CN"/>
            </a:defPPr>
            <a:lvl1pPr>
              <a:lnSpc>
                <a:spcPct val="120000"/>
              </a:lnSpc>
              <a:spcBef>
                <a:spcPts val="600"/>
              </a:spcBef>
              <a:spcAft>
                <a:spcPts val="600"/>
              </a:spcAft>
              <a:buFont typeface="Arial" pitchFamily="34" charset="0"/>
              <a:buNone/>
            </a:lvl1pPr>
            <a:lvl2pPr marL="742950" indent="-285750">
              <a:spcBef>
                <a:spcPct val="20000"/>
              </a:spcBef>
              <a:buFont typeface="Arial" pitchFamily="34" charset="0"/>
              <a:buChar char="–"/>
              <a:defRPr sz="2800">
                <a:latin typeface="Arial Narrow" pitchFamily="34" charset="0"/>
                <a:ea typeface="微软雅黑" pitchFamily="34" charset="-122"/>
              </a:defRPr>
            </a:lvl2pPr>
            <a:lvl3pPr marL="1143000" indent="-228600">
              <a:spcBef>
                <a:spcPct val="20000"/>
              </a:spcBef>
              <a:buFont typeface="Arial" pitchFamily="34" charset="0"/>
              <a:buChar char="•"/>
              <a:defRPr sz="2400">
                <a:latin typeface="Arial Narrow" pitchFamily="34" charset="0"/>
                <a:ea typeface="微软雅黑" pitchFamily="34" charset="-122"/>
              </a:defRPr>
            </a:lvl3pPr>
            <a:lvl4pPr marL="1600200" indent="-228600">
              <a:spcBef>
                <a:spcPct val="20000"/>
              </a:spcBef>
              <a:buFont typeface="Arial" pitchFamily="34" charset="0"/>
              <a:buChar char="–"/>
              <a:defRPr sz="2000">
                <a:latin typeface="Arial Narrow" pitchFamily="34" charset="0"/>
                <a:ea typeface="微软雅黑" pitchFamily="34" charset="-122"/>
              </a:defRPr>
            </a:lvl4pPr>
            <a:lvl5pPr marL="2057400" indent="-228600">
              <a:spcBef>
                <a:spcPct val="20000"/>
              </a:spcBef>
              <a:buFont typeface="Arial" pitchFamily="34" charset="0"/>
              <a:buChar char="»"/>
              <a:defRPr sz="2000">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0" y="1665923"/>
            <a:ext cx="12192000" cy="4255039"/>
            <a:chOff x="1516063" y="2154724"/>
            <a:chExt cx="9151938" cy="3194050"/>
          </a:xfrm>
        </p:grpSpPr>
        <p:sp>
          <p:nvSpPr>
            <p:cNvPr id="3074" name="任意多边形 28"/>
            <p:cNvSpPr/>
            <p:nvPr>
              <p:custDataLst>
                <p:tags r:id="rId5"/>
              </p:custDataLst>
            </p:nvPr>
          </p:nvSpPr>
          <p:spPr bwMode="auto">
            <a:xfrm>
              <a:off x="1516063" y="2154724"/>
              <a:ext cx="2252663" cy="3194050"/>
            </a:xfrm>
            <a:custGeom>
              <a:avLst/>
              <a:gdLst>
                <a:gd name="T0" fmla="*/ 0 w 1989077"/>
                <a:gd name="T1" fmla="*/ 0 h 2815963"/>
                <a:gd name="T2" fmla="*/ 1291741 w 1989077"/>
                <a:gd name="T3" fmla="*/ 222755 h 2815963"/>
                <a:gd name="T4" fmla="*/ 2756948 w 1989077"/>
                <a:gd name="T5" fmla="*/ 414728 h 2815963"/>
                <a:gd name="T6" fmla="*/ 3705739 w 1989077"/>
                <a:gd name="T7" fmla="*/ 502060 h 2815963"/>
                <a:gd name="T8" fmla="*/ 3705739 w 1989077"/>
                <a:gd name="T9" fmla="*/ 1072976 h 2815963"/>
                <a:gd name="T10" fmla="*/ 3705739 w 1989077"/>
                <a:gd name="T11" fmla="*/ 4213920 h 2815963"/>
                <a:gd name="T12" fmla="*/ 3705739 w 1989077"/>
                <a:gd name="T13" fmla="*/ 4784836 h 2815963"/>
                <a:gd name="T14" fmla="*/ 2756948 w 1989077"/>
                <a:gd name="T15" fmla="*/ 4872168 h 2815963"/>
                <a:gd name="T16" fmla="*/ 1291741 w 1989077"/>
                <a:gd name="T17" fmla="*/ 5064141 h 2815963"/>
                <a:gd name="T18" fmla="*/ 0 w 1989077"/>
                <a:gd name="T19" fmla="*/ 5286896 h 2815963"/>
                <a:gd name="T20" fmla="*/ 0 w 1989077"/>
                <a:gd name="T21" fmla="*/ 4213920 h 2815963"/>
                <a:gd name="T22" fmla="*/ 0 w 1989077"/>
                <a:gd name="T23" fmla="*/ 1072976 h 2815963"/>
                <a:gd name="T24" fmla="*/ 0 w 1989077"/>
                <a:gd name="T25" fmla="*/ 0 h 28159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11" cstate="screen">
                <a:extLst>
                  <a:ext uri="{28A0092B-C50C-407E-A947-70E740481C1C}">
                    <a14:useLocalDpi xmlns:a14="http://schemas.microsoft.com/office/drawing/2010/main"/>
                  </a:ext>
                </a:extLst>
              </a:blip>
              <a:srcRect/>
              <a:stretch>
                <a:fillRect/>
              </a:stretch>
            </a:blipFill>
            <a:ln>
              <a:noFill/>
            </a:ln>
          </p:spPr>
          <p:txBody>
            <a:bodyPr anchor="ctr"/>
            <a:lstStyle/>
            <a:p>
              <a:endParaRPr lang="zh-CN" altLang="en-US"/>
            </a:p>
          </p:txBody>
        </p:sp>
        <p:sp>
          <p:nvSpPr>
            <p:cNvPr id="3075" name="任意多边形 27"/>
            <p:cNvSpPr/>
            <p:nvPr>
              <p:custDataLst>
                <p:tags r:id="rId6"/>
              </p:custDataLst>
            </p:nvPr>
          </p:nvSpPr>
          <p:spPr bwMode="auto">
            <a:xfrm>
              <a:off x="3811589" y="2459524"/>
              <a:ext cx="2255837" cy="2584450"/>
            </a:xfrm>
            <a:custGeom>
              <a:avLst/>
              <a:gdLst>
                <a:gd name="T0" fmla="*/ 0 w 1989078"/>
                <a:gd name="T1" fmla="*/ 0 h 2279483"/>
                <a:gd name="T2" fmla="*/ 566648 w 1989078"/>
                <a:gd name="T3" fmla="*/ 51683 h 2279483"/>
                <a:gd name="T4" fmla="*/ 2976906 w 1989078"/>
                <a:gd name="T5" fmla="*/ 160010 h 2279483"/>
                <a:gd name="T6" fmla="*/ 3731912 w 1989078"/>
                <a:gd name="T7" fmla="*/ 166782 h 2279483"/>
                <a:gd name="T8" fmla="*/ 3731912 w 1989078"/>
                <a:gd name="T9" fmla="*/ 568165 h 2279483"/>
                <a:gd name="T10" fmla="*/ 3731912 w 1989078"/>
                <a:gd name="T11" fmla="*/ 3702499 h 2279483"/>
                <a:gd name="T12" fmla="*/ 3731912 w 1989078"/>
                <a:gd name="T13" fmla="*/ 4103881 h 2279483"/>
                <a:gd name="T14" fmla="*/ 2976906 w 1989078"/>
                <a:gd name="T15" fmla="*/ 4110651 h 2279483"/>
                <a:gd name="T16" fmla="*/ 566648 w 1989078"/>
                <a:gd name="T17" fmla="*/ 4218979 h 2279483"/>
                <a:gd name="T18" fmla="*/ 0 w 1989078"/>
                <a:gd name="T19" fmla="*/ 4270662 h 2279483"/>
                <a:gd name="T20" fmla="*/ 0 w 1989078"/>
                <a:gd name="T21" fmla="*/ 3702499 h 2279483"/>
                <a:gd name="T22" fmla="*/ 0 w 1989078"/>
                <a:gd name="T23" fmla="*/ 568165 h 2279483"/>
                <a:gd name="T24" fmla="*/ 0 w 1989078"/>
                <a:gd name="T25" fmla="*/ 0 h 22794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12" cstate="screen">
                <a:extLst>
                  <a:ext uri="{28A0092B-C50C-407E-A947-70E740481C1C}">
                    <a14:useLocalDpi xmlns:a14="http://schemas.microsoft.com/office/drawing/2010/main"/>
                  </a:ext>
                </a:extLst>
              </a:blip>
              <a:srcRect/>
              <a:stretch>
                <a:fillRect t="86"/>
              </a:stretch>
            </a:blipFill>
            <a:ln>
              <a:noFill/>
            </a:ln>
          </p:spPr>
          <p:txBody>
            <a:bodyPr anchor="ctr"/>
            <a:lstStyle/>
            <a:p>
              <a:endParaRPr lang="zh-CN" altLang="en-US"/>
            </a:p>
          </p:txBody>
        </p:sp>
        <p:sp>
          <p:nvSpPr>
            <p:cNvPr id="3076" name="任意多边形 26"/>
            <p:cNvSpPr/>
            <p:nvPr>
              <p:custDataLst>
                <p:tags r:id="rId7"/>
              </p:custDataLst>
            </p:nvPr>
          </p:nvSpPr>
          <p:spPr bwMode="auto">
            <a:xfrm>
              <a:off x="6111875" y="2489686"/>
              <a:ext cx="2255838" cy="2522538"/>
            </a:xfrm>
            <a:custGeom>
              <a:avLst/>
              <a:gdLst>
                <a:gd name="T0" fmla="*/ 3731934 w 1989076"/>
                <a:gd name="T1" fmla="*/ 0 h 2223959"/>
                <a:gd name="T2" fmla="*/ 3731934 w 1989076"/>
                <a:gd name="T3" fmla="*/ 517217 h 2223959"/>
                <a:gd name="T4" fmla="*/ 3731934 w 1989076"/>
                <a:gd name="T5" fmla="*/ 3658023 h 2223959"/>
                <a:gd name="T6" fmla="*/ 3731934 w 1989076"/>
                <a:gd name="T7" fmla="*/ 4175241 h 2223959"/>
                <a:gd name="T8" fmla="*/ 2946234 w 1989076"/>
                <a:gd name="T9" fmla="*/ 4125367 h 2223959"/>
                <a:gd name="T10" fmla="*/ 500384 w 1989076"/>
                <a:gd name="T11" fmla="*/ 4059592 h 2223959"/>
                <a:gd name="T12" fmla="*/ 0 w 1989076"/>
                <a:gd name="T13" fmla="*/ 4064087 h 2223959"/>
                <a:gd name="T14" fmla="*/ 0 w 1989076"/>
                <a:gd name="T15" fmla="*/ 3658023 h 2223959"/>
                <a:gd name="T16" fmla="*/ 0 w 1989076"/>
                <a:gd name="T17" fmla="*/ 517217 h 2223959"/>
                <a:gd name="T18" fmla="*/ 0 w 1989076"/>
                <a:gd name="T19" fmla="*/ 111153 h 2223959"/>
                <a:gd name="T20" fmla="*/ 500384 w 1989076"/>
                <a:gd name="T21" fmla="*/ 115650 h 2223959"/>
                <a:gd name="T22" fmla="*/ 2946234 w 1989076"/>
                <a:gd name="T23" fmla="*/ 49872 h 2223959"/>
                <a:gd name="T24" fmla="*/ 3731934 w 1989076"/>
                <a:gd name="T25" fmla="*/ 0 h 22239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13" cstate="screen">
                <a:extLst>
                  <a:ext uri="{28A0092B-C50C-407E-A947-70E740481C1C}">
                    <a14:useLocalDpi xmlns:a14="http://schemas.microsoft.com/office/drawing/2010/main"/>
                  </a:ext>
                </a:extLst>
              </a:blip>
              <a:srcRect/>
              <a:stretch>
                <a:fillRect/>
              </a:stretch>
            </a:blipFill>
            <a:ln>
              <a:noFill/>
            </a:ln>
          </p:spPr>
          <p:txBody>
            <a:bodyPr anchor="ctr"/>
            <a:lstStyle/>
            <a:p>
              <a:endParaRPr lang="zh-CN" altLang="en-US"/>
            </a:p>
          </p:txBody>
        </p:sp>
        <p:sp>
          <p:nvSpPr>
            <p:cNvPr id="3077" name="任意多边形 25"/>
            <p:cNvSpPr/>
            <p:nvPr>
              <p:custDataLst>
                <p:tags r:id="rId8"/>
              </p:custDataLst>
            </p:nvPr>
          </p:nvSpPr>
          <p:spPr bwMode="auto">
            <a:xfrm>
              <a:off x="8410576" y="2208699"/>
              <a:ext cx="2257425" cy="3086100"/>
            </a:xfrm>
            <a:custGeom>
              <a:avLst/>
              <a:gdLst>
                <a:gd name="T0" fmla="*/ 3745073 w 1989077"/>
                <a:gd name="T1" fmla="*/ 0 h 2721587"/>
                <a:gd name="T2" fmla="*/ 3745073 w 1989077"/>
                <a:gd name="T3" fmla="*/ 982943 h 2721587"/>
                <a:gd name="T4" fmla="*/ 3745073 w 1989077"/>
                <a:gd name="T5" fmla="*/ 4119299 h 2721587"/>
                <a:gd name="T6" fmla="*/ 3745073 w 1989077"/>
                <a:gd name="T7" fmla="*/ 5102243 h 2721587"/>
                <a:gd name="T8" fmla="*/ 2958826 w 1989077"/>
                <a:gd name="T9" fmla="*/ 4968277 h 2721587"/>
                <a:gd name="T10" fmla="*/ 1478067 w 1989077"/>
                <a:gd name="T11" fmla="*/ 4776584 h 2721587"/>
                <a:gd name="T12" fmla="*/ 0 w 1989077"/>
                <a:gd name="T13" fmla="*/ 4642160 h 2721587"/>
                <a:gd name="T14" fmla="*/ 0 w 1989077"/>
                <a:gd name="T15" fmla="*/ 4119299 h 2721587"/>
                <a:gd name="T16" fmla="*/ 0 w 1989077"/>
                <a:gd name="T17" fmla="*/ 982943 h 2721587"/>
                <a:gd name="T18" fmla="*/ 0 w 1989077"/>
                <a:gd name="T19" fmla="*/ 460081 h 2721587"/>
                <a:gd name="T20" fmla="*/ 1478067 w 1989077"/>
                <a:gd name="T21" fmla="*/ 325659 h 2721587"/>
                <a:gd name="T22" fmla="*/ 2958826 w 1989077"/>
                <a:gd name="T23" fmla="*/ 133965 h 2721587"/>
                <a:gd name="T24" fmla="*/ 3745073 w 1989077"/>
                <a:gd name="T25" fmla="*/ 0 h 27215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14" cstate="screen">
                <a:extLst>
                  <a:ext uri="{28A0092B-C50C-407E-A947-70E740481C1C}">
                    <a14:useLocalDpi xmlns:a14="http://schemas.microsoft.com/office/drawing/2010/main"/>
                  </a:ext>
                </a:extLst>
              </a:blip>
              <a:srcRect/>
              <a:stretch>
                <a:fillRect/>
              </a:stretch>
            </a:blipFill>
            <a:ln>
              <a:noFill/>
            </a:ln>
          </p:spPr>
          <p:txBody>
            <a:bodyPr anchor="ctr"/>
            <a:lstStyle/>
            <a:p>
              <a:endParaRPr lang="zh-CN" altLang="en-US"/>
            </a:p>
          </p:txBody>
        </p:sp>
      </p:grpSp>
      <p:sp>
        <p:nvSpPr>
          <p:cNvPr id="2" name="文本框 1"/>
          <p:cNvSpPr txBox="1"/>
          <p:nvPr>
            <p:custDataLst>
              <p:tags r:id="rId3"/>
            </p:custDataLst>
          </p:nvPr>
        </p:nvSpPr>
        <p:spPr>
          <a:xfrm>
            <a:off x="2965753" y="1166292"/>
            <a:ext cx="6260495" cy="382531"/>
          </a:xfrm>
          <a:prstGeom prst="rect">
            <a:avLst/>
          </a:prstGeom>
          <a:noFill/>
        </p:spPr>
        <p:txBody>
          <a:bodyPr>
            <a:normAutofit/>
          </a:bodyPr>
          <a:lstStyle>
            <a:defPPr>
              <a:defRPr lang="zh-CN"/>
            </a:defPPr>
          </a:lstStyle>
          <a:p>
            <a:pPr algn="ctr"/>
            <a:r>
              <a:rPr lang="en-US" altLang="zh-CN" dirty="0" smtClean="0"/>
              <a:t>LOREM IPSUM DOLOR</a:t>
            </a:r>
            <a:endParaRPr lang="zh-CN" altLang="en-US" dirty="0"/>
          </a:p>
        </p:txBody>
      </p:sp>
      <p:sp>
        <p:nvSpPr>
          <p:cNvPr id="3" name="文本框 2"/>
          <p:cNvSpPr txBox="1"/>
          <p:nvPr>
            <p:custDataLst>
              <p:tags r:id="rId4"/>
            </p:custDataLst>
          </p:nvPr>
        </p:nvSpPr>
        <p:spPr>
          <a:xfrm>
            <a:off x="2965753" y="471780"/>
            <a:ext cx="6260495" cy="666750"/>
          </a:xfrm>
          <a:prstGeom prst="rect">
            <a:avLst/>
          </a:prstGeom>
          <a:noFill/>
        </p:spPr>
        <p:txBody>
          <a:bodyPr anchor="ctr">
            <a:normAutofit/>
          </a:bodyPr>
          <a:lstStyle>
            <a:defPPr>
              <a:defRPr lang="zh-CN"/>
            </a:defPPr>
            <a:lvl1pPr>
              <a:defRPr sz="3600" b="1">
                <a:solidFill>
                  <a:schemeClr val="accent1">
                    <a:lumMod val="75000"/>
                  </a:schemeClr>
                </a:solidFill>
                <a:latin typeface="+mj-lt"/>
                <a:ea typeface="+mj-ea"/>
                <a:cs typeface="+mj-cs"/>
              </a:defRPr>
            </a:lvl1pPr>
          </a:lstStyle>
          <a:p>
            <a:pPr algn="ctr"/>
            <a:r>
              <a:rPr lang="en-US" altLang="zh-CN" dirty="0"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0*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9*l_i*1_9"/>
  <p:tag name="KSO_WM_UNIT_CLEAR" val="1"/>
  <p:tag name="KSO_WM_UNIT_LAYERLEVEL" val="1_1"/>
  <p:tag name="KSO_WM_DIAGRAM_GROUP_CODE" val="l1-2"/>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9*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9*l_h_f*1_1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20"/>
  <p:tag name="KSO_WM_TEMPLATE_CATEGORY" val="custom"/>
  <p:tag name="KSO_WM_TEMPLATE_INDEX" val="160394"/>
  <p:tag name="KSO_WM_UNIT_INDEX" val="20"/>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19*l_i*1_18"/>
  <p:tag name="KSO_WM_UNIT_CLEAR" val="1"/>
  <p:tag name="KSO_WM_UNIT_LAYERLEVEL" val="1_1"/>
  <p:tag name="KSO_WM_DIAGRAM_GROUP_CODE" val="l1-2"/>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19*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9*l_h_f*1_2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40"/>
  <p:tag name="KSO_WM_TEMPLATE_CATEGORY" val="custom"/>
  <p:tag name="KSO_WM_TEMPLATE_INDEX" val="160394"/>
  <p:tag name="KSO_WM_UNIT_INDEX" val="40"/>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19*l_i*1_27"/>
  <p:tag name="KSO_WM_UNIT_CLEAR" val="1"/>
  <p:tag name="KSO_WM_UNIT_LAYERLEVEL" val="1_1"/>
  <p:tag name="KSO_WM_DIAGRAM_GROUP_CODE" val="l1-2"/>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19*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0*l_i*1_1"/>
  <p:tag name="KSO_WM_UNIT_CLEAR" val="1"/>
  <p:tag name="KSO_WM_UNIT_LAYERLEVEL" val="1_1"/>
  <p:tag name="KSO_WM_DIAGRAM_GROUP_CODE" val="l1-1"/>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19*l_h_f*1_3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9*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19*l_i*1_19"/>
  <p:tag name="KSO_WM_UNIT_CLEAR" val="1"/>
  <p:tag name="KSO_WM_UNIT_LAYERLEVEL" val="1_1"/>
  <p:tag name="KSO_WM_DIAGRAM_GROUP_CODE" val="l1-2"/>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19*l_i*1_20"/>
  <p:tag name="KSO_WM_UNIT_CLEAR" val="1"/>
  <p:tag name="KSO_WM_UNIT_LAYERLEVEL" val="1_1"/>
  <p:tag name="KSO_WM_DIAGRAM_GROUP_CODE" val="l1-2"/>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19*l_i*1_21"/>
  <p:tag name="KSO_WM_UNIT_CLEAR" val="1"/>
  <p:tag name="KSO_WM_UNIT_LAYERLEVEL" val="1_1"/>
  <p:tag name="KSO_WM_DIAGRAM_GROUP_CODE" val="l1-2"/>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19*l_i*1_22"/>
  <p:tag name="KSO_WM_UNIT_CLEAR" val="1"/>
  <p:tag name="KSO_WM_UNIT_LAYERLEVEL" val="1_1"/>
  <p:tag name="KSO_WM_DIAGRAM_GROUP_CODE" val="l1-2"/>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19*l_i*1_23"/>
  <p:tag name="KSO_WM_UNIT_CLEAR" val="1"/>
  <p:tag name="KSO_WM_UNIT_LAYERLEVEL" val="1_1"/>
  <p:tag name="KSO_WM_DIAGRAM_GROUP_CODE" val="l1-2"/>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19*l_i*1_24"/>
  <p:tag name="KSO_WM_UNIT_CLEAR" val="1"/>
  <p:tag name="KSO_WM_UNIT_LAYERLEVEL" val="1_1"/>
  <p:tag name="KSO_WM_DIAGRAM_GROUP_CODE" val="l1-2"/>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19*l_i*1_25"/>
  <p:tag name="KSO_WM_UNIT_CLEAR" val="1"/>
  <p:tag name="KSO_WM_UNIT_LAYERLEVEL" val="1_1"/>
  <p:tag name="KSO_WM_DIAGRAM_GROUP_CODE" val="l1-2"/>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19*l_i*1_26"/>
  <p:tag name="KSO_WM_UNIT_CLEAR" val="1"/>
  <p:tag name="KSO_WM_UNIT_LAYERLEVEL" val="1_1"/>
  <p:tag name="KSO_WM_DIAGRAM_GROUP_CODE" val="l1-2"/>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0*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19*l_i*1_10"/>
  <p:tag name="KSO_WM_UNIT_CLEAR" val="1"/>
  <p:tag name="KSO_WM_UNIT_LAYERLEVEL" val="1_1"/>
  <p:tag name="KSO_WM_DIAGRAM_GROUP_CODE" val="l1-2"/>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19*l_i*1_11"/>
  <p:tag name="KSO_WM_UNIT_CLEAR" val="1"/>
  <p:tag name="KSO_WM_UNIT_LAYERLEVEL" val="1_1"/>
  <p:tag name="KSO_WM_DIAGRAM_GROUP_CODE" val="l1-2"/>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19*l_i*1_12"/>
  <p:tag name="KSO_WM_UNIT_CLEAR" val="1"/>
  <p:tag name="KSO_WM_UNIT_LAYERLEVEL" val="1_1"/>
  <p:tag name="KSO_WM_DIAGRAM_GROUP_CODE" val="l1-2"/>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19*l_i*1_13"/>
  <p:tag name="KSO_WM_UNIT_CLEAR" val="1"/>
  <p:tag name="KSO_WM_UNIT_LAYERLEVEL" val="1_1"/>
  <p:tag name="KSO_WM_DIAGRAM_GROUP_CODE" val="l1-2"/>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19*l_i*1_14"/>
  <p:tag name="KSO_WM_UNIT_CLEAR" val="1"/>
  <p:tag name="KSO_WM_UNIT_LAYERLEVEL" val="1_1"/>
  <p:tag name="KSO_WM_DIAGRAM_GROUP_CODE" val="l1-2"/>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19*l_i*1_15"/>
  <p:tag name="KSO_WM_UNIT_CLEAR" val="1"/>
  <p:tag name="KSO_WM_UNIT_LAYERLEVEL" val="1_1"/>
  <p:tag name="KSO_WM_DIAGRAM_GROUP_CODE" val="l1-2"/>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19*l_i*1_16"/>
  <p:tag name="KSO_WM_UNIT_CLEAR" val="1"/>
  <p:tag name="KSO_WM_UNIT_LAYERLEVEL" val="1_1"/>
  <p:tag name="KSO_WM_DIAGRAM_GROUP_CODE" val="l1-2"/>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19*l_i*1_17"/>
  <p:tag name="KSO_WM_UNIT_CLEAR" val="1"/>
  <p:tag name="KSO_WM_UNIT_LAYERLEVEL" val="1_1"/>
  <p:tag name="KSO_WM_DIAGRAM_GROUP_CODE" val="l1-2"/>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9*l_i*1_1"/>
  <p:tag name="KSO_WM_UNIT_CLEAR" val="1"/>
  <p:tag name="KSO_WM_UNIT_LAYERLEVEL" val="1_1"/>
  <p:tag name="KSO_WM_DIAGRAM_GROUP_CODE" val="l1-2"/>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9*l_i*1_2"/>
  <p:tag name="KSO_WM_UNIT_CLEAR" val="1"/>
  <p:tag name="KSO_WM_UNIT_LAYERLEVEL" val="1_1"/>
  <p:tag name="KSO_WM_DIAGRAM_GROUP_CODE" val="l1-2"/>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0*l_i*1_4"/>
  <p:tag name="KSO_WM_UNIT_CLEAR" val="1"/>
  <p:tag name="KSO_WM_UNIT_LAYERLEVEL" val="1_1"/>
  <p:tag name="KSO_WM_DIAGRAM_GROUP_CODE" val="l1-1"/>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9*l_i*1_3"/>
  <p:tag name="KSO_WM_UNIT_CLEAR" val="1"/>
  <p:tag name="KSO_WM_UNIT_LAYERLEVEL" val="1_1"/>
  <p:tag name="KSO_WM_DIAGRAM_GROUP_CODE" val="l1-2"/>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9*l_i*1_4"/>
  <p:tag name="KSO_WM_UNIT_CLEAR" val="1"/>
  <p:tag name="KSO_WM_UNIT_LAYERLEVEL" val="1_1"/>
  <p:tag name="KSO_WM_DIAGRAM_GROUP_CODE" val="l1-2"/>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9*l_i*1_5"/>
  <p:tag name="KSO_WM_UNIT_CLEAR" val="1"/>
  <p:tag name="KSO_WM_UNIT_LAYERLEVEL" val="1_1"/>
  <p:tag name="KSO_WM_DIAGRAM_GROUP_CODE" val="l1-2"/>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9*l_i*1_6"/>
  <p:tag name="KSO_WM_UNIT_CLEAR" val="1"/>
  <p:tag name="KSO_WM_UNIT_LAYERLEVEL" val="1_1"/>
  <p:tag name="KSO_WM_DIAGRAM_GROUP_CODE" val="l1-2"/>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9*l_i*1_7"/>
  <p:tag name="KSO_WM_UNIT_CLEAR" val="1"/>
  <p:tag name="KSO_WM_UNIT_LAYERLEVEL" val="1_1"/>
  <p:tag name="KSO_WM_DIAGRAM_GROUP_CODE" val="l1-2"/>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9*l_i*1_8"/>
  <p:tag name="KSO_WM_UNIT_CLEAR" val="1"/>
  <p:tag name="KSO_WM_UNIT_LAYERLEVEL" val="1_1"/>
  <p:tag name="KSO_WM_DIAGRAM_GROUP_CODE" val="l1-2"/>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0"/>
  <p:tag name="KSO_WM_SLIDE_INDEX" val="20"/>
  <p:tag name="KSO_WM_SLIDE_ITEM_CNT" val="4"/>
  <p:tag name="KSO_WM_SLIDE_LAYOUT" val="a_l"/>
  <p:tag name="KSO_WM_SLIDE_LAYOUT_CNT" val="1_1"/>
  <p:tag name="KSO_WM_SLIDE_TYPE" val="text"/>
  <p:tag name="KSO_WM_BEAUTIFY_FLAG" val="#wm#"/>
  <p:tag name="KSO_WM_SLIDE_POSITION" val="195*140"/>
  <p:tag name="KSO_WM_SLIDE_SIZE" val="622*289"/>
  <p:tag name="KSO_WM_DIAGRAM_GROUP_CODE" val="l1-2"/>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0"/>
  <p:tag name="KSO_WM_TEMPLATE_CATEGORY" val="custom"/>
  <p:tag name="KSO_WM_TEMPLATE_INDEX" val="160394"/>
  <p:tag name="KSO_WM_UNIT_INDEX" val="0"/>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23"/>
  <p:tag name="KSO_WM_TEMPLATE_CATEGORY" val="custom"/>
  <p:tag name="KSO_WM_TEMPLATE_INDEX" val="160394"/>
  <p:tag name="KSO_WM_UNIT_INDEX" val="23"/>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46"/>
  <p:tag name="KSO_WM_TEMPLATE_CATEGORY" val="custom"/>
  <p:tag name="KSO_WM_TEMPLATE_INDEX" val="160394"/>
  <p:tag name="KSO_WM_UNIT_INDEX" val="46"/>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10*l_h_f*1_3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69"/>
  <p:tag name="KSO_WM_TEMPLATE_CATEGORY" val="custom"/>
  <p:tag name="KSO_WM_TEMPLATE_INDEX" val="160394"/>
  <p:tag name="KSO_WM_UNIT_INDEX" val="69"/>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0*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6"/>
  <p:tag name="KSO_WM_UNIT_ID" val="custom160394_20*l_i*1_36"/>
  <p:tag name="KSO_WM_UNIT_CLEAR" val="1"/>
  <p:tag name="KSO_WM_UNIT_LAYERLEVEL" val="1_1"/>
  <p:tag name="KSO_WM_DIAGRAM_GROUP_CODE" val="l1-2"/>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4_1"/>
  <p:tag name="KSO_WM_UNIT_ID" val="custom160394_20*l_h_a*1_4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20*l_h_f*1_4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8"/>
  <p:tag name="KSO_WM_UNIT_ID" val="custom160394_20*l_i*1_28"/>
  <p:tag name="KSO_WM_UNIT_CLEAR" val="1"/>
  <p:tag name="KSO_WM_UNIT_LAYERLEVEL" val="1_1"/>
  <p:tag name="KSO_WM_DIAGRAM_GROUP_CODE" val="l1-2"/>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9"/>
  <p:tag name="KSO_WM_UNIT_ID" val="custom160394_20*l_i*1_29"/>
  <p:tag name="KSO_WM_UNIT_CLEAR" val="1"/>
  <p:tag name="KSO_WM_UNIT_LAYERLEVEL" val="1_1"/>
  <p:tag name="KSO_WM_DIAGRAM_GROUP_CODE" val="l1-2"/>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0"/>
  <p:tag name="KSO_WM_UNIT_ID" val="custom160394_20*l_i*1_30"/>
  <p:tag name="KSO_WM_UNIT_CLEAR" val="1"/>
  <p:tag name="KSO_WM_UNIT_LAYERLEVEL" val="1_1"/>
  <p:tag name="KSO_WM_DIAGRAM_GROUP_CODE" val="l1-2"/>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1"/>
  <p:tag name="KSO_WM_UNIT_ID" val="custom160394_20*l_i*1_31"/>
  <p:tag name="KSO_WM_UNIT_CLEAR" val="1"/>
  <p:tag name="KSO_WM_UNIT_LAYERLEVEL" val="1_1"/>
  <p:tag name="KSO_WM_DIAGRAM_GROUP_CODE" val="l1-2"/>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2"/>
  <p:tag name="KSO_WM_UNIT_ID" val="custom160394_20*l_i*1_32"/>
  <p:tag name="KSO_WM_UNIT_CLEAR" val="1"/>
  <p:tag name="KSO_WM_UNIT_LAYERLEVEL" val="1_1"/>
  <p:tag name="KSO_WM_DIAGRAM_GROUP_CODE" val="l1-2"/>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0*l_i*1_5"/>
  <p:tag name="KSO_WM_UNIT_CLEAR" val="1"/>
  <p:tag name="KSO_WM_UNIT_LAYERLEVEL" val="1_1"/>
  <p:tag name="KSO_WM_DIAGRAM_GROUP_CODE" val="l1-1"/>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3"/>
  <p:tag name="KSO_WM_UNIT_ID" val="custom160394_20*l_i*1_33"/>
  <p:tag name="KSO_WM_UNIT_CLEAR" val="1"/>
  <p:tag name="KSO_WM_UNIT_LAYERLEVEL" val="1_1"/>
  <p:tag name="KSO_WM_DIAGRAM_GROUP_CODE" val="l1-2"/>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4"/>
  <p:tag name="KSO_WM_UNIT_ID" val="custom160394_20*l_i*1_34"/>
  <p:tag name="KSO_WM_UNIT_CLEAR" val="1"/>
  <p:tag name="KSO_WM_UNIT_LAYERLEVEL" val="1_1"/>
  <p:tag name="KSO_WM_DIAGRAM_GROUP_CODE" val="l1-2"/>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5"/>
  <p:tag name="KSO_WM_UNIT_ID" val="custom160394_20*l_i*1_35"/>
  <p:tag name="KSO_WM_UNIT_CLEAR" val="1"/>
  <p:tag name="KSO_WM_UNIT_LAYERLEVEL" val="1_1"/>
  <p:tag name="KSO_WM_DIAGRAM_GROUP_CODE" val="l1-2"/>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20*l_i*1_27"/>
  <p:tag name="KSO_WM_UNIT_CLEAR" val="1"/>
  <p:tag name="KSO_WM_UNIT_LAYERLEVEL" val="1_1"/>
  <p:tag name="KSO_WM_DIAGRAM_GROUP_CODE" val="l1-2"/>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20*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20*l_h_f*1_3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20*l_i*1_19"/>
  <p:tag name="KSO_WM_UNIT_CLEAR" val="1"/>
  <p:tag name="KSO_WM_UNIT_LAYERLEVEL" val="1_1"/>
  <p:tag name="KSO_WM_DIAGRAM_GROUP_CODE" val="l1-2"/>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20*l_i*1_20"/>
  <p:tag name="KSO_WM_UNIT_CLEAR" val="1"/>
  <p:tag name="KSO_WM_UNIT_LAYERLEVEL" val="1_1"/>
  <p:tag name="KSO_WM_DIAGRAM_GROUP_CODE" val="l1-2"/>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20*l_i*1_21"/>
  <p:tag name="KSO_WM_UNIT_CLEAR" val="1"/>
  <p:tag name="KSO_WM_UNIT_LAYERLEVEL" val="1_1"/>
  <p:tag name="KSO_WM_DIAGRAM_GROUP_CODE" val="l1-2"/>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20*l_i*1_22"/>
  <p:tag name="KSO_WM_UNIT_CLEAR" val="1"/>
  <p:tag name="KSO_WM_UNIT_LAYERLEVEL" val="1_1"/>
  <p:tag name="KSO_WM_DIAGRAM_GROUP_CODE" val="l1-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10*l_h_f*1_4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20*l_i*1_23"/>
  <p:tag name="KSO_WM_UNIT_CLEAR" val="1"/>
  <p:tag name="KSO_WM_UNIT_LAYERLEVEL" val="1_1"/>
  <p:tag name="KSO_WM_DIAGRAM_GROUP_CODE" val="l1-2"/>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20*l_i*1_24"/>
  <p:tag name="KSO_WM_UNIT_CLEAR" val="1"/>
  <p:tag name="KSO_WM_UNIT_LAYERLEVEL" val="1_1"/>
  <p:tag name="KSO_WM_DIAGRAM_GROUP_CODE" val="l1-2"/>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20*l_i*1_25"/>
  <p:tag name="KSO_WM_UNIT_CLEAR" val="1"/>
  <p:tag name="KSO_WM_UNIT_LAYERLEVEL" val="1_1"/>
  <p:tag name="KSO_WM_DIAGRAM_GROUP_CODE" val="l1-2"/>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20*l_i*1_26"/>
  <p:tag name="KSO_WM_UNIT_CLEAR" val="1"/>
  <p:tag name="KSO_WM_UNIT_LAYERLEVEL" val="1_1"/>
  <p:tag name="KSO_WM_DIAGRAM_GROUP_CODE" val="l1-2"/>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20*l_i*1_18"/>
  <p:tag name="KSO_WM_UNIT_CLEAR" val="1"/>
  <p:tag name="KSO_WM_UNIT_LAYERLEVEL" val="1_1"/>
  <p:tag name="KSO_WM_DIAGRAM_GROUP_CODE" val="l1-2"/>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20*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20*l_h_f*1_2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20*l_i*1_10"/>
  <p:tag name="KSO_WM_UNIT_CLEAR" val="1"/>
  <p:tag name="KSO_WM_UNIT_LAYERLEVEL" val="1_1"/>
  <p:tag name="KSO_WM_DIAGRAM_GROUP_CODE" val="l1-2"/>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20*l_i*1_11"/>
  <p:tag name="KSO_WM_UNIT_CLEAR" val="1"/>
  <p:tag name="KSO_WM_UNIT_LAYERLEVEL" val="1_1"/>
  <p:tag name="KSO_WM_DIAGRAM_GROUP_CODE" val="l1-2"/>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20*l_i*1_12"/>
  <p:tag name="KSO_WM_UNIT_CLEAR" val="1"/>
  <p:tag name="KSO_WM_UNIT_LAYERLEVEL" val="1_1"/>
  <p:tag name="KSO_WM_DIAGRAM_GROUP_CODE" val="l1-2"/>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0*l_i*1_6"/>
  <p:tag name="KSO_WM_UNIT_CLEAR" val="1"/>
  <p:tag name="KSO_WM_UNIT_LAYERLEVEL" val="1_1"/>
  <p:tag name="KSO_WM_DIAGRAM_GROUP_CODE" val="l1-1"/>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20*l_i*1_13"/>
  <p:tag name="KSO_WM_UNIT_CLEAR" val="1"/>
  <p:tag name="KSO_WM_UNIT_LAYERLEVEL" val="1_1"/>
  <p:tag name="KSO_WM_DIAGRAM_GROUP_CODE" val="l1-2"/>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20*l_i*1_14"/>
  <p:tag name="KSO_WM_UNIT_CLEAR" val="1"/>
  <p:tag name="KSO_WM_UNIT_LAYERLEVEL" val="1_1"/>
  <p:tag name="KSO_WM_DIAGRAM_GROUP_CODE" val="l1-2"/>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20*l_i*1_15"/>
  <p:tag name="KSO_WM_UNIT_CLEAR" val="1"/>
  <p:tag name="KSO_WM_UNIT_LAYERLEVEL" val="1_1"/>
  <p:tag name="KSO_WM_DIAGRAM_GROUP_CODE" val="l1-2"/>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20*l_i*1_16"/>
  <p:tag name="KSO_WM_UNIT_CLEAR" val="1"/>
  <p:tag name="KSO_WM_UNIT_LAYERLEVEL" val="1_1"/>
  <p:tag name="KSO_WM_DIAGRAM_GROUP_CODE" val="l1-2"/>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20*l_i*1_17"/>
  <p:tag name="KSO_WM_UNIT_CLEAR" val="1"/>
  <p:tag name="KSO_WM_UNIT_LAYERLEVEL" val="1_1"/>
  <p:tag name="KSO_WM_DIAGRAM_GROUP_CODE" val="l1-2"/>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20*l_i*1_9"/>
  <p:tag name="KSO_WM_UNIT_CLEAR" val="1"/>
  <p:tag name="KSO_WM_UNIT_LAYERLEVEL" val="1_1"/>
  <p:tag name="KSO_WM_DIAGRAM_GROUP_CODE" val="l1-2"/>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20*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20*l_h_f*1_1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20*l_i*1_1"/>
  <p:tag name="KSO_WM_UNIT_CLEAR" val="1"/>
  <p:tag name="KSO_WM_UNIT_LAYERLEVEL" val="1_1"/>
  <p:tag name="KSO_WM_DIAGRAM_GROUP_CODE" val="l1-2"/>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20*l_i*1_2"/>
  <p:tag name="KSO_WM_UNIT_CLEAR" val="1"/>
  <p:tag name="KSO_WM_UNIT_LAYERLEVEL" val="1_1"/>
  <p:tag name="KSO_WM_DIAGRAM_GROUP_CODE" val="l1-2"/>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5_1"/>
  <p:tag name="KSO_WM_UNIT_ID" val="custom160394_10*l_h_f*1_5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20*l_i*1_3"/>
  <p:tag name="KSO_WM_UNIT_CLEAR" val="1"/>
  <p:tag name="KSO_WM_UNIT_LAYERLEVEL" val="1_1"/>
  <p:tag name="KSO_WM_DIAGRAM_GROUP_CODE" val="l1-2"/>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20*l_i*1_4"/>
  <p:tag name="KSO_WM_UNIT_CLEAR" val="1"/>
  <p:tag name="KSO_WM_UNIT_LAYERLEVEL" val="1_1"/>
  <p:tag name="KSO_WM_DIAGRAM_GROUP_CODE" val="l1-2"/>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20*l_i*1_5"/>
  <p:tag name="KSO_WM_UNIT_CLEAR" val="1"/>
  <p:tag name="KSO_WM_UNIT_LAYERLEVEL" val="1_1"/>
  <p:tag name="KSO_WM_DIAGRAM_GROUP_CODE" val="l1-2"/>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20*l_i*1_6"/>
  <p:tag name="KSO_WM_UNIT_CLEAR" val="1"/>
  <p:tag name="KSO_WM_UNIT_LAYERLEVEL" val="1_1"/>
  <p:tag name="KSO_WM_DIAGRAM_GROUP_CODE" val="l1-2"/>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20*l_i*1_7"/>
  <p:tag name="KSO_WM_UNIT_CLEAR" val="1"/>
  <p:tag name="KSO_WM_UNIT_LAYERLEVEL" val="1_1"/>
  <p:tag name="KSO_WM_DIAGRAM_GROUP_CODE" val="l1-2"/>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20*l_i*1_8"/>
  <p:tag name="KSO_WM_UNIT_CLEAR" val="1"/>
  <p:tag name="KSO_WM_UNIT_LAYERLEVEL" val="1_1"/>
  <p:tag name="KSO_WM_DIAGRAM_GROUP_CODE" val="l1-2"/>
</p:tagLst>
</file>

<file path=ppt/tags/tag1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1"/>
  <p:tag name="KSO_WM_SLIDE_INDEX" val="21"/>
  <p:tag name="KSO_WM_SLIDE_ITEM_CNT" val="5"/>
  <p:tag name="KSO_WM_SLIDE_LAYOUT" val="a_l"/>
  <p:tag name="KSO_WM_SLIDE_LAYOUT_CNT" val="1_1"/>
  <p:tag name="KSO_WM_SLIDE_TYPE" val="text"/>
  <p:tag name="KSO_WM_BEAUTIFY_FLAG" val="#wm#"/>
  <p:tag name="KSO_WM_SLIDE_POSITION" val="149*142"/>
  <p:tag name="KSO_WM_SLIDE_SIZE" val="714*293"/>
  <p:tag name="KSO_WM_DIAGRAM_GROUP_CODE" val="l1-2"/>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0"/>
  <p:tag name="KSO_WM_TEMPLATE_CATEGORY" val="custom"/>
  <p:tag name="KSO_WM_TEMPLATE_INDEX" val="160394"/>
  <p:tag name="KSO_WM_UNIT_INDEX" val="0"/>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23"/>
  <p:tag name="KSO_WM_TEMPLATE_CATEGORY" val="custom"/>
  <p:tag name="KSO_WM_TEMPLATE_INDEX" val="160394"/>
  <p:tag name="KSO_WM_UNIT_INDEX" val="23"/>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46"/>
  <p:tag name="KSO_WM_TEMPLATE_CATEGORY" val="custom"/>
  <p:tag name="KSO_WM_TEMPLATE_INDEX" val="160394"/>
  <p:tag name="KSO_WM_UNIT_INDEX" val="46"/>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0*l_i*1_7"/>
  <p:tag name="KSO_WM_UNIT_CLEAR" val="1"/>
  <p:tag name="KSO_WM_UNIT_LAYERLEVEL" val="1_1"/>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69"/>
  <p:tag name="KSO_WM_TEMPLATE_CATEGORY" val="custom"/>
  <p:tag name="KSO_WM_TEMPLATE_INDEX" val="160394"/>
  <p:tag name="KSO_WM_UNIT_INDEX" val="69"/>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92"/>
  <p:tag name="KSO_WM_TEMPLATE_CATEGORY" val="custom"/>
  <p:tag name="KSO_WM_TEMPLATE_INDEX" val="160394"/>
  <p:tag name="KSO_WM_UNIT_INDEX" val="92"/>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5"/>
  <p:tag name="KSO_WM_UNIT_ID" val="custom160394_21*l_i*1_45"/>
  <p:tag name="KSO_WM_UNIT_CLEAR" val="1"/>
  <p:tag name="KSO_WM_UNIT_LAYERLEVEL" val="1_1"/>
  <p:tag name="KSO_WM_DIAGRAM_GROUP_CODE" val="l1-2"/>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21*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21*l_h_f*1_3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7"/>
  <p:tag name="KSO_WM_UNIT_ID" val="custom160394_21*l_i*1_37"/>
  <p:tag name="KSO_WM_UNIT_CLEAR" val="1"/>
  <p:tag name="KSO_WM_UNIT_LAYERLEVEL" val="1_1"/>
  <p:tag name="KSO_WM_DIAGRAM_GROUP_CODE" val="l1-2"/>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8"/>
  <p:tag name="KSO_WM_UNIT_ID" val="custom160394_21*l_i*1_38"/>
  <p:tag name="KSO_WM_UNIT_CLEAR" val="1"/>
  <p:tag name="KSO_WM_UNIT_LAYERLEVEL" val="1_1"/>
  <p:tag name="KSO_WM_DIAGRAM_GROUP_CODE" val="l1-2"/>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9"/>
  <p:tag name="KSO_WM_UNIT_ID" val="custom160394_21*l_i*1_39"/>
  <p:tag name="KSO_WM_UNIT_CLEAR" val="1"/>
  <p:tag name="KSO_WM_UNIT_LAYERLEVEL" val="1_1"/>
  <p:tag name="KSO_WM_DIAGRAM_GROUP_CODE" val="l1-2"/>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0"/>
  <p:tag name="KSO_WM_UNIT_ID" val="custom160394_21*l_i*1_40"/>
  <p:tag name="KSO_WM_UNIT_CLEAR" val="1"/>
  <p:tag name="KSO_WM_UNIT_LAYERLEVEL" val="1_1"/>
  <p:tag name="KSO_WM_DIAGRAM_GROUP_CODE" val="l1-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0*l_i*1_1"/>
  <p:tag name="KSO_WM_UNIT_CLEAR" val="1"/>
  <p:tag name="KSO_WM_UNIT_LAYERLEVEL" val="1_1"/>
  <p:tag name="KSO_WM_DIAGRAM_GROUP_CODE" val="l1-1"/>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1"/>
  <p:tag name="KSO_WM_UNIT_ID" val="custom160394_21*l_i*1_41"/>
  <p:tag name="KSO_WM_UNIT_CLEAR" val="1"/>
  <p:tag name="KSO_WM_UNIT_LAYERLEVEL" val="1_1"/>
  <p:tag name="KSO_WM_DIAGRAM_GROUP_CODE" val="l1-2"/>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2"/>
  <p:tag name="KSO_WM_UNIT_ID" val="custom160394_21*l_i*1_42"/>
  <p:tag name="KSO_WM_UNIT_CLEAR" val="1"/>
  <p:tag name="KSO_WM_UNIT_LAYERLEVEL" val="1_1"/>
  <p:tag name="KSO_WM_DIAGRAM_GROUP_CODE" val="l1-2"/>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3"/>
  <p:tag name="KSO_WM_UNIT_ID" val="custom160394_21*l_i*1_43"/>
  <p:tag name="KSO_WM_UNIT_CLEAR" val="1"/>
  <p:tag name="KSO_WM_UNIT_LAYERLEVEL" val="1_1"/>
  <p:tag name="KSO_WM_DIAGRAM_GROUP_CODE" val="l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4"/>
  <p:tag name="KSO_WM_UNIT_ID" val="custom160394_21*l_i*1_44"/>
  <p:tag name="KSO_WM_UNIT_CLEAR" val="1"/>
  <p:tag name="KSO_WM_UNIT_LAYERLEVEL" val="1_1"/>
  <p:tag name="KSO_WM_DIAGRAM_GROUP_CODE" val="l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6"/>
  <p:tag name="KSO_WM_UNIT_ID" val="custom160394_21*l_i*1_36"/>
  <p:tag name="KSO_WM_UNIT_CLEAR" val="1"/>
  <p:tag name="KSO_WM_UNIT_LAYERLEVEL" val="1_1"/>
  <p:tag name="KSO_WM_DIAGRAM_GROUP_CODE" val="l1-2"/>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5_1"/>
  <p:tag name="KSO_WM_UNIT_ID" val="custom160394_21*l_h_a*1_5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5_1"/>
  <p:tag name="KSO_WM_UNIT_ID" val="custom160394_21*l_h_f*1_5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8"/>
  <p:tag name="KSO_WM_UNIT_ID" val="custom160394_21*l_i*1_28"/>
  <p:tag name="KSO_WM_UNIT_CLEAR" val="1"/>
  <p:tag name="KSO_WM_UNIT_LAYERLEVEL" val="1_1"/>
  <p:tag name="KSO_WM_DIAGRAM_GROUP_CODE" val="l1-2"/>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9"/>
  <p:tag name="KSO_WM_UNIT_ID" val="custom160394_21*l_i*1_29"/>
  <p:tag name="KSO_WM_UNIT_CLEAR" val="1"/>
  <p:tag name="KSO_WM_UNIT_LAYERLEVEL" val="1_1"/>
  <p:tag name="KSO_WM_DIAGRAM_GROUP_CODE" val="l1-2"/>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0"/>
  <p:tag name="KSO_WM_UNIT_ID" val="custom160394_21*l_i*1_30"/>
  <p:tag name="KSO_WM_UNIT_CLEAR" val="1"/>
  <p:tag name="KSO_WM_UNIT_LAYERLEVEL" val="1_1"/>
  <p:tag name="KSO_WM_DIAGRAM_GROUP_CODE" val="l1-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0*l_i*1_2"/>
  <p:tag name="KSO_WM_UNIT_CLEAR" val="1"/>
  <p:tag name="KSO_WM_UNIT_LAYERLEVEL" val="1_1"/>
  <p:tag name="KSO_WM_DIAGRAM_GROUP_CODE" val="l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1"/>
  <p:tag name="KSO_WM_UNIT_ID" val="custom160394_21*l_i*1_31"/>
  <p:tag name="KSO_WM_UNIT_CLEAR" val="1"/>
  <p:tag name="KSO_WM_UNIT_LAYERLEVEL" val="1_1"/>
  <p:tag name="KSO_WM_DIAGRAM_GROUP_CODE" val="l1-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2"/>
  <p:tag name="KSO_WM_UNIT_ID" val="custom160394_21*l_i*1_32"/>
  <p:tag name="KSO_WM_UNIT_CLEAR" val="1"/>
  <p:tag name="KSO_WM_UNIT_LAYERLEVEL" val="1_1"/>
  <p:tag name="KSO_WM_DIAGRAM_GROUP_CODE" val="l1-2"/>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3"/>
  <p:tag name="KSO_WM_UNIT_ID" val="custom160394_21*l_i*1_33"/>
  <p:tag name="KSO_WM_UNIT_CLEAR" val="1"/>
  <p:tag name="KSO_WM_UNIT_LAYERLEVEL" val="1_1"/>
  <p:tag name="KSO_WM_DIAGRAM_GROUP_CODE" val="l1-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4"/>
  <p:tag name="KSO_WM_UNIT_ID" val="custom160394_21*l_i*1_34"/>
  <p:tag name="KSO_WM_UNIT_CLEAR" val="1"/>
  <p:tag name="KSO_WM_UNIT_LAYERLEVEL" val="1_1"/>
  <p:tag name="KSO_WM_DIAGRAM_GROUP_CODE" val="l1-2"/>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5"/>
  <p:tag name="KSO_WM_UNIT_ID" val="custom160394_21*l_i*1_35"/>
  <p:tag name="KSO_WM_UNIT_CLEAR" val="1"/>
  <p:tag name="KSO_WM_UNIT_LAYERLEVEL" val="1_1"/>
  <p:tag name="KSO_WM_DIAGRAM_GROUP_CODE" val="l1-2"/>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4_1"/>
  <p:tag name="KSO_WM_UNIT_ID" val="custom160394_21*l_h_a*1_4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04_21*i*47"/>
  <p:tag name="KSO_WM_TEMPLATE_CATEGORY" val="custom"/>
  <p:tag name="KSO_WM_TEMPLATE_INDEX" val="104"/>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21*l_i*1_27"/>
  <p:tag name="KSO_WM_UNIT_CLEAR" val="1"/>
  <p:tag name="KSO_WM_UNIT_LAYERLEVEL" val="1_1"/>
  <p:tag name="KSO_WM_DIAGRAM_GROUP_CODE" val="l1-2"/>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21*l_h_f*1_4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21*l_i*1_19"/>
  <p:tag name="KSO_WM_UNIT_CLEAR" val="1"/>
  <p:tag name="KSO_WM_UNIT_LAYERLEVEL" val="1_1"/>
  <p:tag name="KSO_WM_DIAGRAM_GROUP_CODE" val="l1-2"/>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0*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21*l_i*1_20"/>
  <p:tag name="KSO_WM_UNIT_CLEAR" val="1"/>
  <p:tag name="KSO_WM_UNIT_LAYERLEVEL" val="1_1"/>
  <p:tag name="KSO_WM_DIAGRAM_GROUP_CODE" val="l1-2"/>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21*l_i*1_21"/>
  <p:tag name="KSO_WM_UNIT_CLEAR" val="1"/>
  <p:tag name="KSO_WM_UNIT_LAYERLEVEL" val="1_1"/>
  <p:tag name="KSO_WM_DIAGRAM_GROUP_CODE" val="l1-2"/>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21*l_i*1_22"/>
  <p:tag name="KSO_WM_UNIT_CLEAR" val="1"/>
  <p:tag name="KSO_WM_UNIT_LAYERLEVEL" val="1_1"/>
  <p:tag name="KSO_WM_DIAGRAM_GROUP_CODE" val="l1-2"/>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21*l_i*1_23"/>
  <p:tag name="KSO_WM_UNIT_CLEAR" val="1"/>
  <p:tag name="KSO_WM_UNIT_LAYERLEVEL" val="1_1"/>
  <p:tag name="KSO_WM_DIAGRAM_GROUP_CODE" val="l1-2"/>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21*l_i*1_24"/>
  <p:tag name="KSO_WM_UNIT_CLEAR" val="1"/>
  <p:tag name="KSO_WM_UNIT_LAYERLEVEL" val="1_1"/>
  <p:tag name="KSO_WM_DIAGRAM_GROUP_CODE" val="l1-2"/>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21*l_i*1_25"/>
  <p:tag name="KSO_WM_UNIT_CLEAR" val="1"/>
  <p:tag name="KSO_WM_UNIT_LAYERLEVEL" val="1_1"/>
  <p:tag name="KSO_WM_DIAGRAM_GROUP_CODE" val="l1-2"/>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21*l_i*1_26"/>
  <p:tag name="KSO_WM_UNIT_CLEAR" val="1"/>
  <p:tag name="KSO_WM_UNIT_LAYERLEVEL" val="1_1"/>
  <p:tag name="KSO_WM_DIAGRAM_GROUP_CODE" val="l1-2"/>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21*l_i*1_18"/>
  <p:tag name="KSO_WM_UNIT_CLEAR" val="1"/>
  <p:tag name="KSO_WM_UNIT_LAYERLEVEL" val="1_1"/>
  <p:tag name="KSO_WM_DIAGRAM_GROUP_CODE" val="l1-2"/>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21*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21*l_h_f*1_2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3"/>
  <p:tag name="KSO_WM_SLIDE_INDEX" val="3"/>
  <p:tag name="KSO_WM_SLIDE_ITEM_CNT" val="2"/>
  <p:tag name="KSO_WM_SLIDE_LAYOUT" val="a_f"/>
  <p:tag name="KSO_WM_SLIDE_LAYOUT_CNT" val="1_2"/>
  <p:tag name="KSO_WM_SLIDE_TYPE" val="text"/>
  <p:tag name="KSO_WM_BEAUTIFY_FLAG" val="#wm#"/>
  <p:tag name="KSO_WM_SLIDE_POSITION" val="66*116"/>
  <p:tag name="KSO_WM_SLIDE_SIZE" val="828*375"/>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21*l_i*1_10"/>
  <p:tag name="KSO_WM_UNIT_CLEAR" val="1"/>
  <p:tag name="KSO_WM_UNIT_LAYERLEVEL" val="1_1"/>
  <p:tag name="KSO_WM_DIAGRAM_GROUP_CODE" val="l1-2"/>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21*l_i*1_11"/>
  <p:tag name="KSO_WM_UNIT_CLEAR" val="1"/>
  <p:tag name="KSO_WM_UNIT_LAYERLEVEL" val="1_1"/>
  <p:tag name="KSO_WM_DIAGRAM_GROUP_CODE" val="l1-2"/>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21*l_i*1_12"/>
  <p:tag name="KSO_WM_UNIT_CLEAR" val="1"/>
  <p:tag name="KSO_WM_UNIT_LAYERLEVEL" val="1_1"/>
  <p:tag name="KSO_WM_DIAGRAM_GROUP_CODE" val="l1-2"/>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21*l_i*1_13"/>
  <p:tag name="KSO_WM_UNIT_CLEAR" val="1"/>
  <p:tag name="KSO_WM_UNIT_LAYERLEVEL" val="1_1"/>
  <p:tag name="KSO_WM_DIAGRAM_GROUP_CODE" val="l1-2"/>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21*l_i*1_14"/>
  <p:tag name="KSO_WM_UNIT_CLEAR" val="1"/>
  <p:tag name="KSO_WM_UNIT_LAYERLEVEL" val="1_1"/>
  <p:tag name="KSO_WM_DIAGRAM_GROUP_CODE" val="l1-2"/>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21*l_i*1_15"/>
  <p:tag name="KSO_WM_UNIT_CLEAR" val="1"/>
  <p:tag name="KSO_WM_UNIT_LAYERLEVEL" val="1_1"/>
  <p:tag name="KSO_WM_DIAGRAM_GROUP_CODE" val="l1-2"/>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21*l_i*1_16"/>
  <p:tag name="KSO_WM_UNIT_CLEAR" val="1"/>
  <p:tag name="KSO_WM_UNIT_LAYERLEVEL" val="1_1"/>
  <p:tag name="KSO_WM_DIAGRAM_GROUP_CODE" val="l1-2"/>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21*l_i*1_17"/>
  <p:tag name="KSO_WM_UNIT_CLEAR" val="1"/>
  <p:tag name="KSO_WM_UNIT_LAYERLEVEL" val="1_1"/>
  <p:tag name="KSO_WM_DIAGRAM_GROUP_CODE" val="l1-2"/>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21*l_i*1_9"/>
  <p:tag name="KSO_WM_UNIT_CLEAR" val="1"/>
  <p:tag name="KSO_WM_UNIT_LAYERLEVEL" val="1_1"/>
  <p:tag name="KSO_WM_DIAGRAM_GROUP_CODE" val="l1-2"/>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21*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3*f*1"/>
  <p:tag name="KSO_WM_UNIT_CLEAR" val="1"/>
  <p:tag name="KSO_WM_UNIT_LAYERLEVEL" val="1"/>
  <p:tag name="KSO_WM_UNIT_VALUE" val="225"/>
  <p:tag name="KSO_WM_UNIT_HIGHLIGHT" val="0"/>
  <p:tag name="KSO_WM_UNIT_COMPATIBLE" val="0"/>
  <p:tag name="KSO_WM_UNIT_PRESET_TEXT_INDEX" val="5"/>
  <p:tag name="KSO_WM_UNIT_PRESET_TEXT_LEN" val="232"/>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21*l_h_f*1_1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21*l_i*1_1"/>
  <p:tag name="KSO_WM_UNIT_CLEAR" val="1"/>
  <p:tag name="KSO_WM_UNIT_LAYERLEVEL" val="1_1"/>
  <p:tag name="KSO_WM_DIAGRAM_GROUP_CODE" val="l1-2"/>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21*l_i*1_2"/>
  <p:tag name="KSO_WM_UNIT_CLEAR" val="1"/>
  <p:tag name="KSO_WM_UNIT_LAYERLEVEL" val="1_1"/>
  <p:tag name="KSO_WM_DIAGRAM_GROUP_CODE" val="l1-2"/>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21*l_i*1_3"/>
  <p:tag name="KSO_WM_UNIT_CLEAR" val="1"/>
  <p:tag name="KSO_WM_UNIT_LAYERLEVEL" val="1_1"/>
  <p:tag name="KSO_WM_DIAGRAM_GROUP_CODE" val="l1-2"/>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21*l_i*1_4"/>
  <p:tag name="KSO_WM_UNIT_CLEAR" val="1"/>
  <p:tag name="KSO_WM_UNIT_LAYERLEVEL" val="1_1"/>
  <p:tag name="KSO_WM_DIAGRAM_GROUP_CODE" val="l1-2"/>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21*l_i*1_5"/>
  <p:tag name="KSO_WM_UNIT_CLEAR" val="1"/>
  <p:tag name="KSO_WM_UNIT_LAYERLEVEL" val="1_1"/>
  <p:tag name="KSO_WM_DIAGRAM_GROUP_CODE" val="l1-2"/>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21*l_i*1_6"/>
  <p:tag name="KSO_WM_UNIT_CLEAR" val="1"/>
  <p:tag name="KSO_WM_UNIT_LAYERLEVEL" val="1_1"/>
  <p:tag name="KSO_WM_DIAGRAM_GROUP_CODE" val="l1-2"/>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21*l_i*1_7"/>
  <p:tag name="KSO_WM_UNIT_CLEAR" val="1"/>
  <p:tag name="KSO_WM_UNIT_LAYERLEVEL" val="1_1"/>
  <p:tag name="KSO_WM_DIAGRAM_GROUP_CODE" val="l1-2"/>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21*l_i*1_8"/>
  <p:tag name="KSO_WM_UNIT_CLEAR" val="1"/>
  <p:tag name="KSO_WM_UNIT_LAYERLEVEL" val="1_1"/>
  <p:tag name="KSO_WM_DIAGRAM_GROUP_CODE" val="l1-2"/>
</p:tagLst>
</file>

<file path=ppt/tags/tag2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3"/>
  <p:tag name="KSO_WM_SLIDE_INDEX" val="23"/>
  <p:tag name="KSO_WM_SLIDE_ITEM_CNT" val="0"/>
  <p:tag name="KSO_WM_SLIDE_TYPE" val="endPage"/>
  <p:tag name="KSO_WM_BEAUTIFY_FLAG" val="#wm#"/>
  <p:tag name="KSO_WM_SLIDE_POSITION" val="49*29"/>
  <p:tag name="KSO_WM_SLIDE_SIZE" val="544*458"/>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2"/>
  <p:tag name="KSO_WM_UNIT_ID" val="custom160394_3*f*2"/>
  <p:tag name="KSO_WM_UNIT_CLEAR" val="1"/>
  <p:tag name="KSO_WM_UNIT_LAYERLEVEL" val="1"/>
  <p:tag name="KSO_WM_UNIT_VALUE" val="225"/>
  <p:tag name="KSO_WM_UNIT_HIGHLIGHT" val="0"/>
  <p:tag name="KSO_WM_UNIT_COMPATIBLE" val="0"/>
  <p:tag name="KSO_WM_UNIT_PRESET_TEXT_INDEX" val="5"/>
  <p:tag name="KSO_WM_UNIT_PRESET_TEXT_LEN" val="232"/>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0"/>
  <p:tag name="KSO_WM_TEMPLATE_CATEGORY" val="custom"/>
  <p:tag name="KSO_WM_TEMPLATE_INDEX" val="160394"/>
  <p:tag name="KSO_WM_UNIT_INDEX" val="0"/>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1"/>
  <p:tag name="KSO_WM_TEMPLATE_CATEGORY" val="custom"/>
  <p:tag name="KSO_WM_TEMPLATE_INDEX" val="160394"/>
  <p:tag name="KSO_WM_UNIT_INDEX" val="1"/>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2"/>
  <p:tag name="KSO_WM_TEMPLATE_CATEGORY" val="custom"/>
  <p:tag name="KSO_WM_TEMPLATE_INDEX" val="160394"/>
  <p:tag name="KSO_WM_UNIT_INDEX" val="2"/>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3"/>
  <p:tag name="KSO_WM_TEMPLATE_CATEGORY" val="custom"/>
  <p:tag name="KSO_WM_TEMPLATE_INDEX" val="160394"/>
  <p:tag name="KSO_WM_UNIT_INDEX" val="3"/>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4"/>
  <p:tag name="KSO_WM_TEMPLATE_CATEGORY" val="custom"/>
  <p:tag name="KSO_WM_TEMPLATE_INDEX" val="160394"/>
  <p:tag name="KSO_WM_UNIT_INDEX" val="4"/>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5"/>
  <p:tag name="KSO_WM_TEMPLATE_CATEGORY" val="custom"/>
  <p:tag name="KSO_WM_TEMPLATE_INDEX" val="160394"/>
  <p:tag name="KSO_WM_UNIT_INDEX" val="5"/>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6"/>
  <p:tag name="KSO_WM_TEMPLATE_CATEGORY" val="custom"/>
  <p:tag name="KSO_WM_TEMPLATE_INDEX" val="160394"/>
  <p:tag name="KSO_WM_UNIT_INDEX" val="6"/>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3*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5"/>
  <p:tag name="KSO_WM_SLIDE_INDEX" val="5"/>
  <p:tag name="KSO_WM_SLIDE_ITEM_CNT" val="2"/>
  <p:tag name="KSO_WM_SLIDE_LAYOUT" val="a_f_d"/>
  <p:tag name="KSO_WM_SLIDE_LAYOUT_CNT" val="1_1_1"/>
  <p:tag name="KSO_WM_SLIDE_TYPE" val="text"/>
  <p:tag name="KSO_WM_BEAUTIFY_FLAG" val="#wm#"/>
  <p:tag name="KSO_WM_SLIDE_POSITION" val="122*102"/>
  <p:tag name="KSO_WM_SLIDE_SIZE" val="715*410"/>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5*d*1"/>
  <p:tag name="KSO_WM_UNIT_CLEAR" val="0"/>
  <p:tag name="KSO_WM_UNIT_LAYERLEVEL" val="1"/>
  <p:tag name="KSO_WM_UNIT_VALUE" val="1261*2521"/>
  <p:tag name="KSO_WM_UNIT_HIGHLIGHT" val="0"/>
  <p:tag name="KSO_WM_UNIT_COMPATIBLE" val="0"/>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9、12、13、15、19、23"/>
  <p:tag name="KSO_WM_TEMPLATE_CATEGORY" val="custom"/>
  <p:tag name="KSO_WM_TEMPLATE_INDEX" val="160394"/>
  <p:tag name="KSO_WM_TAG_VERSION" val="1.0"/>
  <p:tag name="KSO_WM_SLIDE_ID" val="custom160394_1"/>
  <p:tag name="KSO_WM_SLIDE_INDEX" val="1"/>
  <p:tag name="KSO_WM_SLIDE_ITEM_CNT" val="2"/>
  <p:tag name="KSO_WM_SLIDE_LAYOUT" val="a_b"/>
  <p:tag name="KSO_WM_SLIDE_LAYOUT_CNT" val="1_1"/>
  <p:tag name="KSO_WM_SLIDE_TYPE" val="title"/>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5*f*1"/>
  <p:tag name="KSO_WM_UNIT_CLEAR" val="1"/>
  <p:tag name="KSO_WM_UNIT_LAYERLEVEL" val="1"/>
  <p:tag name="KSO_WM_UNIT_VALUE" val="38"/>
  <p:tag name="KSO_WM_UNIT_HIGHLIGHT" val="0"/>
  <p:tag name="KSO_WM_UNIT_COMPATIBLE" val="0"/>
  <p:tag name="KSO_WM_UNIT_PRESET_TEXT_INDEX" val="4"/>
  <p:tag name="KSO_WM_UNIT_PRESET_TEXT_LEN" val="57"/>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2"/>
  <p:tag name="KSO_WM_SLIDE_INDEX" val="12"/>
  <p:tag name="KSO_WM_SLIDE_ITEM_CNT" val="2"/>
  <p:tag name="KSO_WM_SLIDE_LAYOUT" val="a_b"/>
  <p:tag name="KSO_WM_SLIDE_LAYOUT_CNT" val="1_1"/>
  <p:tag name="KSO_WM_SLIDE_TYPE" val="sectionTitle"/>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2*a*1"/>
  <p:tag name="KSO_WM_UNIT_CLEAR" val="1"/>
  <p:tag name="KSO_WM_UNIT_LAYERLEVEL" val="1"/>
  <p:tag name="KSO_WM_UNIT_VALUE" val="69"/>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2*b*1"/>
  <p:tag name="KSO_WM_UNIT_CLEAR" val="1"/>
  <p:tag name="KSO_WM_UNIT_LAYERLEVEL" val="1"/>
  <p:tag name="KSO_WM_UNIT_VALUE" val="108"/>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4"/>
  <p:tag name="KSO_WM_SLIDE_INDEX" val="14"/>
  <p:tag name="KSO_WM_SLIDE_ITEM_CNT" val="3"/>
  <p:tag name="KSO_WM_SLIDE_LAYOUT" val="a_b_f_d"/>
  <p:tag name="KSO_WM_SLIDE_LAYOUT_CNT" val="1_1_1_2"/>
  <p:tag name="KSO_WM_SLIDE_TYPE" val="text"/>
  <p:tag name="KSO_WM_BEAUTIFY_FLAG" val="#wm#"/>
  <p:tag name="KSO_WM_SLIDE_POSITION" val="142*66"/>
  <p:tag name="KSO_WM_SLIDE_SIZE" val="818*475"/>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4*i*0"/>
  <p:tag name="KSO_WM_TEMPLATE_CATEGORY" val="custom"/>
  <p:tag name="KSO_WM_TEMPLATE_INDEX" val="160394"/>
  <p:tag name="KSO_WM_UNIT_INDEX" val="0"/>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14*f*1"/>
  <p:tag name="KSO_WM_UNIT_CLEAR" val="1"/>
  <p:tag name="KSO_WM_UNIT_LAYERLEVEL" val="1"/>
  <p:tag name="KSO_WM_UNIT_VALUE" val="156"/>
  <p:tag name="KSO_WM_UNIT_HIGHLIGHT" val="0"/>
  <p:tag name="KSO_WM_UNIT_COMPATIBLE" val="0"/>
  <p:tag name="KSO_WM_UNIT_PRESET_TEXT_INDEX" val="5"/>
  <p:tag name="KSO_WM_UNIT_PRESET_TEXT_LEN" val="232"/>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4*i*8"/>
  <p:tag name="KSO_WM_TEMPLATE_CATEGORY" val="custom"/>
  <p:tag name="KSO_WM_TEMPLATE_INDEX" val="160394"/>
  <p:tag name="KSO_WM_UNIT_INDEX" val="8"/>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4*a*1"/>
  <p:tag name="KSO_WM_UNIT_CLEAR" val="1"/>
  <p:tag name="KSO_WM_UNIT_LAYERLEVEL" val="1"/>
  <p:tag name="KSO_WM_UNIT_VALUE" val="9"/>
  <p:tag name="KSO_WM_UNIT_ISCONTENTSTITLE" val="0"/>
  <p:tag name="KSO_WM_UNIT_HIGHLIGHT" val="0"/>
  <p:tag name="KSO_WM_UNIT_COMPATIBLE" val="0"/>
  <p:tag name="KSO_WM_UNIT_PRESET_TEXT_INDEX" val="3"/>
  <p:tag name="KSO_WM_UNIT_PRESET_TEXT_LEN" val="12"/>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4*b*1"/>
  <p:tag name="KSO_WM_UNIT_CLEAR" val="1"/>
  <p:tag name="KSO_WM_UNIT_LAYERLEVEL" val="1"/>
  <p:tag name="KSO_WM_UNIT_VALUE" val="8"/>
  <p:tag name="KSO_WM_UNIT_ISCONTENTSTITLE" val="0"/>
  <p:tag name="KSO_WM_UNIT_HIGHLIGHT" val="0"/>
  <p:tag name="KSO_WM_UNIT_COMPATIBLE" val="0"/>
  <p:tag name="KSO_WM_UNIT_PRESET_TEXT_INDEX" val="3"/>
  <p:tag name="KSO_WM_UNIT_PRESET_TEXT_LEN" val="12"/>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a*1"/>
  <p:tag name="KSO_WM_UNIT_CLEAR" val="1"/>
  <p:tag name="KSO_WM_UNIT_LAYERLEVEL" val="1"/>
  <p:tag name="KSO_WM_UNIT_VALUE" val="38"/>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2"/>
  <p:tag name="KSO_WM_UNIT_ID" val="custom160394_14*d*2"/>
  <p:tag name="KSO_WM_UNIT_CLEAR" val="0"/>
  <p:tag name="KSO_WM_UNIT_LAYERLEVEL" val="1"/>
  <p:tag name="KSO_WM_UNIT_VALUE" val="1108*1373"/>
  <p:tag name="KSO_WM_UNIT_HIGHLIGHT" val="0"/>
  <p:tag name="KSO_WM_UNIT_COMPATIBLE" val="0"/>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4*d*1"/>
  <p:tag name="KSO_WM_UNIT_CLEAR" val="0"/>
  <p:tag name="KSO_WM_UNIT_LAYERLEVEL" val="1"/>
  <p:tag name="KSO_WM_UNIT_VALUE" val="875*977"/>
  <p:tag name="KSO_WM_UNIT_HIGHLIGHT" val="0"/>
  <p:tag name="KSO_WM_UNIT_COMPATIBLE" val="0"/>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4*i*6"/>
  <p:tag name="KSO_WM_TEMPLATE_CATEGORY" val="custom"/>
  <p:tag name="KSO_WM_TEMPLATE_INDEX" val="160394"/>
  <p:tag name="KSO_WM_UNIT_INDEX" val="6"/>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5"/>
  <p:tag name="KSO_WM_SLIDE_INDEX" val="15"/>
  <p:tag name="KSO_WM_SLIDE_ITEM_CNT" val="4"/>
  <p:tag name="KSO_WM_SLIDE_LAYOUT" val="a_b_f_d"/>
  <p:tag name="KSO_WM_SLIDE_LAYOUT_CNT" val="1_1_1_3"/>
  <p:tag name="KSO_WM_SLIDE_TYPE" val="text"/>
  <p:tag name="KSO_WM_BEAUTIFY_FLAG" val="#wm#"/>
  <p:tag name="KSO_WM_SLIDE_POSITION" val="171*75"/>
  <p:tag name="KSO_WM_SLIDE_SIZE" val="603*396"/>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5*d*1"/>
  <p:tag name="KSO_WM_UNIT_CLEAR" val="0"/>
  <p:tag name="KSO_WM_UNIT_LAYERLEVEL" val="1"/>
  <p:tag name="KSO_WM_UNIT_VALUE" val="310*494"/>
  <p:tag name="KSO_WM_UNIT_HIGHLIGHT" val="0"/>
  <p:tag name="KSO_WM_UNIT_COMPATIBLE" val="0"/>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2"/>
  <p:tag name="KSO_WM_UNIT_ID" val="custom160394_15*d*2"/>
  <p:tag name="KSO_WM_UNIT_CLEAR" val="0"/>
  <p:tag name="KSO_WM_UNIT_LAYERLEVEL" val="1"/>
  <p:tag name="KSO_WM_UNIT_VALUE" val="443*706"/>
  <p:tag name="KSO_WM_UNIT_HIGHLIGHT" val="0"/>
  <p:tag name="KSO_WM_UNIT_COMPATIBLE" val="0"/>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3"/>
  <p:tag name="KSO_WM_UNIT_ID" val="custom160394_15*d*3"/>
  <p:tag name="KSO_WM_UNIT_CLEAR" val="0"/>
  <p:tag name="KSO_WM_UNIT_LAYERLEVEL" val="1"/>
  <p:tag name="KSO_WM_UNIT_VALUE" val="564*898"/>
  <p:tag name="KSO_WM_UNIT_HIGHLIGHT" val="0"/>
  <p:tag name="KSO_WM_UNIT_COMPATIBLE" val="0"/>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5*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5*b*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15*f*1"/>
  <p:tag name="KSO_WM_UNIT_CLEAR" val="1"/>
  <p:tag name="KSO_WM_UNIT_LAYERLEVEL" val="1"/>
  <p:tag name="KSO_WM_UNIT_VALUE" val="95"/>
  <p:tag name="KSO_WM_UNIT_HIGHLIGHT" val="0"/>
  <p:tag name="KSO_WM_UNIT_COMPATIBLE" val="0"/>
  <p:tag name="KSO_WM_UNIT_PRESET_TEXT_INDEX" val="5"/>
  <p:tag name="KSO_WM_UNIT_PRESET_TEXT_LEN" val="232"/>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b*1"/>
  <p:tag name="KSO_WM_UNIT_CLEAR" val="1"/>
  <p:tag name="KSO_WM_UNIT_LAYERLEVEL" val="1"/>
  <p:tag name="KSO_WM_UNIT_VALUE" val="78"/>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6"/>
  <p:tag name="KSO_WM_SLIDE_INDEX" val="16"/>
  <p:tag name="KSO_WM_SLIDE_ITEM_CNT" val="4"/>
  <p:tag name="KSO_WM_SLIDE_LAYOUT" val="a_b_d"/>
  <p:tag name="KSO_WM_SLIDE_LAYOUT_CNT" val="1_1_4"/>
  <p:tag name="KSO_WM_SLIDE_TYPE" val="text"/>
  <p:tag name="KSO_WM_BEAUTIFY_FLAG" val="#wm#"/>
  <p:tag name="KSO_WM_SLIDE_POSITION" val="0*92"/>
  <p:tag name="KSO_WM_SLIDE_SIZE" val="960*374"/>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6*i*0"/>
  <p:tag name="KSO_WM_TEMPLATE_CATEGORY" val="custom"/>
  <p:tag name="KSO_WM_TEMPLATE_INDEX" val="160394"/>
  <p:tag name="KSO_WM_UNIT_INDEX" val="0"/>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6*b*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6*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6*d*1"/>
  <p:tag name="KSO_WM_UNIT_CLEAR" val="0"/>
  <p:tag name="KSO_WM_UNIT_LAYERLEVEL" val="1"/>
  <p:tag name="KSO_WM_UNIT_VALUE" val="1181*833"/>
  <p:tag name="KSO_WM_UNIT_HIGHLIGHT" val="0"/>
  <p:tag name="KSO_WM_UNIT_COMPATIBLE" val="0"/>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2"/>
  <p:tag name="KSO_WM_UNIT_ID" val="custom160394_16*d*2"/>
  <p:tag name="KSO_WM_UNIT_CLEAR" val="0"/>
  <p:tag name="KSO_WM_UNIT_LAYERLEVEL" val="1"/>
  <p:tag name="KSO_WM_UNIT_VALUE" val="956*834"/>
  <p:tag name="KSO_WM_UNIT_HIGHLIGHT" val="0"/>
  <p:tag name="KSO_WM_UNIT_COMPATIBLE" val="0"/>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3"/>
  <p:tag name="KSO_WM_UNIT_ID" val="custom160394_16*d*3"/>
  <p:tag name="KSO_WM_UNIT_CLEAR" val="0"/>
  <p:tag name="KSO_WM_UNIT_LAYERLEVEL" val="1"/>
  <p:tag name="KSO_WM_UNIT_VALUE" val="933*834"/>
  <p:tag name="KSO_WM_UNIT_HIGHLIGHT" val="0"/>
  <p:tag name="KSO_WM_UNIT_COMPATIBLE" val="0"/>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4"/>
  <p:tag name="KSO_WM_UNIT_ID" val="custom160394_16*d*4"/>
  <p:tag name="KSO_WM_UNIT_CLEAR" val="0"/>
  <p:tag name="KSO_WM_UNIT_LAYERLEVEL" val="1"/>
  <p:tag name="KSO_WM_UNIT_VALUE" val="1141*835"/>
  <p:tag name="KSO_WM_UNIT_HIGHLIGHT" val="0"/>
  <p:tag name="KSO_WM_UNIT_COMPATIBLE" val="0"/>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7"/>
  <p:tag name="KSO_WM_SLIDE_INDEX" val="17"/>
  <p:tag name="KSO_WM_SLIDE_ITEM_CNT" val="1"/>
  <p:tag name="KSO_WM_SLIDE_LAYOUT" val="a_l"/>
  <p:tag name="KSO_WM_SLIDE_LAYOUT_CNT" val="1_1"/>
  <p:tag name="KSO_WM_SLIDE_TYPE" val="text"/>
  <p:tag name="KSO_WM_BEAUTIFY_FLAG" val="#wm#"/>
  <p:tag name="KSO_WM_SLIDE_POSITION" val="316*171"/>
  <p:tag name="KSO_WM_SLIDE_SIZE" val="357*262"/>
  <p:tag name="KSO_WM_DIAGRAM_GROUP_CODE" val="l1-2"/>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7*i*0"/>
  <p:tag name="KSO_WM_TEMPLATE_CATEGORY" val="custom"/>
  <p:tag name="KSO_WM_TEMPLATE_INDEX" val="160394"/>
  <p:tag name="KSO_WM_UNIT_INDEX" val="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
  <p:tag name="KSO_WM_SLIDE_INDEX" val="2"/>
  <p:tag name="KSO_WM_SLIDE_ITEM_CNT" val="1"/>
  <p:tag name="KSO_WM_SLIDE_LAYOUT" val="a_f"/>
  <p:tag name="KSO_WM_SLIDE_LAYOUT_CNT" val="1_1"/>
  <p:tag name="KSO_WM_SLIDE_TYPE" val="text"/>
  <p:tag name="KSO_WM_BEAUTIFY_FLAG" val="#wm#"/>
  <p:tag name="KSO_WM_SLIDE_POSITION" val="66*116"/>
  <p:tag name="KSO_WM_SLIDE_SIZE" val="828*370"/>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7*l_i*1_9"/>
  <p:tag name="KSO_WM_UNIT_CLEAR" val="1"/>
  <p:tag name="KSO_WM_UNIT_LAYERLEVEL" val="1_1"/>
  <p:tag name="KSO_WM_DIAGRAM_GROUP_CODE" val="l1-2"/>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7*l_h_a*1_1_1"/>
  <p:tag name="KSO_WM_UNIT_CLEAR" val="1"/>
  <p:tag name="KSO_WM_UNIT_LAYERLEVEL" val="1_1_1"/>
  <p:tag name="KSO_WM_UNIT_VALUE" val="15"/>
  <p:tag name="KSO_WM_UNIT_HIGHLIGHT" val="0"/>
  <p:tag name="KSO_WM_UNIT_COMPATIBLE" val="0"/>
  <p:tag name="KSO_WM_UNIT_PRESET_TEXT_INDEX" val="3"/>
  <p:tag name="KSO_WM_DIAGRAM_GROUP_CODE" val="l1-2"/>
  <p:tag name="KSO_WM_UNIT_PRESET_TEXT_LEN" val="17"/>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7*l_h_f*1_1_1"/>
  <p:tag name="KSO_WM_UNIT_CLEAR" val="1"/>
  <p:tag name="KSO_WM_UNIT_LAYERLEVEL" val="1_1_1"/>
  <p:tag name="KSO_WM_UNIT_VALUE" val="133"/>
  <p:tag name="KSO_WM_UNIT_HIGHLIGHT" val="0"/>
  <p:tag name="KSO_WM_UNIT_COMPATIBLE" val="0"/>
  <p:tag name="KSO_WM_UNIT_PRESET_TEXT_INDEX" val="5"/>
  <p:tag name="KSO_WM_DIAGRAM_GROUP_CODE" val="l1-2"/>
  <p:tag name="KSO_WM_UNIT_PRESET_TEXT_LEN" val="232"/>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7*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7*l_i*1_1"/>
  <p:tag name="KSO_WM_UNIT_CLEAR" val="1"/>
  <p:tag name="KSO_WM_UNIT_LAYERLEVEL" val="1_1"/>
  <p:tag name="KSO_WM_DIAGRAM_GROUP_CODE" val="l1-2"/>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7*l_i*1_2"/>
  <p:tag name="KSO_WM_UNIT_CLEAR" val="1"/>
  <p:tag name="KSO_WM_UNIT_LAYERLEVEL" val="1_1"/>
  <p:tag name="KSO_WM_DIAGRAM_GROUP_CODE" val="l1-2"/>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7*l_i*1_3"/>
  <p:tag name="KSO_WM_UNIT_CLEAR" val="1"/>
  <p:tag name="KSO_WM_UNIT_LAYERLEVEL" val="1_1"/>
  <p:tag name="KSO_WM_DIAGRAM_GROUP_CODE" val="l1-2"/>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7*l_i*1_4"/>
  <p:tag name="KSO_WM_UNIT_CLEAR" val="1"/>
  <p:tag name="KSO_WM_UNIT_LAYERLEVEL" val="1_1"/>
  <p:tag name="KSO_WM_DIAGRAM_GROUP_CODE" val="l1-2"/>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7*l_i*1_5"/>
  <p:tag name="KSO_WM_UNIT_CLEAR" val="1"/>
  <p:tag name="KSO_WM_UNIT_LAYERLEVEL" val="1_1"/>
  <p:tag name="KSO_WM_DIAGRAM_GROUP_CODE" val="l1-2"/>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7*l_i*1_6"/>
  <p:tag name="KSO_WM_UNIT_CLEAR" val="1"/>
  <p:tag name="KSO_WM_UNIT_LAYERLEVEL" val="1_1"/>
  <p:tag name="KSO_WM_DIAGRAM_GROUP_CODE" val="l1-2"/>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7*l_i*1_7"/>
  <p:tag name="KSO_WM_UNIT_CLEAR" val="1"/>
  <p:tag name="KSO_WM_UNIT_LAYERLEVEL" val="1_1"/>
  <p:tag name="KSO_WM_DIAGRAM_GROUP_CODE" val="l1-2"/>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7*l_i*1_8"/>
  <p:tag name="KSO_WM_UNIT_CLEAR" val="1"/>
  <p:tag name="KSO_WM_UNIT_LAYERLEVEL" val="1_1"/>
  <p:tag name="KSO_WM_DIAGRAM_GROUP_CODE" val="l1-2"/>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8"/>
  <p:tag name="KSO_WM_SLIDE_INDEX" val="18"/>
  <p:tag name="KSO_WM_SLIDE_ITEM_CNT" val="2"/>
  <p:tag name="KSO_WM_SLIDE_LAYOUT" val="a_l"/>
  <p:tag name="KSO_WM_SLIDE_LAYOUT_CNT" val="1_1"/>
  <p:tag name="KSO_WM_SLIDE_TYPE" val="text"/>
  <p:tag name="KSO_WM_BEAUTIFY_FLAG" val="#wm#"/>
  <p:tag name="KSO_WM_SLIDE_POSITION" val="185*170"/>
  <p:tag name="KSO_WM_SLIDE_SIZE" val="590*262"/>
  <p:tag name="KSO_WM_DIAGRAM_GROUP_CODE" val="l1-2"/>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8*i*0"/>
  <p:tag name="KSO_WM_TEMPLATE_CATEGORY" val="custom"/>
  <p:tag name="KSO_WM_TEMPLATE_INDEX" val="160394"/>
  <p:tag name="KSO_WM_UNIT_INDEX" val="0"/>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8*l_i*1_9"/>
  <p:tag name="KSO_WM_UNIT_CLEAR" val="1"/>
  <p:tag name="KSO_WM_UNIT_LAYERLEVEL" val="1_1"/>
  <p:tag name="KSO_WM_DIAGRAM_GROUP_CODE" val="l1-2"/>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8*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8*l_h_f*1_1_1"/>
  <p:tag name="KSO_WM_UNIT_CLEAR" val="1"/>
  <p:tag name="KSO_WM_UNIT_LAYERLEVEL" val="1_1_1"/>
  <p:tag name="KSO_WM_UNIT_VALUE" val="77"/>
  <p:tag name="KSO_WM_UNIT_HIGHLIGHT" val="0"/>
  <p:tag name="KSO_WM_UNIT_COMPATIBLE" val="0"/>
  <p:tag name="KSO_WM_UNIT_PRESET_TEXT_INDEX" val="5"/>
  <p:tag name="KSO_WM_DIAGRAM_GROUP_CODE" val="l1-2"/>
  <p:tag name="KSO_WM_UNIT_PRESET_TEXT_LEN" val="125"/>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8*i*20"/>
  <p:tag name="KSO_WM_TEMPLATE_CATEGORY" val="custom"/>
  <p:tag name="KSO_WM_TEMPLATE_INDEX" val="160394"/>
  <p:tag name="KSO_WM_UNIT_INDEX" val="20"/>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18*l_i*1_18"/>
  <p:tag name="KSO_WM_UNIT_CLEAR" val="1"/>
  <p:tag name="KSO_WM_UNIT_LAYERLEVEL" val="1_1"/>
  <p:tag name="KSO_WM_DIAGRAM_GROUP_CODE" val="l1-2"/>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18*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2*f*1"/>
  <p:tag name="KSO_WM_UNIT_CLEAR" val="1"/>
  <p:tag name="KSO_WM_UNIT_LAYERLEVEL" val="1"/>
  <p:tag name="KSO_WM_UNIT_VALUE" val="495"/>
  <p:tag name="KSO_WM_UNIT_HIGHLIGHT" val="0"/>
  <p:tag name="KSO_WM_UNIT_COMPATIBLE" val="0"/>
  <p:tag name="KSO_WM_UNIT_PRESET_TEXT_INDEX" val="5"/>
  <p:tag name="KSO_WM_UNIT_PRESET_TEXT_LEN" val="232"/>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8*l_h_f*1_2_1"/>
  <p:tag name="KSO_WM_UNIT_CLEAR" val="1"/>
  <p:tag name="KSO_WM_UNIT_LAYERLEVEL" val="1_1_1"/>
  <p:tag name="KSO_WM_UNIT_VALUE" val="77"/>
  <p:tag name="KSO_WM_UNIT_HIGHLIGHT" val="0"/>
  <p:tag name="KSO_WM_UNIT_COMPATIBLE" val="0"/>
  <p:tag name="KSO_WM_UNIT_PRESET_TEXT_INDEX" val="5"/>
  <p:tag name="KSO_WM_DIAGRAM_GROUP_CODE" val="l1-2"/>
  <p:tag name="KSO_WM_UNIT_PRESET_TEXT_LEN" val="125"/>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8*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18*l_i*1_10"/>
  <p:tag name="KSO_WM_UNIT_CLEAR" val="1"/>
  <p:tag name="KSO_WM_UNIT_LAYERLEVEL" val="1_1"/>
  <p:tag name="KSO_WM_DIAGRAM_GROUP_CODE" val="l1-2"/>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18*l_i*1_11"/>
  <p:tag name="KSO_WM_UNIT_CLEAR" val="1"/>
  <p:tag name="KSO_WM_UNIT_LAYERLEVEL" val="1_1"/>
  <p:tag name="KSO_WM_DIAGRAM_GROUP_CODE" val="l1-2"/>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18*l_i*1_12"/>
  <p:tag name="KSO_WM_UNIT_CLEAR" val="1"/>
  <p:tag name="KSO_WM_UNIT_LAYERLEVEL" val="1_1"/>
  <p:tag name="KSO_WM_DIAGRAM_GROUP_CODE" val="l1-2"/>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18*l_i*1_13"/>
  <p:tag name="KSO_WM_UNIT_CLEAR" val="1"/>
  <p:tag name="KSO_WM_UNIT_LAYERLEVEL" val="1_1"/>
  <p:tag name="KSO_WM_DIAGRAM_GROUP_CODE" val="l1-2"/>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18*l_i*1_14"/>
  <p:tag name="KSO_WM_UNIT_CLEAR" val="1"/>
  <p:tag name="KSO_WM_UNIT_LAYERLEVEL" val="1_1"/>
  <p:tag name="KSO_WM_DIAGRAM_GROUP_CODE" val="l1-2"/>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18*l_i*1_15"/>
  <p:tag name="KSO_WM_UNIT_CLEAR" val="1"/>
  <p:tag name="KSO_WM_UNIT_LAYERLEVEL" val="1_1"/>
  <p:tag name="KSO_WM_DIAGRAM_GROUP_CODE" val="l1-2"/>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18*l_i*1_16"/>
  <p:tag name="KSO_WM_UNIT_CLEAR" val="1"/>
  <p:tag name="KSO_WM_UNIT_LAYERLEVEL" val="1_1"/>
  <p:tag name="KSO_WM_DIAGRAM_GROUP_CODE" val="l1-2"/>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18*l_i*1_17"/>
  <p:tag name="KSO_WM_UNIT_CLEAR" val="1"/>
  <p:tag name="KSO_WM_UNIT_LAYERLEVEL" val="1_1"/>
  <p:tag name="KSO_WM_DIAGRAM_GROUP_CODE" val="l1-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0"/>
  <p:tag name="KSO_WM_SLIDE_INDEX" val="10"/>
  <p:tag name="KSO_WM_SLIDE_ITEM_CNT" val="5"/>
  <p:tag name="KSO_WM_SLIDE_LAYOUT" val="a_l"/>
  <p:tag name="KSO_WM_SLIDE_LAYOUT_CNT" val="1_1"/>
  <p:tag name="KSO_WM_SLIDE_TYPE" val="contents"/>
  <p:tag name="KSO_WM_BEAUTIFY_FLAG" val="#wm#"/>
  <p:tag name="KSO_WM_SLIDE_POSITION" val="-1*41"/>
  <p:tag name="KSO_WM_SLIDE_SIZE" val="720*387"/>
  <p:tag name="KSO_WM_DIAGRAM_GROUP_CODE" val="l1-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8*l_i*1_1"/>
  <p:tag name="KSO_WM_UNIT_CLEAR" val="1"/>
  <p:tag name="KSO_WM_UNIT_LAYERLEVEL" val="1_1"/>
  <p:tag name="KSO_WM_DIAGRAM_GROUP_CODE" val="l1-2"/>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8*l_i*1_2"/>
  <p:tag name="KSO_WM_UNIT_CLEAR" val="1"/>
  <p:tag name="KSO_WM_UNIT_LAYERLEVEL" val="1_1"/>
  <p:tag name="KSO_WM_DIAGRAM_GROUP_CODE" val="l1-2"/>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8*l_i*1_3"/>
  <p:tag name="KSO_WM_UNIT_CLEAR" val="1"/>
  <p:tag name="KSO_WM_UNIT_LAYERLEVEL" val="1_1"/>
  <p:tag name="KSO_WM_DIAGRAM_GROUP_CODE" val="l1-2"/>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8*l_i*1_4"/>
  <p:tag name="KSO_WM_UNIT_CLEAR" val="1"/>
  <p:tag name="KSO_WM_UNIT_LAYERLEVEL" val="1_1"/>
  <p:tag name="KSO_WM_DIAGRAM_GROUP_CODE" val="l1-2"/>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8*l_i*1_5"/>
  <p:tag name="KSO_WM_UNIT_CLEAR" val="1"/>
  <p:tag name="KSO_WM_UNIT_LAYERLEVEL" val="1_1"/>
  <p:tag name="KSO_WM_DIAGRAM_GROUP_CODE" val="l1-2"/>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8*l_i*1_6"/>
  <p:tag name="KSO_WM_UNIT_CLEAR" val="1"/>
  <p:tag name="KSO_WM_UNIT_LAYERLEVEL" val="1_1"/>
  <p:tag name="KSO_WM_DIAGRAM_GROUP_CODE" val="l1-2"/>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8*l_i*1_7"/>
  <p:tag name="KSO_WM_UNIT_CLEAR" val="1"/>
  <p:tag name="KSO_WM_UNIT_LAYERLEVEL" val="1_1"/>
  <p:tag name="KSO_WM_DIAGRAM_GROUP_CODE" val="l1-2"/>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8*l_i*1_8"/>
  <p:tag name="KSO_WM_UNIT_CLEAR" val="1"/>
  <p:tag name="KSO_WM_UNIT_LAYERLEVEL" val="1_1"/>
  <p:tag name="KSO_WM_DIAGRAM_GROUP_CODE" val="l1-2"/>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9"/>
  <p:tag name="KSO_WM_SLIDE_INDEX" val="19"/>
  <p:tag name="KSO_WM_SLIDE_ITEM_CNT" val="3"/>
  <p:tag name="KSO_WM_SLIDE_LAYOUT" val="a_l"/>
  <p:tag name="KSO_WM_SLIDE_LAYOUT_CNT" val="1_1"/>
  <p:tag name="KSO_WM_SLIDE_TYPE" val="text"/>
  <p:tag name="KSO_WM_BEAUTIFY_FLAG" val="#wm#"/>
  <p:tag name="KSO_WM_SLIDE_POSITION" val="127*177"/>
  <p:tag name="KSO_WM_SLIDE_SIZE" val="705*240"/>
  <p:tag name="KSO_WM_DIAGRAM_GROUP_CODE" val="l1-2"/>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0"/>
  <p:tag name="KSO_WM_TEMPLATE_CATEGORY" val="custom"/>
  <p:tag name="KSO_WM_TEMPLATE_INDEX" val="160394"/>
  <p:tag name="KSO_WM_UNIT_INDEX" val="0"/>
</p:tagLst>
</file>

<file path=ppt/theme/theme1.xml><?xml version="1.0" encoding="utf-8"?>
<a:theme xmlns:a="http://schemas.openxmlformats.org/drawingml/2006/main" name="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TotalTime>
  <Words>498</Words>
  <Application>Microsoft Office PowerPoint</Application>
  <PresentationFormat>宽屏</PresentationFormat>
  <Paragraphs>88</Paragraphs>
  <Slides>16</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方正中倩_GBK</vt:lpstr>
      <vt:lpstr>黑体</vt:lpstr>
      <vt:lpstr>华文细黑</vt:lpstr>
      <vt:lpstr>时尚中黑简体</vt:lpstr>
      <vt:lpstr>宋体</vt:lpstr>
      <vt:lpstr>Arial</vt:lpstr>
      <vt:lpstr>Calibri</vt:lpstr>
      <vt:lpstr>第一PPT，www.1ppt.com</vt:lpstr>
      <vt:lpstr>清新卡通幻灯片模板</vt:lpstr>
      <vt:lpstr>LOREM IPSUM DOLOR</vt:lpstr>
      <vt:lpstr>PowerPoint 演示文稿</vt:lpstr>
      <vt:lpstr>LOREM IPSUM DOLOR</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dc:title>
  <dc:creator>user</dc:creator>
  <cp:keywords>user</cp:keywords>
  <dc:description>http://www.ypppt.com/</dc:description>
  <cp:lastModifiedBy>YANGS</cp:lastModifiedBy>
  <cp:revision>383</cp:revision>
  <dcterms:created xsi:type="dcterms:W3CDTF">2015-04-02T07:05:00Z</dcterms:created>
  <dcterms:modified xsi:type="dcterms:W3CDTF">2018-08-29T15:46:00Z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2052-10.1.0.5552</vt:lpwstr>
  </property>
</Properties>
</file>