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3534" y="18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AB6A6-EB1F-4648-8288-00F24094E501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27694-D135-404D-BB18-12D5C790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69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2ADED-F3CA-41CF-9877-309ADD1D734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072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2ADED-F3CA-41CF-9877-309ADD1D734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050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913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170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26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 bwMode="gray">
          <a:xfrm>
            <a:off x="593313" y="1373448"/>
            <a:ext cx="10979572" cy="4862370"/>
          </a:xfrm>
        </p:spPr>
        <p:txBody>
          <a:bodyPr/>
          <a:lstStyle/>
          <a:p>
            <a:pPr lvl="0"/>
            <a:r>
              <a:rPr lang="en-US" dirty="0" err="1"/>
              <a:t>Textmasterformat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  <a:p>
            <a:pPr lvl="1"/>
            <a:r>
              <a:rPr lang="en-US" dirty="0" err="1"/>
              <a:t>Zweite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2"/>
            <a:r>
              <a:rPr lang="en-US" dirty="0" err="1"/>
              <a:t>Dritte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3"/>
            <a:r>
              <a:rPr lang="en-US" dirty="0" err="1"/>
              <a:t>Vierte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4"/>
            <a:r>
              <a:rPr lang="en-US" dirty="0" err="1"/>
              <a:t>Fünfte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 err="1"/>
              <a:t>Titelmasterformat</a:t>
            </a:r>
            <a:r>
              <a:rPr lang="en-US" dirty="0"/>
              <a:t> </a:t>
            </a:r>
            <a:r>
              <a:rPr lang="en-US" dirty="0" err="1"/>
              <a:t>durch</a:t>
            </a:r>
            <a:r>
              <a:rPr lang="en-US" dirty="0"/>
              <a:t> </a:t>
            </a:r>
            <a:r>
              <a:rPr lang="en-US" dirty="0" err="1"/>
              <a:t>Klicken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B2C59806-4CAC-4D94-BB21-74AAC4F9EF7B}" type="datetimeFigureOut">
              <a:rPr lang="en-US" smtClean="0"/>
              <a:t>8/29/2018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F7EA2169-A20E-4E6F-9507-EA717A9D0CE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4"/>
          </p:nvPr>
        </p:nvSpPr>
        <p:spPr bwMode="gray">
          <a:xfrm>
            <a:off x="600019" y="908530"/>
            <a:ext cx="10972866" cy="315478"/>
          </a:xfrm>
        </p:spPr>
        <p:txBody>
          <a:bodyPr/>
          <a:lstStyle>
            <a:lvl1pPr marL="0" indent="0" algn="l">
              <a:buNone/>
              <a:defRPr sz="1100">
                <a:solidFill>
                  <a:schemeClr val="bg1"/>
                </a:solidFill>
              </a:defRPr>
            </a:lvl1pPr>
            <a:lvl2pPr marL="0" indent="0" algn="l">
              <a:buNone/>
              <a:defRPr sz="1100">
                <a:solidFill>
                  <a:schemeClr val="bg1"/>
                </a:solidFill>
              </a:defRPr>
            </a:lvl2pPr>
            <a:lvl3pPr marL="0" indent="0" algn="l">
              <a:buNone/>
              <a:defRPr sz="1100">
                <a:solidFill>
                  <a:schemeClr val="bg1"/>
                </a:solidFill>
              </a:defRPr>
            </a:lvl3pPr>
            <a:lvl4pPr marL="1392" indent="0" algn="l">
              <a:buNone/>
              <a:defRPr sz="1100">
                <a:solidFill>
                  <a:schemeClr val="bg1"/>
                </a:solidFill>
              </a:defRPr>
            </a:lvl4pPr>
            <a:lvl5pPr marL="0" indent="0" algn="l">
              <a:buNone/>
              <a:defRPr sz="1100">
                <a:solidFill>
                  <a:schemeClr val="bg1"/>
                </a:solidFill>
              </a:defRPr>
            </a:lvl5pPr>
            <a:lvl6pPr marL="0" indent="0" algn="l">
              <a:buNone/>
              <a:defRPr sz="1100">
                <a:solidFill>
                  <a:schemeClr val="bg1"/>
                </a:solidFill>
              </a:defRPr>
            </a:lvl6pPr>
            <a:lvl7pPr marL="0" indent="0" algn="l">
              <a:buNone/>
              <a:defRPr sz="1100">
                <a:solidFill>
                  <a:schemeClr val="bg1"/>
                </a:solidFill>
              </a:defRPr>
            </a:lvl7pPr>
            <a:lvl8pPr marL="1392" indent="0" algn="l">
              <a:buNone/>
              <a:defRPr sz="1100">
                <a:solidFill>
                  <a:schemeClr val="bg1"/>
                </a:solidFill>
              </a:defRPr>
            </a:lvl8pPr>
            <a:lvl9pPr marL="0" indent="0" algn="l">
              <a:buNone/>
              <a:defRPr sz="11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err="1"/>
              <a:t>Formatvorlage</a:t>
            </a:r>
            <a:r>
              <a:rPr lang="en-US" dirty="0"/>
              <a:t> des </a:t>
            </a:r>
            <a:r>
              <a:rPr lang="en-US" dirty="0" err="1"/>
              <a:t>Untertitelmasters</a:t>
            </a:r>
            <a:r>
              <a:rPr lang="en-US" dirty="0"/>
              <a:t> </a:t>
            </a:r>
            <a:r>
              <a:rPr lang="en-US" dirty="0" err="1"/>
              <a:t>durch</a:t>
            </a:r>
            <a:r>
              <a:rPr lang="en-US" dirty="0"/>
              <a:t> </a:t>
            </a:r>
            <a:r>
              <a:rPr lang="en-US" dirty="0" err="1"/>
              <a:t>Klicken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32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806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7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88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17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941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468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295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30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DBD17-155D-425D-9942-7ADE781F9428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E8F01-FD2B-4F40-BBE6-E912DFE66C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22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9"/>
          <p:cNvGrpSpPr/>
          <p:nvPr/>
        </p:nvGrpSpPr>
        <p:grpSpPr bwMode="gray">
          <a:xfrm>
            <a:off x="3484703" y="1386046"/>
            <a:ext cx="4825486" cy="3631258"/>
            <a:chOff x="12365038" y="441326"/>
            <a:chExt cx="2681288" cy="2017713"/>
          </a:xfrm>
          <a:solidFill>
            <a:srgbClr val="44546A"/>
          </a:solidFill>
        </p:grpSpPr>
        <p:grpSp>
          <p:nvGrpSpPr>
            <p:cNvPr id="23" name="Group 84"/>
            <p:cNvGrpSpPr/>
            <p:nvPr/>
          </p:nvGrpSpPr>
          <p:grpSpPr bwMode="gray">
            <a:xfrm>
              <a:off x="14611351" y="703263"/>
              <a:ext cx="434975" cy="1546225"/>
              <a:chOff x="14611351" y="703263"/>
              <a:chExt cx="434975" cy="1546225"/>
            </a:xfrm>
            <a:grpFill/>
          </p:grpSpPr>
          <p:sp>
            <p:nvSpPr>
              <p:cNvPr id="42" name="Freeform 7"/>
              <p:cNvSpPr>
                <a:spLocks/>
              </p:cNvSpPr>
              <p:nvPr/>
            </p:nvSpPr>
            <p:spPr bwMode="gray">
              <a:xfrm>
                <a:off x="14611351" y="703263"/>
                <a:ext cx="434975" cy="1546225"/>
              </a:xfrm>
              <a:custGeom>
                <a:avLst/>
                <a:gdLst>
                  <a:gd name="T0" fmla="*/ 106 w 116"/>
                  <a:gd name="T1" fmla="*/ 142 h 412"/>
                  <a:gd name="T2" fmla="*/ 114 w 116"/>
                  <a:gd name="T3" fmla="*/ 124 h 412"/>
                  <a:gd name="T4" fmla="*/ 88 w 116"/>
                  <a:gd name="T5" fmla="*/ 74 h 412"/>
                  <a:gd name="T6" fmla="*/ 61 w 116"/>
                  <a:gd name="T7" fmla="*/ 64 h 412"/>
                  <a:gd name="T8" fmla="*/ 67 w 116"/>
                  <a:gd name="T9" fmla="*/ 56 h 412"/>
                  <a:gd name="T10" fmla="*/ 70 w 116"/>
                  <a:gd name="T11" fmla="*/ 44 h 412"/>
                  <a:gd name="T12" fmla="*/ 70 w 116"/>
                  <a:gd name="T13" fmla="*/ 33 h 412"/>
                  <a:gd name="T14" fmla="*/ 69 w 116"/>
                  <a:gd name="T15" fmla="*/ 20 h 412"/>
                  <a:gd name="T16" fmla="*/ 71 w 116"/>
                  <a:gd name="T17" fmla="*/ 12 h 412"/>
                  <a:gd name="T18" fmla="*/ 37 w 116"/>
                  <a:gd name="T19" fmla="*/ 9 h 412"/>
                  <a:gd name="T20" fmla="*/ 33 w 116"/>
                  <a:gd name="T21" fmla="*/ 42 h 412"/>
                  <a:gd name="T22" fmla="*/ 35 w 116"/>
                  <a:gd name="T23" fmla="*/ 50 h 412"/>
                  <a:gd name="T24" fmla="*/ 33 w 116"/>
                  <a:gd name="T25" fmla="*/ 53 h 412"/>
                  <a:gd name="T26" fmla="*/ 26 w 116"/>
                  <a:gd name="T27" fmla="*/ 61 h 412"/>
                  <a:gd name="T28" fmla="*/ 6 w 116"/>
                  <a:gd name="T29" fmla="*/ 70 h 412"/>
                  <a:gd name="T30" fmla="*/ 3 w 116"/>
                  <a:gd name="T31" fmla="*/ 108 h 412"/>
                  <a:gd name="T32" fmla="*/ 13 w 116"/>
                  <a:gd name="T33" fmla="*/ 133 h 412"/>
                  <a:gd name="T34" fmla="*/ 19 w 116"/>
                  <a:gd name="T35" fmla="*/ 155 h 412"/>
                  <a:gd name="T36" fmla="*/ 15 w 116"/>
                  <a:gd name="T37" fmla="*/ 201 h 412"/>
                  <a:gd name="T38" fmla="*/ 21 w 116"/>
                  <a:gd name="T39" fmla="*/ 223 h 412"/>
                  <a:gd name="T40" fmla="*/ 16 w 116"/>
                  <a:gd name="T41" fmla="*/ 293 h 412"/>
                  <a:gd name="T42" fmla="*/ 13 w 116"/>
                  <a:gd name="T43" fmla="*/ 387 h 412"/>
                  <a:gd name="T44" fmla="*/ 15 w 116"/>
                  <a:gd name="T45" fmla="*/ 395 h 412"/>
                  <a:gd name="T46" fmla="*/ 14 w 116"/>
                  <a:gd name="T47" fmla="*/ 409 h 412"/>
                  <a:gd name="T48" fmla="*/ 35 w 116"/>
                  <a:gd name="T49" fmla="*/ 401 h 412"/>
                  <a:gd name="T50" fmla="*/ 32 w 116"/>
                  <a:gd name="T51" fmla="*/ 389 h 412"/>
                  <a:gd name="T52" fmla="*/ 41 w 116"/>
                  <a:gd name="T53" fmla="*/ 355 h 412"/>
                  <a:gd name="T54" fmla="*/ 54 w 116"/>
                  <a:gd name="T55" fmla="*/ 262 h 412"/>
                  <a:gd name="T56" fmla="*/ 55 w 116"/>
                  <a:gd name="T57" fmla="*/ 294 h 412"/>
                  <a:gd name="T58" fmla="*/ 54 w 116"/>
                  <a:gd name="T59" fmla="*/ 304 h 412"/>
                  <a:gd name="T60" fmla="*/ 55 w 116"/>
                  <a:gd name="T61" fmla="*/ 383 h 412"/>
                  <a:gd name="T62" fmla="*/ 57 w 116"/>
                  <a:gd name="T63" fmla="*/ 388 h 412"/>
                  <a:gd name="T64" fmla="*/ 74 w 116"/>
                  <a:gd name="T65" fmla="*/ 395 h 412"/>
                  <a:gd name="T66" fmla="*/ 84 w 116"/>
                  <a:gd name="T67" fmla="*/ 396 h 412"/>
                  <a:gd name="T68" fmla="*/ 115 w 116"/>
                  <a:gd name="T69" fmla="*/ 393 h 412"/>
                  <a:gd name="T70" fmla="*/ 104 w 116"/>
                  <a:gd name="T71" fmla="*/ 388 h 412"/>
                  <a:gd name="T72" fmla="*/ 88 w 116"/>
                  <a:gd name="T73" fmla="*/ 364 h 412"/>
                  <a:gd name="T74" fmla="*/ 89 w 116"/>
                  <a:gd name="T75" fmla="*/ 355 h 412"/>
                  <a:gd name="T76" fmla="*/ 90 w 116"/>
                  <a:gd name="T77" fmla="*/ 275 h 412"/>
                  <a:gd name="T78" fmla="*/ 102 w 116"/>
                  <a:gd name="T79" fmla="*/ 218 h 412"/>
                  <a:gd name="T80" fmla="*/ 95 w 116"/>
                  <a:gd name="T81" fmla="*/ 172 h 412"/>
                  <a:gd name="T82" fmla="*/ 87 w 116"/>
                  <a:gd name="T83" fmla="*/ 149 h 412"/>
                  <a:gd name="T84" fmla="*/ 93 w 116"/>
                  <a:gd name="T85" fmla="*/ 149 h 412"/>
                  <a:gd name="T86" fmla="*/ 95 w 116"/>
                  <a:gd name="T87" fmla="*/ 145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6" h="412">
                    <a:moveTo>
                      <a:pt x="93" y="140"/>
                    </a:moveTo>
                    <a:cubicBezTo>
                      <a:pt x="93" y="140"/>
                      <a:pt x="104" y="142"/>
                      <a:pt x="106" y="142"/>
                    </a:cubicBezTo>
                    <a:cubicBezTo>
                      <a:pt x="108" y="142"/>
                      <a:pt x="111" y="140"/>
                      <a:pt x="113" y="134"/>
                    </a:cubicBezTo>
                    <a:cubicBezTo>
                      <a:pt x="115" y="127"/>
                      <a:pt x="116" y="126"/>
                      <a:pt x="114" y="124"/>
                    </a:cubicBezTo>
                    <a:cubicBezTo>
                      <a:pt x="112" y="121"/>
                      <a:pt x="106" y="109"/>
                      <a:pt x="101" y="104"/>
                    </a:cubicBezTo>
                    <a:cubicBezTo>
                      <a:pt x="97" y="99"/>
                      <a:pt x="92" y="80"/>
                      <a:pt x="88" y="74"/>
                    </a:cubicBezTo>
                    <a:cubicBezTo>
                      <a:pt x="85" y="69"/>
                      <a:pt x="82" y="71"/>
                      <a:pt x="77" y="70"/>
                    </a:cubicBezTo>
                    <a:cubicBezTo>
                      <a:pt x="72" y="69"/>
                      <a:pt x="63" y="66"/>
                      <a:pt x="61" y="64"/>
                    </a:cubicBezTo>
                    <a:cubicBezTo>
                      <a:pt x="59" y="62"/>
                      <a:pt x="59" y="58"/>
                      <a:pt x="59" y="58"/>
                    </a:cubicBezTo>
                    <a:cubicBezTo>
                      <a:pt x="59" y="58"/>
                      <a:pt x="65" y="57"/>
                      <a:pt x="67" y="56"/>
                    </a:cubicBezTo>
                    <a:cubicBezTo>
                      <a:pt x="69" y="55"/>
                      <a:pt x="69" y="50"/>
                      <a:pt x="69" y="49"/>
                    </a:cubicBezTo>
                    <a:cubicBezTo>
                      <a:pt x="69" y="48"/>
                      <a:pt x="70" y="46"/>
                      <a:pt x="70" y="44"/>
                    </a:cubicBezTo>
                    <a:cubicBezTo>
                      <a:pt x="70" y="41"/>
                      <a:pt x="72" y="41"/>
                      <a:pt x="71" y="36"/>
                    </a:cubicBezTo>
                    <a:cubicBezTo>
                      <a:pt x="70" y="34"/>
                      <a:pt x="70" y="34"/>
                      <a:pt x="70" y="33"/>
                    </a:cubicBezTo>
                    <a:cubicBezTo>
                      <a:pt x="70" y="31"/>
                      <a:pt x="73" y="30"/>
                      <a:pt x="72" y="28"/>
                    </a:cubicBezTo>
                    <a:cubicBezTo>
                      <a:pt x="72" y="27"/>
                      <a:pt x="71" y="23"/>
                      <a:pt x="69" y="20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8"/>
                      <a:pt x="73" y="15"/>
                      <a:pt x="71" y="12"/>
                    </a:cubicBezTo>
                    <a:cubicBezTo>
                      <a:pt x="69" y="8"/>
                      <a:pt x="60" y="0"/>
                      <a:pt x="48" y="1"/>
                    </a:cubicBezTo>
                    <a:cubicBezTo>
                      <a:pt x="36" y="3"/>
                      <a:pt x="37" y="9"/>
                      <a:pt x="37" y="9"/>
                    </a:cubicBezTo>
                    <a:cubicBezTo>
                      <a:pt x="37" y="9"/>
                      <a:pt x="32" y="8"/>
                      <a:pt x="29" y="14"/>
                    </a:cubicBezTo>
                    <a:cubicBezTo>
                      <a:pt x="27" y="19"/>
                      <a:pt x="32" y="39"/>
                      <a:pt x="33" y="42"/>
                    </a:cubicBezTo>
                    <a:cubicBezTo>
                      <a:pt x="34" y="45"/>
                      <a:pt x="37" y="47"/>
                      <a:pt x="37" y="4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27" y="60"/>
                      <a:pt x="26" y="61"/>
                    </a:cubicBezTo>
                    <a:cubicBezTo>
                      <a:pt x="25" y="62"/>
                      <a:pt x="19" y="65"/>
                      <a:pt x="16" y="66"/>
                    </a:cubicBezTo>
                    <a:cubicBezTo>
                      <a:pt x="13" y="67"/>
                      <a:pt x="11" y="68"/>
                      <a:pt x="6" y="70"/>
                    </a:cubicBezTo>
                    <a:cubicBezTo>
                      <a:pt x="1" y="71"/>
                      <a:pt x="0" y="77"/>
                      <a:pt x="0" y="82"/>
                    </a:cubicBezTo>
                    <a:cubicBezTo>
                      <a:pt x="0" y="86"/>
                      <a:pt x="1" y="101"/>
                      <a:pt x="3" y="108"/>
                    </a:cubicBezTo>
                    <a:cubicBezTo>
                      <a:pt x="4" y="114"/>
                      <a:pt x="12" y="128"/>
                      <a:pt x="14" y="130"/>
                    </a:cubicBezTo>
                    <a:cubicBezTo>
                      <a:pt x="14" y="130"/>
                      <a:pt x="13" y="131"/>
                      <a:pt x="13" y="133"/>
                    </a:cubicBezTo>
                    <a:cubicBezTo>
                      <a:pt x="14" y="136"/>
                      <a:pt x="17" y="139"/>
                      <a:pt x="17" y="139"/>
                    </a:cubicBezTo>
                    <a:cubicBezTo>
                      <a:pt x="19" y="155"/>
                      <a:pt x="19" y="155"/>
                      <a:pt x="19" y="155"/>
                    </a:cubicBezTo>
                    <a:cubicBezTo>
                      <a:pt x="19" y="155"/>
                      <a:pt x="18" y="161"/>
                      <a:pt x="16" y="166"/>
                    </a:cubicBezTo>
                    <a:cubicBezTo>
                      <a:pt x="16" y="166"/>
                      <a:pt x="16" y="193"/>
                      <a:pt x="15" y="201"/>
                    </a:cubicBezTo>
                    <a:cubicBezTo>
                      <a:pt x="15" y="208"/>
                      <a:pt x="14" y="222"/>
                      <a:pt x="14" y="222"/>
                    </a:cubicBezTo>
                    <a:cubicBezTo>
                      <a:pt x="14" y="222"/>
                      <a:pt x="21" y="220"/>
                      <a:pt x="21" y="223"/>
                    </a:cubicBezTo>
                    <a:cubicBezTo>
                      <a:pt x="21" y="223"/>
                      <a:pt x="24" y="267"/>
                      <a:pt x="22" y="277"/>
                    </a:cubicBezTo>
                    <a:cubicBezTo>
                      <a:pt x="20" y="287"/>
                      <a:pt x="17" y="289"/>
                      <a:pt x="16" y="293"/>
                    </a:cubicBezTo>
                    <a:cubicBezTo>
                      <a:pt x="15" y="298"/>
                      <a:pt x="14" y="361"/>
                      <a:pt x="14" y="371"/>
                    </a:cubicBezTo>
                    <a:cubicBezTo>
                      <a:pt x="13" y="380"/>
                      <a:pt x="13" y="387"/>
                      <a:pt x="13" y="387"/>
                    </a:cubicBezTo>
                    <a:cubicBezTo>
                      <a:pt x="16" y="388"/>
                      <a:pt x="16" y="388"/>
                      <a:pt x="16" y="388"/>
                    </a:cubicBezTo>
                    <a:cubicBezTo>
                      <a:pt x="16" y="388"/>
                      <a:pt x="16" y="392"/>
                      <a:pt x="15" y="395"/>
                    </a:cubicBezTo>
                    <a:cubicBezTo>
                      <a:pt x="14" y="398"/>
                      <a:pt x="14" y="401"/>
                      <a:pt x="14" y="403"/>
                    </a:cubicBezTo>
                    <a:cubicBezTo>
                      <a:pt x="14" y="405"/>
                      <a:pt x="14" y="409"/>
                      <a:pt x="14" y="409"/>
                    </a:cubicBezTo>
                    <a:cubicBezTo>
                      <a:pt x="14" y="409"/>
                      <a:pt x="25" y="412"/>
                      <a:pt x="34" y="410"/>
                    </a:cubicBezTo>
                    <a:cubicBezTo>
                      <a:pt x="34" y="410"/>
                      <a:pt x="35" y="405"/>
                      <a:pt x="35" y="401"/>
                    </a:cubicBezTo>
                    <a:cubicBezTo>
                      <a:pt x="35" y="397"/>
                      <a:pt x="35" y="396"/>
                      <a:pt x="34" y="394"/>
                    </a:cubicBezTo>
                    <a:cubicBezTo>
                      <a:pt x="32" y="392"/>
                      <a:pt x="32" y="389"/>
                      <a:pt x="32" y="389"/>
                    </a:cubicBezTo>
                    <a:cubicBezTo>
                      <a:pt x="38" y="389"/>
                      <a:pt x="38" y="389"/>
                      <a:pt x="38" y="389"/>
                    </a:cubicBezTo>
                    <a:cubicBezTo>
                      <a:pt x="41" y="355"/>
                      <a:pt x="41" y="355"/>
                      <a:pt x="41" y="355"/>
                    </a:cubicBezTo>
                    <a:cubicBezTo>
                      <a:pt x="41" y="355"/>
                      <a:pt x="46" y="318"/>
                      <a:pt x="47" y="312"/>
                    </a:cubicBezTo>
                    <a:cubicBezTo>
                      <a:pt x="47" y="306"/>
                      <a:pt x="54" y="265"/>
                      <a:pt x="54" y="262"/>
                    </a:cubicBezTo>
                    <a:cubicBezTo>
                      <a:pt x="54" y="259"/>
                      <a:pt x="55" y="260"/>
                      <a:pt x="55" y="261"/>
                    </a:cubicBezTo>
                    <a:cubicBezTo>
                      <a:pt x="56" y="262"/>
                      <a:pt x="53" y="292"/>
                      <a:pt x="55" y="294"/>
                    </a:cubicBezTo>
                    <a:cubicBezTo>
                      <a:pt x="57" y="297"/>
                      <a:pt x="56" y="297"/>
                      <a:pt x="56" y="298"/>
                    </a:cubicBezTo>
                    <a:cubicBezTo>
                      <a:pt x="56" y="298"/>
                      <a:pt x="54" y="301"/>
                      <a:pt x="54" y="304"/>
                    </a:cubicBezTo>
                    <a:cubicBezTo>
                      <a:pt x="54" y="307"/>
                      <a:pt x="56" y="348"/>
                      <a:pt x="56" y="356"/>
                    </a:cubicBezTo>
                    <a:cubicBezTo>
                      <a:pt x="55" y="364"/>
                      <a:pt x="56" y="380"/>
                      <a:pt x="55" y="383"/>
                    </a:cubicBezTo>
                    <a:cubicBezTo>
                      <a:pt x="54" y="385"/>
                      <a:pt x="56" y="387"/>
                      <a:pt x="56" y="387"/>
                    </a:cubicBezTo>
                    <a:cubicBezTo>
                      <a:pt x="57" y="388"/>
                      <a:pt x="57" y="388"/>
                      <a:pt x="57" y="388"/>
                    </a:cubicBezTo>
                    <a:cubicBezTo>
                      <a:pt x="56" y="395"/>
                      <a:pt x="56" y="395"/>
                      <a:pt x="56" y="395"/>
                    </a:cubicBezTo>
                    <a:cubicBezTo>
                      <a:pt x="74" y="395"/>
                      <a:pt x="74" y="395"/>
                      <a:pt x="74" y="395"/>
                    </a:cubicBezTo>
                    <a:cubicBezTo>
                      <a:pt x="74" y="395"/>
                      <a:pt x="74" y="394"/>
                      <a:pt x="77" y="393"/>
                    </a:cubicBezTo>
                    <a:cubicBezTo>
                      <a:pt x="80" y="393"/>
                      <a:pt x="80" y="395"/>
                      <a:pt x="84" y="396"/>
                    </a:cubicBezTo>
                    <a:cubicBezTo>
                      <a:pt x="88" y="396"/>
                      <a:pt x="99" y="397"/>
                      <a:pt x="105" y="396"/>
                    </a:cubicBezTo>
                    <a:cubicBezTo>
                      <a:pt x="111" y="395"/>
                      <a:pt x="115" y="393"/>
                      <a:pt x="115" y="393"/>
                    </a:cubicBezTo>
                    <a:cubicBezTo>
                      <a:pt x="115" y="393"/>
                      <a:pt x="115" y="392"/>
                      <a:pt x="114" y="391"/>
                    </a:cubicBezTo>
                    <a:cubicBezTo>
                      <a:pt x="113" y="390"/>
                      <a:pt x="110" y="387"/>
                      <a:pt x="104" y="388"/>
                    </a:cubicBezTo>
                    <a:cubicBezTo>
                      <a:pt x="98" y="389"/>
                      <a:pt x="89" y="384"/>
                      <a:pt x="89" y="382"/>
                    </a:cubicBezTo>
                    <a:cubicBezTo>
                      <a:pt x="89" y="379"/>
                      <a:pt x="89" y="366"/>
                      <a:pt x="88" y="364"/>
                    </a:cubicBezTo>
                    <a:cubicBezTo>
                      <a:pt x="87" y="362"/>
                      <a:pt x="86" y="362"/>
                      <a:pt x="86" y="359"/>
                    </a:cubicBezTo>
                    <a:cubicBezTo>
                      <a:pt x="86" y="356"/>
                      <a:pt x="89" y="356"/>
                      <a:pt x="89" y="355"/>
                    </a:cubicBezTo>
                    <a:cubicBezTo>
                      <a:pt x="89" y="354"/>
                      <a:pt x="89" y="316"/>
                      <a:pt x="88" y="312"/>
                    </a:cubicBezTo>
                    <a:cubicBezTo>
                      <a:pt x="87" y="308"/>
                      <a:pt x="89" y="282"/>
                      <a:pt x="90" y="275"/>
                    </a:cubicBezTo>
                    <a:cubicBezTo>
                      <a:pt x="91" y="268"/>
                      <a:pt x="94" y="226"/>
                      <a:pt x="94" y="222"/>
                    </a:cubicBezTo>
                    <a:cubicBezTo>
                      <a:pt x="102" y="218"/>
                      <a:pt x="102" y="218"/>
                      <a:pt x="102" y="218"/>
                    </a:cubicBezTo>
                    <a:cubicBezTo>
                      <a:pt x="102" y="218"/>
                      <a:pt x="94" y="175"/>
                      <a:pt x="92" y="172"/>
                    </a:cubicBezTo>
                    <a:cubicBezTo>
                      <a:pt x="95" y="172"/>
                      <a:pt x="95" y="172"/>
                      <a:pt x="95" y="172"/>
                    </a:cubicBezTo>
                    <a:cubicBezTo>
                      <a:pt x="95" y="172"/>
                      <a:pt x="93" y="168"/>
                      <a:pt x="90" y="164"/>
                    </a:cubicBezTo>
                    <a:cubicBezTo>
                      <a:pt x="87" y="159"/>
                      <a:pt x="87" y="149"/>
                      <a:pt x="87" y="149"/>
                    </a:cubicBezTo>
                    <a:cubicBezTo>
                      <a:pt x="87" y="149"/>
                      <a:pt x="88" y="148"/>
                      <a:pt x="90" y="149"/>
                    </a:cubicBezTo>
                    <a:cubicBezTo>
                      <a:pt x="92" y="149"/>
                      <a:pt x="92" y="151"/>
                      <a:pt x="93" y="149"/>
                    </a:cubicBezTo>
                    <a:cubicBezTo>
                      <a:pt x="95" y="146"/>
                      <a:pt x="93" y="145"/>
                      <a:pt x="93" y="145"/>
                    </a:cubicBezTo>
                    <a:cubicBezTo>
                      <a:pt x="93" y="145"/>
                      <a:pt x="95" y="146"/>
                      <a:pt x="95" y="145"/>
                    </a:cubicBezTo>
                    <a:cubicBezTo>
                      <a:pt x="95" y="145"/>
                      <a:pt x="95" y="142"/>
                      <a:pt x="93" y="1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gray">
              <a:xfrm>
                <a:off x="14859001" y="1104901"/>
                <a:ext cx="52388" cy="71438"/>
              </a:xfrm>
              <a:custGeom>
                <a:avLst/>
                <a:gdLst>
                  <a:gd name="T0" fmla="*/ 11 w 14"/>
                  <a:gd name="T1" fmla="*/ 7 h 19"/>
                  <a:gd name="T2" fmla="*/ 2 w 14"/>
                  <a:gd name="T3" fmla="*/ 1 h 19"/>
                  <a:gd name="T4" fmla="*/ 5 w 14"/>
                  <a:gd name="T5" fmla="*/ 10 h 19"/>
                  <a:gd name="T6" fmla="*/ 0 w 14"/>
                  <a:gd name="T7" fmla="*/ 14 h 19"/>
                  <a:gd name="T8" fmla="*/ 9 w 14"/>
                  <a:gd name="T9" fmla="*/ 18 h 19"/>
                  <a:gd name="T10" fmla="*/ 11 w 14"/>
                  <a:gd name="T11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9">
                    <a:moveTo>
                      <a:pt x="11" y="7"/>
                    </a:moveTo>
                    <a:cubicBezTo>
                      <a:pt x="8" y="3"/>
                      <a:pt x="5" y="0"/>
                      <a:pt x="2" y="1"/>
                    </a:cubicBezTo>
                    <a:cubicBezTo>
                      <a:pt x="2" y="1"/>
                      <a:pt x="6" y="6"/>
                      <a:pt x="5" y="10"/>
                    </a:cubicBezTo>
                    <a:cubicBezTo>
                      <a:pt x="3" y="14"/>
                      <a:pt x="0" y="14"/>
                      <a:pt x="0" y="14"/>
                    </a:cubicBezTo>
                    <a:cubicBezTo>
                      <a:pt x="0" y="14"/>
                      <a:pt x="4" y="17"/>
                      <a:pt x="9" y="18"/>
                    </a:cubicBezTo>
                    <a:cubicBezTo>
                      <a:pt x="13" y="19"/>
                      <a:pt x="14" y="11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gray">
              <a:xfrm>
                <a:off x="14812963" y="920751"/>
                <a:ext cx="26988" cy="106363"/>
              </a:xfrm>
              <a:custGeom>
                <a:avLst/>
                <a:gdLst>
                  <a:gd name="T0" fmla="*/ 6 w 7"/>
                  <a:gd name="T1" fmla="*/ 13 h 28"/>
                  <a:gd name="T2" fmla="*/ 6 w 7"/>
                  <a:gd name="T3" fmla="*/ 5 h 28"/>
                  <a:gd name="T4" fmla="*/ 5 w 7"/>
                  <a:gd name="T5" fmla="*/ 0 h 28"/>
                  <a:gd name="T6" fmla="*/ 0 w 7"/>
                  <a:gd name="T7" fmla="*/ 5 h 28"/>
                  <a:gd name="T8" fmla="*/ 4 w 7"/>
                  <a:gd name="T9" fmla="*/ 13 h 28"/>
                  <a:gd name="T10" fmla="*/ 7 w 7"/>
                  <a:gd name="T11" fmla="*/ 28 h 28"/>
                  <a:gd name="T12" fmla="*/ 6 w 7"/>
                  <a:gd name="T13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8">
                    <a:moveTo>
                      <a:pt x="6" y="13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3" y="5"/>
                      <a:pt x="0" y="5"/>
                    </a:cubicBezTo>
                    <a:cubicBezTo>
                      <a:pt x="0" y="5"/>
                      <a:pt x="5" y="9"/>
                      <a:pt x="4" y="1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5" y="17"/>
                      <a:pt x="6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/>
            </p:nvSpPr>
            <p:spPr bwMode="gray">
              <a:xfrm>
                <a:off x="14735176" y="892176"/>
                <a:ext cx="77788" cy="115888"/>
              </a:xfrm>
              <a:custGeom>
                <a:avLst/>
                <a:gdLst>
                  <a:gd name="T0" fmla="*/ 16 w 21"/>
                  <a:gd name="T1" fmla="*/ 22 h 31"/>
                  <a:gd name="T2" fmla="*/ 19 w 21"/>
                  <a:gd name="T3" fmla="*/ 13 h 31"/>
                  <a:gd name="T4" fmla="*/ 4 w 21"/>
                  <a:gd name="T5" fmla="*/ 3 h 31"/>
                  <a:gd name="T6" fmla="*/ 1 w 21"/>
                  <a:gd name="T7" fmla="*/ 0 h 31"/>
                  <a:gd name="T8" fmla="*/ 0 w 21"/>
                  <a:gd name="T9" fmla="*/ 3 h 31"/>
                  <a:gd name="T10" fmla="*/ 14 w 21"/>
                  <a:gd name="T11" fmla="*/ 22 h 31"/>
                  <a:gd name="T12" fmla="*/ 21 w 21"/>
                  <a:gd name="T13" fmla="*/ 31 h 31"/>
                  <a:gd name="T14" fmla="*/ 20 w 21"/>
                  <a:gd name="T15" fmla="*/ 26 h 31"/>
                  <a:gd name="T16" fmla="*/ 16 w 21"/>
                  <a:gd name="T17" fmla="*/ 2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1">
                    <a:moveTo>
                      <a:pt x="16" y="22"/>
                    </a:moveTo>
                    <a:cubicBezTo>
                      <a:pt x="14" y="19"/>
                      <a:pt x="19" y="13"/>
                      <a:pt x="19" y="13"/>
                    </a:cubicBezTo>
                    <a:cubicBezTo>
                      <a:pt x="19" y="13"/>
                      <a:pt x="7" y="6"/>
                      <a:pt x="4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3"/>
                      <a:pt x="0" y="3"/>
                    </a:cubicBezTo>
                    <a:cubicBezTo>
                      <a:pt x="0" y="3"/>
                      <a:pt x="13" y="19"/>
                      <a:pt x="14" y="22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0" y="28"/>
                      <a:pt x="20" y="26"/>
                    </a:cubicBezTo>
                    <a:cubicBezTo>
                      <a:pt x="20" y="24"/>
                      <a:pt x="16" y="22"/>
                      <a:pt x="16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4" name="Group 85"/>
            <p:cNvGrpSpPr/>
            <p:nvPr/>
          </p:nvGrpSpPr>
          <p:grpSpPr bwMode="gray">
            <a:xfrm>
              <a:off x="14077951" y="546101"/>
              <a:ext cx="517525" cy="1766888"/>
              <a:chOff x="14077951" y="546101"/>
              <a:chExt cx="517525" cy="1766888"/>
            </a:xfrm>
            <a:grpFill/>
          </p:grpSpPr>
          <p:sp>
            <p:nvSpPr>
              <p:cNvPr id="40" name="Freeform 11"/>
              <p:cNvSpPr>
                <a:spLocks/>
              </p:cNvSpPr>
              <p:nvPr/>
            </p:nvSpPr>
            <p:spPr bwMode="gray">
              <a:xfrm>
                <a:off x="14077951" y="546101"/>
                <a:ext cx="517525" cy="1766888"/>
              </a:xfrm>
              <a:custGeom>
                <a:avLst/>
                <a:gdLst>
                  <a:gd name="T0" fmla="*/ 90 w 138"/>
                  <a:gd name="T1" fmla="*/ 87 h 471"/>
                  <a:gd name="T2" fmla="*/ 105 w 138"/>
                  <a:gd name="T3" fmla="*/ 173 h 471"/>
                  <a:gd name="T4" fmla="*/ 93 w 138"/>
                  <a:gd name="T5" fmla="*/ 188 h 471"/>
                  <a:gd name="T6" fmla="*/ 96 w 138"/>
                  <a:gd name="T7" fmla="*/ 210 h 471"/>
                  <a:gd name="T8" fmla="*/ 94 w 138"/>
                  <a:gd name="T9" fmla="*/ 222 h 471"/>
                  <a:gd name="T10" fmla="*/ 113 w 138"/>
                  <a:gd name="T11" fmla="*/ 337 h 471"/>
                  <a:gd name="T12" fmla="*/ 106 w 138"/>
                  <a:gd name="T13" fmla="*/ 384 h 471"/>
                  <a:gd name="T14" fmla="*/ 120 w 138"/>
                  <a:gd name="T15" fmla="*/ 461 h 471"/>
                  <a:gd name="T16" fmla="*/ 120 w 138"/>
                  <a:gd name="T17" fmla="*/ 470 h 471"/>
                  <a:gd name="T18" fmla="*/ 97 w 138"/>
                  <a:gd name="T19" fmla="*/ 461 h 471"/>
                  <a:gd name="T20" fmla="*/ 83 w 138"/>
                  <a:gd name="T21" fmla="*/ 458 h 471"/>
                  <a:gd name="T22" fmla="*/ 81 w 138"/>
                  <a:gd name="T23" fmla="*/ 466 h 471"/>
                  <a:gd name="T24" fmla="*/ 79 w 138"/>
                  <a:gd name="T25" fmla="*/ 431 h 471"/>
                  <a:gd name="T26" fmla="*/ 85 w 138"/>
                  <a:gd name="T27" fmla="*/ 341 h 471"/>
                  <a:gd name="T28" fmla="*/ 39 w 138"/>
                  <a:gd name="T29" fmla="*/ 430 h 471"/>
                  <a:gd name="T30" fmla="*/ 64 w 138"/>
                  <a:gd name="T31" fmla="*/ 467 h 471"/>
                  <a:gd name="T32" fmla="*/ 62 w 138"/>
                  <a:gd name="T33" fmla="*/ 470 h 471"/>
                  <a:gd name="T34" fmla="*/ 46 w 138"/>
                  <a:gd name="T35" fmla="*/ 471 h 471"/>
                  <a:gd name="T36" fmla="*/ 28 w 138"/>
                  <a:gd name="T37" fmla="*/ 461 h 471"/>
                  <a:gd name="T38" fmla="*/ 25 w 138"/>
                  <a:gd name="T39" fmla="*/ 462 h 471"/>
                  <a:gd name="T40" fmla="*/ 22 w 138"/>
                  <a:gd name="T41" fmla="*/ 454 h 471"/>
                  <a:gd name="T42" fmla="*/ 18 w 138"/>
                  <a:gd name="T43" fmla="*/ 429 h 471"/>
                  <a:gd name="T44" fmla="*/ 16 w 138"/>
                  <a:gd name="T45" fmla="*/ 347 h 471"/>
                  <a:gd name="T46" fmla="*/ 10 w 138"/>
                  <a:gd name="T47" fmla="*/ 232 h 471"/>
                  <a:gd name="T48" fmla="*/ 11 w 138"/>
                  <a:gd name="T49" fmla="*/ 218 h 471"/>
                  <a:gd name="T50" fmla="*/ 16 w 138"/>
                  <a:gd name="T51" fmla="*/ 135 h 471"/>
                  <a:gd name="T52" fmla="*/ 9 w 138"/>
                  <a:gd name="T53" fmla="*/ 84 h 471"/>
                  <a:gd name="T54" fmla="*/ 28 w 138"/>
                  <a:gd name="T55" fmla="*/ 57 h 471"/>
                  <a:gd name="T56" fmla="*/ 24 w 138"/>
                  <a:gd name="T57" fmla="*/ 41 h 471"/>
                  <a:gd name="T58" fmla="*/ 24 w 138"/>
                  <a:gd name="T59" fmla="*/ 36 h 471"/>
                  <a:gd name="T60" fmla="*/ 24 w 138"/>
                  <a:gd name="T61" fmla="*/ 27 h 471"/>
                  <a:gd name="T62" fmla="*/ 41 w 138"/>
                  <a:gd name="T63" fmla="*/ 4 h 471"/>
                  <a:gd name="T64" fmla="*/ 70 w 138"/>
                  <a:gd name="T65" fmla="*/ 36 h 471"/>
                  <a:gd name="T66" fmla="*/ 70 w 138"/>
                  <a:gd name="T67" fmla="*/ 40 h 471"/>
                  <a:gd name="T68" fmla="*/ 69 w 138"/>
                  <a:gd name="T69" fmla="*/ 45 h 471"/>
                  <a:gd name="T70" fmla="*/ 66 w 138"/>
                  <a:gd name="T71" fmla="*/ 47 h 471"/>
                  <a:gd name="T72" fmla="*/ 60 w 138"/>
                  <a:gd name="T73" fmla="*/ 61 h 471"/>
                  <a:gd name="T74" fmla="*/ 78 w 138"/>
                  <a:gd name="T75" fmla="*/ 79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471">
                    <a:moveTo>
                      <a:pt x="78" y="79"/>
                    </a:moveTo>
                    <a:cubicBezTo>
                      <a:pt x="78" y="79"/>
                      <a:pt x="91" y="83"/>
                      <a:pt x="90" y="87"/>
                    </a:cubicBezTo>
                    <a:cubicBezTo>
                      <a:pt x="90" y="87"/>
                      <a:pt x="112" y="147"/>
                      <a:pt x="115" y="155"/>
                    </a:cubicBezTo>
                    <a:cubicBezTo>
                      <a:pt x="115" y="155"/>
                      <a:pt x="116" y="173"/>
                      <a:pt x="105" y="173"/>
                    </a:cubicBezTo>
                    <a:cubicBezTo>
                      <a:pt x="90" y="176"/>
                      <a:pt x="90" y="176"/>
                      <a:pt x="90" y="176"/>
                    </a:cubicBezTo>
                    <a:cubicBezTo>
                      <a:pt x="93" y="188"/>
                      <a:pt x="93" y="188"/>
                      <a:pt x="93" y="188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90" y="187"/>
                      <a:pt x="86" y="196"/>
                      <a:pt x="96" y="210"/>
                    </a:cubicBezTo>
                    <a:cubicBezTo>
                      <a:pt x="94" y="212"/>
                      <a:pt x="94" y="212"/>
                      <a:pt x="94" y="212"/>
                    </a:cubicBezTo>
                    <a:cubicBezTo>
                      <a:pt x="94" y="212"/>
                      <a:pt x="100" y="222"/>
                      <a:pt x="94" y="222"/>
                    </a:cubicBezTo>
                    <a:cubicBezTo>
                      <a:pt x="94" y="222"/>
                      <a:pt x="119" y="327"/>
                      <a:pt x="118" y="335"/>
                    </a:cubicBezTo>
                    <a:cubicBezTo>
                      <a:pt x="113" y="337"/>
                      <a:pt x="113" y="337"/>
                      <a:pt x="113" y="337"/>
                    </a:cubicBezTo>
                    <a:cubicBezTo>
                      <a:pt x="113" y="337"/>
                      <a:pt x="112" y="341"/>
                      <a:pt x="111" y="343"/>
                    </a:cubicBezTo>
                    <a:cubicBezTo>
                      <a:pt x="111" y="343"/>
                      <a:pt x="111" y="360"/>
                      <a:pt x="106" y="384"/>
                    </a:cubicBezTo>
                    <a:cubicBezTo>
                      <a:pt x="106" y="384"/>
                      <a:pt x="100" y="424"/>
                      <a:pt x="103" y="434"/>
                    </a:cubicBezTo>
                    <a:cubicBezTo>
                      <a:pt x="103" y="434"/>
                      <a:pt x="114" y="460"/>
                      <a:pt x="120" y="461"/>
                    </a:cubicBezTo>
                    <a:cubicBezTo>
                      <a:pt x="121" y="461"/>
                      <a:pt x="138" y="464"/>
                      <a:pt x="13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13" y="471"/>
                      <a:pt x="113" y="471"/>
                      <a:pt x="113" y="471"/>
                    </a:cubicBezTo>
                    <a:cubicBezTo>
                      <a:pt x="113" y="471"/>
                      <a:pt x="103" y="470"/>
                      <a:pt x="97" y="461"/>
                    </a:cubicBezTo>
                    <a:cubicBezTo>
                      <a:pt x="97" y="461"/>
                      <a:pt x="87" y="451"/>
                      <a:pt x="85" y="452"/>
                    </a:cubicBezTo>
                    <a:cubicBezTo>
                      <a:pt x="85" y="452"/>
                      <a:pt x="83" y="452"/>
                      <a:pt x="83" y="458"/>
                    </a:cubicBezTo>
                    <a:cubicBezTo>
                      <a:pt x="83" y="466"/>
                      <a:pt x="83" y="466"/>
                      <a:pt x="83" y="466"/>
                    </a:cubicBezTo>
                    <a:cubicBezTo>
                      <a:pt x="81" y="466"/>
                      <a:pt x="81" y="466"/>
                      <a:pt x="81" y="466"/>
                    </a:cubicBezTo>
                    <a:cubicBezTo>
                      <a:pt x="81" y="466"/>
                      <a:pt x="76" y="448"/>
                      <a:pt x="73" y="446"/>
                    </a:cubicBezTo>
                    <a:cubicBezTo>
                      <a:pt x="73" y="446"/>
                      <a:pt x="70" y="437"/>
                      <a:pt x="79" y="431"/>
                    </a:cubicBezTo>
                    <a:cubicBezTo>
                      <a:pt x="79" y="431"/>
                      <a:pt x="85" y="412"/>
                      <a:pt x="80" y="388"/>
                    </a:cubicBezTo>
                    <a:cubicBezTo>
                      <a:pt x="80" y="388"/>
                      <a:pt x="74" y="353"/>
                      <a:pt x="85" y="341"/>
                    </a:cubicBezTo>
                    <a:cubicBezTo>
                      <a:pt x="45" y="345"/>
                      <a:pt x="45" y="345"/>
                      <a:pt x="45" y="345"/>
                    </a:cubicBezTo>
                    <a:cubicBezTo>
                      <a:pt x="45" y="345"/>
                      <a:pt x="34" y="397"/>
                      <a:pt x="39" y="430"/>
                    </a:cubicBezTo>
                    <a:cubicBezTo>
                      <a:pt x="39" y="430"/>
                      <a:pt x="48" y="459"/>
                      <a:pt x="61" y="463"/>
                    </a:cubicBezTo>
                    <a:cubicBezTo>
                      <a:pt x="64" y="467"/>
                      <a:pt x="64" y="467"/>
                      <a:pt x="64" y="467"/>
                    </a:cubicBezTo>
                    <a:cubicBezTo>
                      <a:pt x="64" y="469"/>
                      <a:pt x="64" y="469"/>
                      <a:pt x="64" y="469"/>
                    </a:cubicBezTo>
                    <a:cubicBezTo>
                      <a:pt x="62" y="470"/>
                      <a:pt x="62" y="470"/>
                      <a:pt x="62" y="470"/>
                    </a:cubicBezTo>
                    <a:cubicBezTo>
                      <a:pt x="62" y="470"/>
                      <a:pt x="59" y="471"/>
                      <a:pt x="57" y="471"/>
                    </a:cubicBezTo>
                    <a:cubicBezTo>
                      <a:pt x="55" y="471"/>
                      <a:pt x="47" y="471"/>
                      <a:pt x="46" y="471"/>
                    </a:cubicBezTo>
                    <a:cubicBezTo>
                      <a:pt x="45" y="471"/>
                      <a:pt x="37" y="470"/>
                      <a:pt x="37" y="470"/>
                    </a:cubicBezTo>
                    <a:cubicBezTo>
                      <a:pt x="37" y="470"/>
                      <a:pt x="31" y="464"/>
                      <a:pt x="28" y="461"/>
                    </a:cubicBezTo>
                    <a:cubicBezTo>
                      <a:pt x="25" y="457"/>
                      <a:pt x="25" y="457"/>
                      <a:pt x="25" y="457"/>
                    </a:cubicBezTo>
                    <a:cubicBezTo>
                      <a:pt x="25" y="462"/>
                      <a:pt x="25" y="462"/>
                      <a:pt x="25" y="462"/>
                    </a:cubicBezTo>
                    <a:cubicBezTo>
                      <a:pt x="22" y="462"/>
                      <a:pt x="22" y="462"/>
                      <a:pt x="22" y="462"/>
                    </a:cubicBezTo>
                    <a:cubicBezTo>
                      <a:pt x="22" y="454"/>
                      <a:pt x="22" y="454"/>
                      <a:pt x="22" y="454"/>
                    </a:cubicBezTo>
                    <a:cubicBezTo>
                      <a:pt x="22" y="454"/>
                      <a:pt x="14" y="444"/>
                      <a:pt x="14" y="443"/>
                    </a:cubicBezTo>
                    <a:cubicBezTo>
                      <a:pt x="14" y="441"/>
                      <a:pt x="12" y="434"/>
                      <a:pt x="18" y="429"/>
                    </a:cubicBezTo>
                    <a:cubicBezTo>
                      <a:pt x="18" y="429"/>
                      <a:pt x="23" y="418"/>
                      <a:pt x="15" y="392"/>
                    </a:cubicBezTo>
                    <a:cubicBezTo>
                      <a:pt x="15" y="392"/>
                      <a:pt x="8" y="358"/>
                      <a:pt x="16" y="347"/>
                    </a:cubicBezTo>
                    <a:cubicBezTo>
                      <a:pt x="13" y="345"/>
                      <a:pt x="13" y="345"/>
                      <a:pt x="13" y="345"/>
                    </a:cubicBezTo>
                    <a:cubicBezTo>
                      <a:pt x="13" y="345"/>
                      <a:pt x="9" y="237"/>
                      <a:pt x="10" y="232"/>
                    </a:cubicBezTo>
                    <a:cubicBezTo>
                      <a:pt x="10" y="232"/>
                      <a:pt x="12" y="222"/>
                      <a:pt x="14" y="220"/>
                    </a:cubicBezTo>
                    <a:cubicBezTo>
                      <a:pt x="11" y="218"/>
                      <a:pt x="11" y="218"/>
                      <a:pt x="11" y="218"/>
                    </a:cubicBezTo>
                    <a:cubicBezTo>
                      <a:pt x="11" y="218"/>
                      <a:pt x="15" y="187"/>
                      <a:pt x="20" y="172"/>
                    </a:cubicBezTo>
                    <a:cubicBezTo>
                      <a:pt x="20" y="172"/>
                      <a:pt x="23" y="148"/>
                      <a:pt x="16" y="135"/>
                    </a:cubicBezTo>
                    <a:cubicBezTo>
                      <a:pt x="16" y="135"/>
                      <a:pt x="0" y="109"/>
                      <a:pt x="3" y="89"/>
                    </a:cubicBezTo>
                    <a:cubicBezTo>
                      <a:pt x="3" y="89"/>
                      <a:pt x="4" y="87"/>
                      <a:pt x="9" y="84"/>
                    </a:cubicBezTo>
                    <a:cubicBezTo>
                      <a:pt x="9" y="84"/>
                      <a:pt x="27" y="75"/>
                      <a:pt x="27" y="65"/>
                    </a:cubicBezTo>
                    <a:cubicBezTo>
                      <a:pt x="27" y="65"/>
                      <a:pt x="29" y="62"/>
                      <a:pt x="28" y="57"/>
                    </a:cubicBezTo>
                    <a:cubicBezTo>
                      <a:pt x="28" y="52"/>
                      <a:pt x="26" y="48"/>
                      <a:pt x="25" y="44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3" y="34"/>
                      <a:pt x="24" y="32"/>
                    </a:cubicBezTo>
                    <a:cubicBezTo>
                      <a:pt x="24" y="30"/>
                      <a:pt x="24" y="27"/>
                      <a:pt x="24" y="27"/>
                    </a:cubicBezTo>
                    <a:cubicBezTo>
                      <a:pt x="24" y="27"/>
                      <a:pt x="24" y="25"/>
                      <a:pt x="25" y="23"/>
                    </a:cubicBezTo>
                    <a:cubicBezTo>
                      <a:pt x="26" y="22"/>
                      <a:pt x="26" y="12"/>
                      <a:pt x="41" y="4"/>
                    </a:cubicBezTo>
                    <a:cubicBezTo>
                      <a:pt x="41" y="4"/>
                      <a:pt x="55" y="0"/>
                      <a:pt x="65" y="15"/>
                    </a:cubicBezTo>
                    <a:cubicBezTo>
                      <a:pt x="65" y="15"/>
                      <a:pt x="72" y="23"/>
                      <a:pt x="70" y="36"/>
                    </a:cubicBezTo>
                    <a:cubicBezTo>
                      <a:pt x="70" y="36"/>
                      <a:pt x="71" y="36"/>
                      <a:pt x="71" y="37"/>
                    </a:cubicBezTo>
                    <a:cubicBezTo>
                      <a:pt x="71" y="39"/>
                      <a:pt x="70" y="40"/>
                      <a:pt x="70" y="40"/>
                    </a:cubicBezTo>
                    <a:cubicBezTo>
                      <a:pt x="70" y="40"/>
                      <a:pt x="70" y="41"/>
                      <a:pt x="70" y="42"/>
                    </a:cubicBezTo>
                    <a:cubicBezTo>
                      <a:pt x="70" y="43"/>
                      <a:pt x="69" y="44"/>
                      <a:pt x="69" y="45"/>
                    </a:cubicBezTo>
                    <a:cubicBezTo>
                      <a:pt x="68" y="48"/>
                      <a:pt x="67" y="47"/>
                      <a:pt x="67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3" y="51"/>
                      <a:pt x="62" y="56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78" y="79"/>
                      <a:pt x="78" y="79"/>
                      <a:pt x="78" y="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12"/>
              <p:cNvSpPr>
                <a:spLocks/>
              </p:cNvSpPr>
              <p:nvPr/>
            </p:nvSpPr>
            <p:spPr bwMode="gray">
              <a:xfrm>
                <a:off x="14176376" y="760413"/>
                <a:ext cx="212725" cy="277813"/>
              </a:xfrm>
              <a:custGeom>
                <a:avLst/>
                <a:gdLst>
                  <a:gd name="T0" fmla="*/ 3 w 57"/>
                  <a:gd name="T1" fmla="*/ 0 h 74"/>
                  <a:gd name="T2" fmla="*/ 0 w 57"/>
                  <a:gd name="T3" fmla="*/ 12 h 74"/>
                  <a:gd name="T4" fmla="*/ 10 w 57"/>
                  <a:gd name="T5" fmla="*/ 32 h 74"/>
                  <a:gd name="T6" fmla="*/ 19 w 57"/>
                  <a:gd name="T7" fmla="*/ 25 h 74"/>
                  <a:gd name="T8" fmla="*/ 45 w 57"/>
                  <a:gd name="T9" fmla="*/ 74 h 74"/>
                  <a:gd name="T10" fmla="*/ 46 w 57"/>
                  <a:gd name="T11" fmla="*/ 74 h 74"/>
                  <a:gd name="T12" fmla="*/ 43 w 57"/>
                  <a:gd name="T13" fmla="*/ 40 h 74"/>
                  <a:gd name="T14" fmla="*/ 57 w 57"/>
                  <a:gd name="T15" fmla="*/ 26 h 74"/>
                  <a:gd name="T16" fmla="*/ 52 w 57"/>
                  <a:gd name="T17" fmla="*/ 21 h 74"/>
                  <a:gd name="T18" fmla="*/ 33 w 57"/>
                  <a:gd name="T19" fmla="*/ 9 h 74"/>
                  <a:gd name="T20" fmla="*/ 31 w 57"/>
                  <a:gd name="T21" fmla="*/ 14 h 74"/>
                  <a:gd name="T22" fmla="*/ 39 w 57"/>
                  <a:gd name="T23" fmla="*/ 36 h 74"/>
                  <a:gd name="T24" fmla="*/ 36 w 57"/>
                  <a:gd name="T25" fmla="*/ 41 h 74"/>
                  <a:gd name="T26" fmla="*/ 16 w 57"/>
                  <a:gd name="T27" fmla="*/ 14 h 74"/>
                  <a:gd name="T28" fmla="*/ 14 w 57"/>
                  <a:gd name="T29" fmla="*/ 13 h 74"/>
                  <a:gd name="T30" fmla="*/ 11 w 57"/>
                  <a:gd name="T31" fmla="*/ 12 h 74"/>
                  <a:gd name="T32" fmla="*/ 9 w 57"/>
                  <a:gd name="T33" fmla="*/ 10 h 74"/>
                  <a:gd name="T34" fmla="*/ 3 w 57"/>
                  <a:gd name="T3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4">
                    <a:moveTo>
                      <a:pt x="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48" y="56"/>
                      <a:pt x="45" y="74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46" y="74"/>
                      <a:pt x="51" y="55"/>
                      <a:pt x="43" y="40"/>
                    </a:cubicBezTo>
                    <a:cubicBezTo>
                      <a:pt x="43" y="40"/>
                      <a:pt x="53" y="25"/>
                      <a:pt x="57" y="26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45" y="35"/>
                      <a:pt x="39" y="36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41" y="33"/>
                      <a:pt x="16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9" y="10"/>
                      <a:pt x="9" y="10"/>
                      <a:pt x="9" y="1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Group 88"/>
            <p:cNvGrpSpPr/>
            <p:nvPr/>
          </p:nvGrpSpPr>
          <p:grpSpPr bwMode="gray">
            <a:xfrm>
              <a:off x="12365038" y="628651"/>
              <a:ext cx="430213" cy="1631950"/>
              <a:chOff x="12365038" y="628651"/>
              <a:chExt cx="430213" cy="1631950"/>
            </a:xfrm>
            <a:grpFill/>
          </p:grpSpPr>
          <p:sp>
            <p:nvSpPr>
              <p:cNvPr id="36" name="Freeform 13"/>
              <p:cNvSpPr>
                <a:spLocks noEditPoints="1"/>
              </p:cNvSpPr>
              <p:nvPr/>
            </p:nvSpPr>
            <p:spPr bwMode="gray">
              <a:xfrm>
                <a:off x="12365038" y="628651"/>
                <a:ext cx="430213" cy="1631950"/>
              </a:xfrm>
              <a:custGeom>
                <a:avLst/>
                <a:gdLst>
                  <a:gd name="T0" fmla="*/ 115 w 115"/>
                  <a:gd name="T1" fmla="*/ 166 h 435"/>
                  <a:gd name="T2" fmla="*/ 109 w 115"/>
                  <a:gd name="T3" fmla="*/ 96 h 435"/>
                  <a:gd name="T4" fmla="*/ 81 w 115"/>
                  <a:gd name="T5" fmla="*/ 62 h 435"/>
                  <a:gd name="T6" fmla="*/ 83 w 115"/>
                  <a:gd name="T7" fmla="*/ 58 h 435"/>
                  <a:gd name="T8" fmla="*/ 85 w 115"/>
                  <a:gd name="T9" fmla="*/ 53 h 435"/>
                  <a:gd name="T10" fmla="*/ 48 w 115"/>
                  <a:gd name="T11" fmla="*/ 33 h 435"/>
                  <a:gd name="T12" fmla="*/ 46 w 115"/>
                  <a:gd name="T13" fmla="*/ 42 h 435"/>
                  <a:gd name="T14" fmla="*/ 46 w 115"/>
                  <a:gd name="T15" fmla="*/ 45 h 435"/>
                  <a:gd name="T16" fmla="*/ 46 w 115"/>
                  <a:gd name="T17" fmla="*/ 49 h 435"/>
                  <a:gd name="T18" fmla="*/ 46 w 115"/>
                  <a:gd name="T19" fmla="*/ 54 h 435"/>
                  <a:gd name="T20" fmla="*/ 20 w 115"/>
                  <a:gd name="T21" fmla="*/ 84 h 435"/>
                  <a:gd name="T22" fmla="*/ 6 w 115"/>
                  <a:gd name="T23" fmla="*/ 122 h 435"/>
                  <a:gd name="T24" fmla="*/ 4 w 115"/>
                  <a:gd name="T25" fmla="*/ 162 h 435"/>
                  <a:gd name="T26" fmla="*/ 25 w 115"/>
                  <a:gd name="T27" fmla="*/ 165 h 435"/>
                  <a:gd name="T28" fmla="*/ 22 w 115"/>
                  <a:gd name="T29" fmla="*/ 187 h 435"/>
                  <a:gd name="T30" fmla="*/ 23 w 115"/>
                  <a:gd name="T31" fmla="*/ 245 h 435"/>
                  <a:gd name="T32" fmla="*/ 31 w 115"/>
                  <a:gd name="T33" fmla="*/ 318 h 435"/>
                  <a:gd name="T34" fmla="*/ 48 w 115"/>
                  <a:gd name="T35" fmla="*/ 400 h 435"/>
                  <a:gd name="T36" fmla="*/ 50 w 115"/>
                  <a:gd name="T37" fmla="*/ 419 h 435"/>
                  <a:gd name="T38" fmla="*/ 49 w 115"/>
                  <a:gd name="T39" fmla="*/ 435 h 435"/>
                  <a:gd name="T40" fmla="*/ 69 w 115"/>
                  <a:gd name="T41" fmla="*/ 433 h 435"/>
                  <a:gd name="T42" fmla="*/ 72 w 115"/>
                  <a:gd name="T43" fmla="*/ 430 h 435"/>
                  <a:gd name="T44" fmla="*/ 78 w 115"/>
                  <a:gd name="T45" fmla="*/ 416 h 435"/>
                  <a:gd name="T46" fmla="*/ 88 w 115"/>
                  <a:gd name="T47" fmla="*/ 429 h 435"/>
                  <a:gd name="T48" fmla="*/ 93 w 115"/>
                  <a:gd name="T49" fmla="*/ 413 h 435"/>
                  <a:gd name="T50" fmla="*/ 84 w 115"/>
                  <a:gd name="T51" fmla="*/ 371 h 435"/>
                  <a:gd name="T52" fmla="*/ 113 w 115"/>
                  <a:gd name="T53" fmla="*/ 244 h 435"/>
                  <a:gd name="T54" fmla="*/ 99 w 115"/>
                  <a:gd name="T55" fmla="*/ 176 h 435"/>
                  <a:gd name="T56" fmla="*/ 68 w 115"/>
                  <a:gd name="T57" fmla="*/ 315 h 435"/>
                  <a:gd name="T58" fmla="*/ 61 w 115"/>
                  <a:gd name="T59" fmla="*/ 309 h 435"/>
                  <a:gd name="T60" fmla="*/ 62 w 115"/>
                  <a:gd name="T61" fmla="*/ 305 h 435"/>
                  <a:gd name="T62" fmla="*/ 62 w 115"/>
                  <a:gd name="T63" fmla="*/ 303 h 435"/>
                  <a:gd name="T64" fmla="*/ 66 w 115"/>
                  <a:gd name="T65" fmla="*/ 270 h 435"/>
                  <a:gd name="T66" fmla="*/ 69 w 115"/>
                  <a:gd name="T67" fmla="*/ 301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5" h="435">
                    <a:moveTo>
                      <a:pt x="101" y="175"/>
                    </a:moveTo>
                    <a:cubicBezTo>
                      <a:pt x="101" y="175"/>
                      <a:pt x="114" y="172"/>
                      <a:pt x="115" y="166"/>
                    </a:cubicBezTo>
                    <a:cubicBezTo>
                      <a:pt x="115" y="141"/>
                      <a:pt x="115" y="141"/>
                      <a:pt x="115" y="141"/>
                    </a:cubicBezTo>
                    <a:cubicBezTo>
                      <a:pt x="115" y="141"/>
                      <a:pt x="109" y="99"/>
                      <a:pt x="109" y="96"/>
                    </a:cubicBezTo>
                    <a:cubicBezTo>
                      <a:pt x="109" y="96"/>
                      <a:pt x="92" y="84"/>
                      <a:pt x="88" y="79"/>
                    </a:cubicBezTo>
                    <a:cubicBezTo>
                      <a:pt x="88" y="79"/>
                      <a:pt x="83" y="67"/>
                      <a:pt x="81" y="62"/>
                    </a:cubicBezTo>
                    <a:cubicBezTo>
                      <a:pt x="81" y="61"/>
                      <a:pt x="81" y="59"/>
                      <a:pt x="81" y="59"/>
                    </a:cubicBezTo>
                    <a:cubicBezTo>
                      <a:pt x="83" y="58"/>
                      <a:pt x="83" y="58"/>
                      <a:pt x="83" y="58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5" y="53"/>
                      <a:pt x="85" y="53"/>
                      <a:pt x="85" y="53"/>
                    </a:cubicBezTo>
                    <a:cubicBezTo>
                      <a:pt x="85" y="53"/>
                      <a:pt x="98" y="38"/>
                      <a:pt x="85" y="21"/>
                    </a:cubicBezTo>
                    <a:cubicBezTo>
                      <a:pt x="85" y="21"/>
                      <a:pt x="63" y="0"/>
                      <a:pt x="48" y="33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64"/>
                      <a:pt x="42" y="69"/>
                    </a:cubicBezTo>
                    <a:cubicBezTo>
                      <a:pt x="42" y="69"/>
                      <a:pt x="36" y="78"/>
                      <a:pt x="20" y="84"/>
                    </a:cubicBezTo>
                    <a:cubicBezTo>
                      <a:pt x="20" y="84"/>
                      <a:pt x="9" y="85"/>
                      <a:pt x="9" y="97"/>
                    </a:cubicBezTo>
                    <a:cubicBezTo>
                      <a:pt x="9" y="97"/>
                      <a:pt x="7" y="118"/>
                      <a:pt x="6" y="122"/>
                    </a:cubicBezTo>
                    <a:cubicBezTo>
                      <a:pt x="6" y="122"/>
                      <a:pt x="0" y="140"/>
                      <a:pt x="0" y="148"/>
                    </a:cubicBezTo>
                    <a:cubicBezTo>
                      <a:pt x="0" y="148"/>
                      <a:pt x="0" y="159"/>
                      <a:pt x="4" y="162"/>
                    </a:cubicBezTo>
                    <a:cubicBezTo>
                      <a:pt x="4" y="162"/>
                      <a:pt x="12" y="167"/>
                      <a:pt x="16" y="169"/>
                    </a:cubicBezTo>
                    <a:cubicBezTo>
                      <a:pt x="16" y="169"/>
                      <a:pt x="19" y="169"/>
                      <a:pt x="25" y="165"/>
                    </a:cubicBezTo>
                    <a:cubicBezTo>
                      <a:pt x="25" y="165"/>
                      <a:pt x="28" y="169"/>
                      <a:pt x="20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13" y="230"/>
                      <a:pt x="13" y="243"/>
                    </a:cubicBezTo>
                    <a:cubicBezTo>
                      <a:pt x="23" y="245"/>
                      <a:pt x="23" y="245"/>
                      <a:pt x="23" y="245"/>
                    </a:cubicBezTo>
                    <a:cubicBezTo>
                      <a:pt x="23" y="245"/>
                      <a:pt x="24" y="293"/>
                      <a:pt x="26" y="296"/>
                    </a:cubicBezTo>
                    <a:cubicBezTo>
                      <a:pt x="26" y="296"/>
                      <a:pt x="27" y="309"/>
                      <a:pt x="31" y="318"/>
                    </a:cubicBezTo>
                    <a:cubicBezTo>
                      <a:pt x="31" y="318"/>
                      <a:pt x="45" y="357"/>
                      <a:pt x="45" y="373"/>
                    </a:cubicBezTo>
                    <a:cubicBezTo>
                      <a:pt x="45" y="373"/>
                      <a:pt x="51" y="392"/>
                      <a:pt x="48" y="400"/>
                    </a:cubicBezTo>
                    <a:cubicBezTo>
                      <a:pt x="42" y="417"/>
                      <a:pt x="42" y="417"/>
                      <a:pt x="42" y="417"/>
                    </a:cubicBezTo>
                    <a:cubicBezTo>
                      <a:pt x="42" y="417"/>
                      <a:pt x="48" y="419"/>
                      <a:pt x="50" y="419"/>
                    </a:cubicBezTo>
                    <a:cubicBezTo>
                      <a:pt x="50" y="419"/>
                      <a:pt x="50" y="423"/>
                      <a:pt x="41" y="425"/>
                    </a:cubicBezTo>
                    <a:cubicBezTo>
                      <a:pt x="41" y="425"/>
                      <a:pt x="35" y="435"/>
                      <a:pt x="49" y="435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69" y="433"/>
                      <a:pt x="69" y="433"/>
                      <a:pt x="69" y="433"/>
                    </a:cubicBezTo>
                    <a:cubicBezTo>
                      <a:pt x="71" y="432"/>
                      <a:pt x="71" y="432"/>
                      <a:pt x="71" y="432"/>
                    </a:cubicBezTo>
                    <a:cubicBezTo>
                      <a:pt x="72" y="430"/>
                      <a:pt x="72" y="430"/>
                      <a:pt x="72" y="430"/>
                    </a:cubicBezTo>
                    <a:cubicBezTo>
                      <a:pt x="73" y="428"/>
                      <a:pt x="73" y="428"/>
                      <a:pt x="73" y="428"/>
                    </a:cubicBezTo>
                    <a:cubicBezTo>
                      <a:pt x="73" y="428"/>
                      <a:pt x="75" y="418"/>
                      <a:pt x="78" y="416"/>
                    </a:cubicBezTo>
                    <a:cubicBezTo>
                      <a:pt x="82" y="416"/>
                      <a:pt x="82" y="416"/>
                      <a:pt x="82" y="416"/>
                    </a:cubicBezTo>
                    <a:cubicBezTo>
                      <a:pt x="82" y="416"/>
                      <a:pt x="88" y="416"/>
                      <a:pt x="88" y="429"/>
                    </a:cubicBezTo>
                    <a:cubicBezTo>
                      <a:pt x="91" y="429"/>
                      <a:pt x="91" y="429"/>
                      <a:pt x="91" y="429"/>
                    </a:cubicBezTo>
                    <a:cubicBezTo>
                      <a:pt x="91" y="429"/>
                      <a:pt x="91" y="416"/>
                      <a:pt x="93" y="413"/>
                    </a:cubicBezTo>
                    <a:cubicBezTo>
                      <a:pt x="93" y="413"/>
                      <a:pt x="96" y="407"/>
                      <a:pt x="94" y="402"/>
                    </a:cubicBezTo>
                    <a:cubicBezTo>
                      <a:pt x="84" y="371"/>
                      <a:pt x="84" y="371"/>
                      <a:pt x="84" y="371"/>
                    </a:cubicBezTo>
                    <a:cubicBezTo>
                      <a:pt x="84" y="371"/>
                      <a:pt x="99" y="321"/>
                      <a:pt x="99" y="311"/>
                    </a:cubicBezTo>
                    <a:cubicBezTo>
                      <a:pt x="99" y="311"/>
                      <a:pt x="105" y="243"/>
                      <a:pt x="113" y="244"/>
                    </a:cubicBezTo>
                    <a:cubicBezTo>
                      <a:pt x="113" y="244"/>
                      <a:pt x="113" y="191"/>
                      <a:pt x="98" y="178"/>
                    </a:cubicBezTo>
                    <a:cubicBezTo>
                      <a:pt x="99" y="176"/>
                      <a:pt x="99" y="176"/>
                      <a:pt x="99" y="176"/>
                    </a:cubicBezTo>
                    <a:cubicBezTo>
                      <a:pt x="101" y="175"/>
                      <a:pt x="101" y="175"/>
                      <a:pt x="101" y="175"/>
                    </a:cubicBezTo>
                    <a:close/>
                    <a:moveTo>
                      <a:pt x="68" y="315"/>
                    </a:moveTo>
                    <a:cubicBezTo>
                      <a:pt x="63" y="320"/>
                      <a:pt x="63" y="320"/>
                      <a:pt x="63" y="320"/>
                    </a:cubicBezTo>
                    <a:cubicBezTo>
                      <a:pt x="61" y="317"/>
                      <a:pt x="61" y="309"/>
                      <a:pt x="61" y="309"/>
                    </a:cubicBezTo>
                    <a:cubicBezTo>
                      <a:pt x="61" y="308"/>
                      <a:pt x="61" y="308"/>
                      <a:pt x="61" y="308"/>
                    </a:cubicBezTo>
                    <a:cubicBezTo>
                      <a:pt x="61" y="308"/>
                      <a:pt x="61" y="306"/>
                      <a:pt x="62" y="305"/>
                    </a:cubicBezTo>
                    <a:cubicBezTo>
                      <a:pt x="62" y="304"/>
                      <a:pt x="62" y="305"/>
                      <a:pt x="62" y="304"/>
                    </a:cubicBezTo>
                    <a:cubicBezTo>
                      <a:pt x="62" y="303"/>
                      <a:pt x="62" y="303"/>
                      <a:pt x="62" y="303"/>
                    </a:cubicBezTo>
                    <a:cubicBezTo>
                      <a:pt x="62" y="301"/>
                      <a:pt x="62" y="301"/>
                      <a:pt x="62" y="301"/>
                    </a:cubicBezTo>
                    <a:cubicBezTo>
                      <a:pt x="53" y="302"/>
                      <a:pt x="66" y="270"/>
                      <a:pt x="66" y="270"/>
                    </a:cubicBezTo>
                    <a:cubicBezTo>
                      <a:pt x="69" y="271"/>
                      <a:pt x="68" y="300"/>
                      <a:pt x="68" y="300"/>
                    </a:cubicBezTo>
                    <a:cubicBezTo>
                      <a:pt x="69" y="301"/>
                      <a:pt x="69" y="301"/>
                      <a:pt x="69" y="301"/>
                    </a:cubicBezTo>
                    <a:cubicBezTo>
                      <a:pt x="68" y="315"/>
                      <a:pt x="68" y="315"/>
                      <a:pt x="68" y="3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14"/>
              <p:cNvSpPr>
                <a:spLocks/>
              </p:cNvSpPr>
              <p:nvPr/>
            </p:nvSpPr>
            <p:spPr bwMode="gray">
              <a:xfrm>
                <a:off x="12412663" y="1154113"/>
                <a:ext cx="57150" cy="90488"/>
              </a:xfrm>
              <a:custGeom>
                <a:avLst/>
                <a:gdLst>
                  <a:gd name="T0" fmla="*/ 0 w 15"/>
                  <a:gd name="T1" fmla="*/ 7 h 24"/>
                  <a:gd name="T2" fmla="*/ 2 w 15"/>
                  <a:gd name="T3" fmla="*/ 24 h 24"/>
                  <a:gd name="T4" fmla="*/ 15 w 15"/>
                  <a:gd name="T5" fmla="*/ 13 h 24"/>
                  <a:gd name="T6" fmla="*/ 5 w 15"/>
                  <a:gd name="T7" fmla="*/ 0 h 24"/>
                  <a:gd name="T8" fmla="*/ 0 w 15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0" y="7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15"/>
              <p:cNvSpPr>
                <a:spLocks/>
              </p:cNvSpPr>
              <p:nvPr/>
            </p:nvSpPr>
            <p:spPr bwMode="gray">
              <a:xfrm>
                <a:off x="12552363" y="1168401"/>
                <a:ext cx="138113" cy="112713"/>
              </a:xfrm>
              <a:custGeom>
                <a:avLst/>
                <a:gdLst>
                  <a:gd name="T0" fmla="*/ 14 w 37"/>
                  <a:gd name="T1" fmla="*/ 0 h 30"/>
                  <a:gd name="T2" fmla="*/ 0 w 37"/>
                  <a:gd name="T3" fmla="*/ 14 h 30"/>
                  <a:gd name="T4" fmla="*/ 8 w 37"/>
                  <a:gd name="T5" fmla="*/ 30 h 30"/>
                  <a:gd name="T6" fmla="*/ 22 w 37"/>
                  <a:gd name="T7" fmla="*/ 0 h 30"/>
                  <a:gd name="T8" fmla="*/ 14 w 37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0">
                    <a:moveTo>
                      <a:pt x="14" y="0"/>
                    </a:moveTo>
                    <a:cubicBezTo>
                      <a:pt x="11" y="7"/>
                      <a:pt x="0" y="14"/>
                      <a:pt x="0" y="14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37" y="15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16"/>
              <p:cNvSpPr>
                <a:spLocks/>
              </p:cNvSpPr>
              <p:nvPr/>
            </p:nvSpPr>
            <p:spPr bwMode="gray">
              <a:xfrm>
                <a:off x="12477751" y="887413"/>
                <a:ext cx="201613" cy="228600"/>
              </a:xfrm>
              <a:custGeom>
                <a:avLst/>
                <a:gdLst>
                  <a:gd name="T0" fmla="*/ 39 w 54"/>
                  <a:gd name="T1" fmla="*/ 22 h 61"/>
                  <a:gd name="T2" fmla="*/ 54 w 54"/>
                  <a:gd name="T3" fmla="*/ 27 h 61"/>
                  <a:gd name="T4" fmla="*/ 54 w 54"/>
                  <a:gd name="T5" fmla="*/ 8 h 61"/>
                  <a:gd name="T6" fmla="*/ 48 w 54"/>
                  <a:gd name="T7" fmla="*/ 0 h 61"/>
                  <a:gd name="T8" fmla="*/ 40 w 54"/>
                  <a:gd name="T9" fmla="*/ 13 h 61"/>
                  <a:gd name="T10" fmla="*/ 37 w 54"/>
                  <a:gd name="T11" fmla="*/ 20 h 61"/>
                  <a:gd name="T12" fmla="*/ 21 w 54"/>
                  <a:gd name="T13" fmla="*/ 44 h 61"/>
                  <a:gd name="T14" fmla="*/ 14 w 54"/>
                  <a:gd name="T15" fmla="*/ 21 h 61"/>
                  <a:gd name="T16" fmla="*/ 14 w 54"/>
                  <a:gd name="T17" fmla="*/ 7 h 61"/>
                  <a:gd name="T18" fmla="*/ 14 w 54"/>
                  <a:gd name="T19" fmla="*/ 4 h 61"/>
                  <a:gd name="T20" fmla="*/ 12 w 54"/>
                  <a:gd name="T21" fmla="*/ 5 h 61"/>
                  <a:gd name="T22" fmla="*/ 0 w 54"/>
                  <a:gd name="T23" fmla="*/ 23 h 61"/>
                  <a:gd name="T24" fmla="*/ 11 w 54"/>
                  <a:gd name="T25" fmla="*/ 23 h 61"/>
                  <a:gd name="T26" fmla="*/ 18 w 54"/>
                  <a:gd name="T27" fmla="*/ 61 h 61"/>
                  <a:gd name="T28" fmla="*/ 20 w 54"/>
                  <a:gd name="T29" fmla="*/ 60 h 61"/>
                  <a:gd name="T30" fmla="*/ 39 w 54"/>
                  <a:gd name="T31" fmla="*/ 2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61">
                    <a:moveTo>
                      <a:pt x="39" y="22"/>
                    </a:moveTo>
                    <a:cubicBezTo>
                      <a:pt x="39" y="21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8"/>
                    </a:cubicBezTo>
                    <a:cubicBezTo>
                      <a:pt x="54" y="8"/>
                      <a:pt x="54" y="8"/>
                      <a:pt x="48" y="0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37" y="20"/>
                    </a:cubicBezTo>
                    <a:cubicBezTo>
                      <a:pt x="37" y="20"/>
                      <a:pt x="37" y="20"/>
                      <a:pt x="21" y="44"/>
                    </a:cubicBezTo>
                    <a:cubicBezTo>
                      <a:pt x="21" y="44"/>
                      <a:pt x="21" y="44"/>
                      <a:pt x="14" y="21"/>
                    </a:cubicBezTo>
                    <a:cubicBezTo>
                      <a:pt x="12" y="19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4"/>
                    </a:cubicBezTo>
                    <a:cubicBezTo>
                      <a:pt x="14" y="4"/>
                      <a:pt x="14" y="4"/>
                      <a:pt x="12" y="5"/>
                    </a:cubicBezTo>
                    <a:cubicBezTo>
                      <a:pt x="12" y="5"/>
                      <a:pt x="12" y="5"/>
                      <a:pt x="0" y="23"/>
                    </a:cubicBezTo>
                    <a:cubicBezTo>
                      <a:pt x="0" y="23"/>
                      <a:pt x="0" y="23"/>
                      <a:pt x="11" y="23"/>
                    </a:cubicBezTo>
                    <a:cubicBezTo>
                      <a:pt x="13" y="29"/>
                      <a:pt x="18" y="61"/>
                      <a:pt x="18" y="61"/>
                    </a:cubicBezTo>
                    <a:cubicBezTo>
                      <a:pt x="18" y="61"/>
                      <a:pt x="18" y="61"/>
                      <a:pt x="20" y="60"/>
                    </a:cubicBezTo>
                    <a:cubicBezTo>
                      <a:pt x="20" y="55"/>
                      <a:pt x="39" y="22"/>
                      <a:pt x="3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oup 87"/>
            <p:cNvGrpSpPr/>
            <p:nvPr/>
          </p:nvGrpSpPr>
          <p:grpSpPr bwMode="gray">
            <a:xfrm>
              <a:off x="12836526" y="531813"/>
              <a:ext cx="585788" cy="1803400"/>
              <a:chOff x="12836526" y="531813"/>
              <a:chExt cx="585788" cy="1803400"/>
            </a:xfrm>
            <a:grpFill/>
          </p:grpSpPr>
          <p:sp>
            <p:nvSpPr>
              <p:cNvPr id="32" name="Freeform 17"/>
              <p:cNvSpPr>
                <a:spLocks/>
              </p:cNvSpPr>
              <p:nvPr/>
            </p:nvSpPr>
            <p:spPr bwMode="gray">
              <a:xfrm>
                <a:off x="12836526" y="531813"/>
                <a:ext cx="585788" cy="1803400"/>
              </a:xfrm>
              <a:custGeom>
                <a:avLst/>
                <a:gdLst>
                  <a:gd name="T0" fmla="*/ 74 w 156"/>
                  <a:gd name="T1" fmla="*/ 65 h 481"/>
                  <a:gd name="T2" fmla="*/ 69 w 156"/>
                  <a:gd name="T3" fmla="*/ 68 h 481"/>
                  <a:gd name="T4" fmla="*/ 29 w 156"/>
                  <a:gd name="T5" fmla="*/ 87 h 481"/>
                  <a:gd name="T6" fmla="*/ 26 w 156"/>
                  <a:gd name="T7" fmla="*/ 100 h 481"/>
                  <a:gd name="T8" fmla="*/ 26 w 156"/>
                  <a:gd name="T9" fmla="*/ 104 h 481"/>
                  <a:gd name="T10" fmla="*/ 29 w 156"/>
                  <a:gd name="T11" fmla="*/ 159 h 481"/>
                  <a:gd name="T12" fmla="*/ 25 w 156"/>
                  <a:gd name="T13" fmla="*/ 175 h 481"/>
                  <a:gd name="T14" fmla="*/ 0 w 156"/>
                  <a:gd name="T15" fmla="*/ 242 h 481"/>
                  <a:gd name="T16" fmla="*/ 19 w 156"/>
                  <a:gd name="T17" fmla="*/ 256 h 481"/>
                  <a:gd name="T18" fmla="*/ 25 w 156"/>
                  <a:gd name="T19" fmla="*/ 282 h 481"/>
                  <a:gd name="T20" fmla="*/ 29 w 156"/>
                  <a:gd name="T21" fmla="*/ 337 h 481"/>
                  <a:gd name="T22" fmla="*/ 33 w 156"/>
                  <a:gd name="T23" fmla="*/ 351 h 481"/>
                  <a:gd name="T24" fmla="*/ 58 w 156"/>
                  <a:gd name="T25" fmla="*/ 396 h 481"/>
                  <a:gd name="T26" fmla="*/ 50 w 156"/>
                  <a:gd name="T27" fmla="*/ 453 h 481"/>
                  <a:gd name="T28" fmla="*/ 50 w 156"/>
                  <a:gd name="T29" fmla="*/ 464 h 481"/>
                  <a:gd name="T30" fmla="*/ 46 w 156"/>
                  <a:gd name="T31" fmla="*/ 477 h 481"/>
                  <a:gd name="T32" fmla="*/ 79 w 156"/>
                  <a:gd name="T33" fmla="*/ 477 h 481"/>
                  <a:gd name="T34" fmla="*/ 78 w 156"/>
                  <a:gd name="T35" fmla="*/ 474 h 481"/>
                  <a:gd name="T36" fmla="*/ 78 w 156"/>
                  <a:gd name="T37" fmla="*/ 467 h 481"/>
                  <a:gd name="T38" fmla="*/ 76 w 156"/>
                  <a:gd name="T39" fmla="*/ 457 h 481"/>
                  <a:gd name="T40" fmla="*/ 87 w 156"/>
                  <a:gd name="T41" fmla="*/ 438 h 481"/>
                  <a:gd name="T42" fmla="*/ 99 w 156"/>
                  <a:gd name="T43" fmla="*/ 436 h 481"/>
                  <a:gd name="T44" fmla="*/ 107 w 156"/>
                  <a:gd name="T45" fmla="*/ 450 h 481"/>
                  <a:gd name="T46" fmla="*/ 113 w 156"/>
                  <a:gd name="T47" fmla="*/ 477 h 481"/>
                  <a:gd name="T48" fmla="*/ 131 w 156"/>
                  <a:gd name="T49" fmla="*/ 450 h 481"/>
                  <a:gd name="T50" fmla="*/ 129 w 156"/>
                  <a:gd name="T51" fmla="*/ 438 h 481"/>
                  <a:gd name="T52" fmla="*/ 133 w 156"/>
                  <a:gd name="T53" fmla="*/ 421 h 481"/>
                  <a:gd name="T54" fmla="*/ 121 w 156"/>
                  <a:gd name="T55" fmla="*/ 398 h 481"/>
                  <a:gd name="T56" fmla="*/ 103 w 156"/>
                  <a:gd name="T57" fmla="*/ 395 h 481"/>
                  <a:gd name="T58" fmla="*/ 115 w 156"/>
                  <a:gd name="T59" fmla="*/ 303 h 481"/>
                  <a:gd name="T60" fmla="*/ 136 w 156"/>
                  <a:gd name="T61" fmla="*/ 267 h 481"/>
                  <a:gd name="T62" fmla="*/ 137 w 156"/>
                  <a:gd name="T63" fmla="*/ 205 h 481"/>
                  <a:gd name="T64" fmla="*/ 135 w 156"/>
                  <a:gd name="T65" fmla="*/ 167 h 481"/>
                  <a:gd name="T66" fmla="*/ 152 w 156"/>
                  <a:gd name="T67" fmla="*/ 149 h 481"/>
                  <a:gd name="T68" fmla="*/ 156 w 156"/>
                  <a:gd name="T69" fmla="*/ 137 h 481"/>
                  <a:gd name="T70" fmla="*/ 154 w 156"/>
                  <a:gd name="T71" fmla="*/ 126 h 481"/>
                  <a:gd name="T72" fmla="*/ 153 w 156"/>
                  <a:gd name="T73" fmla="*/ 123 h 481"/>
                  <a:gd name="T74" fmla="*/ 153 w 156"/>
                  <a:gd name="T75" fmla="*/ 118 h 481"/>
                  <a:gd name="T76" fmla="*/ 152 w 156"/>
                  <a:gd name="T77" fmla="*/ 115 h 481"/>
                  <a:gd name="T78" fmla="*/ 152 w 156"/>
                  <a:gd name="T79" fmla="*/ 114 h 481"/>
                  <a:gd name="T80" fmla="*/ 152 w 156"/>
                  <a:gd name="T81" fmla="*/ 94 h 481"/>
                  <a:gd name="T82" fmla="*/ 111 w 156"/>
                  <a:gd name="T83" fmla="*/ 66 h 481"/>
                  <a:gd name="T84" fmla="*/ 113 w 156"/>
                  <a:gd name="T85" fmla="*/ 58 h 481"/>
                  <a:gd name="T86" fmla="*/ 120 w 156"/>
                  <a:gd name="T87" fmla="*/ 42 h 481"/>
                  <a:gd name="T88" fmla="*/ 120 w 156"/>
                  <a:gd name="T89" fmla="*/ 17 h 481"/>
                  <a:gd name="T90" fmla="*/ 106 w 156"/>
                  <a:gd name="T91" fmla="*/ 3 h 481"/>
                  <a:gd name="T92" fmla="*/ 75 w 156"/>
                  <a:gd name="T93" fmla="*/ 16 h 481"/>
                  <a:gd name="T94" fmla="*/ 78 w 156"/>
                  <a:gd name="T95" fmla="*/ 50 h 481"/>
                  <a:gd name="T96" fmla="*/ 78 w 156"/>
                  <a:gd name="T97" fmla="*/ 62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481">
                    <a:moveTo>
                      <a:pt x="78" y="62"/>
                    </a:move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1" y="67"/>
                      <a:pt x="70" y="68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9" y="68"/>
                      <a:pt x="42" y="71"/>
                      <a:pt x="34" y="74"/>
                    </a:cubicBezTo>
                    <a:cubicBezTo>
                      <a:pt x="34" y="74"/>
                      <a:pt x="31" y="76"/>
                      <a:pt x="29" y="87"/>
                    </a:cubicBezTo>
                    <a:cubicBezTo>
                      <a:pt x="29" y="87"/>
                      <a:pt x="29" y="93"/>
                      <a:pt x="26" y="97"/>
                    </a:cubicBezTo>
                    <a:cubicBezTo>
                      <a:pt x="26" y="97"/>
                      <a:pt x="26" y="99"/>
                      <a:pt x="26" y="100"/>
                    </a:cubicBezTo>
                    <a:cubicBezTo>
                      <a:pt x="26" y="100"/>
                      <a:pt x="24" y="100"/>
                      <a:pt x="23" y="101"/>
                    </a:cubicBezTo>
                    <a:cubicBezTo>
                      <a:pt x="23" y="101"/>
                      <a:pt x="25" y="104"/>
                      <a:pt x="26" y="104"/>
                    </a:cubicBezTo>
                    <a:cubicBezTo>
                      <a:pt x="26" y="104"/>
                      <a:pt x="21" y="127"/>
                      <a:pt x="21" y="139"/>
                    </a:cubicBezTo>
                    <a:cubicBezTo>
                      <a:pt x="21" y="139"/>
                      <a:pt x="24" y="152"/>
                      <a:pt x="29" y="159"/>
                    </a:cubicBezTo>
                    <a:cubicBezTo>
                      <a:pt x="29" y="159"/>
                      <a:pt x="32" y="160"/>
                      <a:pt x="33" y="160"/>
                    </a:cubicBezTo>
                    <a:cubicBezTo>
                      <a:pt x="33" y="160"/>
                      <a:pt x="29" y="170"/>
                      <a:pt x="25" y="175"/>
                    </a:cubicBezTo>
                    <a:cubicBezTo>
                      <a:pt x="25" y="175"/>
                      <a:pt x="17" y="193"/>
                      <a:pt x="11" y="212"/>
                    </a:cubicBezTo>
                    <a:cubicBezTo>
                      <a:pt x="11" y="212"/>
                      <a:pt x="1" y="241"/>
                      <a:pt x="0" y="242"/>
                    </a:cubicBezTo>
                    <a:cubicBezTo>
                      <a:pt x="16" y="248"/>
                      <a:pt x="16" y="248"/>
                      <a:pt x="16" y="248"/>
                    </a:cubicBezTo>
                    <a:cubicBezTo>
                      <a:pt x="16" y="248"/>
                      <a:pt x="16" y="254"/>
                      <a:pt x="19" y="256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5" y="282"/>
                      <a:pt x="25" y="282"/>
                      <a:pt x="25" y="282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6" y="285"/>
                      <a:pt x="28" y="327"/>
                      <a:pt x="29" y="337"/>
                    </a:cubicBezTo>
                    <a:cubicBezTo>
                      <a:pt x="29" y="337"/>
                      <a:pt x="31" y="340"/>
                      <a:pt x="29" y="343"/>
                    </a:cubicBezTo>
                    <a:cubicBezTo>
                      <a:pt x="29" y="343"/>
                      <a:pt x="27" y="348"/>
                      <a:pt x="33" y="351"/>
                    </a:cubicBezTo>
                    <a:cubicBezTo>
                      <a:pt x="33" y="351"/>
                      <a:pt x="52" y="386"/>
                      <a:pt x="54" y="389"/>
                    </a:cubicBezTo>
                    <a:cubicBezTo>
                      <a:pt x="58" y="396"/>
                      <a:pt x="58" y="396"/>
                      <a:pt x="58" y="396"/>
                    </a:cubicBezTo>
                    <a:cubicBezTo>
                      <a:pt x="58" y="396"/>
                      <a:pt x="51" y="424"/>
                      <a:pt x="47" y="445"/>
                    </a:cubicBezTo>
                    <a:cubicBezTo>
                      <a:pt x="50" y="453"/>
                      <a:pt x="50" y="453"/>
                      <a:pt x="50" y="453"/>
                    </a:cubicBezTo>
                    <a:cubicBezTo>
                      <a:pt x="51" y="453"/>
                      <a:pt x="51" y="453"/>
                      <a:pt x="51" y="453"/>
                    </a:cubicBezTo>
                    <a:cubicBezTo>
                      <a:pt x="51" y="453"/>
                      <a:pt x="50" y="461"/>
                      <a:pt x="50" y="464"/>
                    </a:cubicBezTo>
                    <a:cubicBezTo>
                      <a:pt x="50" y="464"/>
                      <a:pt x="48" y="471"/>
                      <a:pt x="48" y="472"/>
                    </a:cubicBezTo>
                    <a:cubicBezTo>
                      <a:pt x="48" y="472"/>
                      <a:pt x="46" y="475"/>
                      <a:pt x="46" y="477"/>
                    </a:cubicBezTo>
                    <a:cubicBezTo>
                      <a:pt x="46" y="477"/>
                      <a:pt x="46" y="481"/>
                      <a:pt x="62" y="481"/>
                    </a:cubicBezTo>
                    <a:cubicBezTo>
                      <a:pt x="62" y="481"/>
                      <a:pt x="78" y="481"/>
                      <a:pt x="79" y="477"/>
                    </a:cubicBezTo>
                    <a:cubicBezTo>
                      <a:pt x="78" y="475"/>
                      <a:pt x="78" y="475"/>
                      <a:pt x="78" y="475"/>
                    </a:cubicBezTo>
                    <a:cubicBezTo>
                      <a:pt x="78" y="474"/>
                      <a:pt x="78" y="474"/>
                      <a:pt x="78" y="474"/>
                    </a:cubicBezTo>
                    <a:cubicBezTo>
                      <a:pt x="78" y="472"/>
                      <a:pt x="78" y="472"/>
                      <a:pt x="78" y="472"/>
                    </a:cubicBezTo>
                    <a:cubicBezTo>
                      <a:pt x="78" y="472"/>
                      <a:pt x="79" y="471"/>
                      <a:pt x="78" y="467"/>
                    </a:cubicBezTo>
                    <a:cubicBezTo>
                      <a:pt x="78" y="467"/>
                      <a:pt x="77" y="462"/>
                      <a:pt x="76" y="460"/>
                    </a:cubicBezTo>
                    <a:cubicBezTo>
                      <a:pt x="76" y="457"/>
                      <a:pt x="76" y="457"/>
                      <a:pt x="76" y="457"/>
                    </a:cubicBezTo>
                    <a:cubicBezTo>
                      <a:pt x="79" y="457"/>
                      <a:pt x="79" y="457"/>
                      <a:pt x="79" y="457"/>
                    </a:cubicBezTo>
                    <a:cubicBezTo>
                      <a:pt x="79" y="457"/>
                      <a:pt x="82" y="451"/>
                      <a:pt x="87" y="438"/>
                    </a:cubicBezTo>
                    <a:cubicBezTo>
                      <a:pt x="89" y="440"/>
                      <a:pt x="89" y="440"/>
                      <a:pt x="89" y="440"/>
                    </a:cubicBezTo>
                    <a:cubicBezTo>
                      <a:pt x="89" y="440"/>
                      <a:pt x="95" y="439"/>
                      <a:pt x="99" y="436"/>
                    </a:cubicBezTo>
                    <a:cubicBezTo>
                      <a:pt x="99" y="439"/>
                      <a:pt x="99" y="439"/>
                      <a:pt x="99" y="439"/>
                    </a:cubicBezTo>
                    <a:cubicBezTo>
                      <a:pt x="99" y="439"/>
                      <a:pt x="104" y="447"/>
                      <a:pt x="107" y="450"/>
                    </a:cubicBezTo>
                    <a:cubicBezTo>
                      <a:pt x="107" y="450"/>
                      <a:pt x="109" y="467"/>
                      <a:pt x="108" y="471"/>
                    </a:cubicBezTo>
                    <a:cubicBezTo>
                      <a:pt x="108" y="471"/>
                      <a:pt x="110" y="475"/>
                      <a:pt x="113" y="477"/>
                    </a:cubicBezTo>
                    <a:cubicBezTo>
                      <a:pt x="113" y="477"/>
                      <a:pt x="115" y="480"/>
                      <a:pt x="117" y="479"/>
                    </a:cubicBezTo>
                    <a:cubicBezTo>
                      <a:pt x="117" y="479"/>
                      <a:pt x="127" y="474"/>
                      <a:pt x="131" y="450"/>
                    </a:cubicBezTo>
                    <a:cubicBezTo>
                      <a:pt x="131" y="450"/>
                      <a:pt x="133" y="445"/>
                      <a:pt x="130" y="438"/>
                    </a:cubicBezTo>
                    <a:cubicBezTo>
                      <a:pt x="129" y="438"/>
                      <a:pt x="129" y="438"/>
                      <a:pt x="129" y="438"/>
                    </a:cubicBezTo>
                    <a:cubicBezTo>
                      <a:pt x="129" y="424"/>
                      <a:pt x="129" y="424"/>
                      <a:pt x="129" y="424"/>
                    </a:cubicBezTo>
                    <a:cubicBezTo>
                      <a:pt x="129" y="424"/>
                      <a:pt x="133" y="423"/>
                      <a:pt x="133" y="421"/>
                    </a:cubicBezTo>
                    <a:cubicBezTo>
                      <a:pt x="133" y="421"/>
                      <a:pt x="134" y="399"/>
                      <a:pt x="130" y="398"/>
                    </a:cubicBezTo>
                    <a:cubicBezTo>
                      <a:pt x="121" y="398"/>
                      <a:pt x="121" y="398"/>
                      <a:pt x="121" y="398"/>
                    </a:cubicBezTo>
                    <a:cubicBezTo>
                      <a:pt x="112" y="397"/>
                      <a:pt x="112" y="397"/>
                      <a:pt x="112" y="397"/>
                    </a:cubicBezTo>
                    <a:cubicBezTo>
                      <a:pt x="103" y="395"/>
                      <a:pt x="103" y="395"/>
                      <a:pt x="103" y="395"/>
                    </a:cubicBezTo>
                    <a:cubicBezTo>
                      <a:pt x="101" y="385"/>
                      <a:pt x="101" y="385"/>
                      <a:pt x="101" y="385"/>
                    </a:cubicBezTo>
                    <a:cubicBezTo>
                      <a:pt x="101" y="385"/>
                      <a:pt x="108" y="367"/>
                      <a:pt x="115" y="303"/>
                    </a:cubicBezTo>
                    <a:cubicBezTo>
                      <a:pt x="115" y="303"/>
                      <a:pt x="120" y="299"/>
                      <a:pt x="124" y="271"/>
                    </a:cubicBezTo>
                    <a:cubicBezTo>
                      <a:pt x="124" y="271"/>
                      <a:pt x="135" y="271"/>
                      <a:pt x="136" y="267"/>
                    </a:cubicBezTo>
                    <a:cubicBezTo>
                      <a:pt x="136" y="206"/>
                      <a:pt x="136" y="206"/>
                      <a:pt x="136" y="206"/>
                    </a:cubicBezTo>
                    <a:cubicBezTo>
                      <a:pt x="137" y="205"/>
                      <a:pt x="137" y="205"/>
                      <a:pt x="137" y="205"/>
                    </a:cubicBezTo>
                    <a:cubicBezTo>
                      <a:pt x="137" y="205"/>
                      <a:pt x="131" y="167"/>
                      <a:pt x="132" y="166"/>
                    </a:cubicBezTo>
                    <a:cubicBezTo>
                      <a:pt x="135" y="167"/>
                      <a:pt x="135" y="167"/>
                      <a:pt x="135" y="167"/>
                    </a:cubicBezTo>
                    <a:cubicBezTo>
                      <a:pt x="135" y="167"/>
                      <a:pt x="147" y="164"/>
                      <a:pt x="150" y="158"/>
                    </a:cubicBezTo>
                    <a:cubicBezTo>
                      <a:pt x="150" y="158"/>
                      <a:pt x="152" y="152"/>
                      <a:pt x="152" y="149"/>
                    </a:cubicBezTo>
                    <a:cubicBezTo>
                      <a:pt x="154" y="146"/>
                      <a:pt x="154" y="146"/>
                      <a:pt x="154" y="146"/>
                    </a:cubicBezTo>
                    <a:cubicBezTo>
                      <a:pt x="154" y="146"/>
                      <a:pt x="155" y="139"/>
                      <a:pt x="156" y="137"/>
                    </a:cubicBezTo>
                    <a:cubicBezTo>
                      <a:pt x="156" y="137"/>
                      <a:pt x="156" y="132"/>
                      <a:pt x="156" y="131"/>
                    </a:cubicBezTo>
                    <a:cubicBezTo>
                      <a:pt x="154" y="126"/>
                      <a:pt x="154" y="126"/>
                      <a:pt x="154" y="126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52" y="120"/>
                      <a:pt x="152" y="120"/>
                      <a:pt x="152" y="120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2" y="117"/>
                      <a:pt x="152" y="117"/>
                      <a:pt x="152" y="117"/>
                    </a:cubicBezTo>
                    <a:cubicBezTo>
                      <a:pt x="152" y="115"/>
                      <a:pt x="152" y="115"/>
                      <a:pt x="152" y="115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2" y="114"/>
                      <a:pt x="152" y="114"/>
                      <a:pt x="152" y="114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3" y="97"/>
                      <a:pt x="152" y="94"/>
                    </a:cubicBezTo>
                    <a:cubicBezTo>
                      <a:pt x="152" y="94"/>
                      <a:pt x="146" y="88"/>
                      <a:pt x="129" y="81"/>
                    </a:cubicBezTo>
                    <a:cubicBezTo>
                      <a:pt x="129" y="81"/>
                      <a:pt x="114" y="76"/>
                      <a:pt x="111" y="66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0" y="65"/>
                      <a:pt x="112" y="60"/>
                      <a:pt x="113" y="58"/>
                    </a:cubicBezTo>
                    <a:cubicBezTo>
                      <a:pt x="114" y="51"/>
                      <a:pt x="114" y="51"/>
                      <a:pt x="114" y="51"/>
                    </a:cubicBezTo>
                    <a:cubicBezTo>
                      <a:pt x="114" y="51"/>
                      <a:pt x="119" y="55"/>
                      <a:pt x="120" y="42"/>
                    </a:cubicBezTo>
                    <a:cubicBezTo>
                      <a:pt x="120" y="42"/>
                      <a:pt x="122" y="35"/>
                      <a:pt x="119" y="35"/>
                    </a:cubicBezTo>
                    <a:cubicBezTo>
                      <a:pt x="119" y="35"/>
                      <a:pt x="122" y="32"/>
                      <a:pt x="120" y="17"/>
                    </a:cubicBezTo>
                    <a:cubicBezTo>
                      <a:pt x="120" y="17"/>
                      <a:pt x="117" y="9"/>
                      <a:pt x="112" y="5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3"/>
                      <a:pt x="90" y="0"/>
                      <a:pt x="81" y="7"/>
                    </a:cubicBezTo>
                    <a:cubicBezTo>
                      <a:pt x="81" y="7"/>
                      <a:pt x="79" y="12"/>
                      <a:pt x="75" y="16"/>
                    </a:cubicBezTo>
                    <a:cubicBezTo>
                      <a:pt x="75" y="16"/>
                      <a:pt x="71" y="29"/>
                      <a:pt x="74" y="34"/>
                    </a:cubicBezTo>
                    <a:cubicBezTo>
                      <a:pt x="74" y="34"/>
                      <a:pt x="70" y="50"/>
                      <a:pt x="78" y="50"/>
                    </a:cubicBezTo>
                    <a:cubicBezTo>
                      <a:pt x="78" y="50"/>
                      <a:pt x="79" y="55"/>
                      <a:pt x="79" y="56"/>
                    </a:cubicBezTo>
                    <a:cubicBezTo>
                      <a:pt x="78" y="62"/>
                      <a:pt x="78" y="62"/>
                      <a:pt x="78" y="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18"/>
              <p:cNvSpPr>
                <a:spLocks/>
              </p:cNvSpPr>
              <p:nvPr/>
            </p:nvSpPr>
            <p:spPr bwMode="gray">
              <a:xfrm>
                <a:off x="13130213" y="757238"/>
                <a:ext cx="127000" cy="149225"/>
              </a:xfrm>
              <a:custGeom>
                <a:avLst/>
                <a:gdLst>
                  <a:gd name="T0" fmla="*/ 32 w 34"/>
                  <a:gd name="T1" fmla="*/ 5 h 40"/>
                  <a:gd name="T2" fmla="*/ 31 w 34"/>
                  <a:gd name="T3" fmla="*/ 5 h 40"/>
                  <a:gd name="T4" fmla="*/ 24 w 34"/>
                  <a:gd name="T5" fmla="*/ 13 h 40"/>
                  <a:gd name="T6" fmla="*/ 12 w 34"/>
                  <a:gd name="T7" fmla="*/ 13 h 40"/>
                  <a:gd name="T8" fmla="*/ 1 w 34"/>
                  <a:gd name="T9" fmla="*/ 0 h 40"/>
                  <a:gd name="T10" fmla="*/ 0 w 34"/>
                  <a:gd name="T11" fmla="*/ 2 h 40"/>
                  <a:gd name="T12" fmla="*/ 1 w 34"/>
                  <a:gd name="T13" fmla="*/ 4 h 40"/>
                  <a:gd name="T14" fmla="*/ 8 w 34"/>
                  <a:gd name="T15" fmla="*/ 31 h 40"/>
                  <a:gd name="T16" fmla="*/ 12 w 34"/>
                  <a:gd name="T17" fmla="*/ 24 h 40"/>
                  <a:gd name="T18" fmla="*/ 11 w 34"/>
                  <a:gd name="T19" fmla="*/ 18 h 40"/>
                  <a:gd name="T20" fmla="*/ 15 w 34"/>
                  <a:gd name="T21" fmla="*/ 16 h 40"/>
                  <a:gd name="T22" fmla="*/ 20 w 34"/>
                  <a:gd name="T23" fmla="*/ 20 h 40"/>
                  <a:gd name="T24" fmla="*/ 16 w 34"/>
                  <a:gd name="T25" fmla="*/ 24 h 40"/>
                  <a:gd name="T26" fmla="*/ 17 w 34"/>
                  <a:gd name="T27" fmla="*/ 40 h 40"/>
                  <a:gd name="T28" fmla="*/ 25 w 34"/>
                  <a:gd name="T29" fmla="*/ 25 h 40"/>
                  <a:gd name="T30" fmla="*/ 32 w 34"/>
                  <a:gd name="T31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" h="40">
                    <a:moveTo>
                      <a:pt x="32" y="5"/>
                    </a:moveTo>
                    <a:cubicBezTo>
                      <a:pt x="32" y="5"/>
                      <a:pt x="32" y="5"/>
                      <a:pt x="31" y="5"/>
                    </a:cubicBezTo>
                    <a:cubicBezTo>
                      <a:pt x="32" y="10"/>
                      <a:pt x="24" y="13"/>
                      <a:pt x="24" y="13"/>
                    </a:cubicBezTo>
                    <a:cubicBezTo>
                      <a:pt x="16" y="17"/>
                      <a:pt x="12" y="13"/>
                      <a:pt x="12" y="13"/>
                    </a:cubicBezTo>
                    <a:cubicBezTo>
                      <a:pt x="1" y="7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4"/>
                    </a:cubicBezTo>
                    <a:cubicBezTo>
                      <a:pt x="1" y="4"/>
                      <a:pt x="1" y="4"/>
                      <a:pt x="8" y="31"/>
                    </a:cubicBezTo>
                    <a:cubicBezTo>
                      <a:pt x="8" y="31"/>
                      <a:pt x="8" y="31"/>
                      <a:pt x="12" y="24"/>
                    </a:cubicBezTo>
                    <a:cubicBezTo>
                      <a:pt x="14" y="20"/>
                      <a:pt x="11" y="18"/>
                      <a:pt x="11" y="18"/>
                    </a:cubicBezTo>
                    <a:cubicBezTo>
                      <a:pt x="12" y="17"/>
                      <a:pt x="15" y="16"/>
                      <a:pt x="15" y="16"/>
                    </a:cubicBezTo>
                    <a:cubicBezTo>
                      <a:pt x="20" y="16"/>
                      <a:pt x="20" y="20"/>
                      <a:pt x="20" y="20"/>
                    </a:cubicBezTo>
                    <a:cubicBezTo>
                      <a:pt x="15" y="22"/>
                      <a:pt x="16" y="24"/>
                      <a:pt x="16" y="24"/>
                    </a:cubicBezTo>
                    <a:cubicBezTo>
                      <a:pt x="19" y="29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25" y="25"/>
                    </a:cubicBezTo>
                    <a:cubicBezTo>
                      <a:pt x="34" y="13"/>
                      <a:pt x="32" y="5"/>
                      <a:pt x="3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19"/>
              <p:cNvSpPr>
                <a:spLocks/>
              </p:cNvSpPr>
              <p:nvPr/>
            </p:nvSpPr>
            <p:spPr bwMode="gray">
              <a:xfrm>
                <a:off x="13133388" y="985838"/>
                <a:ext cx="19050" cy="66675"/>
              </a:xfrm>
              <a:custGeom>
                <a:avLst/>
                <a:gdLst>
                  <a:gd name="T0" fmla="*/ 2 w 5"/>
                  <a:gd name="T1" fmla="*/ 14 h 18"/>
                  <a:gd name="T2" fmla="*/ 0 w 5"/>
                  <a:gd name="T3" fmla="*/ 16 h 18"/>
                  <a:gd name="T4" fmla="*/ 3 w 5"/>
                  <a:gd name="T5" fmla="*/ 18 h 18"/>
                  <a:gd name="T6" fmla="*/ 5 w 5"/>
                  <a:gd name="T7" fmla="*/ 0 h 18"/>
                  <a:gd name="T8" fmla="*/ 4 w 5"/>
                  <a:gd name="T9" fmla="*/ 0 h 18"/>
                  <a:gd name="T10" fmla="*/ 2 w 5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8">
                    <a:moveTo>
                      <a:pt x="2" y="14"/>
                    </a:moveTo>
                    <a:cubicBezTo>
                      <a:pt x="2" y="14"/>
                      <a:pt x="2" y="14"/>
                      <a:pt x="0" y="16"/>
                    </a:cubicBezTo>
                    <a:cubicBezTo>
                      <a:pt x="0" y="16"/>
                      <a:pt x="0" y="16"/>
                      <a:pt x="3" y="18"/>
                    </a:cubicBezTo>
                    <a:cubicBezTo>
                      <a:pt x="3" y="18"/>
                      <a:pt x="3" y="18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20"/>
              <p:cNvSpPr>
                <a:spLocks/>
              </p:cNvSpPr>
              <p:nvPr/>
            </p:nvSpPr>
            <p:spPr bwMode="gray">
              <a:xfrm>
                <a:off x="13201651" y="1101726"/>
                <a:ext cx="22225" cy="33338"/>
              </a:xfrm>
              <a:custGeom>
                <a:avLst/>
                <a:gdLst>
                  <a:gd name="T0" fmla="*/ 0 w 6"/>
                  <a:gd name="T1" fmla="*/ 9 h 9"/>
                  <a:gd name="T2" fmla="*/ 5 w 6"/>
                  <a:gd name="T3" fmla="*/ 5 h 9"/>
                  <a:gd name="T4" fmla="*/ 6 w 6"/>
                  <a:gd name="T5" fmla="*/ 0 h 9"/>
                  <a:gd name="T6" fmla="*/ 4 w 6"/>
                  <a:gd name="T7" fmla="*/ 0 h 9"/>
                  <a:gd name="T8" fmla="*/ 0 w 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2" y="9"/>
                      <a:pt x="5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Group 86"/>
            <p:cNvGrpSpPr/>
            <p:nvPr/>
          </p:nvGrpSpPr>
          <p:grpSpPr bwMode="gray">
            <a:xfrm>
              <a:off x="13477876" y="441326"/>
              <a:ext cx="596900" cy="2017713"/>
              <a:chOff x="13477876" y="441326"/>
              <a:chExt cx="596900" cy="2017713"/>
            </a:xfrm>
            <a:grpFill/>
          </p:grpSpPr>
          <p:sp>
            <p:nvSpPr>
              <p:cNvPr id="28" name="Freeform 21"/>
              <p:cNvSpPr>
                <a:spLocks/>
              </p:cNvSpPr>
              <p:nvPr/>
            </p:nvSpPr>
            <p:spPr bwMode="gray">
              <a:xfrm>
                <a:off x="13477876" y="441326"/>
                <a:ext cx="596900" cy="2017713"/>
              </a:xfrm>
              <a:custGeom>
                <a:avLst/>
                <a:gdLst>
                  <a:gd name="T0" fmla="*/ 92 w 159"/>
                  <a:gd name="T1" fmla="*/ 77 h 538"/>
                  <a:gd name="T2" fmla="*/ 140 w 159"/>
                  <a:gd name="T3" fmla="*/ 98 h 538"/>
                  <a:gd name="T4" fmla="*/ 145 w 159"/>
                  <a:gd name="T5" fmla="*/ 129 h 538"/>
                  <a:gd name="T6" fmla="*/ 156 w 159"/>
                  <a:gd name="T7" fmla="*/ 188 h 538"/>
                  <a:gd name="T8" fmla="*/ 126 w 159"/>
                  <a:gd name="T9" fmla="*/ 276 h 538"/>
                  <a:gd name="T10" fmla="*/ 123 w 159"/>
                  <a:gd name="T11" fmla="*/ 335 h 538"/>
                  <a:gd name="T12" fmla="*/ 128 w 159"/>
                  <a:gd name="T13" fmla="*/ 393 h 538"/>
                  <a:gd name="T14" fmla="*/ 141 w 159"/>
                  <a:gd name="T15" fmla="*/ 466 h 538"/>
                  <a:gd name="T16" fmla="*/ 144 w 159"/>
                  <a:gd name="T17" fmla="*/ 482 h 538"/>
                  <a:gd name="T18" fmla="*/ 135 w 159"/>
                  <a:gd name="T19" fmla="*/ 496 h 538"/>
                  <a:gd name="T20" fmla="*/ 131 w 159"/>
                  <a:gd name="T21" fmla="*/ 531 h 538"/>
                  <a:gd name="T22" fmla="*/ 106 w 159"/>
                  <a:gd name="T23" fmla="*/ 514 h 538"/>
                  <a:gd name="T24" fmla="*/ 108 w 159"/>
                  <a:gd name="T25" fmla="*/ 479 h 538"/>
                  <a:gd name="T26" fmla="*/ 84 w 159"/>
                  <a:gd name="T27" fmla="*/ 388 h 538"/>
                  <a:gd name="T28" fmla="*/ 74 w 159"/>
                  <a:gd name="T29" fmla="*/ 329 h 538"/>
                  <a:gd name="T30" fmla="*/ 72 w 159"/>
                  <a:gd name="T31" fmla="*/ 366 h 538"/>
                  <a:gd name="T32" fmla="*/ 80 w 159"/>
                  <a:gd name="T33" fmla="*/ 449 h 538"/>
                  <a:gd name="T34" fmla="*/ 86 w 159"/>
                  <a:gd name="T35" fmla="*/ 459 h 538"/>
                  <a:gd name="T36" fmla="*/ 79 w 159"/>
                  <a:gd name="T37" fmla="*/ 485 h 538"/>
                  <a:gd name="T38" fmla="*/ 71 w 159"/>
                  <a:gd name="T39" fmla="*/ 491 h 538"/>
                  <a:gd name="T40" fmla="*/ 67 w 159"/>
                  <a:gd name="T41" fmla="*/ 490 h 538"/>
                  <a:gd name="T42" fmla="*/ 62 w 159"/>
                  <a:gd name="T43" fmla="*/ 500 h 538"/>
                  <a:gd name="T44" fmla="*/ 37 w 159"/>
                  <a:gd name="T45" fmla="*/ 511 h 538"/>
                  <a:gd name="T46" fmla="*/ 48 w 159"/>
                  <a:gd name="T47" fmla="*/ 476 h 538"/>
                  <a:gd name="T48" fmla="*/ 43 w 159"/>
                  <a:gd name="T49" fmla="*/ 454 h 538"/>
                  <a:gd name="T50" fmla="*/ 19 w 159"/>
                  <a:gd name="T51" fmla="*/ 319 h 538"/>
                  <a:gd name="T52" fmla="*/ 1 w 159"/>
                  <a:gd name="T53" fmla="*/ 276 h 538"/>
                  <a:gd name="T54" fmla="*/ 2 w 159"/>
                  <a:gd name="T55" fmla="*/ 236 h 538"/>
                  <a:gd name="T56" fmla="*/ 1 w 159"/>
                  <a:gd name="T57" fmla="*/ 231 h 538"/>
                  <a:gd name="T58" fmla="*/ 10 w 159"/>
                  <a:gd name="T59" fmla="*/ 149 h 538"/>
                  <a:gd name="T60" fmla="*/ 21 w 159"/>
                  <a:gd name="T61" fmla="*/ 102 h 538"/>
                  <a:gd name="T62" fmla="*/ 54 w 159"/>
                  <a:gd name="T63" fmla="*/ 80 h 538"/>
                  <a:gd name="T64" fmla="*/ 48 w 159"/>
                  <a:gd name="T65" fmla="*/ 67 h 538"/>
                  <a:gd name="T66" fmla="*/ 43 w 159"/>
                  <a:gd name="T67" fmla="*/ 62 h 538"/>
                  <a:gd name="T68" fmla="*/ 40 w 159"/>
                  <a:gd name="T69" fmla="*/ 48 h 538"/>
                  <a:gd name="T70" fmla="*/ 51 w 159"/>
                  <a:gd name="T71" fmla="*/ 11 h 538"/>
                  <a:gd name="T72" fmla="*/ 89 w 159"/>
                  <a:gd name="T73" fmla="*/ 37 h 538"/>
                  <a:gd name="T74" fmla="*/ 92 w 159"/>
                  <a:gd name="T75" fmla="*/ 40 h 538"/>
                  <a:gd name="T76" fmla="*/ 92 w 159"/>
                  <a:gd name="T77" fmla="*/ 45 h 538"/>
                  <a:gd name="T78" fmla="*/ 91 w 159"/>
                  <a:gd name="T79" fmla="*/ 51 h 538"/>
                  <a:gd name="T80" fmla="*/ 87 w 159"/>
                  <a:gd name="T81" fmla="*/ 53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9" h="538">
                    <a:moveTo>
                      <a:pt x="89" y="72"/>
                    </a:moveTo>
                    <a:cubicBezTo>
                      <a:pt x="91" y="78"/>
                      <a:pt x="92" y="77"/>
                      <a:pt x="92" y="77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95" y="78"/>
                      <a:pt x="102" y="94"/>
                      <a:pt x="140" y="98"/>
                    </a:cubicBezTo>
                    <a:cubicBezTo>
                      <a:pt x="141" y="98"/>
                      <a:pt x="144" y="103"/>
                      <a:pt x="144" y="103"/>
                    </a:cubicBezTo>
                    <a:cubicBezTo>
                      <a:pt x="145" y="129"/>
                      <a:pt x="145" y="129"/>
                      <a:pt x="145" y="129"/>
                    </a:cubicBezTo>
                    <a:cubicBezTo>
                      <a:pt x="145" y="129"/>
                      <a:pt x="151" y="141"/>
                      <a:pt x="152" y="164"/>
                    </a:cubicBezTo>
                    <a:cubicBezTo>
                      <a:pt x="152" y="164"/>
                      <a:pt x="154" y="180"/>
                      <a:pt x="156" y="188"/>
                    </a:cubicBezTo>
                    <a:cubicBezTo>
                      <a:pt x="156" y="188"/>
                      <a:pt x="159" y="231"/>
                      <a:pt x="128" y="278"/>
                    </a:cubicBezTo>
                    <a:cubicBezTo>
                      <a:pt x="126" y="276"/>
                      <a:pt x="126" y="276"/>
                      <a:pt x="126" y="276"/>
                    </a:cubicBezTo>
                    <a:cubicBezTo>
                      <a:pt x="124" y="276"/>
                      <a:pt x="124" y="276"/>
                      <a:pt x="124" y="276"/>
                    </a:cubicBezTo>
                    <a:cubicBezTo>
                      <a:pt x="123" y="335"/>
                      <a:pt x="123" y="335"/>
                      <a:pt x="123" y="335"/>
                    </a:cubicBezTo>
                    <a:cubicBezTo>
                      <a:pt x="123" y="335"/>
                      <a:pt x="126" y="373"/>
                      <a:pt x="130" y="380"/>
                    </a:cubicBezTo>
                    <a:cubicBezTo>
                      <a:pt x="130" y="380"/>
                      <a:pt x="130" y="384"/>
                      <a:pt x="128" y="393"/>
                    </a:cubicBezTo>
                    <a:cubicBezTo>
                      <a:pt x="128" y="393"/>
                      <a:pt x="133" y="424"/>
                      <a:pt x="139" y="429"/>
                    </a:cubicBezTo>
                    <a:cubicBezTo>
                      <a:pt x="141" y="466"/>
                      <a:pt x="141" y="466"/>
                      <a:pt x="141" y="466"/>
                    </a:cubicBezTo>
                    <a:cubicBezTo>
                      <a:pt x="138" y="473"/>
                      <a:pt x="138" y="473"/>
                      <a:pt x="138" y="473"/>
                    </a:cubicBezTo>
                    <a:cubicBezTo>
                      <a:pt x="138" y="473"/>
                      <a:pt x="142" y="477"/>
                      <a:pt x="144" y="482"/>
                    </a:cubicBezTo>
                    <a:cubicBezTo>
                      <a:pt x="136" y="493"/>
                      <a:pt x="136" y="493"/>
                      <a:pt x="136" y="493"/>
                    </a:cubicBezTo>
                    <a:cubicBezTo>
                      <a:pt x="135" y="496"/>
                      <a:pt x="135" y="496"/>
                      <a:pt x="135" y="496"/>
                    </a:cubicBezTo>
                    <a:cubicBezTo>
                      <a:pt x="135" y="496"/>
                      <a:pt x="134" y="510"/>
                      <a:pt x="137" y="515"/>
                    </a:cubicBezTo>
                    <a:cubicBezTo>
                      <a:pt x="137" y="515"/>
                      <a:pt x="140" y="526"/>
                      <a:pt x="131" y="531"/>
                    </a:cubicBezTo>
                    <a:cubicBezTo>
                      <a:pt x="131" y="531"/>
                      <a:pt x="125" y="538"/>
                      <a:pt x="108" y="534"/>
                    </a:cubicBezTo>
                    <a:cubicBezTo>
                      <a:pt x="108" y="534"/>
                      <a:pt x="100" y="528"/>
                      <a:pt x="106" y="514"/>
                    </a:cubicBezTo>
                    <a:cubicBezTo>
                      <a:pt x="106" y="514"/>
                      <a:pt x="113" y="498"/>
                      <a:pt x="112" y="494"/>
                    </a:cubicBezTo>
                    <a:cubicBezTo>
                      <a:pt x="112" y="494"/>
                      <a:pt x="104" y="481"/>
                      <a:pt x="108" y="479"/>
                    </a:cubicBezTo>
                    <a:cubicBezTo>
                      <a:pt x="108" y="479"/>
                      <a:pt x="113" y="478"/>
                      <a:pt x="98" y="465"/>
                    </a:cubicBezTo>
                    <a:cubicBezTo>
                      <a:pt x="98" y="465"/>
                      <a:pt x="86" y="425"/>
                      <a:pt x="84" y="388"/>
                    </a:cubicBezTo>
                    <a:cubicBezTo>
                      <a:pt x="79" y="345"/>
                      <a:pt x="79" y="345"/>
                      <a:pt x="79" y="345"/>
                    </a:cubicBezTo>
                    <a:cubicBezTo>
                      <a:pt x="74" y="329"/>
                      <a:pt x="74" y="329"/>
                      <a:pt x="74" y="329"/>
                    </a:cubicBezTo>
                    <a:cubicBezTo>
                      <a:pt x="73" y="329"/>
                      <a:pt x="73" y="329"/>
                      <a:pt x="73" y="329"/>
                    </a:cubicBezTo>
                    <a:cubicBezTo>
                      <a:pt x="72" y="366"/>
                      <a:pt x="72" y="366"/>
                      <a:pt x="72" y="366"/>
                    </a:cubicBezTo>
                    <a:cubicBezTo>
                      <a:pt x="72" y="366"/>
                      <a:pt x="79" y="374"/>
                      <a:pt x="75" y="385"/>
                    </a:cubicBezTo>
                    <a:cubicBezTo>
                      <a:pt x="75" y="385"/>
                      <a:pt x="76" y="445"/>
                      <a:pt x="80" y="449"/>
                    </a:cubicBezTo>
                    <a:cubicBezTo>
                      <a:pt x="80" y="449"/>
                      <a:pt x="86" y="453"/>
                      <a:pt x="86" y="458"/>
                    </a:cubicBezTo>
                    <a:cubicBezTo>
                      <a:pt x="86" y="459"/>
                      <a:pt x="86" y="459"/>
                      <a:pt x="86" y="459"/>
                    </a:cubicBezTo>
                    <a:cubicBezTo>
                      <a:pt x="85" y="464"/>
                      <a:pt x="78" y="472"/>
                      <a:pt x="78" y="472"/>
                    </a:cubicBezTo>
                    <a:cubicBezTo>
                      <a:pt x="78" y="472"/>
                      <a:pt x="80" y="484"/>
                      <a:pt x="79" y="485"/>
                    </a:cubicBezTo>
                    <a:cubicBezTo>
                      <a:pt x="79" y="486"/>
                      <a:pt x="73" y="491"/>
                      <a:pt x="73" y="491"/>
                    </a:cubicBezTo>
                    <a:cubicBezTo>
                      <a:pt x="71" y="491"/>
                      <a:pt x="71" y="491"/>
                      <a:pt x="71" y="491"/>
                    </a:cubicBezTo>
                    <a:cubicBezTo>
                      <a:pt x="70" y="490"/>
                      <a:pt x="70" y="490"/>
                      <a:pt x="70" y="490"/>
                    </a:cubicBezTo>
                    <a:cubicBezTo>
                      <a:pt x="67" y="490"/>
                      <a:pt x="67" y="490"/>
                      <a:pt x="67" y="490"/>
                    </a:cubicBezTo>
                    <a:cubicBezTo>
                      <a:pt x="66" y="491"/>
                      <a:pt x="66" y="491"/>
                      <a:pt x="66" y="491"/>
                    </a:cubicBezTo>
                    <a:cubicBezTo>
                      <a:pt x="66" y="491"/>
                      <a:pt x="63" y="495"/>
                      <a:pt x="62" y="500"/>
                    </a:cubicBezTo>
                    <a:cubicBezTo>
                      <a:pt x="62" y="500"/>
                      <a:pt x="64" y="503"/>
                      <a:pt x="56" y="507"/>
                    </a:cubicBezTo>
                    <a:cubicBezTo>
                      <a:pt x="56" y="507"/>
                      <a:pt x="48" y="513"/>
                      <a:pt x="37" y="511"/>
                    </a:cubicBezTo>
                    <a:cubicBezTo>
                      <a:pt x="37" y="511"/>
                      <a:pt x="23" y="509"/>
                      <a:pt x="30" y="500"/>
                    </a:cubicBezTo>
                    <a:cubicBezTo>
                      <a:pt x="30" y="500"/>
                      <a:pt x="44" y="485"/>
                      <a:pt x="48" y="476"/>
                    </a:cubicBezTo>
                    <a:cubicBezTo>
                      <a:pt x="49" y="464"/>
                      <a:pt x="49" y="464"/>
                      <a:pt x="49" y="464"/>
                    </a:cubicBezTo>
                    <a:cubicBezTo>
                      <a:pt x="49" y="464"/>
                      <a:pt x="37" y="459"/>
                      <a:pt x="43" y="454"/>
                    </a:cubicBezTo>
                    <a:cubicBezTo>
                      <a:pt x="43" y="454"/>
                      <a:pt x="36" y="420"/>
                      <a:pt x="35" y="395"/>
                    </a:cubicBezTo>
                    <a:cubicBezTo>
                      <a:pt x="35" y="395"/>
                      <a:pt x="21" y="352"/>
                      <a:pt x="19" y="319"/>
                    </a:cubicBezTo>
                    <a:cubicBezTo>
                      <a:pt x="14" y="292"/>
                      <a:pt x="14" y="292"/>
                      <a:pt x="14" y="292"/>
                    </a:cubicBezTo>
                    <a:cubicBezTo>
                      <a:pt x="1" y="276"/>
                      <a:pt x="1" y="276"/>
                      <a:pt x="1" y="27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2" y="236"/>
                      <a:pt x="2" y="236"/>
                      <a:pt x="2" y="236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1" y="231"/>
                      <a:pt x="0" y="199"/>
                      <a:pt x="4" y="188"/>
                    </a:cubicBezTo>
                    <a:cubicBezTo>
                      <a:pt x="4" y="188"/>
                      <a:pt x="8" y="155"/>
                      <a:pt x="10" y="149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03"/>
                      <a:pt x="21" y="102"/>
                    </a:cubicBezTo>
                    <a:cubicBezTo>
                      <a:pt x="21" y="102"/>
                      <a:pt x="49" y="92"/>
                      <a:pt x="53" y="85"/>
                    </a:cubicBezTo>
                    <a:cubicBezTo>
                      <a:pt x="53" y="85"/>
                      <a:pt x="54" y="81"/>
                      <a:pt x="54" y="80"/>
                    </a:cubicBezTo>
                    <a:cubicBezTo>
                      <a:pt x="53" y="79"/>
                      <a:pt x="53" y="76"/>
                      <a:pt x="53" y="76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1" y="46"/>
                      <a:pt x="42" y="47"/>
                    </a:cubicBezTo>
                    <a:cubicBezTo>
                      <a:pt x="42" y="47"/>
                      <a:pt x="37" y="19"/>
                      <a:pt x="51" y="11"/>
                    </a:cubicBezTo>
                    <a:cubicBezTo>
                      <a:pt x="51" y="11"/>
                      <a:pt x="71" y="0"/>
                      <a:pt x="84" y="19"/>
                    </a:cubicBezTo>
                    <a:cubicBezTo>
                      <a:pt x="84" y="19"/>
                      <a:pt x="90" y="34"/>
                      <a:pt x="89" y="37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8"/>
                      <a:pt x="92" y="48"/>
                      <a:pt x="92" y="48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7" y="53"/>
                      <a:pt x="85" y="64"/>
                      <a:pt x="89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22"/>
              <p:cNvSpPr>
                <a:spLocks/>
              </p:cNvSpPr>
              <p:nvPr/>
            </p:nvSpPr>
            <p:spPr bwMode="gray">
              <a:xfrm>
                <a:off x="13623926" y="715963"/>
                <a:ext cx="211138" cy="565150"/>
              </a:xfrm>
              <a:custGeom>
                <a:avLst/>
                <a:gdLst>
                  <a:gd name="T0" fmla="*/ 56 w 56"/>
                  <a:gd name="T1" fmla="*/ 5 h 151"/>
                  <a:gd name="T2" fmla="*/ 50 w 56"/>
                  <a:gd name="T3" fmla="*/ 0 h 151"/>
                  <a:gd name="T4" fmla="*/ 33 w 56"/>
                  <a:gd name="T5" fmla="*/ 9 h 151"/>
                  <a:gd name="T6" fmla="*/ 34 w 56"/>
                  <a:gd name="T7" fmla="*/ 13 h 151"/>
                  <a:gd name="T8" fmla="*/ 26 w 56"/>
                  <a:gd name="T9" fmla="*/ 24 h 151"/>
                  <a:gd name="T10" fmla="*/ 5 w 56"/>
                  <a:gd name="T11" fmla="*/ 114 h 151"/>
                  <a:gd name="T12" fmla="*/ 0 w 56"/>
                  <a:gd name="T13" fmla="*/ 147 h 151"/>
                  <a:gd name="T14" fmla="*/ 39 w 56"/>
                  <a:gd name="T15" fmla="*/ 151 h 151"/>
                  <a:gd name="T16" fmla="*/ 56 w 56"/>
                  <a:gd name="T17" fmla="*/ 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151">
                    <a:moveTo>
                      <a:pt x="56" y="5"/>
                    </a:moveTo>
                    <a:cubicBezTo>
                      <a:pt x="56" y="5"/>
                      <a:pt x="55" y="5"/>
                      <a:pt x="50" y="0"/>
                    </a:cubicBezTo>
                    <a:cubicBezTo>
                      <a:pt x="50" y="0"/>
                      <a:pt x="38" y="6"/>
                      <a:pt x="33" y="9"/>
                    </a:cubicBezTo>
                    <a:cubicBezTo>
                      <a:pt x="33" y="9"/>
                      <a:pt x="33" y="11"/>
                      <a:pt x="34" y="1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7"/>
                      <a:pt x="21" y="101"/>
                      <a:pt x="5" y="114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3" y="150"/>
                      <a:pt x="39" y="151"/>
                      <a:pt x="39" y="151"/>
                    </a:cubicBezTo>
                    <a:cubicBezTo>
                      <a:pt x="26" y="98"/>
                      <a:pt x="56" y="5"/>
                      <a:pt x="56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23"/>
              <p:cNvSpPr>
                <a:spLocks/>
              </p:cNvSpPr>
              <p:nvPr/>
            </p:nvSpPr>
            <p:spPr bwMode="gray">
              <a:xfrm>
                <a:off x="13642976" y="744538"/>
                <a:ext cx="63500" cy="307975"/>
              </a:xfrm>
              <a:custGeom>
                <a:avLst/>
                <a:gdLst>
                  <a:gd name="T0" fmla="*/ 14 w 17"/>
                  <a:gd name="T1" fmla="*/ 19 h 82"/>
                  <a:gd name="T2" fmla="*/ 15 w 17"/>
                  <a:gd name="T3" fmla="*/ 8 h 82"/>
                  <a:gd name="T4" fmla="*/ 16 w 17"/>
                  <a:gd name="T5" fmla="*/ 7 h 82"/>
                  <a:gd name="T6" fmla="*/ 15 w 17"/>
                  <a:gd name="T7" fmla="*/ 6 h 82"/>
                  <a:gd name="T8" fmla="*/ 9 w 17"/>
                  <a:gd name="T9" fmla="*/ 0 h 82"/>
                  <a:gd name="T10" fmla="*/ 7 w 17"/>
                  <a:gd name="T11" fmla="*/ 3 h 82"/>
                  <a:gd name="T12" fmla="*/ 2 w 17"/>
                  <a:gd name="T13" fmla="*/ 82 h 82"/>
                  <a:gd name="T14" fmla="*/ 14 w 17"/>
                  <a:gd name="T15" fmla="*/ 1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2">
                    <a:moveTo>
                      <a:pt x="14" y="19"/>
                    </a:moveTo>
                    <a:cubicBezTo>
                      <a:pt x="12" y="16"/>
                      <a:pt x="15" y="8"/>
                      <a:pt x="15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0" y="34"/>
                      <a:pt x="2" y="82"/>
                    </a:cubicBezTo>
                    <a:cubicBezTo>
                      <a:pt x="2" y="82"/>
                      <a:pt x="17" y="21"/>
                      <a:pt x="14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gray">
              <a:xfrm>
                <a:off x="13628688" y="768351"/>
                <a:ext cx="115888" cy="449263"/>
              </a:xfrm>
              <a:custGeom>
                <a:avLst/>
                <a:gdLst>
                  <a:gd name="T0" fmla="*/ 6 w 31"/>
                  <a:gd name="T1" fmla="*/ 73 h 120"/>
                  <a:gd name="T2" fmla="*/ 15 w 31"/>
                  <a:gd name="T3" fmla="*/ 12 h 120"/>
                  <a:gd name="T4" fmla="*/ 14 w 31"/>
                  <a:gd name="T5" fmla="*/ 9 h 120"/>
                  <a:gd name="T6" fmla="*/ 19 w 31"/>
                  <a:gd name="T7" fmla="*/ 2 h 120"/>
                  <a:gd name="T8" fmla="*/ 20 w 31"/>
                  <a:gd name="T9" fmla="*/ 1 h 120"/>
                  <a:gd name="T10" fmla="*/ 19 w 31"/>
                  <a:gd name="T11" fmla="*/ 1 h 120"/>
                  <a:gd name="T12" fmla="*/ 20 w 31"/>
                  <a:gd name="T13" fmla="*/ 1 h 120"/>
                  <a:gd name="T14" fmla="*/ 27 w 31"/>
                  <a:gd name="T15" fmla="*/ 0 h 120"/>
                  <a:gd name="T16" fmla="*/ 27 w 31"/>
                  <a:gd name="T17" fmla="*/ 1 h 120"/>
                  <a:gd name="T18" fmla="*/ 31 w 31"/>
                  <a:gd name="T19" fmla="*/ 6 h 120"/>
                  <a:gd name="T20" fmla="*/ 30 w 31"/>
                  <a:gd name="T21" fmla="*/ 6 h 120"/>
                  <a:gd name="T22" fmla="*/ 25 w 31"/>
                  <a:gd name="T23" fmla="*/ 15 h 120"/>
                  <a:gd name="T24" fmla="*/ 27 w 31"/>
                  <a:gd name="T25" fmla="*/ 42 h 120"/>
                  <a:gd name="T26" fmla="*/ 24 w 31"/>
                  <a:gd name="T27" fmla="*/ 106 h 120"/>
                  <a:gd name="T28" fmla="*/ 9 w 31"/>
                  <a:gd name="T29" fmla="*/ 120 h 120"/>
                  <a:gd name="T30" fmla="*/ 0 w 31"/>
                  <a:gd name="T31" fmla="*/ 110 h 120"/>
                  <a:gd name="T32" fmla="*/ 6 w 31"/>
                  <a:gd name="T33" fmla="*/ 73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120">
                    <a:moveTo>
                      <a:pt x="6" y="73"/>
                    </a:moveTo>
                    <a:cubicBezTo>
                      <a:pt x="6" y="74"/>
                      <a:pt x="18" y="14"/>
                      <a:pt x="15" y="12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5" y="5"/>
                      <a:pt x="25" y="15"/>
                      <a:pt x="25" y="15"/>
                    </a:cubicBezTo>
                    <a:cubicBezTo>
                      <a:pt x="25" y="18"/>
                      <a:pt x="27" y="42"/>
                      <a:pt x="27" y="42"/>
                    </a:cubicBezTo>
                    <a:cubicBezTo>
                      <a:pt x="28" y="59"/>
                      <a:pt x="24" y="106"/>
                      <a:pt x="24" y="106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0" y="110"/>
                      <a:pt x="0" y="110"/>
                      <a:pt x="0" y="110"/>
                    </a:cubicBezTo>
                    <a:lnTo>
                      <a:pt x="6" y="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1400678" y="4692575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Groupe 2052"/>
          <p:cNvGrpSpPr>
            <a:grpSpLocks/>
          </p:cNvGrpSpPr>
          <p:nvPr/>
        </p:nvGrpSpPr>
        <p:grpSpPr bwMode="auto">
          <a:xfrm>
            <a:off x="8877906" y="1652362"/>
            <a:ext cx="1896229" cy="2963980"/>
            <a:chOff x="3227388" y="1412875"/>
            <a:chExt cx="2206625" cy="3448051"/>
          </a:xfrm>
        </p:grpSpPr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4159250" y="2068513"/>
              <a:ext cx="268288" cy="498475"/>
            </a:xfrm>
            <a:custGeom>
              <a:avLst/>
              <a:gdLst>
                <a:gd name="T0" fmla="*/ 425908038 w 169"/>
                <a:gd name="T1" fmla="*/ 123486864 h 314"/>
                <a:gd name="T2" fmla="*/ 403225705 w 169"/>
                <a:gd name="T3" fmla="*/ 63003113 h 314"/>
                <a:gd name="T4" fmla="*/ 390625699 w 169"/>
                <a:gd name="T5" fmla="*/ 40322497 h 314"/>
                <a:gd name="T6" fmla="*/ 378024105 w 169"/>
                <a:gd name="T7" fmla="*/ 27720927 h 314"/>
                <a:gd name="T8" fmla="*/ 307459624 w 169"/>
                <a:gd name="T9" fmla="*/ 2520950 h 314"/>
                <a:gd name="T10" fmla="*/ 287298343 w 169"/>
                <a:gd name="T11" fmla="*/ 0 h 314"/>
                <a:gd name="T12" fmla="*/ 246975783 w 169"/>
                <a:gd name="T13" fmla="*/ 5040312 h 314"/>
                <a:gd name="T14" fmla="*/ 234375776 w 169"/>
                <a:gd name="T15" fmla="*/ 12599986 h 314"/>
                <a:gd name="T16" fmla="*/ 209174176 w 169"/>
                <a:gd name="T17" fmla="*/ 40322497 h 314"/>
                <a:gd name="T18" fmla="*/ 176411252 w 169"/>
                <a:gd name="T19" fmla="*/ 73083734 h 314"/>
                <a:gd name="T20" fmla="*/ 163811246 w 169"/>
                <a:gd name="T21" fmla="*/ 85685304 h 314"/>
                <a:gd name="T22" fmla="*/ 143649965 w 169"/>
                <a:gd name="T23" fmla="*/ 113406243 h 314"/>
                <a:gd name="T24" fmla="*/ 131048372 w 169"/>
                <a:gd name="T25" fmla="*/ 123486864 h 314"/>
                <a:gd name="T26" fmla="*/ 100806426 w 169"/>
                <a:gd name="T27" fmla="*/ 158769038 h 314"/>
                <a:gd name="T28" fmla="*/ 68045140 w 169"/>
                <a:gd name="T29" fmla="*/ 201612471 h 314"/>
                <a:gd name="T30" fmla="*/ 32762887 w 169"/>
                <a:gd name="T31" fmla="*/ 234373746 h 314"/>
                <a:gd name="T32" fmla="*/ 12601597 w 169"/>
                <a:gd name="T33" fmla="*/ 259575298 h 314"/>
                <a:gd name="T34" fmla="*/ 12601597 w 169"/>
                <a:gd name="T35" fmla="*/ 267136558 h 314"/>
                <a:gd name="T36" fmla="*/ 17641920 w 169"/>
                <a:gd name="T37" fmla="*/ 335181544 h 314"/>
                <a:gd name="T38" fmla="*/ 12601597 w 169"/>
                <a:gd name="T39" fmla="*/ 352821837 h 314"/>
                <a:gd name="T40" fmla="*/ 2520955 w 169"/>
                <a:gd name="T41" fmla="*/ 395665270 h 314"/>
                <a:gd name="T42" fmla="*/ 0 w 169"/>
                <a:gd name="T43" fmla="*/ 435986266 h 314"/>
                <a:gd name="T44" fmla="*/ 10080643 w 169"/>
                <a:gd name="T45" fmla="*/ 483870010 h 314"/>
                <a:gd name="T46" fmla="*/ 25201607 w 169"/>
                <a:gd name="T47" fmla="*/ 539313426 h 314"/>
                <a:gd name="T48" fmla="*/ 45362893 w 169"/>
                <a:gd name="T49" fmla="*/ 584676221 h 314"/>
                <a:gd name="T50" fmla="*/ 68045140 w 169"/>
                <a:gd name="T51" fmla="*/ 635079327 h 314"/>
                <a:gd name="T52" fmla="*/ 78125780 w 169"/>
                <a:gd name="T53" fmla="*/ 657761518 h 314"/>
                <a:gd name="T54" fmla="*/ 103327380 w 169"/>
                <a:gd name="T55" fmla="*/ 700603364 h 314"/>
                <a:gd name="T56" fmla="*/ 123488685 w 169"/>
                <a:gd name="T57" fmla="*/ 713204934 h 314"/>
                <a:gd name="T58" fmla="*/ 141129012 w 169"/>
                <a:gd name="T59" fmla="*/ 728325865 h 314"/>
                <a:gd name="T60" fmla="*/ 158770926 w 169"/>
                <a:gd name="T61" fmla="*/ 773688660 h 314"/>
                <a:gd name="T62" fmla="*/ 211693542 w 169"/>
                <a:gd name="T63" fmla="*/ 791328953 h 314"/>
                <a:gd name="T64" fmla="*/ 425908038 w 169"/>
                <a:gd name="T65" fmla="*/ 123486864 h 3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9"/>
                <a:gd name="T100" fmla="*/ 0 h 314"/>
                <a:gd name="T101" fmla="*/ 169 w 169"/>
                <a:gd name="T102" fmla="*/ 314 h 31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9" h="314">
                  <a:moveTo>
                    <a:pt x="169" y="49"/>
                  </a:moveTo>
                  <a:lnTo>
                    <a:pt x="169" y="49"/>
                  </a:lnTo>
                  <a:lnTo>
                    <a:pt x="164" y="36"/>
                  </a:lnTo>
                  <a:lnTo>
                    <a:pt x="160" y="25"/>
                  </a:lnTo>
                  <a:lnTo>
                    <a:pt x="155" y="16"/>
                  </a:lnTo>
                  <a:lnTo>
                    <a:pt x="154" y="14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22" y="1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8" y="2"/>
                  </a:lnTo>
                  <a:lnTo>
                    <a:pt x="93" y="5"/>
                  </a:lnTo>
                  <a:lnTo>
                    <a:pt x="88" y="10"/>
                  </a:lnTo>
                  <a:lnTo>
                    <a:pt x="83" y="16"/>
                  </a:lnTo>
                  <a:lnTo>
                    <a:pt x="76" y="24"/>
                  </a:lnTo>
                  <a:lnTo>
                    <a:pt x="70" y="29"/>
                  </a:lnTo>
                  <a:lnTo>
                    <a:pt x="65" y="34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2" y="49"/>
                  </a:lnTo>
                  <a:lnTo>
                    <a:pt x="47" y="55"/>
                  </a:lnTo>
                  <a:lnTo>
                    <a:pt x="40" y="63"/>
                  </a:lnTo>
                  <a:lnTo>
                    <a:pt x="35" y="72"/>
                  </a:lnTo>
                  <a:lnTo>
                    <a:pt x="27" y="80"/>
                  </a:lnTo>
                  <a:lnTo>
                    <a:pt x="13" y="93"/>
                  </a:lnTo>
                  <a:lnTo>
                    <a:pt x="7" y="99"/>
                  </a:lnTo>
                  <a:lnTo>
                    <a:pt x="5" y="103"/>
                  </a:lnTo>
                  <a:lnTo>
                    <a:pt x="5" y="106"/>
                  </a:lnTo>
                  <a:lnTo>
                    <a:pt x="5" y="124"/>
                  </a:lnTo>
                  <a:lnTo>
                    <a:pt x="7" y="133"/>
                  </a:lnTo>
                  <a:lnTo>
                    <a:pt x="5" y="140"/>
                  </a:lnTo>
                  <a:lnTo>
                    <a:pt x="3" y="148"/>
                  </a:lnTo>
                  <a:lnTo>
                    <a:pt x="1" y="157"/>
                  </a:lnTo>
                  <a:lnTo>
                    <a:pt x="0" y="173"/>
                  </a:lnTo>
                  <a:lnTo>
                    <a:pt x="1" y="182"/>
                  </a:lnTo>
                  <a:lnTo>
                    <a:pt x="4" y="192"/>
                  </a:lnTo>
                  <a:lnTo>
                    <a:pt x="10" y="214"/>
                  </a:lnTo>
                  <a:lnTo>
                    <a:pt x="13" y="222"/>
                  </a:lnTo>
                  <a:lnTo>
                    <a:pt x="18" y="232"/>
                  </a:lnTo>
                  <a:lnTo>
                    <a:pt x="23" y="241"/>
                  </a:lnTo>
                  <a:lnTo>
                    <a:pt x="27" y="252"/>
                  </a:lnTo>
                  <a:lnTo>
                    <a:pt x="31" y="261"/>
                  </a:lnTo>
                  <a:lnTo>
                    <a:pt x="35" y="270"/>
                  </a:lnTo>
                  <a:lnTo>
                    <a:pt x="41" y="278"/>
                  </a:lnTo>
                  <a:lnTo>
                    <a:pt x="49" y="283"/>
                  </a:lnTo>
                  <a:lnTo>
                    <a:pt x="52" y="285"/>
                  </a:lnTo>
                  <a:lnTo>
                    <a:pt x="56" y="289"/>
                  </a:lnTo>
                  <a:lnTo>
                    <a:pt x="61" y="298"/>
                  </a:lnTo>
                  <a:lnTo>
                    <a:pt x="63" y="307"/>
                  </a:lnTo>
                  <a:lnTo>
                    <a:pt x="65" y="310"/>
                  </a:lnTo>
                  <a:lnTo>
                    <a:pt x="84" y="314"/>
                  </a:lnTo>
                  <a:lnTo>
                    <a:pt x="149" y="307"/>
                  </a:lnTo>
                  <a:lnTo>
                    <a:pt x="169" y="49"/>
                  </a:lnTo>
                  <a:close/>
                </a:path>
              </a:pathLst>
            </a:custGeom>
            <a:solidFill>
              <a:srgbClr val="5636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4214813" y="2132013"/>
              <a:ext cx="363538" cy="476250"/>
            </a:xfrm>
            <a:custGeom>
              <a:avLst/>
              <a:gdLst>
                <a:gd name="T0" fmla="*/ 531754551 w 229"/>
                <a:gd name="T1" fmla="*/ 723285542 h 300"/>
                <a:gd name="T2" fmla="*/ 536794869 w 229"/>
                <a:gd name="T3" fmla="*/ 630039005 h 300"/>
                <a:gd name="T4" fmla="*/ 546875505 w 229"/>
                <a:gd name="T5" fmla="*/ 592235882 h 300"/>
                <a:gd name="T6" fmla="*/ 569556142 w 229"/>
                <a:gd name="T7" fmla="*/ 546873088 h 300"/>
                <a:gd name="T8" fmla="*/ 577117413 w 229"/>
                <a:gd name="T9" fmla="*/ 483870002 h 300"/>
                <a:gd name="T10" fmla="*/ 569556142 w 229"/>
                <a:gd name="T11" fmla="*/ 385583055 h 300"/>
                <a:gd name="T12" fmla="*/ 564515824 w 229"/>
                <a:gd name="T13" fmla="*/ 312499347 h 300"/>
                <a:gd name="T14" fmla="*/ 554435188 w 229"/>
                <a:gd name="T15" fmla="*/ 292338105 h 300"/>
                <a:gd name="T16" fmla="*/ 526714232 w 229"/>
                <a:gd name="T17" fmla="*/ 259575294 h 300"/>
                <a:gd name="T18" fmla="*/ 519152962 w 229"/>
                <a:gd name="T19" fmla="*/ 246975311 h 300"/>
                <a:gd name="T20" fmla="*/ 488911053 w 229"/>
                <a:gd name="T21" fmla="*/ 173891554 h 300"/>
                <a:gd name="T22" fmla="*/ 481351370 w 229"/>
                <a:gd name="T23" fmla="*/ 161289984 h 300"/>
                <a:gd name="T24" fmla="*/ 458669145 w 229"/>
                <a:gd name="T25" fmla="*/ 136088432 h 300"/>
                <a:gd name="T26" fmla="*/ 443548190 w 229"/>
                <a:gd name="T27" fmla="*/ 118446551 h 300"/>
                <a:gd name="T28" fmla="*/ 425907871 w 229"/>
                <a:gd name="T29" fmla="*/ 103325595 h 300"/>
                <a:gd name="T30" fmla="*/ 403225546 w 229"/>
                <a:gd name="T31" fmla="*/ 57962801 h 300"/>
                <a:gd name="T32" fmla="*/ 390625545 w 229"/>
                <a:gd name="T33" fmla="*/ 37801547 h 300"/>
                <a:gd name="T34" fmla="*/ 355343318 w 229"/>
                <a:gd name="T35" fmla="*/ 12599985 h 300"/>
                <a:gd name="T36" fmla="*/ 302419185 w 229"/>
                <a:gd name="T37" fmla="*/ 0 h 300"/>
                <a:gd name="T38" fmla="*/ 269657911 w 229"/>
                <a:gd name="T39" fmla="*/ 2520950 h 300"/>
                <a:gd name="T40" fmla="*/ 163811181 w 229"/>
                <a:gd name="T41" fmla="*/ 17640299 h 300"/>
                <a:gd name="T42" fmla="*/ 153730545 w 229"/>
                <a:gd name="T43" fmla="*/ 22682197 h 300"/>
                <a:gd name="T44" fmla="*/ 103327339 w 229"/>
                <a:gd name="T45" fmla="*/ 63003112 h 300"/>
                <a:gd name="T46" fmla="*/ 65524160 w 229"/>
                <a:gd name="T47" fmla="*/ 110886879 h 300"/>
                <a:gd name="T48" fmla="*/ 63004795 w 229"/>
                <a:gd name="T49" fmla="*/ 123486862 h 300"/>
                <a:gd name="T50" fmla="*/ 65524160 w 229"/>
                <a:gd name="T51" fmla="*/ 141128742 h 300"/>
                <a:gd name="T52" fmla="*/ 98287021 w 229"/>
                <a:gd name="T53" fmla="*/ 194051208 h 300"/>
                <a:gd name="T54" fmla="*/ 110887048 w 229"/>
                <a:gd name="T55" fmla="*/ 221773759 h 300"/>
                <a:gd name="T56" fmla="*/ 118448318 w 229"/>
                <a:gd name="T57" fmla="*/ 249494673 h 300"/>
                <a:gd name="T58" fmla="*/ 120967684 w 229"/>
                <a:gd name="T59" fmla="*/ 347781520 h 300"/>
                <a:gd name="T60" fmla="*/ 120967684 w 229"/>
                <a:gd name="T61" fmla="*/ 355342780 h 300"/>
                <a:gd name="T62" fmla="*/ 141128956 w 229"/>
                <a:gd name="T63" fmla="*/ 380542744 h 300"/>
                <a:gd name="T64" fmla="*/ 163811181 w 229"/>
                <a:gd name="T65" fmla="*/ 400703986 h 300"/>
                <a:gd name="T66" fmla="*/ 166330547 w 229"/>
                <a:gd name="T67" fmla="*/ 410784607 h 300"/>
                <a:gd name="T68" fmla="*/ 163811181 w 229"/>
                <a:gd name="T69" fmla="*/ 423386276 h 300"/>
                <a:gd name="T70" fmla="*/ 146169274 w 229"/>
                <a:gd name="T71" fmla="*/ 446066879 h 300"/>
                <a:gd name="T72" fmla="*/ 108367682 w 229"/>
                <a:gd name="T73" fmla="*/ 433466897 h 300"/>
                <a:gd name="T74" fmla="*/ 57964477 w 229"/>
                <a:gd name="T75" fmla="*/ 418345966 h 300"/>
                <a:gd name="T76" fmla="*/ 42843510 w 229"/>
                <a:gd name="T77" fmla="*/ 418345966 h 300"/>
                <a:gd name="T78" fmla="*/ 22682231 w 229"/>
                <a:gd name="T79" fmla="*/ 425905638 h 300"/>
                <a:gd name="T80" fmla="*/ 7561274 w 229"/>
                <a:gd name="T81" fmla="*/ 441026569 h 300"/>
                <a:gd name="T82" fmla="*/ 0 w 229"/>
                <a:gd name="T83" fmla="*/ 466228121 h 300"/>
                <a:gd name="T84" fmla="*/ 7561274 w 229"/>
                <a:gd name="T85" fmla="*/ 491429673 h 300"/>
                <a:gd name="T86" fmla="*/ 15120960 w 229"/>
                <a:gd name="T87" fmla="*/ 501510294 h 300"/>
                <a:gd name="T88" fmla="*/ 52924158 w 229"/>
                <a:gd name="T89" fmla="*/ 526711847 h 300"/>
                <a:gd name="T90" fmla="*/ 120967684 w 229"/>
                <a:gd name="T91" fmla="*/ 556953709 h 300"/>
                <a:gd name="T92" fmla="*/ 148690227 w 229"/>
                <a:gd name="T93" fmla="*/ 559474658 h 300"/>
                <a:gd name="T94" fmla="*/ 153730545 w 229"/>
                <a:gd name="T95" fmla="*/ 559474658 h 300"/>
                <a:gd name="T96" fmla="*/ 166330547 w 229"/>
                <a:gd name="T97" fmla="*/ 574595590 h 300"/>
                <a:gd name="T98" fmla="*/ 186491819 w 229"/>
                <a:gd name="T99" fmla="*/ 617437435 h 300"/>
                <a:gd name="T100" fmla="*/ 204133726 w 229"/>
                <a:gd name="T101" fmla="*/ 705643661 h 300"/>
                <a:gd name="T102" fmla="*/ 209174094 w 229"/>
                <a:gd name="T103" fmla="*/ 715724282 h 300"/>
                <a:gd name="T104" fmla="*/ 231854731 w 229"/>
                <a:gd name="T105" fmla="*/ 735885524 h 300"/>
                <a:gd name="T106" fmla="*/ 274698229 w 229"/>
                <a:gd name="T107" fmla="*/ 751006455 h 300"/>
                <a:gd name="T108" fmla="*/ 531754551 w 229"/>
                <a:gd name="T109" fmla="*/ 723285542 h 3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9"/>
                <a:gd name="T166" fmla="*/ 0 h 300"/>
                <a:gd name="T167" fmla="*/ 229 w 229"/>
                <a:gd name="T168" fmla="*/ 300 h 3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9" h="300">
                  <a:moveTo>
                    <a:pt x="211" y="287"/>
                  </a:moveTo>
                  <a:lnTo>
                    <a:pt x="211" y="287"/>
                  </a:lnTo>
                  <a:lnTo>
                    <a:pt x="212" y="267"/>
                  </a:lnTo>
                  <a:lnTo>
                    <a:pt x="213" y="250"/>
                  </a:lnTo>
                  <a:lnTo>
                    <a:pt x="215" y="241"/>
                  </a:lnTo>
                  <a:lnTo>
                    <a:pt x="217" y="235"/>
                  </a:lnTo>
                  <a:lnTo>
                    <a:pt x="226" y="217"/>
                  </a:lnTo>
                  <a:lnTo>
                    <a:pt x="228" y="207"/>
                  </a:lnTo>
                  <a:lnTo>
                    <a:pt x="229" y="192"/>
                  </a:lnTo>
                  <a:lnTo>
                    <a:pt x="226" y="153"/>
                  </a:lnTo>
                  <a:lnTo>
                    <a:pt x="225" y="137"/>
                  </a:lnTo>
                  <a:lnTo>
                    <a:pt x="224" y="124"/>
                  </a:lnTo>
                  <a:lnTo>
                    <a:pt x="220" y="116"/>
                  </a:lnTo>
                  <a:lnTo>
                    <a:pt x="215" y="110"/>
                  </a:lnTo>
                  <a:lnTo>
                    <a:pt x="209" y="103"/>
                  </a:lnTo>
                  <a:lnTo>
                    <a:pt x="206" y="98"/>
                  </a:lnTo>
                  <a:lnTo>
                    <a:pt x="199" y="84"/>
                  </a:lnTo>
                  <a:lnTo>
                    <a:pt x="194" y="69"/>
                  </a:lnTo>
                  <a:lnTo>
                    <a:pt x="191" y="64"/>
                  </a:lnTo>
                  <a:lnTo>
                    <a:pt x="188" y="59"/>
                  </a:lnTo>
                  <a:lnTo>
                    <a:pt x="182" y="54"/>
                  </a:lnTo>
                  <a:lnTo>
                    <a:pt x="176" y="47"/>
                  </a:lnTo>
                  <a:lnTo>
                    <a:pt x="172" y="45"/>
                  </a:lnTo>
                  <a:lnTo>
                    <a:pt x="169" y="41"/>
                  </a:lnTo>
                  <a:lnTo>
                    <a:pt x="164" y="32"/>
                  </a:lnTo>
                  <a:lnTo>
                    <a:pt x="160" y="23"/>
                  </a:lnTo>
                  <a:lnTo>
                    <a:pt x="155" y="15"/>
                  </a:lnTo>
                  <a:lnTo>
                    <a:pt x="149" y="10"/>
                  </a:lnTo>
                  <a:lnTo>
                    <a:pt x="141" y="5"/>
                  </a:lnTo>
                  <a:lnTo>
                    <a:pt x="131" y="1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1" y="2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54" y="13"/>
                  </a:lnTo>
                  <a:lnTo>
                    <a:pt x="41" y="25"/>
                  </a:lnTo>
                  <a:lnTo>
                    <a:pt x="30" y="38"/>
                  </a:lnTo>
                  <a:lnTo>
                    <a:pt x="26" y="44"/>
                  </a:lnTo>
                  <a:lnTo>
                    <a:pt x="25" y="49"/>
                  </a:lnTo>
                  <a:lnTo>
                    <a:pt x="25" y="53"/>
                  </a:lnTo>
                  <a:lnTo>
                    <a:pt x="26" y="56"/>
                  </a:lnTo>
                  <a:lnTo>
                    <a:pt x="32" y="67"/>
                  </a:lnTo>
                  <a:lnTo>
                    <a:pt x="39" y="77"/>
                  </a:lnTo>
                  <a:lnTo>
                    <a:pt x="43" y="82"/>
                  </a:lnTo>
                  <a:lnTo>
                    <a:pt x="44" y="88"/>
                  </a:lnTo>
                  <a:lnTo>
                    <a:pt x="47" y="99"/>
                  </a:lnTo>
                  <a:lnTo>
                    <a:pt x="47" y="113"/>
                  </a:lnTo>
                  <a:lnTo>
                    <a:pt x="48" y="138"/>
                  </a:lnTo>
                  <a:lnTo>
                    <a:pt x="48" y="141"/>
                  </a:lnTo>
                  <a:lnTo>
                    <a:pt x="50" y="144"/>
                  </a:lnTo>
                  <a:lnTo>
                    <a:pt x="56" y="151"/>
                  </a:lnTo>
                  <a:lnTo>
                    <a:pt x="62" y="156"/>
                  </a:lnTo>
                  <a:lnTo>
                    <a:pt x="65" y="159"/>
                  </a:lnTo>
                  <a:lnTo>
                    <a:pt x="66" y="163"/>
                  </a:lnTo>
                  <a:lnTo>
                    <a:pt x="66" y="165"/>
                  </a:lnTo>
                  <a:lnTo>
                    <a:pt x="65" y="168"/>
                  </a:lnTo>
                  <a:lnTo>
                    <a:pt x="62" y="173"/>
                  </a:lnTo>
                  <a:lnTo>
                    <a:pt x="58" y="177"/>
                  </a:lnTo>
                  <a:lnTo>
                    <a:pt x="43" y="172"/>
                  </a:lnTo>
                  <a:lnTo>
                    <a:pt x="30" y="168"/>
                  </a:lnTo>
                  <a:lnTo>
                    <a:pt x="23" y="166"/>
                  </a:lnTo>
                  <a:lnTo>
                    <a:pt x="17" y="166"/>
                  </a:lnTo>
                  <a:lnTo>
                    <a:pt x="13" y="166"/>
                  </a:lnTo>
                  <a:lnTo>
                    <a:pt x="9" y="169"/>
                  </a:lnTo>
                  <a:lnTo>
                    <a:pt x="5" y="172"/>
                  </a:lnTo>
                  <a:lnTo>
                    <a:pt x="3" y="175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3" y="195"/>
                  </a:lnTo>
                  <a:lnTo>
                    <a:pt x="6" y="199"/>
                  </a:lnTo>
                  <a:lnTo>
                    <a:pt x="13" y="204"/>
                  </a:lnTo>
                  <a:lnTo>
                    <a:pt x="21" y="209"/>
                  </a:lnTo>
                  <a:lnTo>
                    <a:pt x="30" y="213"/>
                  </a:lnTo>
                  <a:lnTo>
                    <a:pt x="48" y="221"/>
                  </a:lnTo>
                  <a:lnTo>
                    <a:pt x="54" y="222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3" y="223"/>
                  </a:lnTo>
                  <a:lnTo>
                    <a:pt x="66" y="228"/>
                  </a:lnTo>
                  <a:lnTo>
                    <a:pt x="70" y="236"/>
                  </a:lnTo>
                  <a:lnTo>
                    <a:pt x="74" y="245"/>
                  </a:lnTo>
                  <a:lnTo>
                    <a:pt x="79" y="266"/>
                  </a:lnTo>
                  <a:lnTo>
                    <a:pt x="81" y="280"/>
                  </a:lnTo>
                  <a:lnTo>
                    <a:pt x="83" y="284"/>
                  </a:lnTo>
                  <a:lnTo>
                    <a:pt x="87" y="288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109" y="298"/>
                  </a:lnTo>
                  <a:lnTo>
                    <a:pt x="114" y="300"/>
                  </a:lnTo>
                  <a:lnTo>
                    <a:pt x="211" y="287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63003108 w 132"/>
                <a:gd name="T1" fmla="*/ 330141825 h 181"/>
                <a:gd name="T2" fmla="*/ 63003108 w 132"/>
                <a:gd name="T3" fmla="*/ 330141825 h 181"/>
                <a:gd name="T4" fmla="*/ 52922488 w 132"/>
                <a:gd name="T5" fmla="*/ 309980547 h 181"/>
                <a:gd name="T6" fmla="*/ 40322494 w 132"/>
                <a:gd name="T7" fmla="*/ 284778949 h 181"/>
                <a:gd name="T8" fmla="*/ 20161247 w 132"/>
                <a:gd name="T9" fmla="*/ 239416073 h 181"/>
                <a:gd name="T10" fmla="*/ 20161247 w 132"/>
                <a:gd name="T11" fmla="*/ 239416073 h 181"/>
                <a:gd name="T12" fmla="*/ 12599985 w 132"/>
                <a:gd name="T13" fmla="*/ 214214475 h 181"/>
                <a:gd name="T14" fmla="*/ 2520950 w 132"/>
                <a:gd name="T15" fmla="*/ 178932188 h 181"/>
                <a:gd name="T16" fmla="*/ 0 w 132"/>
                <a:gd name="T17" fmla="*/ 141128998 h 181"/>
                <a:gd name="T18" fmla="*/ 0 w 132"/>
                <a:gd name="T19" fmla="*/ 128528992 h 181"/>
                <a:gd name="T20" fmla="*/ 0 w 132"/>
                <a:gd name="T21" fmla="*/ 113408034 h 181"/>
                <a:gd name="T22" fmla="*/ 0 w 132"/>
                <a:gd name="T23" fmla="*/ 113408034 h 181"/>
                <a:gd name="T24" fmla="*/ 7559675 w 132"/>
                <a:gd name="T25" fmla="*/ 98287050 h 181"/>
                <a:gd name="T26" fmla="*/ 17640298 w 132"/>
                <a:gd name="T27" fmla="*/ 85685458 h 181"/>
                <a:gd name="T28" fmla="*/ 22680608 w 132"/>
                <a:gd name="T29" fmla="*/ 75604818 h 181"/>
                <a:gd name="T30" fmla="*/ 32761235 w 132"/>
                <a:gd name="T31" fmla="*/ 73085452 h 181"/>
                <a:gd name="T32" fmla="*/ 32761235 w 132"/>
                <a:gd name="T33" fmla="*/ 73085452 h 181"/>
                <a:gd name="T34" fmla="*/ 57962798 w 132"/>
                <a:gd name="T35" fmla="*/ 65524179 h 181"/>
                <a:gd name="T36" fmla="*/ 70564367 w 132"/>
                <a:gd name="T37" fmla="*/ 63004813 h 181"/>
                <a:gd name="T38" fmla="*/ 78124039 w 132"/>
                <a:gd name="T39" fmla="*/ 55443540 h 181"/>
                <a:gd name="T40" fmla="*/ 80644988 w 132"/>
                <a:gd name="T41" fmla="*/ 52924174 h 181"/>
                <a:gd name="T42" fmla="*/ 80644988 w 132"/>
                <a:gd name="T43" fmla="*/ 52924174 h 181"/>
                <a:gd name="T44" fmla="*/ 85685298 w 132"/>
                <a:gd name="T45" fmla="*/ 42843523 h 181"/>
                <a:gd name="T46" fmla="*/ 95765918 w 132"/>
                <a:gd name="T47" fmla="*/ 32762883 h 181"/>
                <a:gd name="T48" fmla="*/ 103325590 w 132"/>
                <a:gd name="T49" fmla="*/ 25201604 h 181"/>
                <a:gd name="T50" fmla="*/ 113406235 w 132"/>
                <a:gd name="T51" fmla="*/ 22682238 h 181"/>
                <a:gd name="T52" fmla="*/ 113406235 w 132"/>
                <a:gd name="T53" fmla="*/ 22682238 h 181"/>
                <a:gd name="T54" fmla="*/ 141128734 w 132"/>
                <a:gd name="T55" fmla="*/ 22682238 h 181"/>
                <a:gd name="T56" fmla="*/ 153728716 w 132"/>
                <a:gd name="T57" fmla="*/ 22682238 h 181"/>
                <a:gd name="T58" fmla="*/ 168849647 w 132"/>
                <a:gd name="T59" fmla="*/ 22682238 h 181"/>
                <a:gd name="T60" fmla="*/ 168849647 w 132"/>
                <a:gd name="T61" fmla="*/ 22682238 h 181"/>
                <a:gd name="T62" fmla="*/ 196572146 w 132"/>
                <a:gd name="T63" fmla="*/ 10080642 h 181"/>
                <a:gd name="T64" fmla="*/ 209172178 w 132"/>
                <a:gd name="T65" fmla="*/ 2520954 h 181"/>
                <a:gd name="T66" fmla="*/ 219252798 w 132"/>
                <a:gd name="T67" fmla="*/ 0 h 181"/>
                <a:gd name="T68" fmla="*/ 219252798 w 132"/>
                <a:gd name="T69" fmla="*/ 0 h 181"/>
                <a:gd name="T70" fmla="*/ 236894677 w 132"/>
                <a:gd name="T71" fmla="*/ 7561276 h 181"/>
                <a:gd name="T72" fmla="*/ 252015608 w 132"/>
                <a:gd name="T73" fmla="*/ 10080642 h 181"/>
                <a:gd name="T74" fmla="*/ 264615589 w 132"/>
                <a:gd name="T75" fmla="*/ 10080642 h 181"/>
                <a:gd name="T76" fmla="*/ 264615589 w 132"/>
                <a:gd name="T77" fmla="*/ 10080642 h 181"/>
                <a:gd name="T78" fmla="*/ 277217159 w 132"/>
                <a:gd name="T79" fmla="*/ 7561276 h 181"/>
                <a:gd name="T80" fmla="*/ 297378399 w 132"/>
                <a:gd name="T81" fmla="*/ 10080642 h 181"/>
                <a:gd name="T82" fmla="*/ 315018691 w 132"/>
                <a:gd name="T83" fmla="*/ 12601596 h 181"/>
                <a:gd name="T84" fmla="*/ 322579950 w 132"/>
                <a:gd name="T85" fmla="*/ 17641918 h 181"/>
                <a:gd name="T86" fmla="*/ 325100899 w 132"/>
                <a:gd name="T87" fmla="*/ 20161284 h 181"/>
                <a:gd name="T88" fmla="*/ 325100899 w 132"/>
                <a:gd name="T89" fmla="*/ 20161284 h 181"/>
                <a:gd name="T90" fmla="*/ 330141209 w 132"/>
                <a:gd name="T91" fmla="*/ 40322569 h 181"/>
                <a:gd name="T92" fmla="*/ 332660570 w 132"/>
                <a:gd name="T93" fmla="*/ 80645138 h 181"/>
                <a:gd name="T94" fmla="*/ 330141209 w 132"/>
                <a:gd name="T95" fmla="*/ 128528992 h 181"/>
                <a:gd name="T96" fmla="*/ 325100899 w 132"/>
                <a:gd name="T97" fmla="*/ 163811229 h 181"/>
                <a:gd name="T98" fmla="*/ 325100899 w 132"/>
                <a:gd name="T99" fmla="*/ 163811229 h 181"/>
                <a:gd name="T100" fmla="*/ 315018691 w 132"/>
                <a:gd name="T101" fmla="*/ 246975758 h 181"/>
                <a:gd name="T102" fmla="*/ 312499330 w 132"/>
                <a:gd name="T103" fmla="*/ 299899907 h 181"/>
                <a:gd name="T104" fmla="*/ 309978381 w 132"/>
                <a:gd name="T105" fmla="*/ 345262784 h 181"/>
                <a:gd name="T106" fmla="*/ 309978381 w 132"/>
                <a:gd name="T107" fmla="*/ 345262784 h 181"/>
                <a:gd name="T108" fmla="*/ 307459020 w 132"/>
                <a:gd name="T109" fmla="*/ 365424062 h 181"/>
                <a:gd name="T110" fmla="*/ 299897761 w 132"/>
                <a:gd name="T111" fmla="*/ 385585340 h 181"/>
                <a:gd name="T112" fmla="*/ 287297779 w 132"/>
                <a:gd name="T113" fmla="*/ 400706299 h 181"/>
                <a:gd name="T114" fmla="*/ 274696210 w 132"/>
                <a:gd name="T115" fmla="*/ 420867676 h 181"/>
                <a:gd name="T116" fmla="*/ 246975298 w 132"/>
                <a:gd name="T117" fmla="*/ 446069274 h 181"/>
                <a:gd name="T118" fmla="*/ 236894677 w 132"/>
                <a:gd name="T119" fmla="*/ 456149913 h 181"/>
                <a:gd name="T120" fmla="*/ 63003108 w 132"/>
                <a:gd name="T121" fmla="*/ 330141825 h 18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2"/>
                <a:gd name="T184" fmla="*/ 0 h 181"/>
                <a:gd name="T185" fmla="*/ 132 w 132"/>
                <a:gd name="T186" fmla="*/ 181 h 18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  <a:lnTo>
                    <a:pt x="25" y="131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63003108 w 132"/>
                <a:gd name="T1" fmla="*/ 330141825 h 181"/>
                <a:gd name="T2" fmla="*/ 63003108 w 132"/>
                <a:gd name="T3" fmla="*/ 330141825 h 181"/>
                <a:gd name="T4" fmla="*/ 52922488 w 132"/>
                <a:gd name="T5" fmla="*/ 309980547 h 181"/>
                <a:gd name="T6" fmla="*/ 40322494 w 132"/>
                <a:gd name="T7" fmla="*/ 284778949 h 181"/>
                <a:gd name="T8" fmla="*/ 20161247 w 132"/>
                <a:gd name="T9" fmla="*/ 239416073 h 181"/>
                <a:gd name="T10" fmla="*/ 20161247 w 132"/>
                <a:gd name="T11" fmla="*/ 239416073 h 181"/>
                <a:gd name="T12" fmla="*/ 12599985 w 132"/>
                <a:gd name="T13" fmla="*/ 214214475 h 181"/>
                <a:gd name="T14" fmla="*/ 2520950 w 132"/>
                <a:gd name="T15" fmla="*/ 178932188 h 181"/>
                <a:gd name="T16" fmla="*/ 0 w 132"/>
                <a:gd name="T17" fmla="*/ 141128998 h 181"/>
                <a:gd name="T18" fmla="*/ 0 w 132"/>
                <a:gd name="T19" fmla="*/ 128528992 h 181"/>
                <a:gd name="T20" fmla="*/ 0 w 132"/>
                <a:gd name="T21" fmla="*/ 113408034 h 181"/>
                <a:gd name="T22" fmla="*/ 0 w 132"/>
                <a:gd name="T23" fmla="*/ 113408034 h 181"/>
                <a:gd name="T24" fmla="*/ 7559675 w 132"/>
                <a:gd name="T25" fmla="*/ 98287050 h 181"/>
                <a:gd name="T26" fmla="*/ 17640298 w 132"/>
                <a:gd name="T27" fmla="*/ 85685458 h 181"/>
                <a:gd name="T28" fmla="*/ 22680608 w 132"/>
                <a:gd name="T29" fmla="*/ 75604818 h 181"/>
                <a:gd name="T30" fmla="*/ 32761235 w 132"/>
                <a:gd name="T31" fmla="*/ 73085452 h 181"/>
                <a:gd name="T32" fmla="*/ 32761235 w 132"/>
                <a:gd name="T33" fmla="*/ 73085452 h 181"/>
                <a:gd name="T34" fmla="*/ 57962798 w 132"/>
                <a:gd name="T35" fmla="*/ 65524179 h 181"/>
                <a:gd name="T36" fmla="*/ 70564367 w 132"/>
                <a:gd name="T37" fmla="*/ 63004813 h 181"/>
                <a:gd name="T38" fmla="*/ 78124039 w 132"/>
                <a:gd name="T39" fmla="*/ 55443540 h 181"/>
                <a:gd name="T40" fmla="*/ 80644988 w 132"/>
                <a:gd name="T41" fmla="*/ 52924174 h 181"/>
                <a:gd name="T42" fmla="*/ 80644988 w 132"/>
                <a:gd name="T43" fmla="*/ 52924174 h 181"/>
                <a:gd name="T44" fmla="*/ 85685298 w 132"/>
                <a:gd name="T45" fmla="*/ 42843523 h 181"/>
                <a:gd name="T46" fmla="*/ 95765918 w 132"/>
                <a:gd name="T47" fmla="*/ 32762883 h 181"/>
                <a:gd name="T48" fmla="*/ 103325590 w 132"/>
                <a:gd name="T49" fmla="*/ 25201604 h 181"/>
                <a:gd name="T50" fmla="*/ 113406235 w 132"/>
                <a:gd name="T51" fmla="*/ 22682238 h 181"/>
                <a:gd name="T52" fmla="*/ 113406235 w 132"/>
                <a:gd name="T53" fmla="*/ 22682238 h 181"/>
                <a:gd name="T54" fmla="*/ 141128734 w 132"/>
                <a:gd name="T55" fmla="*/ 22682238 h 181"/>
                <a:gd name="T56" fmla="*/ 153728716 w 132"/>
                <a:gd name="T57" fmla="*/ 22682238 h 181"/>
                <a:gd name="T58" fmla="*/ 168849647 w 132"/>
                <a:gd name="T59" fmla="*/ 22682238 h 181"/>
                <a:gd name="T60" fmla="*/ 168849647 w 132"/>
                <a:gd name="T61" fmla="*/ 22682238 h 181"/>
                <a:gd name="T62" fmla="*/ 196572146 w 132"/>
                <a:gd name="T63" fmla="*/ 10080642 h 181"/>
                <a:gd name="T64" fmla="*/ 209172178 w 132"/>
                <a:gd name="T65" fmla="*/ 2520954 h 181"/>
                <a:gd name="T66" fmla="*/ 219252798 w 132"/>
                <a:gd name="T67" fmla="*/ 0 h 181"/>
                <a:gd name="T68" fmla="*/ 219252798 w 132"/>
                <a:gd name="T69" fmla="*/ 0 h 181"/>
                <a:gd name="T70" fmla="*/ 236894677 w 132"/>
                <a:gd name="T71" fmla="*/ 7561276 h 181"/>
                <a:gd name="T72" fmla="*/ 252015608 w 132"/>
                <a:gd name="T73" fmla="*/ 10080642 h 181"/>
                <a:gd name="T74" fmla="*/ 264615589 w 132"/>
                <a:gd name="T75" fmla="*/ 10080642 h 181"/>
                <a:gd name="T76" fmla="*/ 264615589 w 132"/>
                <a:gd name="T77" fmla="*/ 10080642 h 181"/>
                <a:gd name="T78" fmla="*/ 277217159 w 132"/>
                <a:gd name="T79" fmla="*/ 7561276 h 181"/>
                <a:gd name="T80" fmla="*/ 297378399 w 132"/>
                <a:gd name="T81" fmla="*/ 10080642 h 181"/>
                <a:gd name="T82" fmla="*/ 315018691 w 132"/>
                <a:gd name="T83" fmla="*/ 12601596 h 181"/>
                <a:gd name="T84" fmla="*/ 322579950 w 132"/>
                <a:gd name="T85" fmla="*/ 17641918 h 181"/>
                <a:gd name="T86" fmla="*/ 325100899 w 132"/>
                <a:gd name="T87" fmla="*/ 20161284 h 181"/>
                <a:gd name="T88" fmla="*/ 325100899 w 132"/>
                <a:gd name="T89" fmla="*/ 20161284 h 181"/>
                <a:gd name="T90" fmla="*/ 330141209 w 132"/>
                <a:gd name="T91" fmla="*/ 40322569 h 181"/>
                <a:gd name="T92" fmla="*/ 332660570 w 132"/>
                <a:gd name="T93" fmla="*/ 80645138 h 181"/>
                <a:gd name="T94" fmla="*/ 330141209 w 132"/>
                <a:gd name="T95" fmla="*/ 128528992 h 181"/>
                <a:gd name="T96" fmla="*/ 325100899 w 132"/>
                <a:gd name="T97" fmla="*/ 163811229 h 181"/>
                <a:gd name="T98" fmla="*/ 325100899 w 132"/>
                <a:gd name="T99" fmla="*/ 163811229 h 181"/>
                <a:gd name="T100" fmla="*/ 315018691 w 132"/>
                <a:gd name="T101" fmla="*/ 246975758 h 181"/>
                <a:gd name="T102" fmla="*/ 312499330 w 132"/>
                <a:gd name="T103" fmla="*/ 299899907 h 181"/>
                <a:gd name="T104" fmla="*/ 309978381 w 132"/>
                <a:gd name="T105" fmla="*/ 345262784 h 181"/>
                <a:gd name="T106" fmla="*/ 309978381 w 132"/>
                <a:gd name="T107" fmla="*/ 345262784 h 181"/>
                <a:gd name="T108" fmla="*/ 307459020 w 132"/>
                <a:gd name="T109" fmla="*/ 365424062 h 181"/>
                <a:gd name="T110" fmla="*/ 299897761 w 132"/>
                <a:gd name="T111" fmla="*/ 385585340 h 181"/>
                <a:gd name="T112" fmla="*/ 287297779 w 132"/>
                <a:gd name="T113" fmla="*/ 400706299 h 181"/>
                <a:gd name="T114" fmla="*/ 274696210 w 132"/>
                <a:gd name="T115" fmla="*/ 420867676 h 181"/>
                <a:gd name="T116" fmla="*/ 246975298 w 132"/>
                <a:gd name="T117" fmla="*/ 446069274 h 181"/>
                <a:gd name="T118" fmla="*/ 236894677 w 132"/>
                <a:gd name="T119" fmla="*/ 456149913 h 18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2"/>
                <a:gd name="T181" fmla="*/ 0 h 181"/>
                <a:gd name="T182" fmla="*/ 132 w 132"/>
                <a:gd name="T183" fmla="*/ 181 h 18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3248025" y="2395538"/>
              <a:ext cx="169863" cy="119063"/>
            </a:xfrm>
            <a:custGeom>
              <a:avLst/>
              <a:gdLst>
                <a:gd name="T0" fmla="*/ 0 w 107"/>
                <a:gd name="T1" fmla="*/ 148690626 h 75"/>
                <a:gd name="T2" fmla="*/ 0 w 107"/>
                <a:gd name="T3" fmla="*/ 148690626 h 75"/>
                <a:gd name="T4" fmla="*/ 7561286 w 107"/>
                <a:gd name="T5" fmla="*/ 98287285 h 75"/>
                <a:gd name="T6" fmla="*/ 10080655 w 107"/>
                <a:gd name="T7" fmla="*/ 60484004 h 75"/>
                <a:gd name="T8" fmla="*/ 15120984 w 107"/>
                <a:gd name="T9" fmla="*/ 42843625 h 75"/>
                <a:gd name="T10" fmla="*/ 20161310 w 107"/>
                <a:gd name="T11" fmla="*/ 32762962 h 75"/>
                <a:gd name="T12" fmla="*/ 20161310 w 107"/>
                <a:gd name="T13" fmla="*/ 32762962 h 75"/>
                <a:gd name="T14" fmla="*/ 25201636 w 107"/>
                <a:gd name="T15" fmla="*/ 27722630 h 75"/>
                <a:gd name="T16" fmla="*/ 32762924 w 107"/>
                <a:gd name="T17" fmla="*/ 27722630 h 75"/>
                <a:gd name="T18" fmla="*/ 42843576 w 107"/>
                <a:gd name="T19" fmla="*/ 37803293 h 75"/>
                <a:gd name="T20" fmla="*/ 55443610 w 107"/>
                <a:gd name="T21" fmla="*/ 50403329 h 75"/>
                <a:gd name="T22" fmla="*/ 63004892 w 107"/>
                <a:gd name="T23" fmla="*/ 55443673 h 75"/>
                <a:gd name="T24" fmla="*/ 70564587 w 107"/>
                <a:gd name="T25" fmla="*/ 55443673 h 75"/>
                <a:gd name="T26" fmla="*/ 70564587 w 107"/>
                <a:gd name="T27" fmla="*/ 55443673 h 75"/>
                <a:gd name="T28" fmla="*/ 181451782 w 107"/>
                <a:gd name="T29" fmla="*/ 27722630 h 75"/>
                <a:gd name="T30" fmla="*/ 269658329 w 107"/>
                <a:gd name="T31" fmla="*/ 0 h 75"/>
                <a:gd name="T32" fmla="*/ 136088849 w 107"/>
                <a:gd name="T33" fmla="*/ 173892284 h 75"/>
                <a:gd name="T34" fmla="*/ 32762924 w 107"/>
                <a:gd name="T35" fmla="*/ 189013279 h 75"/>
                <a:gd name="T36" fmla="*/ 0 w 107"/>
                <a:gd name="T37" fmla="*/ 148690626 h 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7"/>
                <a:gd name="T58" fmla="*/ 0 h 75"/>
                <a:gd name="T59" fmla="*/ 107 w 107"/>
                <a:gd name="T60" fmla="*/ 75 h 7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7" h="75">
                  <a:moveTo>
                    <a:pt x="0" y="59"/>
                  </a:moveTo>
                  <a:lnTo>
                    <a:pt x="0" y="59"/>
                  </a:lnTo>
                  <a:lnTo>
                    <a:pt x="3" y="39"/>
                  </a:lnTo>
                  <a:lnTo>
                    <a:pt x="4" y="24"/>
                  </a:lnTo>
                  <a:lnTo>
                    <a:pt x="6" y="17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3" y="11"/>
                  </a:lnTo>
                  <a:lnTo>
                    <a:pt x="17" y="15"/>
                  </a:lnTo>
                  <a:lnTo>
                    <a:pt x="22" y="20"/>
                  </a:lnTo>
                  <a:lnTo>
                    <a:pt x="25" y="22"/>
                  </a:lnTo>
                  <a:lnTo>
                    <a:pt x="28" y="22"/>
                  </a:lnTo>
                  <a:lnTo>
                    <a:pt x="72" y="11"/>
                  </a:lnTo>
                  <a:lnTo>
                    <a:pt x="107" y="0"/>
                  </a:lnTo>
                  <a:lnTo>
                    <a:pt x="54" y="69"/>
                  </a:lnTo>
                  <a:lnTo>
                    <a:pt x="13" y="75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4237038" y="2524125"/>
              <a:ext cx="774700" cy="1128713"/>
            </a:xfrm>
            <a:custGeom>
              <a:avLst/>
              <a:gdLst>
                <a:gd name="T0" fmla="*/ 156249698 w 488"/>
                <a:gd name="T1" fmla="*/ 166330379 h 711"/>
                <a:gd name="T2" fmla="*/ 156249698 w 488"/>
                <a:gd name="T3" fmla="*/ 70564407 h 711"/>
                <a:gd name="T4" fmla="*/ 156249698 w 488"/>
                <a:gd name="T5" fmla="*/ 70564407 h 711"/>
                <a:gd name="T6" fmla="*/ 201612499 w 488"/>
                <a:gd name="T7" fmla="*/ 80645033 h 711"/>
                <a:gd name="T8" fmla="*/ 239415677 w 488"/>
                <a:gd name="T9" fmla="*/ 88206296 h 711"/>
                <a:gd name="T10" fmla="*/ 277217217 w 488"/>
                <a:gd name="T11" fmla="*/ 93246609 h 711"/>
                <a:gd name="T12" fmla="*/ 277217217 w 488"/>
                <a:gd name="T13" fmla="*/ 93246609 h 711"/>
                <a:gd name="T14" fmla="*/ 390625014 w 488"/>
                <a:gd name="T15" fmla="*/ 93246609 h 711"/>
                <a:gd name="T16" fmla="*/ 468749144 w 488"/>
                <a:gd name="T17" fmla="*/ 93246609 h 711"/>
                <a:gd name="T18" fmla="*/ 617437531 w 488"/>
                <a:gd name="T19" fmla="*/ 15120945 h 711"/>
                <a:gd name="T20" fmla="*/ 801409685 w 488"/>
                <a:gd name="T21" fmla="*/ 0 h 711"/>
                <a:gd name="T22" fmla="*/ 1040825462 w 488"/>
                <a:gd name="T23" fmla="*/ 25201571 h 711"/>
                <a:gd name="T24" fmla="*/ 1229836339 w 488"/>
                <a:gd name="T25" fmla="*/ 483870247 h 711"/>
                <a:gd name="T26" fmla="*/ 1113909181 w 488"/>
                <a:gd name="T27" fmla="*/ 1600300569 h 711"/>
                <a:gd name="T28" fmla="*/ 1013102956 w 488"/>
                <a:gd name="T29" fmla="*/ 1756550669 h 711"/>
                <a:gd name="T30" fmla="*/ 695563149 w 488"/>
                <a:gd name="T31" fmla="*/ 1791832860 h 711"/>
                <a:gd name="T32" fmla="*/ 501511960 w 488"/>
                <a:gd name="T33" fmla="*/ 1756550669 h 711"/>
                <a:gd name="T34" fmla="*/ 264617233 w 488"/>
                <a:gd name="T35" fmla="*/ 849293931 h 711"/>
                <a:gd name="T36" fmla="*/ 0 w 488"/>
                <a:gd name="T37" fmla="*/ 405746090 h 711"/>
                <a:gd name="T38" fmla="*/ 156249698 w 488"/>
                <a:gd name="T39" fmla="*/ 166330379 h 71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88"/>
                <a:gd name="T61" fmla="*/ 0 h 711"/>
                <a:gd name="T62" fmla="*/ 488 w 488"/>
                <a:gd name="T63" fmla="*/ 711 h 71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88" h="711">
                  <a:moveTo>
                    <a:pt x="62" y="66"/>
                  </a:moveTo>
                  <a:lnTo>
                    <a:pt x="62" y="28"/>
                  </a:lnTo>
                  <a:lnTo>
                    <a:pt x="80" y="32"/>
                  </a:lnTo>
                  <a:lnTo>
                    <a:pt x="95" y="35"/>
                  </a:lnTo>
                  <a:lnTo>
                    <a:pt x="110" y="37"/>
                  </a:lnTo>
                  <a:lnTo>
                    <a:pt x="155" y="37"/>
                  </a:lnTo>
                  <a:lnTo>
                    <a:pt x="186" y="37"/>
                  </a:lnTo>
                  <a:lnTo>
                    <a:pt x="245" y="6"/>
                  </a:lnTo>
                  <a:lnTo>
                    <a:pt x="318" y="0"/>
                  </a:lnTo>
                  <a:lnTo>
                    <a:pt x="413" y="10"/>
                  </a:lnTo>
                  <a:lnTo>
                    <a:pt x="488" y="192"/>
                  </a:lnTo>
                  <a:lnTo>
                    <a:pt x="442" y="635"/>
                  </a:lnTo>
                  <a:lnTo>
                    <a:pt x="402" y="697"/>
                  </a:lnTo>
                  <a:lnTo>
                    <a:pt x="276" y="711"/>
                  </a:lnTo>
                  <a:lnTo>
                    <a:pt x="199" y="697"/>
                  </a:lnTo>
                  <a:lnTo>
                    <a:pt x="105" y="337"/>
                  </a:lnTo>
                  <a:lnTo>
                    <a:pt x="0" y="161"/>
                  </a:lnTo>
                  <a:lnTo>
                    <a:pt x="62" y="66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4959350" y="1412875"/>
              <a:ext cx="230188" cy="279400"/>
            </a:xfrm>
            <a:custGeom>
              <a:avLst/>
              <a:gdLst>
                <a:gd name="T0" fmla="*/ 163811286 w 145"/>
                <a:gd name="T1" fmla="*/ 400705598 h 176"/>
                <a:gd name="T2" fmla="*/ 148690322 w 145"/>
                <a:gd name="T3" fmla="*/ 347781541 h 176"/>
                <a:gd name="T4" fmla="*/ 138609680 w 145"/>
                <a:gd name="T5" fmla="*/ 330141247 h 176"/>
                <a:gd name="T6" fmla="*/ 118448395 w 145"/>
                <a:gd name="T7" fmla="*/ 315018727 h 176"/>
                <a:gd name="T8" fmla="*/ 70564523 w 145"/>
                <a:gd name="T9" fmla="*/ 287297812 h 176"/>
                <a:gd name="T10" fmla="*/ 52924192 w 145"/>
                <a:gd name="T11" fmla="*/ 277217191 h 176"/>
                <a:gd name="T12" fmla="*/ 20161292 w 145"/>
                <a:gd name="T13" fmla="*/ 224293134 h 176"/>
                <a:gd name="T14" fmla="*/ 5040323 w 145"/>
                <a:gd name="T15" fmla="*/ 166330304 h 176"/>
                <a:gd name="T16" fmla="*/ 0 w 145"/>
                <a:gd name="T17" fmla="*/ 148688423 h 176"/>
                <a:gd name="T18" fmla="*/ 10080646 w 145"/>
                <a:gd name="T19" fmla="*/ 113406248 h 176"/>
                <a:gd name="T20" fmla="*/ 50403226 w 145"/>
                <a:gd name="T21" fmla="*/ 57962805 h 176"/>
                <a:gd name="T22" fmla="*/ 55443559 w 145"/>
                <a:gd name="T23" fmla="*/ 47883758 h 176"/>
                <a:gd name="T24" fmla="*/ 63004835 w 145"/>
                <a:gd name="T25" fmla="*/ 30241877 h 176"/>
                <a:gd name="T26" fmla="*/ 70564523 w 145"/>
                <a:gd name="T27" fmla="*/ 20161249 h 176"/>
                <a:gd name="T28" fmla="*/ 105846797 w 145"/>
                <a:gd name="T29" fmla="*/ 2520950 h 176"/>
                <a:gd name="T30" fmla="*/ 118448395 w 145"/>
                <a:gd name="T31" fmla="*/ 0 h 176"/>
                <a:gd name="T32" fmla="*/ 138609680 w 145"/>
                <a:gd name="T33" fmla="*/ 12601574 h 176"/>
                <a:gd name="T34" fmla="*/ 148690322 w 145"/>
                <a:gd name="T35" fmla="*/ 25201560 h 176"/>
                <a:gd name="T36" fmla="*/ 216733916 w 145"/>
                <a:gd name="T37" fmla="*/ 35282188 h 176"/>
                <a:gd name="T38" fmla="*/ 231854880 w 145"/>
                <a:gd name="T39" fmla="*/ 40322498 h 176"/>
                <a:gd name="T40" fmla="*/ 262096808 w 145"/>
                <a:gd name="T41" fmla="*/ 47883758 h 176"/>
                <a:gd name="T42" fmla="*/ 277217772 w 145"/>
                <a:gd name="T43" fmla="*/ 63003115 h 176"/>
                <a:gd name="T44" fmla="*/ 282258094 w 145"/>
                <a:gd name="T45" fmla="*/ 70564375 h 176"/>
                <a:gd name="T46" fmla="*/ 299900012 w 145"/>
                <a:gd name="T47" fmla="*/ 123486869 h 176"/>
                <a:gd name="T48" fmla="*/ 320061297 w 145"/>
                <a:gd name="T49" fmla="*/ 173891564 h 176"/>
                <a:gd name="T50" fmla="*/ 345262904 w 145"/>
                <a:gd name="T51" fmla="*/ 219254411 h 176"/>
                <a:gd name="T52" fmla="*/ 362903235 w 145"/>
                <a:gd name="T53" fmla="*/ 252015637 h 176"/>
                <a:gd name="T54" fmla="*/ 365424189 w 145"/>
                <a:gd name="T55" fmla="*/ 259575309 h 176"/>
                <a:gd name="T56" fmla="*/ 360383868 w 145"/>
                <a:gd name="T57" fmla="*/ 410786219 h 176"/>
                <a:gd name="T58" fmla="*/ 352822592 w 145"/>
                <a:gd name="T59" fmla="*/ 441028183 h 176"/>
                <a:gd name="T60" fmla="*/ 350303225 w 145"/>
                <a:gd name="T61" fmla="*/ 443547545 h 176"/>
                <a:gd name="T62" fmla="*/ 320061297 w 145"/>
                <a:gd name="T63" fmla="*/ 441028183 h 176"/>
                <a:gd name="T64" fmla="*/ 163811286 w 145"/>
                <a:gd name="T65" fmla="*/ 400705598 h 1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5"/>
                <a:gd name="T100" fmla="*/ 0 h 176"/>
                <a:gd name="T101" fmla="*/ 145 w 145"/>
                <a:gd name="T102" fmla="*/ 176 h 1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5" h="176">
                  <a:moveTo>
                    <a:pt x="65" y="159"/>
                  </a:moveTo>
                  <a:lnTo>
                    <a:pt x="65" y="159"/>
                  </a:lnTo>
                  <a:lnTo>
                    <a:pt x="61" y="147"/>
                  </a:lnTo>
                  <a:lnTo>
                    <a:pt x="59" y="138"/>
                  </a:lnTo>
                  <a:lnTo>
                    <a:pt x="56" y="134"/>
                  </a:lnTo>
                  <a:lnTo>
                    <a:pt x="55" y="131"/>
                  </a:lnTo>
                  <a:lnTo>
                    <a:pt x="47" y="125"/>
                  </a:lnTo>
                  <a:lnTo>
                    <a:pt x="37" y="120"/>
                  </a:lnTo>
                  <a:lnTo>
                    <a:pt x="28" y="114"/>
                  </a:lnTo>
                  <a:lnTo>
                    <a:pt x="21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3" y="74"/>
                  </a:lnTo>
                  <a:lnTo>
                    <a:pt x="2" y="66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4" y="45"/>
                  </a:lnTo>
                  <a:lnTo>
                    <a:pt x="12" y="32"/>
                  </a:lnTo>
                  <a:lnTo>
                    <a:pt x="20" y="23"/>
                  </a:lnTo>
                  <a:lnTo>
                    <a:pt x="22" y="19"/>
                  </a:lnTo>
                  <a:lnTo>
                    <a:pt x="24" y="16"/>
                  </a:lnTo>
                  <a:lnTo>
                    <a:pt x="25" y="12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2" y="1"/>
                  </a:lnTo>
                  <a:lnTo>
                    <a:pt x="47" y="0"/>
                  </a:lnTo>
                  <a:lnTo>
                    <a:pt x="51" y="3"/>
                  </a:lnTo>
                  <a:lnTo>
                    <a:pt x="55" y="5"/>
                  </a:lnTo>
                  <a:lnTo>
                    <a:pt x="59" y="10"/>
                  </a:lnTo>
                  <a:lnTo>
                    <a:pt x="70" y="12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0" y="17"/>
                  </a:lnTo>
                  <a:lnTo>
                    <a:pt x="104" y="19"/>
                  </a:lnTo>
                  <a:lnTo>
                    <a:pt x="108" y="22"/>
                  </a:lnTo>
                  <a:lnTo>
                    <a:pt x="110" y="25"/>
                  </a:lnTo>
                  <a:lnTo>
                    <a:pt x="112" y="28"/>
                  </a:lnTo>
                  <a:lnTo>
                    <a:pt x="115" y="39"/>
                  </a:lnTo>
                  <a:lnTo>
                    <a:pt x="119" y="49"/>
                  </a:lnTo>
                  <a:lnTo>
                    <a:pt x="127" y="69"/>
                  </a:lnTo>
                  <a:lnTo>
                    <a:pt x="131" y="78"/>
                  </a:lnTo>
                  <a:lnTo>
                    <a:pt x="137" y="87"/>
                  </a:lnTo>
                  <a:lnTo>
                    <a:pt x="143" y="96"/>
                  </a:lnTo>
                  <a:lnTo>
                    <a:pt x="144" y="100"/>
                  </a:lnTo>
                  <a:lnTo>
                    <a:pt x="145" y="103"/>
                  </a:lnTo>
                  <a:lnTo>
                    <a:pt x="144" y="140"/>
                  </a:lnTo>
                  <a:lnTo>
                    <a:pt x="143" y="163"/>
                  </a:lnTo>
                  <a:lnTo>
                    <a:pt x="141" y="171"/>
                  </a:lnTo>
                  <a:lnTo>
                    <a:pt x="140" y="175"/>
                  </a:lnTo>
                  <a:lnTo>
                    <a:pt x="139" y="176"/>
                  </a:lnTo>
                  <a:lnTo>
                    <a:pt x="136" y="176"/>
                  </a:lnTo>
                  <a:lnTo>
                    <a:pt x="127" y="175"/>
                  </a:lnTo>
                  <a:lnTo>
                    <a:pt x="101" y="169"/>
                  </a:lnTo>
                  <a:lnTo>
                    <a:pt x="65" y="159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75604693 h 60"/>
                <a:gd name="T2" fmla="*/ 0 w 115"/>
                <a:gd name="T3" fmla="*/ 75604693 h 60"/>
                <a:gd name="T4" fmla="*/ 5040327 w 115"/>
                <a:gd name="T5" fmla="*/ 42843452 h 60"/>
                <a:gd name="T6" fmla="*/ 12601609 w 115"/>
                <a:gd name="T7" fmla="*/ 5040313 h 60"/>
                <a:gd name="T8" fmla="*/ 12601609 w 115"/>
                <a:gd name="T9" fmla="*/ 5040313 h 60"/>
                <a:gd name="T10" fmla="*/ 15120981 w 115"/>
                <a:gd name="T11" fmla="*/ 0 h 60"/>
                <a:gd name="T12" fmla="*/ 22682262 w 115"/>
                <a:gd name="T13" fmla="*/ 0 h 60"/>
                <a:gd name="T14" fmla="*/ 45362937 w 115"/>
                <a:gd name="T15" fmla="*/ 5040313 h 60"/>
                <a:gd name="T16" fmla="*/ 93246830 w 115"/>
                <a:gd name="T17" fmla="*/ 12601575 h 60"/>
                <a:gd name="T18" fmla="*/ 93246830 w 115"/>
                <a:gd name="T19" fmla="*/ 12601575 h 60"/>
                <a:gd name="T20" fmla="*/ 166330774 w 115"/>
                <a:gd name="T21" fmla="*/ 27722518 h 60"/>
                <a:gd name="T22" fmla="*/ 206653373 w 115"/>
                <a:gd name="T23" fmla="*/ 32762829 h 60"/>
                <a:gd name="T24" fmla="*/ 234376004 w 115"/>
                <a:gd name="T25" fmla="*/ 37803140 h 60"/>
                <a:gd name="T26" fmla="*/ 234376004 w 115"/>
                <a:gd name="T27" fmla="*/ 37803140 h 60"/>
                <a:gd name="T28" fmla="*/ 249496979 w 115"/>
                <a:gd name="T29" fmla="*/ 40322502 h 60"/>
                <a:gd name="T30" fmla="*/ 267137322 w 115"/>
                <a:gd name="T31" fmla="*/ 45362813 h 60"/>
                <a:gd name="T32" fmla="*/ 282258297 w 115"/>
                <a:gd name="T33" fmla="*/ 52924086 h 60"/>
                <a:gd name="T34" fmla="*/ 289819579 w 115"/>
                <a:gd name="T35" fmla="*/ 60483759 h 60"/>
                <a:gd name="T36" fmla="*/ 289819579 w 115"/>
                <a:gd name="T37" fmla="*/ 60483759 h 60"/>
                <a:gd name="T38" fmla="*/ 289819579 w 115"/>
                <a:gd name="T39" fmla="*/ 75604693 h 60"/>
                <a:gd name="T40" fmla="*/ 284779254 w 115"/>
                <a:gd name="T41" fmla="*/ 100806249 h 60"/>
                <a:gd name="T42" fmla="*/ 277217972 w 115"/>
                <a:gd name="T43" fmla="*/ 151209386 h 60"/>
                <a:gd name="T44" fmla="*/ 277217972 w 115"/>
                <a:gd name="T45" fmla="*/ 151209386 h 60"/>
                <a:gd name="T46" fmla="*/ 272177647 w 115"/>
                <a:gd name="T47" fmla="*/ 151209386 h 60"/>
                <a:gd name="T48" fmla="*/ 262096997 w 115"/>
                <a:gd name="T49" fmla="*/ 151209386 h 60"/>
                <a:gd name="T50" fmla="*/ 231855048 w 115"/>
                <a:gd name="T51" fmla="*/ 143649713 h 60"/>
                <a:gd name="T52" fmla="*/ 136088824 w 115"/>
                <a:gd name="T53" fmla="*/ 118448157 h 60"/>
                <a:gd name="T54" fmla="*/ 0 w 115"/>
                <a:gd name="T55" fmla="*/ 75604693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5"/>
                <a:gd name="T85" fmla="*/ 0 h 60"/>
                <a:gd name="T86" fmla="*/ 115 w 115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75604693 h 60"/>
                <a:gd name="T2" fmla="*/ 0 w 115"/>
                <a:gd name="T3" fmla="*/ 75604693 h 60"/>
                <a:gd name="T4" fmla="*/ 5040327 w 115"/>
                <a:gd name="T5" fmla="*/ 42843452 h 60"/>
                <a:gd name="T6" fmla="*/ 12601609 w 115"/>
                <a:gd name="T7" fmla="*/ 5040313 h 60"/>
                <a:gd name="T8" fmla="*/ 12601609 w 115"/>
                <a:gd name="T9" fmla="*/ 5040313 h 60"/>
                <a:gd name="T10" fmla="*/ 15120981 w 115"/>
                <a:gd name="T11" fmla="*/ 0 h 60"/>
                <a:gd name="T12" fmla="*/ 22682262 w 115"/>
                <a:gd name="T13" fmla="*/ 0 h 60"/>
                <a:gd name="T14" fmla="*/ 45362937 w 115"/>
                <a:gd name="T15" fmla="*/ 5040313 h 60"/>
                <a:gd name="T16" fmla="*/ 93246830 w 115"/>
                <a:gd name="T17" fmla="*/ 12601575 h 60"/>
                <a:gd name="T18" fmla="*/ 93246830 w 115"/>
                <a:gd name="T19" fmla="*/ 12601575 h 60"/>
                <a:gd name="T20" fmla="*/ 166330774 w 115"/>
                <a:gd name="T21" fmla="*/ 27722518 h 60"/>
                <a:gd name="T22" fmla="*/ 206653373 w 115"/>
                <a:gd name="T23" fmla="*/ 32762829 h 60"/>
                <a:gd name="T24" fmla="*/ 234376004 w 115"/>
                <a:gd name="T25" fmla="*/ 37803140 h 60"/>
                <a:gd name="T26" fmla="*/ 234376004 w 115"/>
                <a:gd name="T27" fmla="*/ 37803140 h 60"/>
                <a:gd name="T28" fmla="*/ 249496979 w 115"/>
                <a:gd name="T29" fmla="*/ 40322502 h 60"/>
                <a:gd name="T30" fmla="*/ 267137322 w 115"/>
                <a:gd name="T31" fmla="*/ 45362813 h 60"/>
                <a:gd name="T32" fmla="*/ 282258297 w 115"/>
                <a:gd name="T33" fmla="*/ 52924086 h 60"/>
                <a:gd name="T34" fmla="*/ 289819579 w 115"/>
                <a:gd name="T35" fmla="*/ 60483759 h 60"/>
                <a:gd name="T36" fmla="*/ 289819579 w 115"/>
                <a:gd name="T37" fmla="*/ 60483759 h 60"/>
                <a:gd name="T38" fmla="*/ 289819579 w 115"/>
                <a:gd name="T39" fmla="*/ 75604693 h 60"/>
                <a:gd name="T40" fmla="*/ 284779254 w 115"/>
                <a:gd name="T41" fmla="*/ 100806249 h 60"/>
                <a:gd name="T42" fmla="*/ 277217972 w 115"/>
                <a:gd name="T43" fmla="*/ 151209386 h 60"/>
                <a:gd name="T44" fmla="*/ 277217972 w 115"/>
                <a:gd name="T45" fmla="*/ 151209386 h 60"/>
                <a:gd name="T46" fmla="*/ 272177647 w 115"/>
                <a:gd name="T47" fmla="*/ 151209386 h 60"/>
                <a:gd name="T48" fmla="*/ 262096997 w 115"/>
                <a:gd name="T49" fmla="*/ 151209386 h 60"/>
                <a:gd name="T50" fmla="*/ 231855048 w 115"/>
                <a:gd name="T51" fmla="*/ 143649713 h 60"/>
                <a:gd name="T52" fmla="*/ 136088824 w 115"/>
                <a:gd name="T53" fmla="*/ 118448157 h 60"/>
                <a:gd name="T54" fmla="*/ 0 w 115"/>
                <a:gd name="T55" fmla="*/ 75604693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5"/>
                <a:gd name="T85" fmla="*/ 0 h 60"/>
                <a:gd name="T86" fmla="*/ 115 w 115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4481513" y="2582863"/>
              <a:ext cx="466725" cy="676275"/>
            </a:xfrm>
            <a:custGeom>
              <a:avLst/>
              <a:gdLst>
                <a:gd name="T0" fmla="*/ 0 w 294"/>
                <a:gd name="T1" fmla="*/ 120967515 h 426"/>
                <a:gd name="T2" fmla="*/ 20161248 w 294"/>
                <a:gd name="T3" fmla="*/ 63004707 h 426"/>
                <a:gd name="T4" fmla="*/ 30241875 w 294"/>
                <a:gd name="T5" fmla="*/ 45362812 h 426"/>
                <a:gd name="T6" fmla="*/ 73083732 w 294"/>
                <a:gd name="T7" fmla="*/ 17640301 h 426"/>
                <a:gd name="T8" fmla="*/ 103325594 w 294"/>
                <a:gd name="T9" fmla="*/ 0 h 426"/>
                <a:gd name="T10" fmla="*/ 163810932 w 294"/>
                <a:gd name="T11" fmla="*/ 85685313 h 426"/>
                <a:gd name="T12" fmla="*/ 186491535 w 294"/>
                <a:gd name="T13" fmla="*/ 120967515 h 426"/>
                <a:gd name="T14" fmla="*/ 206652776 w 294"/>
                <a:gd name="T15" fmla="*/ 146169070 h 426"/>
                <a:gd name="T16" fmla="*/ 231854378 w 294"/>
                <a:gd name="T17" fmla="*/ 158769054 h 426"/>
                <a:gd name="T18" fmla="*/ 262096240 w 294"/>
                <a:gd name="T19" fmla="*/ 163810953 h 426"/>
                <a:gd name="T20" fmla="*/ 355342777 w 294"/>
                <a:gd name="T21" fmla="*/ 173891575 h 426"/>
                <a:gd name="T22" fmla="*/ 453628135 w 294"/>
                <a:gd name="T23" fmla="*/ 191531870 h 426"/>
                <a:gd name="T24" fmla="*/ 468749066 w 294"/>
                <a:gd name="T25" fmla="*/ 199093130 h 426"/>
                <a:gd name="T26" fmla="*/ 554434343 w 294"/>
                <a:gd name="T27" fmla="*/ 299897813 h 426"/>
                <a:gd name="T28" fmla="*/ 599797137 w 294"/>
                <a:gd name="T29" fmla="*/ 365423445 h 426"/>
                <a:gd name="T30" fmla="*/ 622477740 w 294"/>
                <a:gd name="T31" fmla="*/ 418346016 h 426"/>
                <a:gd name="T32" fmla="*/ 640119620 w 294"/>
                <a:gd name="T33" fmla="*/ 491431320 h 426"/>
                <a:gd name="T34" fmla="*/ 695563035 w 294"/>
                <a:gd name="T35" fmla="*/ 740925924 h 426"/>
                <a:gd name="T36" fmla="*/ 710683966 w 294"/>
                <a:gd name="T37" fmla="*/ 814011228 h 426"/>
                <a:gd name="T38" fmla="*/ 730845207 w 294"/>
                <a:gd name="T39" fmla="*/ 897175765 h 426"/>
                <a:gd name="T40" fmla="*/ 740925828 w 294"/>
                <a:gd name="T41" fmla="*/ 940019203 h 426"/>
                <a:gd name="T42" fmla="*/ 655240551 w 294"/>
                <a:gd name="T43" fmla="*/ 1045865735 h 426"/>
                <a:gd name="T44" fmla="*/ 640119620 w 294"/>
                <a:gd name="T45" fmla="*/ 1073586652 h 426"/>
                <a:gd name="T46" fmla="*/ 635079310 w 294"/>
                <a:gd name="T47" fmla="*/ 1073586652 h 426"/>
                <a:gd name="T48" fmla="*/ 612397119 w 294"/>
                <a:gd name="T49" fmla="*/ 1063506030 h 426"/>
                <a:gd name="T50" fmla="*/ 488910308 w 294"/>
                <a:gd name="T51" fmla="*/ 992941675 h 426"/>
                <a:gd name="T52" fmla="*/ 456147497 w 294"/>
                <a:gd name="T53" fmla="*/ 970261069 h 426"/>
                <a:gd name="T54" fmla="*/ 378023380 w 294"/>
                <a:gd name="T55" fmla="*/ 509071615 h 426"/>
                <a:gd name="T56" fmla="*/ 357862138 w 294"/>
                <a:gd name="T57" fmla="*/ 451108832 h 426"/>
                <a:gd name="T58" fmla="*/ 307459034 w 294"/>
                <a:gd name="T59" fmla="*/ 325100956 h 426"/>
                <a:gd name="T60" fmla="*/ 274696223 w 294"/>
                <a:gd name="T61" fmla="*/ 264617223 h 426"/>
                <a:gd name="T62" fmla="*/ 262096240 w 294"/>
                <a:gd name="T63" fmla="*/ 246975341 h 426"/>
                <a:gd name="T64" fmla="*/ 231854378 w 294"/>
                <a:gd name="T65" fmla="*/ 236894719 h 426"/>
                <a:gd name="T66" fmla="*/ 153728723 w 294"/>
                <a:gd name="T67" fmla="*/ 209173802 h 426"/>
                <a:gd name="T68" fmla="*/ 131048120 w 294"/>
                <a:gd name="T69" fmla="*/ 189012508 h 426"/>
                <a:gd name="T70" fmla="*/ 110886879 w 294"/>
                <a:gd name="T71" fmla="*/ 166330314 h 426"/>
                <a:gd name="T72" fmla="*/ 85685302 w 294"/>
                <a:gd name="T73" fmla="*/ 143648121 h 426"/>
                <a:gd name="T74" fmla="*/ 45362806 w 294"/>
                <a:gd name="T75" fmla="*/ 128528775 h 426"/>
                <a:gd name="T76" fmla="*/ 0 w 294"/>
                <a:gd name="T77" fmla="*/ 120967515 h 4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4"/>
                <a:gd name="T118" fmla="*/ 0 h 426"/>
                <a:gd name="T119" fmla="*/ 294 w 294"/>
                <a:gd name="T120" fmla="*/ 426 h 42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4" h="426">
                  <a:moveTo>
                    <a:pt x="0" y="48"/>
                  </a:moveTo>
                  <a:lnTo>
                    <a:pt x="0" y="48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8"/>
                  </a:lnTo>
                  <a:lnTo>
                    <a:pt x="18" y="13"/>
                  </a:lnTo>
                  <a:lnTo>
                    <a:pt x="29" y="7"/>
                  </a:lnTo>
                  <a:lnTo>
                    <a:pt x="41" y="0"/>
                  </a:lnTo>
                  <a:lnTo>
                    <a:pt x="54" y="18"/>
                  </a:lnTo>
                  <a:lnTo>
                    <a:pt x="65" y="34"/>
                  </a:lnTo>
                  <a:lnTo>
                    <a:pt x="74" y="48"/>
                  </a:lnTo>
                  <a:lnTo>
                    <a:pt x="76" y="54"/>
                  </a:lnTo>
                  <a:lnTo>
                    <a:pt x="82" y="58"/>
                  </a:lnTo>
                  <a:lnTo>
                    <a:pt x="87" y="61"/>
                  </a:lnTo>
                  <a:lnTo>
                    <a:pt x="92" y="63"/>
                  </a:lnTo>
                  <a:lnTo>
                    <a:pt x="100" y="65"/>
                  </a:lnTo>
                  <a:lnTo>
                    <a:pt x="104" y="65"/>
                  </a:lnTo>
                  <a:lnTo>
                    <a:pt x="141" y="69"/>
                  </a:lnTo>
                  <a:lnTo>
                    <a:pt x="169" y="73"/>
                  </a:lnTo>
                  <a:lnTo>
                    <a:pt x="180" y="76"/>
                  </a:lnTo>
                  <a:lnTo>
                    <a:pt x="186" y="79"/>
                  </a:lnTo>
                  <a:lnTo>
                    <a:pt x="199" y="93"/>
                  </a:lnTo>
                  <a:lnTo>
                    <a:pt x="220" y="119"/>
                  </a:lnTo>
                  <a:lnTo>
                    <a:pt x="229" y="132"/>
                  </a:lnTo>
                  <a:lnTo>
                    <a:pt x="238" y="145"/>
                  </a:lnTo>
                  <a:lnTo>
                    <a:pt x="244" y="157"/>
                  </a:lnTo>
                  <a:lnTo>
                    <a:pt x="247" y="166"/>
                  </a:lnTo>
                  <a:lnTo>
                    <a:pt x="254" y="195"/>
                  </a:lnTo>
                  <a:lnTo>
                    <a:pt x="265" y="244"/>
                  </a:lnTo>
                  <a:lnTo>
                    <a:pt x="276" y="294"/>
                  </a:lnTo>
                  <a:lnTo>
                    <a:pt x="282" y="323"/>
                  </a:lnTo>
                  <a:lnTo>
                    <a:pt x="285" y="340"/>
                  </a:lnTo>
                  <a:lnTo>
                    <a:pt x="290" y="356"/>
                  </a:lnTo>
                  <a:lnTo>
                    <a:pt x="294" y="373"/>
                  </a:lnTo>
                  <a:lnTo>
                    <a:pt x="274" y="397"/>
                  </a:lnTo>
                  <a:lnTo>
                    <a:pt x="260" y="415"/>
                  </a:lnTo>
                  <a:lnTo>
                    <a:pt x="255" y="422"/>
                  </a:lnTo>
                  <a:lnTo>
                    <a:pt x="254" y="426"/>
                  </a:lnTo>
                  <a:lnTo>
                    <a:pt x="252" y="426"/>
                  </a:lnTo>
                  <a:lnTo>
                    <a:pt x="251" y="424"/>
                  </a:lnTo>
                  <a:lnTo>
                    <a:pt x="243" y="422"/>
                  </a:lnTo>
                  <a:lnTo>
                    <a:pt x="219" y="409"/>
                  </a:lnTo>
                  <a:lnTo>
                    <a:pt x="194" y="394"/>
                  </a:lnTo>
                  <a:lnTo>
                    <a:pt x="181" y="385"/>
                  </a:lnTo>
                  <a:lnTo>
                    <a:pt x="167" y="300"/>
                  </a:lnTo>
                  <a:lnTo>
                    <a:pt x="150" y="202"/>
                  </a:lnTo>
                  <a:lnTo>
                    <a:pt x="142" y="179"/>
                  </a:lnTo>
                  <a:lnTo>
                    <a:pt x="129" y="146"/>
                  </a:lnTo>
                  <a:lnTo>
                    <a:pt x="122" y="129"/>
                  </a:lnTo>
                  <a:lnTo>
                    <a:pt x="115" y="115"/>
                  </a:lnTo>
                  <a:lnTo>
                    <a:pt x="109" y="105"/>
                  </a:lnTo>
                  <a:lnTo>
                    <a:pt x="106" y="101"/>
                  </a:lnTo>
                  <a:lnTo>
                    <a:pt x="104" y="98"/>
                  </a:lnTo>
                  <a:lnTo>
                    <a:pt x="92" y="94"/>
                  </a:lnTo>
                  <a:lnTo>
                    <a:pt x="76" y="89"/>
                  </a:lnTo>
                  <a:lnTo>
                    <a:pt x="61" y="83"/>
                  </a:lnTo>
                  <a:lnTo>
                    <a:pt x="56" y="79"/>
                  </a:lnTo>
                  <a:lnTo>
                    <a:pt x="52" y="75"/>
                  </a:lnTo>
                  <a:lnTo>
                    <a:pt x="44" y="66"/>
                  </a:lnTo>
                  <a:lnTo>
                    <a:pt x="39" y="61"/>
                  </a:lnTo>
                  <a:lnTo>
                    <a:pt x="34" y="57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9" y="49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4586288" y="1690688"/>
              <a:ext cx="847725" cy="1876425"/>
            </a:xfrm>
            <a:custGeom>
              <a:avLst/>
              <a:gdLst>
                <a:gd name="T0" fmla="*/ 10080623 w 534"/>
                <a:gd name="T1" fmla="*/ 1358364848 h 1182"/>
                <a:gd name="T2" fmla="*/ 57962798 w 534"/>
                <a:gd name="T3" fmla="*/ 1345763278 h 1182"/>
                <a:gd name="T4" fmla="*/ 70564368 w 534"/>
                <a:gd name="T5" fmla="*/ 1305440795 h 1182"/>
                <a:gd name="T6" fmla="*/ 133567476 w 534"/>
                <a:gd name="T7" fmla="*/ 1197073327 h 1182"/>
                <a:gd name="T8" fmla="*/ 168849647 w 534"/>
                <a:gd name="T9" fmla="*/ 1161791154 h 1182"/>
                <a:gd name="T10" fmla="*/ 244454350 w 534"/>
                <a:gd name="T11" fmla="*/ 1146670223 h 1182"/>
                <a:gd name="T12" fmla="*/ 302418711 w 534"/>
                <a:gd name="T13" fmla="*/ 1139110551 h 1182"/>
                <a:gd name="T14" fmla="*/ 357862123 w 534"/>
                <a:gd name="T15" fmla="*/ 1081146188 h 1182"/>
                <a:gd name="T16" fmla="*/ 420865306 w 534"/>
                <a:gd name="T17" fmla="*/ 977820618 h 1182"/>
                <a:gd name="T18" fmla="*/ 524192459 w 534"/>
                <a:gd name="T19" fmla="*/ 748485502 h 1182"/>
                <a:gd name="T20" fmla="*/ 612397093 w 534"/>
                <a:gd name="T21" fmla="*/ 496469981 h 1182"/>
                <a:gd name="T22" fmla="*/ 723283918 w 534"/>
                <a:gd name="T23" fmla="*/ 0 h 1182"/>
                <a:gd name="T24" fmla="*/ 841732200 w 534"/>
                <a:gd name="T25" fmla="*/ 22682197 h 1182"/>
                <a:gd name="T26" fmla="*/ 987901195 w 534"/>
                <a:gd name="T27" fmla="*/ 68043422 h 1182"/>
                <a:gd name="T28" fmla="*/ 997981816 w 534"/>
                <a:gd name="T29" fmla="*/ 206652777 h 1182"/>
                <a:gd name="T30" fmla="*/ 957659334 w 534"/>
                <a:gd name="T31" fmla="*/ 380542742 h 1182"/>
                <a:gd name="T32" fmla="*/ 882054681 w 534"/>
                <a:gd name="T33" fmla="*/ 778727364 h 1182"/>
                <a:gd name="T34" fmla="*/ 866933751 w 534"/>
                <a:gd name="T35" fmla="*/ 824090158 h 1182"/>
                <a:gd name="T36" fmla="*/ 791328899 w 534"/>
                <a:gd name="T37" fmla="*/ 1000501221 h 1182"/>
                <a:gd name="T38" fmla="*/ 720764556 w 534"/>
                <a:gd name="T39" fmla="*/ 1214715208 h 1182"/>
                <a:gd name="T40" fmla="*/ 791328899 w 534"/>
                <a:gd name="T41" fmla="*/ 1280239243 h 1182"/>
                <a:gd name="T42" fmla="*/ 856853130 w 534"/>
                <a:gd name="T43" fmla="*/ 1360884210 h 1182"/>
                <a:gd name="T44" fmla="*/ 864412802 w 534"/>
                <a:gd name="T45" fmla="*/ 1386085762 h 1182"/>
                <a:gd name="T46" fmla="*/ 879533732 w 534"/>
                <a:gd name="T47" fmla="*/ 1612899731 h 1182"/>
                <a:gd name="T48" fmla="*/ 897175612 w 534"/>
                <a:gd name="T49" fmla="*/ 1650701265 h 1182"/>
                <a:gd name="T50" fmla="*/ 962699644 w 534"/>
                <a:gd name="T51" fmla="*/ 1764109440 h 1182"/>
                <a:gd name="T52" fmla="*/ 997981816 w 534"/>
                <a:gd name="T53" fmla="*/ 1796870664 h 1182"/>
                <a:gd name="T54" fmla="*/ 1096267071 w 534"/>
                <a:gd name="T55" fmla="*/ 1905238132 h 1182"/>
                <a:gd name="T56" fmla="*/ 1126508932 w 534"/>
                <a:gd name="T57" fmla="*/ 1963200908 h 1182"/>
                <a:gd name="T58" fmla="*/ 1313001997 w 534"/>
                <a:gd name="T59" fmla="*/ 2147483647 h 1182"/>
                <a:gd name="T60" fmla="*/ 1345763219 w 534"/>
                <a:gd name="T61" fmla="*/ 2147483647 h 1182"/>
                <a:gd name="T62" fmla="*/ 1333163237 w 534"/>
                <a:gd name="T63" fmla="*/ 2147483647 h 1182"/>
                <a:gd name="T64" fmla="*/ 1260077946 w 534"/>
                <a:gd name="T65" fmla="*/ 2147483647 h 1182"/>
                <a:gd name="T66" fmla="*/ 1149191121 w 534"/>
                <a:gd name="T67" fmla="*/ 2147483647 h 1182"/>
                <a:gd name="T68" fmla="*/ 1053425228 w 534"/>
                <a:gd name="T69" fmla="*/ 2147483647 h 1182"/>
                <a:gd name="T70" fmla="*/ 851812820 w 534"/>
                <a:gd name="T71" fmla="*/ 2147483647 h 1182"/>
                <a:gd name="T72" fmla="*/ 796369209 w 534"/>
                <a:gd name="T73" fmla="*/ 2147483647 h 1182"/>
                <a:gd name="T74" fmla="*/ 735885487 w 534"/>
                <a:gd name="T75" fmla="*/ 2147483647 h 1182"/>
                <a:gd name="T76" fmla="*/ 675401765 w 534"/>
                <a:gd name="T77" fmla="*/ 2147483647 h 1182"/>
                <a:gd name="T78" fmla="*/ 662801783 w 534"/>
                <a:gd name="T79" fmla="*/ 2147483647 h 1182"/>
                <a:gd name="T80" fmla="*/ 655240524 w 534"/>
                <a:gd name="T81" fmla="*/ 2147483647 h 1182"/>
                <a:gd name="T82" fmla="*/ 630038973 w 534"/>
                <a:gd name="T83" fmla="*/ 2147483647 h 1182"/>
                <a:gd name="T84" fmla="*/ 559474630 w 534"/>
                <a:gd name="T85" fmla="*/ 2147483647 h 1182"/>
                <a:gd name="T86" fmla="*/ 514111838 w 534"/>
                <a:gd name="T87" fmla="*/ 2147483647 h 1182"/>
                <a:gd name="T88" fmla="*/ 544353700 w 534"/>
                <a:gd name="T89" fmla="*/ 2147483647 h 1182"/>
                <a:gd name="T90" fmla="*/ 546873061 w 534"/>
                <a:gd name="T91" fmla="*/ 2142132721 h 1182"/>
                <a:gd name="T92" fmla="*/ 521671510 w 534"/>
                <a:gd name="T93" fmla="*/ 1857354389 h 1182"/>
                <a:gd name="T94" fmla="*/ 488910287 w 534"/>
                <a:gd name="T95" fmla="*/ 1696064456 h 1182"/>
                <a:gd name="T96" fmla="*/ 435986237 w 534"/>
                <a:gd name="T97" fmla="*/ 1519653194 h 1182"/>
                <a:gd name="T98" fmla="*/ 385583035 w 534"/>
                <a:gd name="T99" fmla="*/ 1411287314 h 1182"/>
                <a:gd name="T100" fmla="*/ 332660572 w 534"/>
                <a:gd name="T101" fmla="*/ 1358364848 h 1182"/>
                <a:gd name="T102" fmla="*/ 284776832 w 534"/>
                <a:gd name="T103" fmla="*/ 1348284227 h 1182"/>
                <a:gd name="T104" fmla="*/ 231854368 w 534"/>
                <a:gd name="T105" fmla="*/ 1368445469 h 1182"/>
                <a:gd name="T106" fmla="*/ 118446545 w 534"/>
                <a:gd name="T107" fmla="*/ 1439009815 h 1182"/>
                <a:gd name="T108" fmla="*/ 57962798 w 534"/>
                <a:gd name="T109" fmla="*/ 1464211367 h 1182"/>
                <a:gd name="T110" fmla="*/ 42841855 w 534"/>
                <a:gd name="T111" fmla="*/ 1441529176 h 1182"/>
                <a:gd name="T112" fmla="*/ 0 w 534"/>
                <a:gd name="T113" fmla="*/ 1358364848 h 11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34"/>
                <a:gd name="T172" fmla="*/ 0 h 1182"/>
                <a:gd name="T173" fmla="*/ 534 w 534"/>
                <a:gd name="T174" fmla="*/ 1182 h 11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34" h="1182">
                  <a:moveTo>
                    <a:pt x="0" y="539"/>
                  </a:moveTo>
                  <a:lnTo>
                    <a:pt x="0" y="539"/>
                  </a:lnTo>
                  <a:lnTo>
                    <a:pt x="4" y="539"/>
                  </a:lnTo>
                  <a:lnTo>
                    <a:pt x="12" y="539"/>
                  </a:lnTo>
                  <a:lnTo>
                    <a:pt x="19" y="536"/>
                  </a:lnTo>
                  <a:lnTo>
                    <a:pt x="23" y="534"/>
                  </a:lnTo>
                  <a:lnTo>
                    <a:pt x="25" y="531"/>
                  </a:lnTo>
                  <a:lnTo>
                    <a:pt x="28" y="518"/>
                  </a:lnTo>
                  <a:lnTo>
                    <a:pt x="40" y="496"/>
                  </a:lnTo>
                  <a:lnTo>
                    <a:pt x="47" y="486"/>
                  </a:lnTo>
                  <a:lnTo>
                    <a:pt x="53" y="475"/>
                  </a:lnTo>
                  <a:lnTo>
                    <a:pt x="61" y="466"/>
                  </a:lnTo>
                  <a:lnTo>
                    <a:pt x="67" y="461"/>
                  </a:lnTo>
                  <a:lnTo>
                    <a:pt x="75" y="459"/>
                  </a:lnTo>
                  <a:lnTo>
                    <a:pt x="83" y="456"/>
                  </a:lnTo>
                  <a:lnTo>
                    <a:pt x="97" y="455"/>
                  </a:lnTo>
                  <a:lnTo>
                    <a:pt x="110" y="453"/>
                  </a:lnTo>
                  <a:lnTo>
                    <a:pt x="120" y="452"/>
                  </a:lnTo>
                  <a:lnTo>
                    <a:pt x="125" y="448"/>
                  </a:lnTo>
                  <a:lnTo>
                    <a:pt x="131" y="443"/>
                  </a:lnTo>
                  <a:lnTo>
                    <a:pt x="142" y="429"/>
                  </a:lnTo>
                  <a:lnTo>
                    <a:pt x="155" y="408"/>
                  </a:lnTo>
                  <a:lnTo>
                    <a:pt x="167" y="388"/>
                  </a:lnTo>
                  <a:lnTo>
                    <a:pt x="178" y="364"/>
                  </a:lnTo>
                  <a:lnTo>
                    <a:pt x="193" y="333"/>
                  </a:lnTo>
                  <a:lnTo>
                    <a:pt x="208" y="297"/>
                  </a:lnTo>
                  <a:lnTo>
                    <a:pt x="224" y="258"/>
                  </a:lnTo>
                  <a:lnTo>
                    <a:pt x="237" y="218"/>
                  </a:lnTo>
                  <a:lnTo>
                    <a:pt x="243" y="197"/>
                  </a:lnTo>
                  <a:lnTo>
                    <a:pt x="248" y="177"/>
                  </a:lnTo>
                  <a:lnTo>
                    <a:pt x="287" y="0"/>
                  </a:lnTo>
                  <a:lnTo>
                    <a:pt x="300" y="2"/>
                  </a:lnTo>
                  <a:lnTo>
                    <a:pt x="334" y="9"/>
                  </a:lnTo>
                  <a:lnTo>
                    <a:pt x="353" y="13"/>
                  </a:lnTo>
                  <a:lnTo>
                    <a:pt x="372" y="19"/>
                  </a:lnTo>
                  <a:lnTo>
                    <a:pt x="392" y="27"/>
                  </a:lnTo>
                  <a:lnTo>
                    <a:pt x="407" y="34"/>
                  </a:lnTo>
                  <a:lnTo>
                    <a:pt x="396" y="82"/>
                  </a:lnTo>
                  <a:lnTo>
                    <a:pt x="387" y="121"/>
                  </a:lnTo>
                  <a:lnTo>
                    <a:pt x="380" y="151"/>
                  </a:lnTo>
                  <a:lnTo>
                    <a:pt x="375" y="184"/>
                  </a:lnTo>
                  <a:lnTo>
                    <a:pt x="365" y="234"/>
                  </a:lnTo>
                  <a:lnTo>
                    <a:pt x="350" y="309"/>
                  </a:lnTo>
                  <a:lnTo>
                    <a:pt x="348" y="315"/>
                  </a:lnTo>
                  <a:lnTo>
                    <a:pt x="344" y="327"/>
                  </a:lnTo>
                  <a:lnTo>
                    <a:pt x="334" y="353"/>
                  </a:lnTo>
                  <a:lnTo>
                    <a:pt x="314" y="397"/>
                  </a:lnTo>
                  <a:lnTo>
                    <a:pt x="308" y="415"/>
                  </a:lnTo>
                  <a:lnTo>
                    <a:pt x="297" y="444"/>
                  </a:lnTo>
                  <a:lnTo>
                    <a:pt x="286" y="482"/>
                  </a:lnTo>
                  <a:lnTo>
                    <a:pt x="295" y="490"/>
                  </a:lnTo>
                  <a:lnTo>
                    <a:pt x="314" y="508"/>
                  </a:lnTo>
                  <a:lnTo>
                    <a:pt x="325" y="518"/>
                  </a:lnTo>
                  <a:lnTo>
                    <a:pt x="334" y="530"/>
                  </a:lnTo>
                  <a:lnTo>
                    <a:pt x="340" y="540"/>
                  </a:lnTo>
                  <a:lnTo>
                    <a:pt x="343" y="545"/>
                  </a:lnTo>
                  <a:lnTo>
                    <a:pt x="343" y="550"/>
                  </a:lnTo>
                  <a:lnTo>
                    <a:pt x="345" y="598"/>
                  </a:lnTo>
                  <a:lnTo>
                    <a:pt x="348" y="623"/>
                  </a:lnTo>
                  <a:lnTo>
                    <a:pt x="349" y="640"/>
                  </a:lnTo>
                  <a:lnTo>
                    <a:pt x="352" y="646"/>
                  </a:lnTo>
                  <a:lnTo>
                    <a:pt x="356" y="655"/>
                  </a:lnTo>
                  <a:lnTo>
                    <a:pt x="366" y="676"/>
                  </a:lnTo>
                  <a:lnTo>
                    <a:pt x="376" y="694"/>
                  </a:lnTo>
                  <a:lnTo>
                    <a:pt x="382" y="700"/>
                  </a:lnTo>
                  <a:lnTo>
                    <a:pt x="384" y="703"/>
                  </a:lnTo>
                  <a:lnTo>
                    <a:pt x="396" y="713"/>
                  </a:lnTo>
                  <a:lnTo>
                    <a:pt x="415" y="733"/>
                  </a:lnTo>
                  <a:lnTo>
                    <a:pt x="424" y="744"/>
                  </a:lnTo>
                  <a:lnTo>
                    <a:pt x="435" y="756"/>
                  </a:lnTo>
                  <a:lnTo>
                    <a:pt x="442" y="768"/>
                  </a:lnTo>
                  <a:lnTo>
                    <a:pt x="447" y="779"/>
                  </a:lnTo>
                  <a:lnTo>
                    <a:pt x="466" y="818"/>
                  </a:lnTo>
                  <a:lnTo>
                    <a:pt x="494" y="878"/>
                  </a:lnTo>
                  <a:lnTo>
                    <a:pt x="521" y="936"/>
                  </a:lnTo>
                  <a:lnTo>
                    <a:pt x="530" y="958"/>
                  </a:lnTo>
                  <a:lnTo>
                    <a:pt x="534" y="969"/>
                  </a:lnTo>
                  <a:lnTo>
                    <a:pt x="534" y="973"/>
                  </a:lnTo>
                  <a:lnTo>
                    <a:pt x="533" y="977"/>
                  </a:lnTo>
                  <a:lnTo>
                    <a:pt x="529" y="986"/>
                  </a:lnTo>
                  <a:lnTo>
                    <a:pt x="522" y="995"/>
                  </a:lnTo>
                  <a:lnTo>
                    <a:pt x="512" y="1006"/>
                  </a:lnTo>
                  <a:lnTo>
                    <a:pt x="500" y="1015"/>
                  </a:lnTo>
                  <a:lnTo>
                    <a:pt x="488" y="1024"/>
                  </a:lnTo>
                  <a:lnTo>
                    <a:pt x="472" y="1030"/>
                  </a:lnTo>
                  <a:lnTo>
                    <a:pt x="456" y="1034"/>
                  </a:lnTo>
                  <a:lnTo>
                    <a:pt x="438" y="1037"/>
                  </a:lnTo>
                  <a:lnTo>
                    <a:pt x="418" y="1039"/>
                  </a:lnTo>
                  <a:lnTo>
                    <a:pt x="375" y="1042"/>
                  </a:lnTo>
                  <a:lnTo>
                    <a:pt x="354" y="1044"/>
                  </a:lnTo>
                  <a:lnTo>
                    <a:pt x="338" y="1047"/>
                  </a:lnTo>
                  <a:lnTo>
                    <a:pt x="325" y="1051"/>
                  </a:lnTo>
                  <a:lnTo>
                    <a:pt x="319" y="1052"/>
                  </a:lnTo>
                  <a:lnTo>
                    <a:pt x="316" y="1055"/>
                  </a:lnTo>
                  <a:lnTo>
                    <a:pt x="301" y="1070"/>
                  </a:lnTo>
                  <a:lnTo>
                    <a:pt x="292" y="1081"/>
                  </a:lnTo>
                  <a:lnTo>
                    <a:pt x="283" y="1094"/>
                  </a:lnTo>
                  <a:lnTo>
                    <a:pt x="274" y="1107"/>
                  </a:lnTo>
                  <a:lnTo>
                    <a:pt x="268" y="1119"/>
                  </a:lnTo>
                  <a:lnTo>
                    <a:pt x="264" y="1135"/>
                  </a:lnTo>
                  <a:lnTo>
                    <a:pt x="263" y="1141"/>
                  </a:lnTo>
                  <a:lnTo>
                    <a:pt x="263" y="1149"/>
                  </a:lnTo>
                  <a:lnTo>
                    <a:pt x="261" y="1157"/>
                  </a:lnTo>
                  <a:lnTo>
                    <a:pt x="260" y="1162"/>
                  </a:lnTo>
                  <a:lnTo>
                    <a:pt x="257" y="1167"/>
                  </a:lnTo>
                  <a:lnTo>
                    <a:pt x="253" y="1171"/>
                  </a:lnTo>
                  <a:lnTo>
                    <a:pt x="250" y="1175"/>
                  </a:lnTo>
                  <a:lnTo>
                    <a:pt x="244" y="1178"/>
                  </a:lnTo>
                  <a:lnTo>
                    <a:pt x="234" y="1180"/>
                  </a:lnTo>
                  <a:lnTo>
                    <a:pt x="222" y="1182"/>
                  </a:lnTo>
                  <a:lnTo>
                    <a:pt x="213" y="1182"/>
                  </a:lnTo>
                  <a:lnTo>
                    <a:pt x="204" y="1180"/>
                  </a:lnTo>
                  <a:lnTo>
                    <a:pt x="210" y="1130"/>
                  </a:lnTo>
                  <a:lnTo>
                    <a:pt x="213" y="1074"/>
                  </a:lnTo>
                  <a:lnTo>
                    <a:pt x="216" y="1006"/>
                  </a:lnTo>
                  <a:lnTo>
                    <a:pt x="219" y="929"/>
                  </a:lnTo>
                  <a:lnTo>
                    <a:pt x="219" y="889"/>
                  </a:lnTo>
                  <a:lnTo>
                    <a:pt x="217" y="850"/>
                  </a:lnTo>
                  <a:lnTo>
                    <a:pt x="215" y="810"/>
                  </a:lnTo>
                  <a:lnTo>
                    <a:pt x="212" y="773"/>
                  </a:lnTo>
                  <a:lnTo>
                    <a:pt x="207" y="737"/>
                  </a:lnTo>
                  <a:lnTo>
                    <a:pt x="200" y="703"/>
                  </a:lnTo>
                  <a:lnTo>
                    <a:pt x="194" y="673"/>
                  </a:lnTo>
                  <a:lnTo>
                    <a:pt x="186" y="646"/>
                  </a:lnTo>
                  <a:lnTo>
                    <a:pt x="180" y="623"/>
                  </a:lnTo>
                  <a:lnTo>
                    <a:pt x="173" y="603"/>
                  </a:lnTo>
                  <a:lnTo>
                    <a:pt x="166" y="585"/>
                  </a:lnTo>
                  <a:lnTo>
                    <a:pt x="159" y="571"/>
                  </a:lnTo>
                  <a:lnTo>
                    <a:pt x="153" y="560"/>
                  </a:lnTo>
                  <a:lnTo>
                    <a:pt x="146" y="550"/>
                  </a:lnTo>
                  <a:lnTo>
                    <a:pt x="140" y="544"/>
                  </a:lnTo>
                  <a:lnTo>
                    <a:pt x="132" y="539"/>
                  </a:lnTo>
                  <a:lnTo>
                    <a:pt x="125" y="536"/>
                  </a:lnTo>
                  <a:lnTo>
                    <a:pt x="119" y="535"/>
                  </a:lnTo>
                  <a:lnTo>
                    <a:pt x="113" y="535"/>
                  </a:lnTo>
                  <a:lnTo>
                    <a:pt x="106" y="536"/>
                  </a:lnTo>
                  <a:lnTo>
                    <a:pt x="100" y="539"/>
                  </a:lnTo>
                  <a:lnTo>
                    <a:pt x="92" y="543"/>
                  </a:lnTo>
                  <a:lnTo>
                    <a:pt x="67" y="558"/>
                  </a:lnTo>
                  <a:lnTo>
                    <a:pt x="47" y="571"/>
                  </a:lnTo>
                  <a:lnTo>
                    <a:pt x="32" y="580"/>
                  </a:lnTo>
                  <a:lnTo>
                    <a:pt x="27" y="581"/>
                  </a:lnTo>
                  <a:lnTo>
                    <a:pt x="23" y="581"/>
                  </a:lnTo>
                  <a:lnTo>
                    <a:pt x="21" y="578"/>
                  </a:lnTo>
                  <a:lnTo>
                    <a:pt x="17" y="572"/>
                  </a:lnTo>
                  <a:lnTo>
                    <a:pt x="9" y="558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7"/>
            <p:cNvSpPr>
              <a:spLocks noEditPoints="1"/>
            </p:cNvSpPr>
            <p:nvPr/>
          </p:nvSpPr>
          <p:spPr bwMode="auto">
            <a:xfrm>
              <a:off x="3227388" y="2366963"/>
              <a:ext cx="2017713" cy="2493963"/>
            </a:xfrm>
            <a:custGeom>
              <a:avLst/>
              <a:gdLst>
                <a:gd name="T0" fmla="*/ 2147483647 w 1271"/>
                <a:gd name="T1" fmla="*/ 2147483647 h 1571"/>
                <a:gd name="T2" fmla="*/ 2147483647 w 1271"/>
                <a:gd name="T3" fmla="*/ 2147483647 h 1571"/>
                <a:gd name="T4" fmla="*/ 2147483647 w 1271"/>
                <a:gd name="T5" fmla="*/ 2147483647 h 1571"/>
                <a:gd name="T6" fmla="*/ 2147483647 w 1271"/>
                <a:gd name="T7" fmla="*/ 2147483647 h 1571"/>
                <a:gd name="T8" fmla="*/ 2147483647 w 1271"/>
                <a:gd name="T9" fmla="*/ 2147483647 h 1571"/>
                <a:gd name="T10" fmla="*/ 2147483647 w 1271"/>
                <a:gd name="T11" fmla="*/ 2101810874 h 1571"/>
                <a:gd name="T12" fmla="*/ 2147483647 w 1271"/>
                <a:gd name="T13" fmla="*/ 2021165883 h 1571"/>
                <a:gd name="T14" fmla="*/ 2147483647 w 1271"/>
                <a:gd name="T15" fmla="*/ 1988404649 h 1571"/>
                <a:gd name="T16" fmla="*/ 2147483647 w 1271"/>
                <a:gd name="T17" fmla="*/ 1998485273 h 1571"/>
                <a:gd name="T18" fmla="*/ 2147483647 w 1271"/>
                <a:gd name="T19" fmla="*/ 2011085259 h 1571"/>
                <a:gd name="T20" fmla="*/ 2147483647 w 1271"/>
                <a:gd name="T21" fmla="*/ 1640622728 h 1571"/>
                <a:gd name="T22" fmla="*/ 2091730196 w 1271"/>
                <a:gd name="T23" fmla="*/ 1111389974 h 1571"/>
                <a:gd name="T24" fmla="*/ 1791832437 w 1271"/>
                <a:gd name="T25" fmla="*/ 567036086 h 1571"/>
                <a:gd name="T26" fmla="*/ 1791832437 w 1271"/>
                <a:gd name="T27" fmla="*/ 330141325 h 1571"/>
                <a:gd name="T28" fmla="*/ 1658262983 w 1271"/>
                <a:gd name="T29" fmla="*/ 272176944 h 1571"/>
                <a:gd name="T30" fmla="*/ 1522174564 w 1271"/>
                <a:gd name="T31" fmla="*/ 312499440 h 1571"/>
                <a:gd name="T32" fmla="*/ 1413808654 w 1271"/>
                <a:gd name="T33" fmla="*/ 420867040 h 1571"/>
                <a:gd name="T34" fmla="*/ 1247478364 w 1271"/>
                <a:gd name="T35" fmla="*/ 511592654 h 1571"/>
                <a:gd name="T36" fmla="*/ 874495290 w 1271"/>
                <a:gd name="T37" fmla="*/ 561995774 h 1571"/>
                <a:gd name="T38" fmla="*/ 612398877 w 1271"/>
                <a:gd name="T39" fmla="*/ 395665381 h 1571"/>
                <a:gd name="T40" fmla="*/ 312499432 w 1271"/>
                <a:gd name="T41" fmla="*/ 0 h 1571"/>
                <a:gd name="T42" fmla="*/ 95765949 w 1271"/>
                <a:gd name="T43" fmla="*/ 211693201 h 1571"/>
                <a:gd name="T44" fmla="*/ 55443455 w 1271"/>
                <a:gd name="T45" fmla="*/ 141128784 h 1571"/>
                <a:gd name="T46" fmla="*/ 7561265 w 1271"/>
                <a:gd name="T47" fmla="*/ 262096320 h 1571"/>
                <a:gd name="T48" fmla="*/ 234375392 w 1271"/>
                <a:gd name="T49" fmla="*/ 529232953 h 1571"/>
                <a:gd name="T50" fmla="*/ 599797304 w 1271"/>
                <a:gd name="T51" fmla="*/ 894656561 h 1571"/>
                <a:gd name="T52" fmla="*/ 990422462 w 1271"/>
                <a:gd name="T53" fmla="*/ 987901538 h 1571"/>
                <a:gd name="T54" fmla="*/ 1421368328 w 1271"/>
                <a:gd name="T55" fmla="*/ 1068546529 h 1571"/>
                <a:gd name="T56" fmla="*/ 1542335812 w 1271"/>
                <a:gd name="T57" fmla="*/ 1227317149 h 1571"/>
                <a:gd name="T58" fmla="*/ 1597779241 w 1271"/>
                <a:gd name="T59" fmla="*/ 1388607131 h 1571"/>
                <a:gd name="T60" fmla="*/ 1552416435 w 1271"/>
                <a:gd name="T61" fmla="*/ 2116931810 h 1571"/>
                <a:gd name="T62" fmla="*/ 1625501750 w 1271"/>
                <a:gd name="T63" fmla="*/ 2147483647 h 1571"/>
                <a:gd name="T64" fmla="*/ 1653222671 w 1271"/>
                <a:gd name="T65" fmla="*/ 2147483647 h 1571"/>
                <a:gd name="T66" fmla="*/ 1580138944 w 1271"/>
                <a:gd name="T67" fmla="*/ 2147483647 h 1571"/>
                <a:gd name="T68" fmla="*/ 1489413331 w 1271"/>
                <a:gd name="T69" fmla="*/ 2147483647 h 1571"/>
                <a:gd name="T70" fmla="*/ 1449090837 w 1271"/>
                <a:gd name="T71" fmla="*/ 2147483647 h 1571"/>
                <a:gd name="T72" fmla="*/ 1265118662 w 1271"/>
                <a:gd name="T73" fmla="*/ 2147483647 h 1571"/>
                <a:gd name="T74" fmla="*/ 1078627125 w 1271"/>
                <a:gd name="T75" fmla="*/ 2147483647 h 1571"/>
                <a:gd name="T76" fmla="*/ 929938720 w 1271"/>
                <a:gd name="T77" fmla="*/ 2147483647 h 1571"/>
                <a:gd name="T78" fmla="*/ 824091974 w 1271"/>
                <a:gd name="T79" fmla="*/ 2147483647 h 1571"/>
                <a:gd name="T80" fmla="*/ 703124490 w 1271"/>
                <a:gd name="T81" fmla="*/ 2147483647 h 1571"/>
                <a:gd name="T82" fmla="*/ 758567920 w 1271"/>
                <a:gd name="T83" fmla="*/ 2147483647 h 1571"/>
                <a:gd name="T84" fmla="*/ 869454978 w 1271"/>
                <a:gd name="T85" fmla="*/ 2147483647 h 1571"/>
                <a:gd name="T86" fmla="*/ 947579018 w 1271"/>
                <a:gd name="T87" fmla="*/ 2147483647 h 1571"/>
                <a:gd name="T88" fmla="*/ 1071067451 w 1271"/>
                <a:gd name="T89" fmla="*/ 2147483647 h 1571"/>
                <a:gd name="T90" fmla="*/ 1456650511 w 1271"/>
                <a:gd name="T91" fmla="*/ 2147483647 h 1571"/>
                <a:gd name="T92" fmla="*/ 1663303295 w 1271"/>
                <a:gd name="T93" fmla="*/ 2147483647 h 1571"/>
                <a:gd name="T94" fmla="*/ 1842235555 w 1271"/>
                <a:gd name="T95" fmla="*/ 2147483647 h 1571"/>
                <a:gd name="T96" fmla="*/ 1978323974 w 1271"/>
                <a:gd name="T97" fmla="*/ 2147483647 h 1571"/>
                <a:gd name="T98" fmla="*/ 2053928651 w 1271"/>
                <a:gd name="T99" fmla="*/ 2147483647 h 1571"/>
                <a:gd name="T100" fmla="*/ 2147483647 w 1271"/>
                <a:gd name="T101" fmla="*/ 2147483647 h 1571"/>
                <a:gd name="T102" fmla="*/ 2147483647 w 1271"/>
                <a:gd name="T103" fmla="*/ 2147483647 h 1571"/>
                <a:gd name="T104" fmla="*/ 2147483647 w 1271"/>
                <a:gd name="T105" fmla="*/ 2147483647 h 1571"/>
                <a:gd name="T106" fmla="*/ 2147483647 w 1271"/>
                <a:gd name="T107" fmla="*/ 2147483647 h 1571"/>
                <a:gd name="T108" fmla="*/ 2147483647 w 1271"/>
                <a:gd name="T109" fmla="*/ 2147483647 h 1571"/>
                <a:gd name="T110" fmla="*/ 2147483647 w 1271"/>
                <a:gd name="T111" fmla="*/ 2147483647 h 1571"/>
                <a:gd name="T112" fmla="*/ 2147483647 w 1271"/>
                <a:gd name="T113" fmla="*/ 2147483647 h 1571"/>
                <a:gd name="T114" fmla="*/ 2147483647 w 1271"/>
                <a:gd name="T115" fmla="*/ 2147483647 h 1571"/>
                <a:gd name="T116" fmla="*/ 2147483647 w 1271"/>
                <a:gd name="T117" fmla="*/ 2147483647 h 1571"/>
                <a:gd name="T118" fmla="*/ 2147483647 w 1271"/>
                <a:gd name="T119" fmla="*/ 2147483647 h 1571"/>
                <a:gd name="T120" fmla="*/ 2147483647 w 1271"/>
                <a:gd name="T121" fmla="*/ 2147483647 h 1571"/>
                <a:gd name="T122" fmla="*/ 2147483647 w 1271"/>
                <a:gd name="T123" fmla="*/ 2147483647 h 157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71"/>
                <a:gd name="T187" fmla="*/ 0 h 1571"/>
                <a:gd name="T188" fmla="*/ 1271 w 1271"/>
                <a:gd name="T189" fmla="*/ 1571 h 157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71" h="1571">
                  <a:moveTo>
                    <a:pt x="1269" y="1319"/>
                  </a:moveTo>
                  <a:lnTo>
                    <a:pt x="1269" y="1319"/>
                  </a:lnTo>
                  <a:lnTo>
                    <a:pt x="1261" y="1291"/>
                  </a:lnTo>
                  <a:lnTo>
                    <a:pt x="1257" y="1273"/>
                  </a:lnTo>
                  <a:lnTo>
                    <a:pt x="1254" y="1257"/>
                  </a:lnTo>
                  <a:lnTo>
                    <a:pt x="1244" y="1203"/>
                  </a:lnTo>
                  <a:lnTo>
                    <a:pt x="1238" y="1168"/>
                  </a:lnTo>
                  <a:lnTo>
                    <a:pt x="1231" y="1140"/>
                  </a:lnTo>
                  <a:lnTo>
                    <a:pt x="1226" y="1127"/>
                  </a:lnTo>
                  <a:lnTo>
                    <a:pt x="1218" y="1111"/>
                  </a:lnTo>
                  <a:lnTo>
                    <a:pt x="1209" y="1094"/>
                  </a:lnTo>
                  <a:lnTo>
                    <a:pt x="1199" y="1077"/>
                  </a:lnTo>
                  <a:lnTo>
                    <a:pt x="1179" y="1049"/>
                  </a:lnTo>
                  <a:lnTo>
                    <a:pt x="1166" y="1031"/>
                  </a:lnTo>
                  <a:lnTo>
                    <a:pt x="1155" y="1015"/>
                  </a:lnTo>
                  <a:lnTo>
                    <a:pt x="1141" y="992"/>
                  </a:lnTo>
                  <a:lnTo>
                    <a:pt x="1126" y="968"/>
                  </a:lnTo>
                  <a:lnTo>
                    <a:pt x="1121" y="959"/>
                  </a:lnTo>
                  <a:lnTo>
                    <a:pt x="1119" y="952"/>
                  </a:lnTo>
                  <a:lnTo>
                    <a:pt x="1117" y="943"/>
                  </a:lnTo>
                  <a:lnTo>
                    <a:pt x="1116" y="933"/>
                  </a:lnTo>
                  <a:lnTo>
                    <a:pt x="1116" y="922"/>
                  </a:lnTo>
                  <a:lnTo>
                    <a:pt x="1116" y="911"/>
                  </a:lnTo>
                  <a:lnTo>
                    <a:pt x="1119" y="899"/>
                  </a:lnTo>
                  <a:lnTo>
                    <a:pt x="1119" y="886"/>
                  </a:lnTo>
                  <a:lnTo>
                    <a:pt x="1119" y="873"/>
                  </a:lnTo>
                  <a:lnTo>
                    <a:pt x="1116" y="863"/>
                  </a:lnTo>
                  <a:lnTo>
                    <a:pt x="1115" y="858"/>
                  </a:lnTo>
                  <a:lnTo>
                    <a:pt x="1111" y="855"/>
                  </a:lnTo>
                  <a:lnTo>
                    <a:pt x="1100" y="849"/>
                  </a:lnTo>
                  <a:lnTo>
                    <a:pt x="1090" y="843"/>
                  </a:lnTo>
                  <a:lnTo>
                    <a:pt x="1082" y="842"/>
                  </a:lnTo>
                  <a:lnTo>
                    <a:pt x="1078" y="841"/>
                  </a:lnTo>
                  <a:lnTo>
                    <a:pt x="1077" y="840"/>
                  </a:lnTo>
                  <a:lnTo>
                    <a:pt x="1075" y="834"/>
                  </a:lnTo>
                  <a:lnTo>
                    <a:pt x="1073" y="828"/>
                  </a:lnTo>
                  <a:lnTo>
                    <a:pt x="1075" y="821"/>
                  </a:lnTo>
                  <a:lnTo>
                    <a:pt x="1076" y="816"/>
                  </a:lnTo>
                  <a:lnTo>
                    <a:pt x="1076" y="810"/>
                  </a:lnTo>
                  <a:lnTo>
                    <a:pt x="1073" y="805"/>
                  </a:lnTo>
                  <a:lnTo>
                    <a:pt x="1072" y="802"/>
                  </a:lnTo>
                  <a:lnTo>
                    <a:pt x="1069" y="801"/>
                  </a:lnTo>
                  <a:lnTo>
                    <a:pt x="1062" y="799"/>
                  </a:lnTo>
                  <a:lnTo>
                    <a:pt x="1059" y="798"/>
                  </a:lnTo>
                  <a:lnTo>
                    <a:pt x="1058" y="794"/>
                  </a:lnTo>
                  <a:lnTo>
                    <a:pt x="1056" y="789"/>
                  </a:lnTo>
                  <a:lnTo>
                    <a:pt x="1053" y="781"/>
                  </a:lnTo>
                  <a:lnTo>
                    <a:pt x="1049" y="774"/>
                  </a:lnTo>
                  <a:lnTo>
                    <a:pt x="1045" y="776"/>
                  </a:lnTo>
                  <a:lnTo>
                    <a:pt x="1037" y="784"/>
                  </a:lnTo>
                  <a:lnTo>
                    <a:pt x="1029" y="789"/>
                  </a:lnTo>
                  <a:lnTo>
                    <a:pt x="1022" y="793"/>
                  </a:lnTo>
                  <a:lnTo>
                    <a:pt x="1010" y="797"/>
                  </a:lnTo>
                  <a:lnTo>
                    <a:pt x="997" y="799"/>
                  </a:lnTo>
                  <a:lnTo>
                    <a:pt x="981" y="801"/>
                  </a:lnTo>
                  <a:lnTo>
                    <a:pt x="965" y="801"/>
                  </a:lnTo>
                  <a:lnTo>
                    <a:pt x="945" y="799"/>
                  </a:lnTo>
                  <a:lnTo>
                    <a:pt x="927" y="798"/>
                  </a:lnTo>
                  <a:lnTo>
                    <a:pt x="896" y="794"/>
                  </a:lnTo>
                  <a:lnTo>
                    <a:pt x="883" y="792"/>
                  </a:lnTo>
                  <a:lnTo>
                    <a:pt x="884" y="758"/>
                  </a:lnTo>
                  <a:lnTo>
                    <a:pt x="884" y="718"/>
                  </a:lnTo>
                  <a:lnTo>
                    <a:pt x="883" y="651"/>
                  </a:lnTo>
                  <a:lnTo>
                    <a:pt x="881" y="621"/>
                  </a:lnTo>
                  <a:lnTo>
                    <a:pt x="875" y="584"/>
                  </a:lnTo>
                  <a:lnTo>
                    <a:pt x="865" y="518"/>
                  </a:lnTo>
                  <a:lnTo>
                    <a:pt x="861" y="505"/>
                  </a:lnTo>
                  <a:lnTo>
                    <a:pt x="852" y="487"/>
                  </a:lnTo>
                  <a:lnTo>
                    <a:pt x="830" y="441"/>
                  </a:lnTo>
                  <a:lnTo>
                    <a:pt x="788" y="365"/>
                  </a:lnTo>
                  <a:lnTo>
                    <a:pt x="745" y="291"/>
                  </a:lnTo>
                  <a:lnTo>
                    <a:pt x="723" y="250"/>
                  </a:lnTo>
                  <a:lnTo>
                    <a:pt x="715" y="234"/>
                  </a:lnTo>
                  <a:lnTo>
                    <a:pt x="711" y="225"/>
                  </a:lnTo>
                  <a:lnTo>
                    <a:pt x="709" y="210"/>
                  </a:lnTo>
                  <a:lnTo>
                    <a:pt x="709" y="189"/>
                  </a:lnTo>
                  <a:lnTo>
                    <a:pt x="709" y="166"/>
                  </a:lnTo>
                  <a:lnTo>
                    <a:pt x="711" y="146"/>
                  </a:lnTo>
                  <a:lnTo>
                    <a:pt x="711" y="139"/>
                  </a:lnTo>
                  <a:lnTo>
                    <a:pt x="711" y="131"/>
                  </a:lnTo>
                  <a:lnTo>
                    <a:pt x="709" y="118"/>
                  </a:lnTo>
                  <a:lnTo>
                    <a:pt x="706" y="109"/>
                  </a:lnTo>
                  <a:lnTo>
                    <a:pt x="705" y="105"/>
                  </a:lnTo>
                  <a:lnTo>
                    <a:pt x="689" y="106"/>
                  </a:lnTo>
                  <a:lnTo>
                    <a:pt x="658" y="108"/>
                  </a:lnTo>
                  <a:lnTo>
                    <a:pt x="627" y="109"/>
                  </a:lnTo>
                  <a:lnTo>
                    <a:pt x="613" y="112"/>
                  </a:lnTo>
                  <a:lnTo>
                    <a:pt x="609" y="113"/>
                  </a:lnTo>
                  <a:lnTo>
                    <a:pt x="605" y="115"/>
                  </a:lnTo>
                  <a:lnTo>
                    <a:pt x="604" y="119"/>
                  </a:lnTo>
                  <a:lnTo>
                    <a:pt x="604" y="124"/>
                  </a:lnTo>
                  <a:lnTo>
                    <a:pt x="608" y="137"/>
                  </a:lnTo>
                  <a:lnTo>
                    <a:pt x="613" y="154"/>
                  </a:lnTo>
                  <a:lnTo>
                    <a:pt x="590" y="161"/>
                  </a:lnTo>
                  <a:lnTo>
                    <a:pt x="573" y="165"/>
                  </a:lnTo>
                  <a:lnTo>
                    <a:pt x="561" y="167"/>
                  </a:lnTo>
                  <a:lnTo>
                    <a:pt x="534" y="170"/>
                  </a:lnTo>
                  <a:lnTo>
                    <a:pt x="519" y="174"/>
                  </a:lnTo>
                  <a:lnTo>
                    <a:pt x="513" y="176"/>
                  </a:lnTo>
                  <a:lnTo>
                    <a:pt x="510" y="179"/>
                  </a:lnTo>
                  <a:lnTo>
                    <a:pt x="503" y="188"/>
                  </a:lnTo>
                  <a:lnTo>
                    <a:pt x="495" y="203"/>
                  </a:lnTo>
                  <a:lnTo>
                    <a:pt x="488" y="223"/>
                  </a:lnTo>
                  <a:lnTo>
                    <a:pt x="441" y="221"/>
                  </a:lnTo>
                  <a:lnTo>
                    <a:pt x="402" y="221"/>
                  </a:lnTo>
                  <a:lnTo>
                    <a:pt x="370" y="221"/>
                  </a:lnTo>
                  <a:lnTo>
                    <a:pt x="347" y="223"/>
                  </a:lnTo>
                  <a:lnTo>
                    <a:pt x="327" y="220"/>
                  </a:lnTo>
                  <a:lnTo>
                    <a:pt x="319" y="219"/>
                  </a:lnTo>
                  <a:lnTo>
                    <a:pt x="313" y="216"/>
                  </a:lnTo>
                  <a:lnTo>
                    <a:pt x="307" y="212"/>
                  </a:lnTo>
                  <a:lnTo>
                    <a:pt x="301" y="209"/>
                  </a:lnTo>
                  <a:lnTo>
                    <a:pt x="243" y="157"/>
                  </a:lnTo>
                  <a:lnTo>
                    <a:pt x="206" y="122"/>
                  </a:lnTo>
                  <a:lnTo>
                    <a:pt x="191" y="106"/>
                  </a:lnTo>
                  <a:lnTo>
                    <a:pt x="181" y="93"/>
                  </a:lnTo>
                  <a:lnTo>
                    <a:pt x="163" y="68"/>
                  </a:lnTo>
                  <a:lnTo>
                    <a:pt x="145" y="37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84" y="42"/>
                  </a:lnTo>
                  <a:lnTo>
                    <a:pt x="56" y="70"/>
                  </a:lnTo>
                  <a:lnTo>
                    <a:pt x="44" y="79"/>
                  </a:lnTo>
                  <a:lnTo>
                    <a:pt x="38" y="84"/>
                  </a:lnTo>
                  <a:lnTo>
                    <a:pt x="34" y="83"/>
                  </a:lnTo>
                  <a:lnTo>
                    <a:pt x="30" y="80"/>
                  </a:lnTo>
                  <a:lnTo>
                    <a:pt x="27" y="77"/>
                  </a:lnTo>
                  <a:lnTo>
                    <a:pt x="25" y="71"/>
                  </a:lnTo>
                  <a:lnTo>
                    <a:pt x="22" y="61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4" y="83"/>
                  </a:lnTo>
                  <a:lnTo>
                    <a:pt x="1" y="90"/>
                  </a:lnTo>
                  <a:lnTo>
                    <a:pt x="0" y="96"/>
                  </a:lnTo>
                  <a:lnTo>
                    <a:pt x="1" y="99"/>
                  </a:lnTo>
                  <a:lnTo>
                    <a:pt x="3" y="104"/>
                  </a:lnTo>
                  <a:lnTo>
                    <a:pt x="10" y="115"/>
                  </a:lnTo>
                  <a:lnTo>
                    <a:pt x="21" y="131"/>
                  </a:lnTo>
                  <a:lnTo>
                    <a:pt x="35" y="148"/>
                  </a:lnTo>
                  <a:lnTo>
                    <a:pt x="66" y="183"/>
                  </a:lnTo>
                  <a:lnTo>
                    <a:pt x="80" y="198"/>
                  </a:lnTo>
                  <a:lnTo>
                    <a:pt x="93" y="210"/>
                  </a:lnTo>
                  <a:lnTo>
                    <a:pt x="107" y="224"/>
                  </a:lnTo>
                  <a:lnTo>
                    <a:pt x="127" y="243"/>
                  </a:lnTo>
                  <a:lnTo>
                    <a:pt x="173" y="293"/>
                  </a:lnTo>
                  <a:lnTo>
                    <a:pt x="216" y="335"/>
                  </a:lnTo>
                  <a:lnTo>
                    <a:pt x="230" y="349"/>
                  </a:lnTo>
                  <a:lnTo>
                    <a:pt x="235" y="353"/>
                  </a:lnTo>
                  <a:lnTo>
                    <a:pt x="238" y="355"/>
                  </a:lnTo>
                  <a:lnTo>
                    <a:pt x="252" y="357"/>
                  </a:lnTo>
                  <a:lnTo>
                    <a:pt x="275" y="362"/>
                  </a:lnTo>
                  <a:lnTo>
                    <a:pt x="343" y="382"/>
                  </a:lnTo>
                  <a:lnTo>
                    <a:pt x="365" y="387"/>
                  </a:lnTo>
                  <a:lnTo>
                    <a:pt x="393" y="392"/>
                  </a:lnTo>
                  <a:lnTo>
                    <a:pt x="456" y="401"/>
                  </a:lnTo>
                  <a:lnTo>
                    <a:pt x="512" y="406"/>
                  </a:lnTo>
                  <a:lnTo>
                    <a:pt x="543" y="410"/>
                  </a:lnTo>
                  <a:lnTo>
                    <a:pt x="550" y="412"/>
                  </a:lnTo>
                  <a:lnTo>
                    <a:pt x="556" y="417"/>
                  </a:lnTo>
                  <a:lnTo>
                    <a:pt x="564" y="424"/>
                  </a:lnTo>
                  <a:lnTo>
                    <a:pt x="570" y="432"/>
                  </a:lnTo>
                  <a:lnTo>
                    <a:pt x="583" y="450"/>
                  </a:lnTo>
                  <a:lnTo>
                    <a:pt x="591" y="463"/>
                  </a:lnTo>
                  <a:lnTo>
                    <a:pt x="595" y="467"/>
                  </a:lnTo>
                  <a:lnTo>
                    <a:pt x="600" y="472"/>
                  </a:lnTo>
                  <a:lnTo>
                    <a:pt x="612" y="487"/>
                  </a:lnTo>
                  <a:lnTo>
                    <a:pt x="618" y="494"/>
                  </a:lnTo>
                  <a:lnTo>
                    <a:pt x="623" y="502"/>
                  </a:lnTo>
                  <a:lnTo>
                    <a:pt x="628" y="511"/>
                  </a:lnTo>
                  <a:lnTo>
                    <a:pt x="631" y="521"/>
                  </a:lnTo>
                  <a:lnTo>
                    <a:pt x="632" y="534"/>
                  </a:lnTo>
                  <a:lnTo>
                    <a:pt x="634" y="551"/>
                  </a:lnTo>
                  <a:lnTo>
                    <a:pt x="634" y="591"/>
                  </a:lnTo>
                  <a:lnTo>
                    <a:pt x="631" y="675"/>
                  </a:lnTo>
                  <a:lnTo>
                    <a:pt x="630" y="696"/>
                  </a:lnTo>
                  <a:lnTo>
                    <a:pt x="627" y="724"/>
                  </a:lnTo>
                  <a:lnTo>
                    <a:pt x="621" y="785"/>
                  </a:lnTo>
                  <a:lnTo>
                    <a:pt x="616" y="840"/>
                  </a:lnTo>
                  <a:lnTo>
                    <a:pt x="614" y="858"/>
                  </a:lnTo>
                  <a:lnTo>
                    <a:pt x="616" y="864"/>
                  </a:lnTo>
                  <a:lnTo>
                    <a:pt x="617" y="867"/>
                  </a:lnTo>
                  <a:lnTo>
                    <a:pt x="621" y="869"/>
                  </a:lnTo>
                  <a:lnTo>
                    <a:pt x="627" y="871"/>
                  </a:lnTo>
                  <a:lnTo>
                    <a:pt x="645" y="873"/>
                  </a:lnTo>
                  <a:lnTo>
                    <a:pt x="670" y="876"/>
                  </a:lnTo>
                  <a:lnTo>
                    <a:pt x="665" y="906"/>
                  </a:lnTo>
                  <a:lnTo>
                    <a:pt x="662" y="927"/>
                  </a:lnTo>
                  <a:lnTo>
                    <a:pt x="660" y="940"/>
                  </a:lnTo>
                  <a:lnTo>
                    <a:pt x="656" y="953"/>
                  </a:lnTo>
                  <a:lnTo>
                    <a:pt x="654" y="962"/>
                  </a:lnTo>
                  <a:lnTo>
                    <a:pt x="654" y="970"/>
                  </a:lnTo>
                  <a:lnTo>
                    <a:pt x="654" y="977"/>
                  </a:lnTo>
                  <a:lnTo>
                    <a:pt x="653" y="988"/>
                  </a:lnTo>
                  <a:lnTo>
                    <a:pt x="645" y="1019"/>
                  </a:lnTo>
                  <a:lnTo>
                    <a:pt x="627" y="1084"/>
                  </a:lnTo>
                  <a:lnTo>
                    <a:pt x="606" y="1178"/>
                  </a:lnTo>
                  <a:lnTo>
                    <a:pt x="596" y="1230"/>
                  </a:lnTo>
                  <a:lnTo>
                    <a:pt x="592" y="1249"/>
                  </a:lnTo>
                  <a:lnTo>
                    <a:pt x="592" y="1259"/>
                  </a:lnTo>
                  <a:lnTo>
                    <a:pt x="591" y="1264"/>
                  </a:lnTo>
                  <a:lnTo>
                    <a:pt x="591" y="1269"/>
                  </a:lnTo>
                  <a:lnTo>
                    <a:pt x="587" y="1277"/>
                  </a:lnTo>
                  <a:lnTo>
                    <a:pt x="583" y="1281"/>
                  </a:lnTo>
                  <a:lnTo>
                    <a:pt x="581" y="1282"/>
                  </a:lnTo>
                  <a:lnTo>
                    <a:pt x="578" y="1283"/>
                  </a:lnTo>
                  <a:lnTo>
                    <a:pt x="575" y="1283"/>
                  </a:lnTo>
                  <a:lnTo>
                    <a:pt x="572" y="1282"/>
                  </a:lnTo>
                  <a:lnTo>
                    <a:pt x="568" y="1279"/>
                  </a:lnTo>
                  <a:lnTo>
                    <a:pt x="556" y="1269"/>
                  </a:lnTo>
                  <a:lnTo>
                    <a:pt x="546" y="1259"/>
                  </a:lnTo>
                  <a:lnTo>
                    <a:pt x="537" y="1251"/>
                  </a:lnTo>
                  <a:lnTo>
                    <a:pt x="502" y="1225"/>
                  </a:lnTo>
                  <a:lnTo>
                    <a:pt x="480" y="1209"/>
                  </a:lnTo>
                  <a:lnTo>
                    <a:pt x="471" y="1204"/>
                  </a:lnTo>
                  <a:lnTo>
                    <a:pt x="466" y="1202"/>
                  </a:lnTo>
                  <a:lnTo>
                    <a:pt x="460" y="1202"/>
                  </a:lnTo>
                  <a:lnTo>
                    <a:pt x="451" y="1203"/>
                  </a:lnTo>
                  <a:lnTo>
                    <a:pt x="428" y="1208"/>
                  </a:lnTo>
                  <a:lnTo>
                    <a:pt x="402" y="1215"/>
                  </a:lnTo>
                  <a:lnTo>
                    <a:pt x="392" y="1218"/>
                  </a:lnTo>
                  <a:lnTo>
                    <a:pt x="384" y="1222"/>
                  </a:lnTo>
                  <a:lnTo>
                    <a:pt x="379" y="1226"/>
                  </a:lnTo>
                  <a:lnTo>
                    <a:pt x="374" y="1234"/>
                  </a:lnTo>
                  <a:lnTo>
                    <a:pt x="369" y="1243"/>
                  </a:lnTo>
                  <a:lnTo>
                    <a:pt x="363" y="1253"/>
                  </a:lnTo>
                  <a:lnTo>
                    <a:pt x="354" y="1273"/>
                  </a:lnTo>
                  <a:lnTo>
                    <a:pt x="349" y="1290"/>
                  </a:lnTo>
                  <a:lnTo>
                    <a:pt x="347" y="1299"/>
                  </a:lnTo>
                  <a:lnTo>
                    <a:pt x="341" y="1309"/>
                  </a:lnTo>
                  <a:lnTo>
                    <a:pt x="327" y="1337"/>
                  </a:lnTo>
                  <a:lnTo>
                    <a:pt x="300" y="1385"/>
                  </a:lnTo>
                  <a:lnTo>
                    <a:pt x="296" y="1393"/>
                  </a:lnTo>
                  <a:lnTo>
                    <a:pt x="292" y="1403"/>
                  </a:lnTo>
                  <a:lnTo>
                    <a:pt x="286" y="1429"/>
                  </a:lnTo>
                  <a:lnTo>
                    <a:pt x="281" y="1455"/>
                  </a:lnTo>
                  <a:lnTo>
                    <a:pt x="279" y="1467"/>
                  </a:lnTo>
                  <a:lnTo>
                    <a:pt x="279" y="1474"/>
                  </a:lnTo>
                  <a:lnTo>
                    <a:pt x="282" y="1495"/>
                  </a:lnTo>
                  <a:lnTo>
                    <a:pt x="287" y="1521"/>
                  </a:lnTo>
                  <a:lnTo>
                    <a:pt x="294" y="1547"/>
                  </a:lnTo>
                  <a:lnTo>
                    <a:pt x="297" y="1557"/>
                  </a:lnTo>
                  <a:lnTo>
                    <a:pt x="301" y="1562"/>
                  </a:lnTo>
                  <a:lnTo>
                    <a:pt x="305" y="1566"/>
                  </a:lnTo>
                  <a:lnTo>
                    <a:pt x="312" y="1569"/>
                  </a:lnTo>
                  <a:lnTo>
                    <a:pt x="319" y="1570"/>
                  </a:lnTo>
                  <a:lnTo>
                    <a:pt x="327" y="1571"/>
                  </a:lnTo>
                  <a:lnTo>
                    <a:pt x="340" y="1570"/>
                  </a:lnTo>
                  <a:lnTo>
                    <a:pt x="345" y="1569"/>
                  </a:lnTo>
                  <a:lnTo>
                    <a:pt x="349" y="1568"/>
                  </a:lnTo>
                  <a:lnTo>
                    <a:pt x="356" y="1560"/>
                  </a:lnTo>
                  <a:lnTo>
                    <a:pt x="365" y="1547"/>
                  </a:lnTo>
                  <a:lnTo>
                    <a:pt x="372" y="1531"/>
                  </a:lnTo>
                  <a:lnTo>
                    <a:pt x="376" y="1518"/>
                  </a:lnTo>
                  <a:lnTo>
                    <a:pt x="383" y="1500"/>
                  </a:lnTo>
                  <a:lnTo>
                    <a:pt x="394" y="1471"/>
                  </a:lnTo>
                  <a:lnTo>
                    <a:pt x="413" y="1428"/>
                  </a:lnTo>
                  <a:lnTo>
                    <a:pt x="416" y="1423"/>
                  </a:lnTo>
                  <a:lnTo>
                    <a:pt x="420" y="1418"/>
                  </a:lnTo>
                  <a:lnTo>
                    <a:pt x="425" y="1415"/>
                  </a:lnTo>
                  <a:lnTo>
                    <a:pt x="429" y="1415"/>
                  </a:lnTo>
                  <a:lnTo>
                    <a:pt x="432" y="1415"/>
                  </a:lnTo>
                  <a:lnTo>
                    <a:pt x="469" y="1428"/>
                  </a:lnTo>
                  <a:lnTo>
                    <a:pt x="522" y="1446"/>
                  </a:lnTo>
                  <a:lnTo>
                    <a:pt x="578" y="1468"/>
                  </a:lnTo>
                  <a:lnTo>
                    <a:pt x="608" y="1478"/>
                  </a:lnTo>
                  <a:lnTo>
                    <a:pt x="621" y="1482"/>
                  </a:lnTo>
                  <a:lnTo>
                    <a:pt x="631" y="1484"/>
                  </a:lnTo>
                  <a:lnTo>
                    <a:pt x="640" y="1484"/>
                  </a:lnTo>
                  <a:lnTo>
                    <a:pt x="650" y="1482"/>
                  </a:lnTo>
                  <a:lnTo>
                    <a:pt x="660" y="1480"/>
                  </a:lnTo>
                  <a:lnTo>
                    <a:pt x="670" y="1476"/>
                  </a:lnTo>
                  <a:lnTo>
                    <a:pt x="691" y="1468"/>
                  </a:lnTo>
                  <a:lnTo>
                    <a:pt x="711" y="1459"/>
                  </a:lnTo>
                  <a:lnTo>
                    <a:pt x="716" y="1455"/>
                  </a:lnTo>
                  <a:lnTo>
                    <a:pt x="722" y="1453"/>
                  </a:lnTo>
                  <a:lnTo>
                    <a:pt x="731" y="1442"/>
                  </a:lnTo>
                  <a:lnTo>
                    <a:pt x="740" y="1432"/>
                  </a:lnTo>
                  <a:lnTo>
                    <a:pt x="749" y="1420"/>
                  </a:lnTo>
                  <a:lnTo>
                    <a:pt x="762" y="1399"/>
                  </a:lnTo>
                  <a:lnTo>
                    <a:pt x="766" y="1390"/>
                  </a:lnTo>
                  <a:lnTo>
                    <a:pt x="776" y="1397"/>
                  </a:lnTo>
                  <a:lnTo>
                    <a:pt x="785" y="1405"/>
                  </a:lnTo>
                  <a:lnTo>
                    <a:pt x="788" y="1407"/>
                  </a:lnTo>
                  <a:lnTo>
                    <a:pt x="790" y="1411"/>
                  </a:lnTo>
                  <a:lnTo>
                    <a:pt x="802" y="1438"/>
                  </a:lnTo>
                  <a:lnTo>
                    <a:pt x="810" y="1459"/>
                  </a:lnTo>
                  <a:lnTo>
                    <a:pt x="812" y="1469"/>
                  </a:lnTo>
                  <a:lnTo>
                    <a:pt x="815" y="1480"/>
                  </a:lnTo>
                  <a:lnTo>
                    <a:pt x="817" y="1490"/>
                  </a:lnTo>
                  <a:lnTo>
                    <a:pt x="822" y="1502"/>
                  </a:lnTo>
                  <a:lnTo>
                    <a:pt x="829" y="1513"/>
                  </a:lnTo>
                  <a:lnTo>
                    <a:pt x="837" y="1524"/>
                  </a:lnTo>
                  <a:lnTo>
                    <a:pt x="846" y="1533"/>
                  </a:lnTo>
                  <a:lnTo>
                    <a:pt x="853" y="1540"/>
                  </a:lnTo>
                  <a:lnTo>
                    <a:pt x="860" y="1546"/>
                  </a:lnTo>
                  <a:lnTo>
                    <a:pt x="866" y="1547"/>
                  </a:lnTo>
                  <a:lnTo>
                    <a:pt x="877" y="1546"/>
                  </a:lnTo>
                  <a:lnTo>
                    <a:pt x="888" y="1542"/>
                  </a:lnTo>
                  <a:lnTo>
                    <a:pt x="894" y="1539"/>
                  </a:lnTo>
                  <a:lnTo>
                    <a:pt x="897" y="1537"/>
                  </a:lnTo>
                  <a:lnTo>
                    <a:pt x="900" y="1533"/>
                  </a:lnTo>
                  <a:lnTo>
                    <a:pt x="901" y="1529"/>
                  </a:lnTo>
                  <a:lnTo>
                    <a:pt x="900" y="1516"/>
                  </a:lnTo>
                  <a:lnTo>
                    <a:pt x="896" y="1495"/>
                  </a:lnTo>
                  <a:lnTo>
                    <a:pt x="892" y="1473"/>
                  </a:lnTo>
                  <a:lnTo>
                    <a:pt x="890" y="1454"/>
                  </a:lnTo>
                  <a:lnTo>
                    <a:pt x="888" y="1436"/>
                  </a:lnTo>
                  <a:lnTo>
                    <a:pt x="887" y="1416"/>
                  </a:lnTo>
                  <a:lnTo>
                    <a:pt x="886" y="1407"/>
                  </a:lnTo>
                  <a:lnTo>
                    <a:pt x="887" y="1399"/>
                  </a:lnTo>
                  <a:lnTo>
                    <a:pt x="888" y="1393"/>
                  </a:lnTo>
                  <a:lnTo>
                    <a:pt x="890" y="1392"/>
                  </a:lnTo>
                  <a:lnTo>
                    <a:pt x="892" y="1390"/>
                  </a:lnTo>
                  <a:lnTo>
                    <a:pt x="900" y="1389"/>
                  </a:lnTo>
                  <a:lnTo>
                    <a:pt x="916" y="1390"/>
                  </a:lnTo>
                  <a:lnTo>
                    <a:pt x="962" y="1396"/>
                  </a:lnTo>
                  <a:lnTo>
                    <a:pt x="1011" y="1402"/>
                  </a:lnTo>
                  <a:lnTo>
                    <a:pt x="1049" y="1409"/>
                  </a:lnTo>
                  <a:lnTo>
                    <a:pt x="1066" y="1411"/>
                  </a:lnTo>
                  <a:lnTo>
                    <a:pt x="1086" y="1412"/>
                  </a:lnTo>
                  <a:lnTo>
                    <a:pt x="1138" y="1415"/>
                  </a:lnTo>
                  <a:lnTo>
                    <a:pt x="1186" y="1415"/>
                  </a:lnTo>
                  <a:lnTo>
                    <a:pt x="1216" y="1415"/>
                  </a:lnTo>
                  <a:lnTo>
                    <a:pt x="1223" y="1412"/>
                  </a:lnTo>
                  <a:lnTo>
                    <a:pt x="1231" y="1409"/>
                  </a:lnTo>
                  <a:lnTo>
                    <a:pt x="1240" y="1402"/>
                  </a:lnTo>
                  <a:lnTo>
                    <a:pt x="1248" y="1396"/>
                  </a:lnTo>
                  <a:lnTo>
                    <a:pt x="1254" y="1388"/>
                  </a:lnTo>
                  <a:lnTo>
                    <a:pt x="1261" y="1381"/>
                  </a:lnTo>
                  <a:lnTo>
                    <a:pt x="1266" y="1374"/>
                  </a:lnTo>
                  <a:lnTo>
                    <a:pt x="1269" y="1368"/>
                  </a:lnTo>
                  <a:lnTo>
                    <a:pt x="1270" y="1357"/>
                  </a:lnTo>
                  <a:lnTo>
                    <a:pt x="1271" y="1343"/>
                  </a:lnTo>
                  <a:lnTo>
                    <a:pt x="1270" y="1330"/>
                  </a:lnTo>
                  <a:lnTo>
                    <a:pt x="1269" y="1319"/>
                  </a:lnTo>
                  <a:close/>
                  <a:moveTo>
                    <a:pt x="953" y="1247"/>
                  </a:moveTo>
                  <a:lnTo>
                    <a:pt x="953" y="1247"/>
                  </a:lnTo>
                  <a:lnTo>
                    <a:pt x="934" y="1247"/>
                  </a:lnTo>
                  <a:lnTo>
                    <a:pt x="906" y="1243"/>
                  </a:lnTo>
                  <a:lnTo>
                    <a:pt x="879" y="1240"/>
                  </a:lnTo>
                  <a:lnTo>
                    <a:pt x="869" y="1240"/>
                  </a:lnTo>
                  <a:lnTo>
                    <a:pt x="860" y="1240"/>
                  </a:lnTo>
                  <a:lnTo>
                    <a:pt x="896" y="1163"/>
                  </a:lnTo>
                  <a:lnTo>
                    <a:pt x="900" y="1154"/>
                  </a:lnTo>
                  <a:lnTo>
                    <a:pt x="903" y="1151"/>
                  </a:lnTo>
                  <a:lnTo>
                    <a:pt x="906" y="1149"/>
                  </a:lnTo>
                  <a:lnTo>
                    <a:pt x="910" y="1147"/>
                  </a:lnTo>
                  <a:lnTo>
                    <a:pt x="914" y="1149"/>
                  </a:lnTo>
                  <a:lnTo>
                    <a:pt x="918" y="1151"/>
                  </a:lnTo>
                  <a:lnTo>
                    <a:pt x="922" y="1158"/>
                  </a:lnTo>
                  <a:lnTo>
                    <a:pt x="935" y="1176"/>
                  </a:lnTo>
                  <a:lnTo>
                    <a:pt x="954" y="1200"/>
                  </a:lnTo>
                  <a:lnTo>
                    <a:pt x="981" y="1234"/>
                  </a:lnTo>
                  <a:lnTo>
                    <a:pt x="983" y="1237"/>
                  </a:lnTo>
                  <a:lnTo>
                    <a:pt x="983" y="1239"/>
                  </a:lnTo>
                  <a:lnTo>
                    <a:pt x="980" y="1242"/>
                  </a:lnTo>
                  <a:lnTo>
                    <a:pt x="976" y="1243"/>
                  </a:lnTo>
                  <a:lnTo>
                    <a:pt x="966" y="1246"/>
                  </a:lnTo>
                  <a:lnTo>
                    <a:pt x="953" y="12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215749" y="2323589"/>
            <a:ext cx="1818203" cy="2078105"/>
            <a:chOff x="4741863" y="103188"/>
            <a:chExt cx="5197475" cy="5940425"/>
          </a:xfrm>
        </p:grpSpPr>
        <p:sp>
          <p:nvSpPr>
            <p:cNvPr id="62" name="Freeform 116"/>
            <p:cNvSpPr>
              <a:spLocks/>
            </p:cNvSpPr>
            <p:nvPr/>
          </p:nvSpPr>
          <p:spPr bwMode="auto">
            <a:xfrm>
              <a:off x="4741863" y="5202238"/>
              <a:ext cx="890588" cy="841375"/>
            </a:xfrm>
            <a:custGeom>
              <a:avLst/>
              <a:gdLst>
                <a:gd name="T0" fmla="*/ 0 w 237"/>
                <a:gd name="T1" fmla="*/ 48 h 224"/>
                <a:gd name="T2" fmla="*/ 22 w 237"/>
                <a:gd name="T3" fmla="*/ 31 h 224"/>
                <a:gd name="T4" fmla="*/ 75 w 237"/>
                <a:gd name="T5" fmla="*/ 0 h 224"/>
                <a:gd name="T6" fmla="*/ 170 w 237"/>
                <a:gd name="T7" fmla="*/ 101 h 224"/>
                <a:gd name="T8" fmla="*/ 170 w 237"/>
                <a:gd name="T9" fmla="*/ 142 h 224"/>
                <a:gd name="T10" fmla="*/ 237 w 237"/>
                <a:gd name="T11" fmla="*/ 182 h 224"/>
                <a:gd name="T12" fmla="*/ 237 w 237"/>
                <a:gd name="T13" fmla="*/ 202 h 224"/>
                <a:gd name="T14" fmla="*/ 118 w 237"/>
                <a:gd name="T15" fmla="*/ 202 h 224"/>
                <a:gd name="T16" fmla="*/ 86 w 237"/>
                <a:gd name="T17" fmla="*/ 142 h 224"/>
                <a:gd name="T18" fmla="*/ 66 w 237"/>
                <a:gd name="T19" fmla="*/ 118 h 224"/>
                <a:gd name="T20" fmla="*/ 51 w 237"/>
                <a:gd name="T21" fmla="*/ 129 h 224"/>
                <a:gd name="T22" fmla="*/ 0 w 237"/>
                <a:gd name="T23" fmla="*/ 4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7" h="224">
                  <a:moveTo>
                    <a:pt x="0" y="48"/>
                  </a:moveTo>
                  <a:cubicBezTo>
                    <a:pt x="0" y="48"/>
                    <a:pt x="11" y="33"/>
                    <a:pt x="22" y="31"/>
                  </a:cubicBezTo>
                  <a:cubicBezTo>
                    <a:pt x="22" y="31"/>
                    <a:pt x="55" y="4"/>
                    <a:pt x="75" y="0"/>
                  </a:cubicBezTo>
                  <a:cubicBezTo>
                    <a:pt x="75" y="0"/>
                    <a:pt x="155" y="76"/>
                    <a:pt x="170" y="101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0" y="142"/>
                    <a:pt x="237" y="162"/>
                    <a:pt x="237" y="182"/>
                  </a:cubicBezTo>
                  <a:cubicBezTo>
                    <a:pt x="237" y="202"/>
                    <a:pt x="237" y="202"/>
                    <a:pt x="237" y="202"/>
                  </a:cubicBezTo>
                  <a:cubicBezTo>
                    <a:pt x="237" y="202"/>
                    <a:pt x="165" y="224"/>
                    <a:pt x="118" y="202"/>
                  </a:cubicBezTo>
                  <a:cubicBezTo>
                    <a:pt x="118" y="202"/>
                    <a:pt x="99" y="195"/>
                    <a:pt x="86" y="142"/>
                  </a:cubicBezTo>
                  <a:cubicBezTo>
                    <a:pt x="86" y="142"/>
                    <a:pt x="84" y="127"/>
                    <a:pt x="66" y="118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7" y="92"/>
                    <a:pt x="0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17"/>
            <p:cNvSpPr>
              <a:spLocks/>
            </p:cNvSpPr>
            <p:nvPr/>
          </p:nvSpPr>
          <p:spPr bwMode="auto">
            <a:xfrm>
              <a:off x="5022851" y="2200275"/>
              <a:ext cx="1804988" cy="3422650"/>
            </a:xfrm>
            <a:custGeom>
              <a:avLst/>
              <a:gdLst>
                <a:gd name="T0" fmla="*/ 0 w 480"/>
                <a:gd name="T1" fmla="*/ 799 h 911"/>
                <a:gd name="T2" fmla="*/ 26 w 480"/>
                <a:gd name="T3" fmla="*/ 781 h 911"/>
                <a:gd name="T4" fmla="*/ 26 w 480"/>
                <a:gd name="T5" fmla="*/ 761 h 911"/>
                <a:gd name="T6" fmla="*/ 41 w 480"/>
                <a:gd name="T7" fmla="*/ 761 h 911"/>
                <a:gd name="T8" fmla="*/ 66 w 480"/>
                <a:gd name="T9" fmla="*/ 704 h 911"/>
                <a:gd name="T10" fmla="*/ 210 w 480"/>
                <a:gd name="T11" fmla="*/ 527 h 911"/>
                <a:gd name="T12" fmla="*/ 263 w 480"/>
                <a:gd name="T13" fmla="*/ 434 h 911"/>
                <a:gd name="T14" fmla="*/ 237 w 480"/>
                <a:gd name="T15" fmla="*/ 204 h 911"/>
                <a:gd name="T16" fmla="*/ 206 w 480"/>
                <a:gd name="T17" fmla="*/ 31 h 911"/>
                <a:gd name="T18" fmla="*/ 480 w 480"/>
                <a:gd name="T19" fmla="*/ 243 h 911"/>
                <a:gd name="T20" fmla="*/ 426 w 480"/>
                <a:gd name="T21" fmla="*/ 414 h 911"/>
                <a:gd name="T22" fmla="*/ 359 w 480"/>
                <a:gd name="T23" fmla="*/ 568 h 911"/>
                <a:gd name="T24" fmla="*/ 136 w 480"/>
                <a:gd name="T25" fmla="*/ 909 h 911"/>
                <a:gd name="T26" fmla="*/ 0 w 480"/>
                <a:gd name="T27" fmla="*/ 799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0" h="911">
                  <a:moveTo>
                    <a:pt x="0" y="799"/>
                  </a:moveTo>
                  <a:cubicBezTo>
                    <a:pt x="0" y="799"/>
                    <a:pt x="17" y="781"/>
                    <a:pt x="26" y="781"/>
                  </a:cubicBezTo>
                  <a:cubicBezTo>
                    <a:pt x="26" y="761"/>
                    <a:pt x="26" y="761"/>
                    <a:pt x="26" y="761"/>
                  </a:cubicBezTo>
                  <a:cubicBezTo>
                    <a:pt x="26" y="761"/>
                    <a:pt x="35" y="770"/>
                    <a:pt x="41" y="761"/>
                  </a:cubicBezTo>
                  <a:cubicBezTo>
                    <a:pt x="46" y="751"/>
                    <a:pt x="57" y="706"/>
                    <a:pt x="66" y="704"/>
                  </a:cubicBezTo>
                  <a:cubicBezTo>
                    <a:pt x="76" y="702"/>
                    <a:pt x="166" y="551"/>
                    <a:pt x="210" y="527"/>
                  </a:cubicBezTo>
                  <a:cubicBezTo>
                    <a:pt x="254" y="504"/>
                    <a:pt x="263" y="443"/>
                    <a:pt x="263" y="434"/>
                  </a:cubicBezTo>
                  <a:cubicBezTo>
                    <a:pt x="263" y="424"/>
                    <a:pt x="248" y="228"/>
                    <a:pt x="237" y="204"/>
                  </a:cubicBezTo>
                  <a:cubicBezTo>
                    <a:pt x="226" y="180"/>
                    <a:pt x="156" y="63"/>
                    <a:pt x="206" y="31"/>
                  </a:cubicBezTo>
                  <a:cubicBezTo>
                    <a:pt x="256" y="0"/>
                    <a:pt x="480" y="243"/>
                    <a:pt x="480" y="243"/>
                  </a:cubicBezTo>
                  <a:cubicBezTo>
                    <a:pt x="480" y="243"/>
                    <a:pt x="438" y="394"/>
                    <a:pt x="426" y="414"/>
                  </a:cubicBezTo>
                  <a:cubicBezTo>
                    <a:pt x="415" y="434"/>
                    <a:pt x="370" y="557"/>
                    <a:pt x="359" y="568"/>
                  </a:cubicBezTo>
                  <a:cubicBezTo>
                    <a:pt x="348" y="579"/>
                    <a:pt x="186" y="851"/>
                    <a:pt x="136" y="909"/>
                  </a:cubicBezTo>
                  <a:cubicBezTo>
                    <a:pt x="136" y="909"/>
                    <a:pt x="48" y="911"/>
                    <a:pt x="0" y="79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18"/>
            <p:cNvSpPr>
              <a:spLocks/>
            </p:cNvSpPr>
            <p:nvPr/>
          </p:nvSpPr>
          <p:spPr bwMode="auto">
            <a:xfrm>
              <a:off x="5022851" y="3363913"/>
              <a:ext cx="1492250" cy="2133600"/>
            </a:xfrm>
            <a:custGeom>
              <a:avLst/>
              <a:gdLst>
                <a:gd name="T0" fmla="*/ 289 w 397"/>
                <a:gd name="T1" fmla="*/ 103 h 568"/>
                <a:gd name="T2" fmla="*/ 365 w 397"/>
                <a:gd name="T3" fmla="*/ 1 h 568"/>
                <a:gd name="T4" fmla="*/ 259 w 397"/>
                <a:gd name="T5" fmla="*/ 74 h 568"/>
                <a:gd name="T6" fmla="*/ 263 w 397"/>
                <a:gd name="T7" fmla="*/ 124 h 568"/>
                <a:gd name="T8" fmla="*/ 210 w 397"/>
                <a:gd name="T9" fmla="*/ 217 h 568"/>
                <a:gd name="T10" fmla="*/ 66 w 397"/>
                <a:gd name="T11" fmla="*/ 394 h 568"/>
                <a:gd name="T12" fmla="*/ 41 w 397"/>
                <a:gd name="T13" fmla="*/ 451 h 568"/>
                <a:gd name="T14" fmla="*/ 26 w 397"/>
                <a:gd name="T15" fmla="*/ 451 h 568"/>
                <a:gd name="T16" fmla="*/ 26 w 397"/>
                <a:gd name="T17" fmla="*/ 471 h 568"/>
                <a:gd name="T18" fmla="*/ 0 w 397"/>
                <a:gd name="T19" fmla="*/ 489 h 568"/>
                <a:gd name="T20" fmla="*/ 57 w 397"/>
                <a:gd name="T21" fmla="*/ 568 h 568"/>
                <a:gd name="T22" fmla="*/ 94 w 397"/>
                <a:gd name="T23" fmla="*/ 543 h 568"/>
                <a:gd name="T24" fmla="*/ 85 w 397"/>
                <a:gd name="T25" fmla="*/ 541 h 568"/>
                <a:gd name="T26" fmla="*/ 52 w 397"/>
                <a:gd name="T27" fmla="*/ 476 h 568"/>
                <a:gd name="T28" fmla="*/ 122 w 397"/>
                <a:gd name="T29" fmla="*/ 506 h 568"/>
                <a:gd name="T30" fmla="*/ 94 w 397"/>
                <a:gd name="T31" fmla="*/ 425 h 568"/>
                <a:gd name="T32" fmla="*/ 162 w 397"/>
                <a:gd name="T33" fmla="*/ 461 h 568"/>
                <a:gd name="T34" fmla="*/ 135 w 397"/>
                <a:gd name="T35" fmla="*/ 357 h 568"/>
                <a:gd name="T36" fmla="*/ 251 w 397"/>
                <a:gd name="T37" fmla="*/ 264 h 568"/>
                <a:gd name="T38" fmla="*/ 389 w 397"/>
                <a:gd name="T39" fmla="*/ 22 h 568"/>
                <a:gd name="T40" fmla="*/ 289 w 397"/>
                <a:gd name="T41" fmla="*/ 10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7" h="568">
                  <a:moveTo>
                    <a:pt x="289" y="103"/>
                  </a:moveTo>
                  <a:cubicBezTo>
                    <a:pt x="289" y="103"/>
                    <a:pt x="350" y="28"/>
                    <a:pt x="365" y="1"/>
                  </a:cubicBezTo>
                  <a:cubicBezTo>
                    <a:pt x="365" y="1"/>
                    <a:pt x="300" y="51"/>
                    <a:pt x="259" y="74"/>
                  </a:cubicBezTo>
                  <a:cubicBezTo>
                    <a:pt x="262" y="101"/>
                    <a:pt x="263" y="121"/>
                    <a:pt x="263" y="124"/>
                  </a:cubicBezTo>
                  <a:cubicBezTo>
                    <a:pt x="263" y="133"/>
                    <a:pt x="254" y="194"/>
                    <a:pt x="210" y="217"/>
                  </a:cubicBezTo>
                  <a:cubicBezTo>
                    <a:pt x="166" y="241"/>
                    <a:pt x="76" y="392"/>
                    <a:pt x="66" y="394"/>
                  </a:cubicBezTo>
                  <a:cubicBezTo>
                    <a:pt x="57" y="396"/>
                    <a:pt x="46" y="441"/>
                    <a:pt x="41" y="451"/>
                  </a:cubicBezTo>
                  <a:cubicBezTo>
                    <a:pt x="35" y="460"/>
                    <a:pt x="26" y="451"/>
                    <a:pt x="26" y="451"/>
                  </a:cubicBezTo>
                  <a:cubicBezTo>
                    <a:pt x="26" y="471"/>
                    <a:pt x="26" y="471"/>
                    <a:pt x="26" y="471"/>
                  </a:cubicBezTo>
                  <a:cubicBezTo>
                    <a:pt x="17" y="471"/>
                    <a:pt x="0" y="489"/>
                    <a:pt x="0" y="489"/>
                  </a:cubicBezTo>
                  <a:cubicBezTo>
                    <a:pt x="16" y="527"/>
                    <a:pt x="37" y="551"/>
                    <a:pt x="57" y="568"/>
                  </a:cubicBezTo>
                  <a:cubicBezTo>
                    <a:pt x="73" y="555"/>
                    <a:pt x="90" y="542"/>
                    <a:pt x="94" y="543"/>
                  </a:cubicBezTo>
                  <a:cubicBezTo>
                    <a:pt x="104" y="545"/>
                    <a:pt x="85" y="541"/>
                    <a:pt x="85" y="541"/>
                  </a:cubicBezTo>
                  <a:cubicBezTo>
                    <a:pt x="52" y="476"/>
                    <a:pt x="52" y="476"/>
                    <a:pt x="52" y="476"/>
                  </a:cubicBezTo>
                  <a:cubicBezTo>
                    <a:pt x="52" y="476"/>
                    <a:pt x="102" y="515"/>
                    <a:pt x="122" y="506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142" y="478"/>
                    <a:pt x="162" y="461"/>
                  </a:cubicBezTo>
                  <a:cubicBezTo>
                    <a:pt x="182" y="445"/>
                    <a:pt x="135" y="357"/>
                    <a:pt x="135" y="357"/>
                  </a:cubicBezTo>
                  <a:cubicBezTo>
                    <a:pt x="135" y="357"/>
                    <a:pt x="219" y="304"/>
                    <a:pt x="251" y="264"/>
                  </a:cubicBezTo>
                  <a:cubicBezTo>
                    <a:pt x="284" y="224"/>
                    <a:pt x="381" y="44"/>
                    <a:pt x="389" y="22"/>
                  </a:cubicBezTo>
                  <a:cubicBezTo>
                    <a:pt x="397" y="0"/>
                    <a:pt x="289" y="103"/>
                    <a:pt x="289" y="10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19"/>
            <p:cNvSpPr>
              <a:spLocks/>
            </p:cNvSpPr>
            <p:nvPr/>
          </p:nvSpPr>
          <p:spPr bwMode="auto">
            <a:xfrm>
              <a:off x="5819776" y="2770188"/>
              <a:ext cx="184150" cy="604838"/>
            </a:xfrm>
            <a:custGeom>
              <a:avLst/>
              <a:gdLst>
                <a:gd name="T0" fmla="*/ 25 w 49"/>
                <a:gd name="T1" fmla="*/ 52 h 161"/>
                <a:gd name="T2" fmla="*/ 41 w 49"/>
                <a:gd name="T3" fmla="*/ 161 h 161"/>
                <a:gd name="T4" fmla="*/ 49 w 49"/>
                <a:gd name="T5" fmla="*/ 108 h 161"/>
                <a:gd name="T6" fmla="*/ 38 w 49"/>
                <a:gd name="T7" fmla="*/ 15 h 161"/>
                <a:gd name="T8" fmla="*/ 0 w 49"/>
                <a:gd name="T9" fmla="*/ 0 h 161"/>
                <a:gd name="T10" fmla="*/ 25 w 49"/>
                <a:gd name="T11" fmla="*/ 5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61">
                  <a:moveTo>
                    <a:pt x="25" y="52"/>
                  </a:moveTo>
                  <a:cubicBezTo>
                    <a:pt x="30" y="63"/>
                    <a:pt x="36" y="112"/>
                    <a:pt x="41" y="161"/>
                  </a:cubicBezTo>
                  <a:cubicBezTo>
                    <a:pt x="46" y="140"/>
                    <a:pt x="49" y="120"/>
                    <a:pt x="49" y="108"/>
                  </a:cubicBezTo>
                  <a:cubicBezTo>
                    <a:pt x="49" y="70"/>
                    <a:pt x="38" y="15"/>
                    <a:pt x="38" y="15"/>
                  </a:cubicBezTo>
                  <a:cubicBezTo>
                    <a:pt x="38" y="15"/>
                    <a:pt x="21" y="5"/>
                    <a:pt x="0" y="0"/>
                  </a:cubicBezTo>
                  <a:cubicBezTo>
                    <a:pt x="10" y="24"/>
                    <a:pt x="21" y="44"/>
                    <a:pt x="25" y="5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20"/>
            <p:cNvSpPr>
              <a:spLocks/>
            </p:cNvSpPr>
            <p:nvPr/>
          </p:nvSpPr>
          <p:spPr bwMode="auto">
            <a:xfrm>
              <a:off x="8916988" y="700088"/>
              <a:ext cx="1022350" cy="1473200"/>
            </a:xfrm>
            <a:custGeom>
              <a:avLst/>
              <a:gdLst>
                <a:gd name="T0" fmla="*/ 0 w 272"/>
                <a:gd name="T1" fmla="*/ 357 h 392"/>
                <a:gd name="T2" fmla="*/ 68 w 272"/>
                <a:gd name="T3" fmla="*/ 383 h 392"/>
                <a:gd name="T4" fmla="*/ 239 w 272"/>
                <a:gd name="T5" fmla="*/ 209 h 392"/>
                <a:gd name="T6" fmla="*/ 258 w 272"/>
                <a:gd name="T7" fmla="*/ 103 h 392"/>
                <a:gd name="T8" fmla="*/ 267 w 272"/>
                <a:gd name="T9" fmla="*/ 30 h 392"/>
                <a:gd name="T10" fmla="*/ 261 w 272"/>
                <a:gd name="T11" fmla="*/ 26 h 392"/>
                <a:gd name="T12" fmla="*/ 241 w 272"/>
                <a:gd name="T13" fmla="*/ 87 h 392"/>
                <a:gd name="T14" fmla="*/ 234 w 272"/>
                <a:gd name="T15" fmla="*/ 87 h 392"/>
                <a:gd name="T16" fmla="*/ 234 w 272"/>
                <a:gd name="T17" fmla="*/ 43 h 392"/>
                <a:gd name="T18" fmla="*/ 237 w 272"/>
                <a:gd name="T19" fmla="*/ 13 h 392"/>
                <a:gd name="T20" fmla="*/ 223 w 272"/>
                <a:gd name="T21" fmla="*/ 13 h 392"/>
                <a:gd name="T22" fmla="*/ 213 w 272"/>
                <a:gd name="T23" fmla="*/ 48 h 392"/>
                <a:gd name="T24" fmla="*/ 213 w 272"/>
                <a:gd name="T25" fmla="*/ 87 h 392"/>
                <a:gd name="T26" fmla="*/ 202 w 272"/>
                <a:gd name="T27" fmla="*/ 57 h 392"/>
                <a:gd name="T28" fmla="*/ 212 w 272"/>
                <a:gd name="T29" fmla="*/ 4 h 392"/>
                <a:gd name="T30" fmla="*/ 186 w 272"/>
                <a:gd name="T31" fmla="*/ 57 h 392"/>
                <a:gd name="T32" fmla="*/ 188 w 272"/>
                <a:gd name="T33" fmla="*/ 87 h 392"/>
                <a:gd name="T34" fmla="*/ 177 w 272"/>
                <a:gd name="T35" fmla="*/ 68 h 392"/>
                <a:gd name="T36" fmla="*/ 173 w 272"/>
                <a:gd name="T37" fmla="*/ 19 h 392"/>
                <a:gd name="T38" fmla="*/ 155 w 272"/>
                <a:gd name="T39" fmla="*/ 80 h 392"/>
                <a:gd name="T40" fmla="*/ 164 w 272"/>
                <a:gd name="T41" fmla="*/ 109 h 392"/>
                <a:gd name="T42" fmla="*/ 166 w 272"/>
                <a:gd name="T43" fmla="*/ 116 h 392"/>
                <a:gd name="T44" fmla="*/ 158 w 272"/>
                <a:gd name="T45" fmla="*/ 147 h 392"/>
                <a:gd name="T46" fmla="*/ 114 w 272"/>
                <a:gd name="T47" fmla="*/ 116 h 392"/>
                <a:gd name="T48" fmla="*/ 134 w 272"/>
                <a:gd name="T49" fmla="*/ 151 h 392"/>
                <a:gd name="T50" fmla="*/ 179 w 272"/>
                <a:gd name="T51" fmla="*/ 186 h 392"/>
                <a:gd name="T52" fmla="*/ 171 w 272"/>
                <a:gd name="T53" fmla="*/ 194 h 392"/>
                <a:gd name="T54" fmla="*/ 111 w 272"/>
                <a:gd name="T55" fmla="*/ 247 h 392"/>
                <a:gd name="T56" fmla="*/ 32 w 272"/>
                <a:gd name="T57" fmla="*/ 274 h 392"/>
                <a:gd name="T58" fmla="*/ 0 w 272"/>
                <a:gd name="T59" fmla="*/ 35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2" h="392">
                  <a:moveTo>
                    <a:pt x="0" y="357"/>
                  </a:moveTo>
                  <a:cubicBezTo>
                    <a:pt x="0" y="357"/>
                    <a:pt x="23" y="392"/>
                    <a:pt x="68" y="383"/>
                  </a:cubicBezTo>
                  <a:cubicBezTo>
                    <a:pt x="68" y="383"/>
                    <a:pt x="234" y="253"/>
                    <a:pt x="239" y="209"/>
                  </a:cubicBezTo>
                  <a:cubicBezTo>
                    <a:pt x="239" y="209"/>
                    <a:pt x="263" y="138"/>
                    <a:pt x="258" y="103"/>
                  </a:cubicBezTo>
                  <a:cubicBezTo>
                    <a:pt x="258" y="103"/>
                    <a:pt x="272" y="34"/>
                    <a:pt x="267" y="30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6"/>
                    <a:pt x="245" y="73"/>
                    <a:pt x="241" y="87"/>
                  </a:cubicBezTo>
                  <a:cubicBezTo>
                    <a:pt x="234" y="87"/>
                    <a:pt x="234" y="87"/>
                    <a:pt x="234" y="87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34" y="43"/>
                    <a:pt x="243" y="17"/>
                    <a:pt x="237" y="13"/>
                  </a:cubicBezTo>
                  <a:cubicBezTo>
                    <a:pt x="232" y="10"/>
                    <a:pt x="223" y="13"/>
                    <a:pt x="223" y="13"/>
                  </a:cubicBezTo>
                  <a:cubicBezTo>
                    <a:pt x="213" y="48"/>
                    <a:pt x="213" y="48"/>
                    <a:pt x="213" y="48"/>
                  </a:cubicBezTo>
                  <a:cubicBezTo>
                    <a:pt x="213" y="48"/>
                    <a:pt x="217" y="89"/>
                    <a:pt x="213" y="87"/>
                  </a:cubicBezTo>
                  <a:cubicBezTo>
                    <a:pt x="210" y="85"/>
                    <a:pt x="202" y="57"/>
                    <a:pt x="202" y="57"/>
                  </a:cubicBezTo>
                  <a:cubicBezTo>
                    <a:pt x="202" y="57"/>
                    <a:pt x="217" y="8"/>
                    <a:pt x="212" y="4"/>
                  </a:cubicBezTo>
                  <a:cubicBezTo>
                    <a:pt x="206" y="0"/>
                    <a:pt x="193" y="6"/>
                    <a:pt x="186" y="57"/>
                  </a:cubicBezTo>
                  <a:cubicBezTo>
                    <a:pt x="188" y="87"/>
                    <a:pt x="188" y="87"/>
                    <a:pt x="188" y="87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7" y="68"/>
                    <a:pt x="182" y="19"/>
                    <a:pt x="173" y="19"/>
                  </a:cubicBezTo>
                  <a:cubicBezTo>
                    <a:pt x="164" y="19"/>
                    <a:pt x="155" y="48"/>
                    <a:pt x="155" y="80"/>
                  </a:cubicBezTo>
                  <a:cubicBezTo>
                    <a:pt x="155" y="80"/>
                    <a:pt x="162" y="101"/>
                    <a:pt x="164" y="109"/>
                  </a:cubicBezTo>
                  <a:cubicBezTo>
                    <a:pt x="166" y="116"/>
                    <a:pt x="166" y="116"/>
                    <a:pt x="166" y="116"/>
                  </a:cubicBezTo>
                  <a:cubicBezTo>
                    <a:pt x="166" y="116"/>
                    <a:pt x="167" y="142"/>
                    <a:pt x="158" y="147"/>
                  </a:cubicBezTo>
                  <a:cubicBezTo>
                    <a:pt x="158" y="147"/>
                    <a:pt x="125" y="109"/>
                    <a:pt x="114" y="116"/>
                  </a:cubicBezTo>
                  <a:cubicBezTo>
                    <a:pt x="114" y="116"/>
                    <a:pt x="108" y="127"/>
                    <a:pt x="134" y="151"/>
                  </a:cubicBezTo>
                  <a:cubicBezTo>
                    <a:pt x="134" y="151"/>
                    <a:pt x="153" y="186"/>
                    <a:pt x="179" y="186"/>
                  </a:cubicBezTo>
                  <a:cubicBezTo>
                    <a:pt x="171" y="194"/>
                    <a:pt x="171" y="194"/>
                    <a:pt x="171" y="194"/>
                  </a:cubicBezTo>
                  <a:cubicBezTo>
                    <a:pt x="171" y="194"/>
                    <a:pt x="133" y="236"/>
                    <a:pt x="111" y="247"/>
                  </a:cubicBezTo>
                  <a:cubicBezTo>
                    <a:pt x="89" y="258"/>
                    <a:pt x="41" y="267"/>
                    <a:pt x="32" y="274"/>
                  </a:cubicBezTo>
                  <a:cubicBezTo>
                    <a:pt x="22" y="282"/>
                    <a:pt x="0" y="357"/>
                    <a:pt x="0" y="357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21"/>
            <p:cNvSpPr>
              <a:spLocks/>
            </p:cNvSpPr>
            <p:nvPr/>
          </p:nvSpPr>
          <p:spPr bwMode="auto">
            <a:xfrm>
              <a:off x="5064126" y="377825"/>
              <a:ext cx="1270000" cy="1525588"/>
            </a:xfrm>
            <a:custGeom>
              <a:avLst/>
              <a:gdLst>
                <a:gd name="T0" fmla="*/ 180 w 338"/>
                <a:gd name="T1" fmla="*/ 250 h 406"/>
                <a:gd name="T2" fmla="*/ 261 w 338"/>
                <a:gd name="T3" fmla="*/ 160 h 406"/>
                <a:gd name="T4" fmla="*/ 338 w 338"/>
                <a:gd name="T5" fmla="*/ 89 h 406"/>
                <a:gd name="T6" fmla="*/ 295 w 338"/>
                <a:gd name="T7" fmla="*/ 0 h 406"/>
                <a:gd name="T8" fmla="*/ 212 w 338"/>
                <a:gd name="T9" fmla="*/ 75 h 406"/>
                <a:gd name="T10" fmla="*/ 103 w 338"/>
                <a:gd name="T11" fmla="*/ 222 h 406"/>
                <a:gd name="T12" fmla="*/ 63 w 338"/>
                <a:gd name="T13" fmla="*/ 263 h 406"/>
                <a:gd name="T14" fmla="*/ 19 w 338"/>
                <a:gd name="T15" fmla="*/ 295 h 406"/>
                <a:gd name="T16" fmla="*/ 19 w 338"/>
                <a:gd name="T17" fmla="*/ 307 h 406"/>
                <a:gd name="T18" fmla="*/ 4 w 338"/>
                <a:gd name="T19" fmla="*/ 344 h 406"/>
                <a:gd name="T20" fmla="*/ 32 w 338"/>
                <a:gd name="T21" fmla="*/ 329 h 406"/>
                <a:gd name="T22" fmla="*/ 63 w 338"/>
                <a:gd name="T23" fmla="*/ 314 h 406"/>
                <a:gd name="T24" fmla="*/ 21 w 338"/>
                <a:gd name="T25" fmla="*/ 382 h 406"/>
                <a:gd name="T26" fmla="*/ 47 w 338"/>
                <a:gd name="T27" fmla="*/ 360 h 406"/>
                <a:gd name="T28" fmla="*/ 84 w 338"/>
                <a:gd name="T29" fmla="*/ 327 h 406"/>
                <a:gd name="T30" fmla="*/ 87 w 338"/>
                <a:gd name="T31" fmla="*/ 329 h 406"/>
                <a:gd name="T32" fmla="*/ 76 w 338"/>
                <a:gd name="T33" fmla="*/ 373 h 406"/>
                <a:gd name="T34" fmla="*/ 83 w 338"/>
                <a:gd name="T35" fmla="*/ 402 h 406"/>
                <a:gd name="T36" fmla="*/ 111 w 338"/>
                <a:gd name="T37" fmla="*/ 342 h 406"/>
                <a:gd name="T38" fmla="*/ 171 w 338"/>
                <a:gd name="T39" fmla="*/ 311 h 406"/>
                <a:gd name="T40" fmla="*/ 190 w 338"/>
                <a:gd name="T41" fmla="*/ 375 h 406"/>
                <a:gd name="T42" fmla="*/ 190 w 338"/>
                <a:gd name="T43" fmla="*/ 353 h 406"/>
                <a:gd name="T44" fmla="*/ 188 w 338"/>
                <a:gd name="T45" fmla="*/ 280 h 406"/>
                <a:gd name="T46" fmla="*/ 180 w 338"/>
                <a:gd name="T47" fmla="*/ 25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8" h="406">
                  <a:moveTo>
                    <a:pt x="180" y="250"/>
                  </a:moveTo>
                  <a:cubicBezTo>
                    <a:pt x="180" y="226"/>
                    <a:pt x="261" y="160"/>
                    <a:pt x="261" y="160"/>
                  </a:cubicBezTo>
                  <a:cubicBezTo>
                    <a:pt x="261" y="160"/>
                    <a:pt x="338" y="116"/>
                    <a:pt x="338" y="89"/>
                  </a:cubicBezTo>
                  <a:cubicBezTo>
                    <a:pt x="338" y="63"/>
                    <a:pt x="295" y="0"/>
                    <a:pt x="295" y="0"/>
                  </a:cubicBezTo>
                  <a:cubicBezTo>
                    <a:pt x="295" y="0"/>
                    <a:pt x="230" y="55"/>
                    <a:pt x="212" y="75"/>
                  </a:cubicBezTo>
                  <a:cubicBezTo>
                    <a:pt x="193" y="96"/>
                    <a:pt x="122" y="211"/>
                    <a:pt x="103" y="222"/>
                  </a:cubicBezTo>
                  <a:cubicBezTo>
                    <a:pt x="103" y="222"/>
                    <a:pt x="70" y="244"/>
                    <a:pt x="63" y="263"/>
                  </a:cubicBezTo>
                  <a:cubicBezTo>
                    <a:pt x="63" y="263"/>
                    <a:pt x="24" y="282"/>
                    <a:pt x="19" y="295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7"/>
                    <a:pt x="0" y="335"/>
                    <a:pt x="4" y="344"/>
                  </a:cubicBezTo>
                  <a:cubicBezTo>
                    <a:pt x="8" y="353"/>
                    <a:pt x="22" y="338"/>
                    <a:pt x="32" y="329"/>
                  </a:cubicBezTo>
                  <a:cubicBezTo>
                    <a:pt x="32" y="329"/>
                    <a:pt x="55" y="309"/>
                    <a:pt x="63" y="314"/>
                  </a:cubicBezTo>
                  <a:cubicBezTo>
                    <a:pt x="63" y="314"/>
                    <a:pt x="10" y="366"/>
                    <a:pt x="21" y="382"/>
                  </a:cubicBezTo>
                  <a:cubicBezTo>
                    <a:pt x="21" y="382"/>
                    <a:pt x="29" y="386"/>
                    <a:pt x="47" y="360"/>
                  </a:cubicBezTo>
                  <a:cubicBezTo>
                    <a:pt x="62" y="338"/>
                    <a:pt x="84" y="327"/>
                    <a:pt x="84" y="327"/>
                  </a:cubicBezTo>
                  <a:cubicBezTo>
                    <a:pt x="87" y="329"/>
                    <a:pt x="87" y="329"/>
                    <a:pt x="87" y="329"/>
                  </a:cubicBezTo>
                  <a:cubicBezTo>
                    <a:pt x="87" y="329"/>
                    <a:pt x="83" y="360"/>
                    <a:pt x="76" y="373"/>
                  </a:cubicBezTo>
                  <a:cubicBezTo>
                    <a:pt x="68" y="386"/>
                    <a:pt x="72" y="406"/>
                    <a:pt x="83" y="402"/>
                  </a:cubicBezTo>
                  <a:cubicBezTo>
                    <a:pt x="94" y="399"/>
                    <a:pt x="101" y="349"/>
                    <a:pt x="111" y="342"/>
                  </a:cubicBezTo>
                  <a:cubicBezTo>
                    <a:pt x="120" y="335"/>
                    <a:pt x="147" y="298"/>
                    <a:pt x="171" y="311"/>
                  </a:cubicBezTo>
                  <a:cubicBezTo>
                    <a:pt x="171" y="311"/>
                    <a:pt x="168" y="366"/>
                    <a:pt x="190" y="375"/>
                  </a:cubicBezTo>
                  <a:cubicBezTo>
                    <a:pt x="190" y="375"/>
                    <a:pt x="197" y="379"/>
                    <a:pt x="190" y="353"/>
                  </a:cubicBezTo>
                  <a:cubicBezTo>
                    <a:pt x="182" y="327"/>
                    <a:pt x="193" y="293"/>
                    <a:pt x="188" y="280"/>
                  </a:cubicBezTo>
                  <a:cubicBezTo>
                    <a:pt x="182" y="267"/>
                    <a:pt x="180" y="250"/>
                    <a:pt x="180" y="250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22"/>
            <p:cNvSpPr>
              <a:spLocks/>
            </p:cNvSpPr>
            <p:nvPr/>
          </p:nvSpPr>
          <p:spPr bwMode="auto">
            <a:xfrm>
              <a:off x="5376863" y="550863"/>
              <a:ext cx="957263" cy="1336675"/>
            </a:xfrm>
            <a:custGeom>
              <a:avLst/>
              <a:gdLst>
                <a:gd name="T0" fmla="*/ 178 w 255"/>
                <a:gd name="T1" fmla="*/ 114 h 356"/>
                <a:gd name="T2" fmla="*/ 255 w 255"/>
                <a:gd name="T3" fmla="*/ 43 h 356"/>
                <a:gd name="T4" fmla="*/ 240 w 255"/>
                <a:gd name="T5" fmla="*/ 0 h 356"/>
                <a:gd name="T6" fmla="*/ 191 w 255"/>
                <a:gd name="T7" fmla="*/ 72 h 356"/>
                <a:gd name="T8" fmla="*/ 68 w 255"/>
                <a:gd name="T9" fmla="*/ 187 h 356"/>
                <a:gd name="T10" fmla="*/ 89 w 255"/>
                <a:gd name="T11" fmla="*/ 234 h 356"/>
                <a:gd name="T12" fmla="*/ 25 w 255"/>
                <a:gd name="T13" fmla="*/ 280 h 356"/>
                <a:gd name="T14" fmla="*/ 0 w 255"/>
                <a:gd name="T15" fmla="*/ 356 h 356"/>
                <a:gd name="T16" fmla="*/ 28 w 255"/>
                <a:gd name="T17" fmla="*/ 296 h 356"/>
                <a:gd name="T18" fmla="*/ 88 w 255"/>
                <a:gd name="T19" fmla="*/ 265 h 356"/>
                <a:gd name="T20" fmla="*/ 107 w 255"/>
                <a:gd name="T21" fmla="*/ 329 h 356"/>
                <a:gd name="T22" fmla="*/ 107 w 255"/>
                <a:gd name="T23" fmla="*/ 307 h 356"/>
                <a:gd name="T24" fmla="*/ 105 w 255"/>
                <a:gd name="T25" fmla="*/ 234 h 356"/>
                <a:gd name="T26" fmla="*/ 97 w 255"/>
                <a:gd name="T27" fmla="*/ 204 h 356"/>
                <a:gd name="T28" fmla="*/ 178 w 255"/>
                <a:gd name="T29" fmla="*/ 114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356">
                  <a:moveTo>
                    <a:pt x="178" y="114"/>
                  </a:moveTo>
                  <a:cubicBezTo>
                    <a:pt x="178" y="114"/>
                    <a:pt x="255" y="70"/>
                    <a:pt x="255" y="43"/>
                  </a:cubicBezTo>
                  <a:cubicBezTo>
                    <a:pt x="255" y="32"/>
                    <a:pt x="248" y="16"/>
                    <a:pt x="240" y="0"/>
                  </a:cubicBezTo>
                  <a:cubicBezTo>
                    <a:pt x="225" y="26"/>
                    <a:pt x="204" y="62"/>
                    <a:pt x="191" y="72"/>
                  </a:cubicBezTo>
                  <a:cubicBezTo>
                    <a:pt x="191" y="72"/>
                    <a:pt x="71" y="166"/>
                    <a:pt x="68" y="187"/>
                  </a:cubicBezTo>
                  <a:cubicBezTo>
                    <a:pt x="68" y="187"/>
                    <a:pt x="87" y="216"/>
                    <a:pt x="89" y="234"/>
                  </a:cubicBezTo>
                  <a:cubicBezTo>
                    <a:pt x="89" y="234"/>
                    <a:pt x="38" y="268"/>
                    <a:pt x="25" y="280"/>
                  </a:cubicBezTo>
                  <a:cubicBezTo>
                    <a:pt x="25" y="280"/>
                    <a:pt x="3" y="320"/>
                    <a:pt x="0" y="356"/>
                  </a:cubicBezTo>
                  <a:cubicBezTo>
                    <a:pt x="11" y="351"/>
                    <a:pt x="18" y="303"/>
                    <a:pt x="28" y="296"/>
                  </a:cubicBezTo>
                  <a:cubicBezTo>
                    <a:pt x="37" y="289"/>
                    <a:pt x="64" y="252"/>
                    <a:pt x="88" y="265"/>
                  </a:cubicBezTo>
                  <a:cubicBezTo>
                    <a:pt x="88" y="265"/>
                    <a:pt x="85" y="320"/>
                    <a:pt x="107" y="329"/>
                  </a:cubicBezTo>
                  <a:cubicBezTo>
                    <a:pt x="107" y="329"/>
                    <a:pt x="114" y="333"/>
                    <a:pt x="107" y="307"/>
                  </a:cubicBezTo>
                  <a:cubicBezTo>
                    <a:pt x="99" y="281"/>
                    <a:pt x="110" y="247"/>
                    <a:pt x="105" y="234"/>
                  </a:cubicBezTo>
                  <a:cubicBezTo>
                    <a:pt x="99" y="221"/>
                    <a:pt x="97" y="204"/>
                    <a:pt x="97" y="204"/>
                  </a:cubicBezTo>
                  <a:cubicBezTo>
                    <a:pt x="97" y="180"/>
                    <a:pt x="178" y="114"/>
                    <a:pt x="178" y="11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23"/>
            <p:cNvSpPr>
              <a:spLocks/>
            </p:cNvSpPr>
            <p:nvPr/>
          </p:nvSpPr>
          <p:spPr bwMode="auto">
            <a:xfrm>
              <a:off x="9323388" y="771525"/>
              <a:ext cx="292100" cy="627063"/>
            </a:xfrm>
            <a:custGeom>
              <a:avLst/>
              <a:gdLst>
                <a:gd name="T0" fmla="*/ 54 w 78"/>
                <a:gd name="T1" fmla="*/ 145 h 167"/>
                <a:gd name="T2" fmla="*/ 76 w 78"/>
                <a:gd name="T3" fmla="*/ 97 h 167"/>
                <a:gd name="T4" fmla="*/ 69 w 78"/>
                <a:gd name="T5" fmla="*/ 49 h 167"/>
                <a:gd name="T6" fmla="*/ 65 w 78"/>
                <a:gd name="T7" fmla="*/ 0 h 167"/>
                <a:gd name="T8" fmla="*/ 47 w 78"/>
                <a:gd name="T9" fmla="*/ 61 h 167"/>
                <a:gd name="T10" fmla="*/ 56 w 78"/>
                <a:gd name="T11" fmla="*/ 90 h 167"/>
                <a:gd name="T12" fmla="*/ 58 w 78"/>
                <a:gd name="T13" fmla="*/ 97 h 167"/>
                <a:gd name="T14" fmla="*/ 50 w 78"/>
                <a:gd name="T15" fmla="*/ 128 h 167"/>
                <a:gd name="T16" fmla="*/ 6 w 78"/>
                <a:gd name="T17" fmla="*/ 97 h 167"/>
                <a:gd name="T18" fmla="*/ 26 w 78"/>
                <a:gd name="T19" fmla="*/ 132 h 167"/>
                <a:gd name="T20" fmla="*/ 71 w 78"/>
                <a:gd name="T21" fmla="*/ 167 h 167"/>
                <a:gd name="T22" fmla="*/ 54 w 78"/>
                <a:gd name="T23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67">
                  <a:moveTo>
                    <a:pt x="54" y="145"/>
                  </a:moveTo>
                  <a:cubicBezTo>
                    <a:pt x="54" y="145"/>
                    <a:pt x="78" y="106"/>
                    <a:pt x="76" y="97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74" y="0"/>
                    <a:pt x="65" y="0"/>
                  </a:cubicBezTo>
                  <a:cubicBezTo>
                    <a:pt x="56" y="0"/>
                    <a:pt x="47" y="29"/>
                    <a:pt x="47" y="61"/>
                  </a:cubicBezTo>
                  <a:cubicBezTo>
                    <a:pt x="47" y="61"/>
                    <a:pt x="54" y="82"/>
                    <a:pt x="56" y="90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97"/>
                    <a:pt x="59" y="123"/>
                    <a:pt x="50" y="128"/>
                  </a:cubicBezTo>
                  <a:cubicBezTo>
                    <a:pt x="50" y="128"/>
                    <a:pt x="17" y="90"/>
                    <a:pt x="6" y="97"/>
                  </a:cubicBezTo>
                  <a:cubicBezTo>
                    <a:pt x="6" y="97"/>
                    <a:pt x="0" y="108"/>
                    <a:pt x="26" y="132"/>
                  </a:cubicBezTo>
                  <a:cubicBezTo>
                    <a:pt x="26" y="132"/>
                    <a:pt x="45" y="167"/>
                    <a:pt x="71" y="167"/>
                  </a:cubicBezTo>
                  <a:cubicBezTo>
                    <a:pt x="71" y="167"/>
                    <a:pt x="46" y="156"/>
                    <a:pt x="54" y="14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24"/>
            <p:cNvSpPr>
              <a:spLocks/>
            </p:cNvSpPr>
            <p:nvPr/>
          </p:nvSpPr>
          <p:spPr bwMode="auto">
            <a:xfrm>
              <a:off x="8988426" y="1392238"/>
              <a:ext cx="781050" cy="431800"/>
            </a:xfrm>
            <a:custGeom>
              <a:avLst/>
              <a:gdLst>
                <a:gd name="T0" fmla="*/ 91 w 208"/>
                <a:gd name="T1" fmla="*/ 83 h 115"/>
                <a:gd name="T2" fmla="*/ 202 w 208"/>
                <a:gd name="T3" fmla="*/ 11 h 115"/>
                <a:gd name="T4" fmla="*/ 208 w 208"/>
                <a:gd name="T5" fmla="*/ 0 h 115"/>
                <a:gd name="T6" fmla="*/ 160 w 208"/>
                <a:gd name="T7" fmla="*/ 2 h 115"/>
                <a:gd name="T8" fmla="*/ 152 w 208"/>
                <a:gd name="T9" fmla="*/ 10 h 115"/>
                <a:gd name="T10" fmla="*/ 92 w 208"/>
                <a:gd name="T11" fmla="*/ 63 h 115"/>
                <a:gd name="T12" fmla="*/ 13 w 208"/>
                <a:gd name="T13" fmla="*/ 90 h 115"/>
                <a:gd name="T14" fmla="*/ 0 w 208"/>
                <a:gd name="T15" fmla="*/ 115 h 115"/>
                <a:gd name="T16" fmla="*/ 91 w 208"/>
                <a:gd name="T17" fmla="*/ 8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15">
                  <a:moveTo>
                    <a:pt x="91" y="83"/>
                  </a:moveTo>
                  <a:cubicBezTo>
                    <a:pt x="119" y="65"/>
                    <a:pt x="196" y="21"/>
                    <a:pt x="202" y="1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176" y="25"/>
                    <a:pt x="160" y="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0"/>
                    <a:pt x="114" y="52"/>
                    <a:pt x="92" y="63"/>
                  </a:cubicBezTo>
                  <a:cubicBezTo>
                    <a:pt x="70" y="74"/>
                    <a:pt x="22" y="83"/>
                    <a:pt x="13" y="90"/>
                  </a:cubicBezTo>
                  <a:cubicBezTo>
                    <a:pt x="10" y="93"/>
                    <a:pt x="5" y="103"/>
                    <a:pt x="0" y="115"/>
                  </a:cubicBezTo>
                  <a:cubicBezTo>
                    <a:pt x="31" y="107"/>
                    <a:pt x="74" y="94"/>
                    <a:pt x="91" y="8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25"/>
            <p:cNvSpPr>
              <a:spLocks/>
            </p:cNvSpPr>
            <p:nvPr/>
          </p:nvSpPr>
          <p:spPr bwMode="auto">
            <a:xfrm>
              <a:off x="9867901" y="798513"/>
              <a:ext cx="60325" cy="93663"/>
            </a:xfrm>
            <a:custGeom>
              <a:avLst/>
              <a:gdLst>
                <a:gd name="T0" fmla="*/ 8 w 16"/>
                <a:gd name="T1" fmla="*/ 0 h 25"/>
                <a:gd name="T2" fmla="*/ 0 w 16"/>
                <a:gd name="T3" fmla="*/ 23 h 25"/>
                <a:gd name="T4" fmla="*/ 14 w 16"/>
                <a:gd name="T5" fmla="*/ 25 h 25"/>
                <a:gd name="T6" fmla="*/ 14 w 16"/>
                <a:gd name="T7" fmla="*/ 4 h 25"/>
                <a:gd name="T8" fmla="*/ 8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8" y="0"/>
                  </a:moveTo>
                  <a:cubicBezTo>
                    <a:pt x="8" y="0"/>
                    <a:pt x="5" y="10"/>
                    <a:pt x="0" y="23"/>
                  </a:cubicBezTo>
                  <a:cubicBezTo>
                    <a:pt x="5" y="23"/>
                    <a:pt x="9" y="24"/>
                    <a:pt x="14" y="25"/>
                  </a:cubicBezTo>
                  <a:cubicBezTo>
                    <a:pt x="15" y="14"/>
                    <a:pt x="16" y="5"/>
                    <a:pt x="14" y="4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26"/>
            <p:cNvSpPr>
              <a:spLocks/>
            </p:cNvSpPr>
            <p:nvPr/>
          </p:nvSpPr>
          <p:spPr bwMode="auto">
            <a:xfrm>
              <a:off x="9615488" y="700088"/>
              <a:ext cx="112713" cy="236538"/>
            </a:xfrm>
            <a:custGeom>
              <a:avLst/>
              <a:gdLst>
                <a:gd name="T0" fmla="*/ 0 w 30"/>
                <a:gd name="T1" fmla="*/ 63 h 63"/>
                <a:gd name="T2" fmla="*/ 17 w 30"/>
                <a:gd name="T3" fmla="*/ 55 h 63"/>
                <a:gd name="T4" fmla="*/ 26 w 30"/>
                <a:gd name="T5" fmla="*/ 4 h 63"/>
                <a:gd name="T6" fmla="*/ 0 w 30"/>
                <a:gd name="T7" fmla="*/ 57 h 63"/>
                <a:gd name="T8" fmla="*/ 0 w 30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3">
                  <a:moveTo>
                    <a:pt x="0" y="63"/>
                  </a:moveTo>
                  <a:cubicBezTo>
                    <a:pt x="5" y="60"/>
                    <a:pt x="10" y="57"/>
                    <a:pt x="17" y="55"/>
                  </a:cubicBezTo>
                  <a:cubicBezTo>
                    <a:pt x="20" y="45"/>
                    <a:pt x="30" y="7"/>
                    <a:pt x="26" y="4"/>
                  </a:cubicBezTo>
                  <a:cubicBezTo>
                    <a:pt x="20" y="0"/>
                    <a:pt x="7" y="6"/>
                    <a:pt x="0" y="57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27"/>
            <p:cNvSpPr>
              <a:spLocks/>
            </p:cNvSpPr>
            <p:nvPr/>
          </p:nvSpPr>
          <p:spPr bwMode="auto">
            <a:xfrm>
              <a:off x="9717088" y="738188"/>
              <a:ext cx="112713" cy="157163"/>
            </a:xfrm>
            <a:custGeom>
              <a:avLst/>
              <a:gdLst>
                <a:gd name="T0" fmla="*/ 10 w 30"/>
                <a:gd name="T1" fmla="*/ 3 h 42"/>
                <a:gd name="T2" fmla="*/ 0 w 30"/>
                <a:gd name="T3" fmla="*/ 38 h 42"/>
                <a:gd name="T4" fmla="*/ 1 w 30"/>
                <a:gd name="T5" fmla="*/ 42 h 42"/>
                <a:gd name="T6" fmla="*/ 21 w 30"/>
                <a:gd name="T7" fmla="*/ 38 h 42"/>
                <a:gd name="T8" fmla="*/ 21 w 30"/>
                <a:gd name="T9" fmla="*/ 33 h 42"/>
                <a:gd name="T10" fmla="*/ 24 w 30"/>
                <a:gd name="T11" fmla="*/ 3 h 42"/>
                <a:gd name="T12" fmla="*/ 10 w 30"/>
                <a:gd name="T13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2">
                  <a:moveTo>
                    <a:pt x="10" y="3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40"/>
                    <a:pt x="1" y="42"/>
                  </a:cubicBezTo>
                  <a:cubicBezTo>
                    <a:pt x="7" y="40"/>
                    <a:pt x="14" y="39"/>
                    <a:pt x="21" y="38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30" y="7"/>
                    <a:pt x="24" y="3"/>
                  </a:cubicBezTo>
                  <a:cubicBezTo>
                    <a:pt x="19" y="0"/>
                    <a:pt x="10" y="3"/>
                    <a:pt x="10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28"/>
            <p:cNvSpPr>
              <a:spLocks/>
            </p:cNvSpPr>
            <p:nvPr/>
          </p:nvSpPr>
          <p:spPr bwMode="auto">
            <a:xfrm>
              <a:off x="5459413" y="1804988"/>
              <a:ext cx="2566988" cy="2528888"/>
            </a:xfrm>
            <a:custGeom>
              <a:avLst/>
              <a:gdLst>
                <a:gd name="T0" fmla="*/ 413 w 683"/>
                <a:gd name="T1" fmla="*/ 405 h 673"/>
                <a:gd name="T2" fmla="*/ 292 w 683"/>
                <a:gd name="T3" fmla="*/ 506 h 673"/>
                <a:gd name="T4" fmla="*/ 285 w 683"/>
                <a:gd name="T5" fmla="*/ 506 h 673"/>
                <a:gd name="T6" fmla="*/ 222 w 683"/>
                <a:gd name="T7" fmla="*/ 520 h 673"/>
                <a:gd name="T8" fmla="*/ 173 w 683"/>
                <a:gd name="T9" fmla="*/ 555 h 673"/>
                <a:gd name="T10" fmla="*/ 323 w 683"/>
                <a:gd name="T11" fmla="*/ 647 h 673"/>
                <a:gd name="T12" fmla="*/ 395 w 683"/>
                <a:gd name="T13" fmla="*/ 592 h 673"/>
                <a:gd name="T14" fmla="*/ 671 w 683"/>
                <a:gd name="T15" fmla="*/ 405 h 673"/>
                <a:gd name="T16" fmla="*/ 671 w 683"/>
                <a:gd name="T17" fmla="*/ 327 h 673"/>
                <a:gd name="T18" fmla="*/ 355 w 683"/>
                <a:gd name="T19" fmla="*/ 118 h 673"/>
                <a:gd name="T20" fmla="*/ 92 w 683"/>
                <a:gd name="T21" fmla="*/ 41 h 673"/>
                <a:gd name="T22" fmla="*/ 171 w 683"/>
                <a:gd name="T23" fmla="*/ 326 h 673"/>
                <a:gd name="T24" fmla="*/ 372 w 683"/>
                <a:gd name="T25" fmla="*/ 381 h 673"/>
                <a:gd name="T26" fmla="*/ 413 w 683"/>
                <a:gd name="T27" fmla="*/ 405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3" h="673">
                  <a:moveTo>
                    <a:pt x="413" y="405"/>
                  </a:moveTo>
                  <a:cubicBezTo>
                    <a:pt x="413" y="405"/>
                    <a:pt x="327" y="489"/>
                    <a:pt x="292" y="506"/>
                  </a:cubicBezTo>
                  <a:cubicBezTo>
                    <a:pt x="257" y="522"/>
                    <a:pt x="285" y="506"/>
                    <a:pt x="285" y="506"/>
                  </a:cubicBezTo>
                  <a:cubicBezTo>
                    <a:pt x="285" y="506"/>
                    <a:pt x="239" y="509"/>
                    <a:pt x="222" y="520"/>
                  </a:cubicBezTo>
                  <a:cubicBezTo>
                    <a:pt x="206" y="531"/>
                    <a:pt x="173" y="555"/>
                    <a:pt x="173" y="555"/>
                  </a:cubicBezTo>
                  <a:cubicBezTo>
                    <a:pt x="173" y="555"/>
                    <a:pt x="198" y="673"/>
                    <a:pt x="323" y="647"/>
                  </a:cubicBezTo>
                  <a:cubicBezTo>
                    <a:pt x="323" y="647"/>
                    <a:pt x="377" y="596"/>
                    <a:pt x="395" y="592"/>
                  </a:cubicBezTo>
                  <a:cubicBezTo>
                    <a:pt x="413" y="588"/>
                    <a:pt x="665" y="439"/>
                    <a:pt x="671" y="405"/>
                  </a:cubicBezTo>
                  <a:cubicBezTo>
                    <a:pt x="676" y="370"/>
                    <a:pt x="683" y="342"/>
                    <a:pt x="671" y="327"/>
                  </a:cubicBezTo>
                  <a:cubicBezTo>
                    <a:pt x="658" y="313"/>
                    <a:pt x="378" y="144"/>
                    <a:pt x="355" y="118"/>
                  </a:cubicBezTo>
                  <a:cubicBezTo>
                    <a:pt x="331" y="92"/>
                    <a:pt x="175" y="0"/>
                    <a:pt x="92" y="41"/>
                  </a:cubicBezTo>
                  <a:cubicBezTo>
                    <a:pt x="92" y="41"/>
                    <a:pt x="0" y="229"/>
                    <a:pt x="171" y="326"/>
                  </a:cubicBezTo>
                  <a:cubicBezTo>
                    <a:pt x="171" y="326"/>
                    <a:pt x="300" y="392"/>
                    <a:pt x="372" y="381"/>
                  </a:cubicBezTo>
                  <a:cubicBezTo>
                    <a:pt x="372" y="381"/>
                    <a:pt x="406" y="390"/>
                    <a:pt x="413" y="40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29"/>
            <p:cNvSpPr>
              <a:spLocks/>
            </p:cNvSpPr>
            <p:nvPr/>
          </p:nvSpPr>
          <p:spPr bwMode="auto">
            <a:xfrm>
              <a:off x="5822951" y="103188"/>
              <a:ext cx="3341688" cy="2498725"/>
            </a:xfrm>
            <a:custGeom>
              <a:avLst/>
              <a:gdLst>
                <a:gd name="T0" fmla="*/ 120 w 889"/>
                <a:gd name="T1" fmla="*/ 542 h 665"/>
                <a:gd name="T2" fmla="*/ 202 w 889"/>
                <a:gd name="T3" fmla="*/ 554 h 665"/>
                <a:gd name="T4" fmla="*/ 337 w 889"/>
                <a:gd name="T5" fmla="*/ 627 h 665"/>
                <a:gd name="T6" fmla="*/ 387 w 889"/>
                <a:gd name="T7" fmla="*/ 659 h 665"/>
                <a:gd name="T8" fmla="*/ 417 w 889"/>
                <a:gd name="T9" fmla="*/ 621 h 665"/>
                <a:gd name="T10" fmla="*/ 588 w 889"/>
                <a:gd name="T11" fmla="*/ 514 h 665"/>
                <a:gd name="T12" fmla="*/ 641 w 889"/>
                <a:gd name="T13" fmla="*/ 464 h 665"/>
                <a:gd name="T14" fmla="*/ 777 w 889"/>
                <a:gd name="T15" fmla="*/ 514 h 665"/>
                <a:gd name="T16" fmla="*/ 818 w 889"/>
                <a:gd name="T17" fmla="*/ 542 h 665"/>
                <a:gd name="T18" fmla="*/ 877 w 889"/>
                <a:gd name="T19" fmla="*/ 424 h 665"/>
                <a:gd name="T20" fmla="*/ 792 w 889"/>
                <a:gd name="T21" fmla="*/ 371 h 665"/>
                <a:gd name="T22" fmla="*/ 594 w 889"/>
                <a:gd name="T23" fmla="*/ 161 h 665"/>
                <a:gd name="T24" fmla="*/ 581 w 889"/>
                <a:gd name="T25" fmla="*/ 161 h 665"/>
                <a:gd name="T26" fmla="*/ 526 w 889"/>
                <a:gd name="T27" fmla="*/ 117 h 665"/>
                <a:gd name="T28" fmla="*/ 469 w 889"/>
                <a:gd name="T29" fmla="*/ 97 h 665"/>
                <a:gd name="T30" fmla="*/ 409 w 889"/>
                <a:gd name="T31" fmla="*/ 79 h 665"/>
                <a:gd name="T32" fmla="*/ 258 w 889"/>
                <a:gd name="T33" fmla="*/ 38 h 665"/>
                <a:gd name="T34" fmla="*/ 250 w 889"/>
                <a:gd name="T35" fmla="*/ 38 h 665"/>
                <a:gd name="T36" fmla="*/ 197 w 889"/>
                <a:gd name="T37" fmla="*/ 22 h 665"/>
                <a:gd name="T38" fmla="*/ 138 w 889"/>
                <a:gd name="T39" fmla="*/ 29 h 665"/>
                <a:gd name="T40" fmla="*/ 93 w 889"/>
                <a:gd name="T41" fmla="*/ 38 h 665"/>
                <a:gd name="T42" fmla="*/ 122 w 889"/>
                <a:gd name="T43" fmla="*/ 187 h 665"/>
                <a:gd name="T44" fmla="*/ 176 w 889"/>
                <a:gd name="T45" fmla="*/ 172 h 665"/>
                <a:gd name="T46" fmla="*/ 176 w 889"/>
                <a:gd name="T47" fmla="*/ 204 h 665"/>
                <a:gd name="T48" fmla="*/ 250 w 889"/>
                <a:gd name="T49" fmla="*/ 231 h 665"/>
                <a:gd name="T50" fmla="*/ 10 w 889"/>
                <a:gd name="T51" fmla="*/ 446 h 665"/>
                <a:gd name="T52" fmla="*/ 41 w 889"/>
                <a:gd name="T53" fmla="*/ 501 h 665"/>
                <a:gd name="T54" fmla="*/ 120 w 889"/>
                <a:gd name="T55" fmla="*/ 542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9" h="665">
                  <a:moveTo>
                    <a:pt x="120" y="542"/>
                  </a:moveTo>
                  <a:cubicBezTo>
                    <a:pt x="136" y="542"/>
                    <a:pt x="184" y="532"/>
                    <a:pt x="202" y="554"/>
                  </a:cubicBezTo>
                  <a:cubicBezTo>
                    <a:pt x="221" y="576"/>
                    <a:pt x="308" y="589"/>
                    <a:pt x="337" y="627"/>
                  </a:cubicBezTo>
                  <a:cubicBezTo>
                    <a:pt x="366" y="665"/>
                    <a:pt x="387" y="659"/>
                    <a:pt x="387" y="659"/>
                  </a:cubicBezTo>
                  <a:cubicBezTo>
                    <a:pt x="387" y="659"/>
                    <a:pt x="406" y="619"/>
                    <a:pt x="417" y="621"/>
                  </a:cubicBezTo>
                  <a:cubicBezTo>
                    <a:pt x="428" y="622"/>
                    <a:pt x="559" y="521"/>
                    <a:pt x="588" y="514"/>
                  </a:cubicBezTo>
                  <a:cubicBezTo>
                    <a:pt x="618" y="507"/>
                    <a:pt x="634" y="464"/>
                    <a:pt x="641" y="464"/>
                  </a:cubicBezTo>
                  <a:cubicBezTo>
                    <a:pt x="649" y="464"/>
                    <a:pt x="759" y="514"/>
                    <a:pt x="777" y="514"/>
                  </a:cubicBezTo>
                  <a:cubicBezTo>
                    <a:pt x="777" y="514"/>
                    <a:pt x="809" y="543"/>
                    <a:pt x="818" y="542"/>
                  </a:cubicBezTo>
                  <a:cubicBezTo>
                    <a:pt x="827" y="540"/>
                    <a:pt x="889" y="470"/>
                    <a:pt x="877" y="424"/>
                  </a:cubicBezTo>
                  <a:cubicBezTo>
                    <a:pt x="877" y="424"/>
                    <a:pt x="799" y="389"/>
                    <a:pt x="792" y="371"/>
                  </a:cubicBezTo>
                  <a:cubicBezTo>
                    <a:pt x="785" y="352"/>
                    <a:pt x="610" y="163"/>
                    <a:pt x="594" y="161"/>
                  </a:cubicBezTo>
                  <a:cubicBezTo>
                    <a:pt x="581" y="161"/>
                    <a:pt x="581" y="161"/>
                    <a:pt x="581" y="161"/>
                  </a:cubicBezTo>
                  <a:cubicBezTo>
                    <a:pt x="581" y="161"/>
                    <a:pt x="539" y="125"/>
                    <a:pt x="526" y="117"/>
                  </a:cubicBezTo>
                  <a:cubicBezTo>
                    <a:pt x="526" y="117"/>
                    <a:pt x="493" y="97"/>
                    <a:pt x="469" y="97"/>
                  </a:cubicBezTo>
                  <a:cubicBezTo>
                    <a:pt x="469" y="97"/>
                    <a:pt x="428" y="84"/>
                    <a:pt x="409" y="79"/>
                  </a:cubicBezTo>
                  <a:cubicBezTo>
                    <a:pt x="409" y="79"/>
                    <a:pt x="299" y="29"/>
                    <a:pt x="258" y="38"/>
                  </a:cubicBezTo>
                  <a:cubicBezTo>
                    <a:pt x="252" y="40"/>
                    <a:pt x="250" y="38"/>
                    <a:pt x="250" y="38"/>
                  </a:cubicBezTo>
                  <a:cubicBezTo>
                    <a:pt x="250" y="38"/>
                    <a:pt x="219" y="9"/>
                    <a:pt x="197" y="22"/>
                  </a:cubicBezTo>
                  <a:cubicBezTo>
                    <a:pt x="197" y="22"/>
                    <a:pt x="177" y="0"/>
                    <a:pt x="138" y="2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63" y="90"/>
                    <a:pt x="122" y="187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76" y="172"/>
                    <a:pt x="169" y="200"/>
                    <a:pt x="176" y="204"/>
                  </a:cubicBezTo>
                  <a:cubicBezTo>
                    <a:pt x="182" y="207"/>
                    <a:pt x="250" y="220"/>
                    <a:pt x="250" y="231"/>
                  </a:cubicBezTo>
                  <a:cubicBezTo>
                    <a:pt x="250" y="242"/>
                    <a:pt x="24" y="398"/>
                    <a:pt x="10" y="446"/>
                  </a:cubicBezTo>
                  <a:cubicBezTo>
                    <a:pt x="10" y="446"/>
                    <a:pt x="0" y="496"/>
                    <a:pt x="41" y="501"/>
                  </a:cubicBezTo>
                  <a:cubicBezTo>
                    <a:pt x="81" y="507"/>
                    <a:pt x="120" y="542"/>
                    <a:pt x="120" y="54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30"/>
            <p:cNvSpPr>
              <a:spLocks/>
            </p:cNvSpPr>
            <p:nvPr/>
          </p:nvSpPr>
          <p:spPr bwMode="auto">
            <a:xfrm>
              <a:off x="8221663" y="234950"/>
              <a:ext cx="992188" cy="1292225"/>
            </a:xfrm>
            <a:custGeom>
              <a:avLst/>
              <a:gdLst>
                <a:gd name="T0" fmla="*/ 0 w 264"/>
                <a:gd name="T1" fmla="*/ 123 h 344"/>
                <a:gd name="T2" fmla="*/ 33 w 264"/>
                <a:gd name="T3" fmla="*/ 301 h 344"/>
                <a:gd name="T4" fmla="*/ 73 w 264"/>
                <a:gd name="T5" fmla="*/ 301 h 344"/>
                <a:gd name="T6" fmla="*/ 150 w 264"/>
                <a:gd name="T7" fmla="*/ 330 h 344"/>
                <a:gd name="T8" fmla="*/ 167 w 264"/>
                <a:gd name="T9" fmla="*/ 310 h 344"/>
                <a:gd name="T10" fmla="*/ 184 w 264"/>
                <a:gd name="T11" fmla="*/ 301 h 344"/>
                <a:gd name="T12" fmla="*/ 171 w 264"/>
                <a:gd name="T13" fmla="*/ 282 h 344"/>
                <a:gd name="T14" fmla="*/ 193 w 264"/>
                <a:gd name="T15" fmla="*/ 279 h 344"/>
                <a:gd name="T16" fmla="*/ 224 w 264"/>
                <a:gd name="T17" fmla="*/ 273 h 344"/>
                <a:gd name="T18" fmla="*/ 224 w 264"/>
                <a:gd name="T19" fmla="*/ 207 h 344"/>
                <a:gd name="T20" fmla="*/ 250 w 264"/>
                <a:gd name="T21" fmla="*/ 183 h 344"/>
                <a:gd name="T22" fmla="*/ 229 w 264"/>
                <a:gd name="T23" fmla="*/ 91 h 344"/>
                <a:gd name="T24" fmla="*/ 53 w 264"/>
                <a:gd name="T25" fmla="*/ 56 h 344"/>
                <a:gd name="T26" fmla="*/ 24 w 264"/>
                <a:gd name="T27" fmla="*/ 119 h 344"/>
                <a:gd name="T28" fmla="*/ 0 w 264"/>
                <a:gd name="T29" fmla="*/ 123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4" h="344">
                  <a:moveTo>
                    <a:pt x="0" y="123"/>
                  </a:moveTo>
                  <a:cubicBezTo>
                    <a:pt x="0" y="123"/>
                    <a:pt x="9" y="273"/>
                    <a:pt x="33" y="301"/>
                  </a:cubicBezTo>
                  <a:cubicBezTo>
                    <a:pt x="33" y="301"/>
                    <a:pt x="59" y="299"/>
                    <a:pt x="73" y="301"/>
                  </a:cubicBezTo>
                  <a:cubicBezTo>
                    <a:pt x="88" y="305"/>
                    <a:pt x="119" y="344"/>
                    <a:pt x="150" y="330"/>
                  </a:cubicBezTo>
                  <a:cubicBezTo>
                    <a:pt x="167" y="310"/>
                    <a:pt x="167" y="310"/>
                    <a:pt x="167" y="310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71" y="282"/>
                    <a:pt x="171" y="282"/>
                    <a:pt x="171" y="282"/>
                  </a:cubicBezTo>
                  <a:cubicBezTo>
                    <a:pt x="171" y="282"/>
                    <a:pt x="188" y="286"/>
                    <a:pt x="193" y="279"/>
                  </a:cubicBezTo>
                  <a:cubicBezTo>
                    <a:pt x="200" y="268"/>
                    <a:pt x="220" y="279"/>
                    <a:pt x="224" y="273"/>
                  </a:cubicBezTo>
                  <a:cubicBezTo>
                    <a:pt x="228" y="268"/>
                    <a:pt x="224" y="220"/>
                    <a:pt x="224" y="207"/>
                  </a:cubicBezTo>
                  <a:cubicBezTo>
                    <a:pt x="224" y="194"/>
                    <a:pt x="250" y="183"/>
                    <a:pt x="250" y="183"/>
                  </a:cubicBezTo>
                  <a:cubicBezTo>
                    <a:pt x="250" y="183"/>
                    <a:pt x="264" y="137"/>
                    <a:pt x="229" y="91"/>
                  </a:cubicBezTo>
                  <a:cubicBezTo>
                    <a:pt x="195" y="46"/>
                    <a:pt x="116" y="0"/>
                    <a:pt x="53" y="56"/>
                  </a:cubicBezTo>
                  <a:cubicBezTo>
                    <a:pt x="53" y="56"/>
                    <a:pt x="22" y="66"/>
                    <a:pt x="24" y="119"/>
                  </a:cubicBezTo>
                  <a:lnTo>
                    <a:pt x="0" y="12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31"/>
            <p:cNvSpPr>
              <a:spLocks/>
            </p:cNvSpPr>
            <p:nvPr/>
          </p:nvSpPr>
          <p:spPr bwMode="auto">
            <a:xfrm>
              <a:off x="5861051" y="3871913"/>
              <a:ext cx="646113" cy="1089025"/>
            </a:xfrm>
            <a:custGeom>
              <a:avLst/>
              <a:gdLst>
                <a:gd name="T0" fmla="*/ 0 w 172"/>
                <a:gd name="T1" fmla="*/ 9 h 290"/>
                <a:gd name="T2" fmla="*/ 17 w 172"/>
                <a:gd name="T3" fmla="*/ 117 h 290"/>
                <a:gd name="T4" fmla="*/ 27 w 172"/>
                <a:gd name="T5" fmla="*/ 117 h 290"/>
                <a:gd name="T6" fmla="*/ 123 w 172"/>
                <a:gd name="T7" fmla="*/ 290 h 290"/>
                <a:gd name="T8" fmla="*/ 143 w 172"/>
                <a:gd name="T9" fmla="*/ 268 h 290"/>
                <a:gd name="T10" fmla="*/ 117 w 172"/>
                <a:gd name="T11" fmla="*/ 178 h 290"/>
                <a:gd name="T12" fmla="*/ 165 w 172"/>
                <a:gd name="T13" fmla="*/ 99 h 290"/>
                <a:gd name="T14" fmla="*/ 71 w 172"/>
                <a:gd name="T15" fmla="*/ 9 h 290"/>
                <a:gd name="T16" fmla="*/ 0 w 172"/>
                <a:gd name="T17" fmla="*/ 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290">
                  <a:moveTo>
                    <a:pt x="0" y="9"/>
                  </a:moveTo>
                  <a:cubicBezTo>
                    <a:pt x="0" y="9"/>
                    <a:pt x="3" y="82"/>
                    <a:pt x="17" y="117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17"/>
                    <a:pt x="33" y="231"/>
                    <a:pt x="123" y="290"/>
                  </a:cubicBezTo>
                  <a:cubicBezTo>
                    <a:pt x="123" y="290"/>
                    <a:pt x="143" y="283"/>
                    <a:pt x="143" y="268"/>
                  </a:cubicBezTo>
                  <a:cubicBezTo>
                    <a:pt x="143" y="253"/>
                    <a:pt x="113" y="191"/>
                    <a:pt x="117" y="178"/>
                  </a:cubicBezTo>
                  <a:cubicBezTo>
                    <a:pt x="121" y="165"/>
                    <a:pt x="172" y="120"/>
                    <a:pt x="165" y="99"/>
                  </a:cubicBezTo>
                  <a:cubicBezTo>
                    <a:pt x="158" y="78"/>
                    <a:pt x="71" y="9"/>
                    <a:pt x="71" y="9"/>
                  </a:cubicBezTo>
                  <a:cubicBezTo>
                    <a:pt x="71" y="9"/>
                    <a:pt x="42" y="0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32"/>
            <p:cNvSpPr>
              <a:spLocks/>
            </p:cNvSpPr>
            <p:nvPr/>
          </p:nvSpPr>
          <p:spPr bwMode="auto">
            <a:xfrm>
              <a:off x="8259763" y="576263"/>
              <a:ext cx="811213" cy="879475"/>
            </a:xfrm>
            <a:custGeom>
              <a:avLst/>
              <a:gdLst>
                <a:gd name="T0" fmla="*/ 188 w 216"/>
                <a:gd name="T1" fmla="*/ 104 h 234"/>
                <a:gd name="T2" fmla="*/ 211 w 216"/>
                <a:gd name="T3" fmla="*/ 63 h 234"/>
                <a:gd name="T4" fmla="*/ 175 w 216"/>
                <a:gd name="T5" fmla="*/ 7 h 234"/>
                <a:gd name="T6" fmla="*/ 127 w 216"/>
                <a:gd name="T7" fmla="*/ 78 h 234"/>
                <a:gd name="T8" fmla="*/ 90 w 216"/>
                <a:gd name="T9" fmla="*/ 54 h 234"/>
                <a:gd name="T10" fmla="*/ 96 w 216"/>
                <a:gd name="T11" fmla="*/ 120 h 234"/>
                <a:gd name="T12" fmla="*/ 73 w 216"/>
                <a:gd name="T13" fmla="*/ 117 h 234"/>
                <a:gd name="T14" fmla="*/ 62 w 216"/>
                <a:gd name="T15" fmla="*/ 149 h 234"/>
                <a:gd name="T16" fmla="*/ 0 w 216"/>
                <a:gd name="T17" fmla="*/ 131 h 234"/>
                <a:gd name="T18" fmla="*/ 1 w 216"/>
                <a:gd name="T19" fmla="*/ 134 h 234"/>
                <a:gd name="T20" fmla="*/ 51 w 216"/>
                <a:gd name="T21" fmla="*/ 171 h 234"/>
                <a:gd name="T22" fmla="*/ 131 w 216"/>
                <a:gd name="T23" fmla="*/ 227 h 234"/>
                <a:gd name="T24" fmla="*/ 140 w 216"/>
                <a:gd name="T25" fmla="*/ 189 h 234"/>
                <a:gd name="T26" fmla="*/ 151 w 216"/>
                <a:gd name="T27" fmla="*/ 180 h 234"/>
                <a:gd name="T28" fmla="*/ 185 w 216"/>
                <a:gd name="T29" fmla="*/ 158 h 234"/>
                <a:gd name="T30" fmla="*/ 215 w 216"/>
                <a:gd name="T31" fmla="*/ 179 h 234"/>
                <a:gd name="T32" fmla="*/ 214 w 216"/>
                <a:gd name="T33" fmla="*/ 130 h 234"/>
                <a:gd name="T34" fmla="*/ 214 w 216"/>
                <a:gd name="T35" fmla="*/ 130 h 234"/>
                <a:gd name="T36" fmla="*/ 188 w 216"/>
                <a:gd name="T37" fmla="*/ 10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6" h="234">
                  <a:moveTo>
                    <a:pt x="188" y="104"/>
                  </a:moveTo>
                  <a:cubicBezTo>
                    <a:pt x="192" y="95"/>
                    <a:pt x="211" y="63"/>
                    <a:pt x="211" y="63"/>
                  </a:cubicBezTo>
                  <a:cubicBezTo>
                    <a:pt x="211" y="63"/>
                    <a:pt x="201" y="15"/>
                    <a:pt x="175" y="7"/>
                  </a:cubicBezTo>
                  <a:cubicBezTo>
                    <a:pt x="149" y="0"/>
                    <a:pt x="127" y="78"/>
                    <a:pt x="127" y="78"/>
                  </a:cubicBezTo>
                  <a:cubicBezTo>
                    <a:pt x="127" y="78"/>
                    <a:pt x="112" y="43"/>
                    <a:pt x="90" y="54"/>
                  </a:cubicBezTo>
                  <a:cubicBezTo>
                    <a:pt x="90" y="54"/>
                    <a:pt x="51" y="92"/>
                    <a:pt x="96" y="120"/>
                  </a:cubicBezTo>
                  <a:cubicBezTo>
                    <a:pt x="96" y="120"/>
                    <a:pt x="84" y="123"/>
                    <a:pt x="73" y="117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27" y="144"/>
                    <a:pt x="0" y="131"/>
                  </a:cubicBezTo>
                  <a:cubicBezTo>
                    <a:pt x="0" y="132"/>
                    <a:pt x="1" y="133"/>
                    <a:pt x="1" y="134"/>
                  </a:cubicBezTo>
                  <a:cubicBezTo>
                    <a:pt x="15" y="146"/>
                    <a:pt x="33" y="161"/>
                    <a:pt x="51" y="171"/>
                  </a:cubicBezTo>
                  <a:cubicBezTo>
                    <a:pt x="86" y="191"/>
                    <a:pt x="105" y="234"/>
                    <a:pt x="131" y="227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151" y="180"/>
                    <a:pt x="151" y="180"/>
                    <a:pt x="151" y="180"/>
                  </a:cubicBezTo>
                  <a:cubicBezTo>
                    <a:pt x="151" y="180"/>
                    <a:pt x="179" y="167"/>
                    <a:pt x="185" y="158"/>
                  </a:cubicBezTo>
                  <a:cubicBezTo>
                    <a:pt x="185" y="158"/>
                    <a:pt x="202" y="168"/>
                    <a:pt x="215" y="179"/>
                  </a:cubicBezTo>
                  <a:cubicBezTo>
                    <a:pt x="216" y="170"/>
                    <a:pt x="215" y="146"/>
                    <a:pt x="214" y="130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214" y="130"/>
                    <a:pt x="185" y="113"/>
                    <a:pt x="188" y="10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33"/>
            <p:cNvSpPr>
              <a:spLocks/>
            </p:cNvSpPr>
            <p:nvPr/>
          </p:nvSpPr>
          <p:spPr bwMode="auto">
            <a:xfrm>
              <a:off x="6108701" y="3327400"/>
              <a:ext cx="1557338" cy="1006475"/>
            </a:xfrm>
            <a:custGeom>
              <a:avLst/>
              <a:gdLst>
                <a:gd name="T0" fmla="*/ 119 w 414"/>
                <a:gd name="T1" fmla="*/ 101 h 268"/>
                <a:gd name="T2" fmla="*/ 112 w 414"/>
                <a:gd name="T3" fmla="*/ 101 h 268"/>
                <a:gd name="T4" fmla="*/ 49 w 414"/>
                <a:gd name="T5" fmla="*/ 115 h 268"/>
                <a:gd name="T6" fmla="*/ 0 w 414"/>
                <a:gd name="T7" fmla="*/ 150 h 268"/>
                <a:gd name="T8" fmla="*/ 150 w 414"/>
                <a:gd name="T9" fmla="*/ 242 h 268"/>
                <a:gd name="T10" fmla="*/ 196 w 414"/>
                <a:gd name="T11" fmla="*/ 202 h 268"/>
                <a:gd name="T12" fmla="*/ 67 w 414"/>
                <a:gd name="T13" fmla="*/ 150 h 268"/>
                <a:gd name="T14" fmla="*/ 167 w 414"/>
                <a:gd name="T15" fmla="*/ 169 h 268"/>
                <a:gd name="T16" fmla="*/ 100 w 414"/>
                <a:gd name="T17" fmla="*/ 138 h 268"/>
                <a:gd name="T18" fmla="*/ 100 w 414"/>
                <a:gd name="T19" fmla="*/ 124 h 268"/>
                <a:gd name="T20" fmla="*/ 267 w 414"/>
                <a:gd name="T21" fmla="*/ 52 h 268"/>
                <a:gd name="T22" fmla="*/ 414 w 414"/>
                <a:gd name="T23" fmla="*/ 11 h 268"/>
                <a:gd name="T24" fmla="*/ 240 w 414"/>
                <a:gd name="T25" fmla="*/ 0 h 268"/>
                <a:gd name="T26" fmla="*/ 119 w 414"/>
                <a:gd name="T27" fmla="*/ 10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68">
                  <a:moveTo>
                    <a:pt x="119" y="101"/>
                  </a:moveTo>
                  <a:cubicBezTo>
                    <a:pt x="84" y="117"/>
                    <a:pt x="112" y="101"/>
                    <a:pt x="112" y="101"/>
                  </a:cubicBezTo>
                  <a:cubicBezTo>
                    <a:pt x="112" y="101"/>
                    <a:pt x="66" y="104"/>
                    <a:pt x="49" y="115"/>
                  </a:cubicBezTo>
                  <a:cubicBezTo>
                    <a:pt x="33" y="126"/>
                    <a:pt x="0" y="150"/>
                    <a:pt x="0" y="150"/>
                  </a:cubicBezTo>
                  <a:cubicBezTo>
                    <a:pt x="0" y="150"/>
                    <a:pt x="25" y="268"/>
                    <a:pt x="150" y="242"/>
                  </a:cubicBezTo>
                  <a:cubicBezTo>
                    <a:pt x="150" y="242"/>
                    <a:pt x="175" y="219"/>
                    <a:pt x="196" y="202"/>
                  </a:cubicBezTo>
                  <a:cubicBezTo>
                    <a:pt x="142" y="197"/>
                    <a:pt x="75" y="185"/>
                    <a:pt x="67" y="150"/>
                  </a:cubicBezTo>
                  <a:cubicBezTo>
                    <a:pt x="67" y="150"/>
                    <a:pt x="130" y="182"/>
                    <a:pt x="167" y="169"/>
                  </a:cubicBezTo>
                  <a:cubicBezTo>
                    <a:pt x="167" y="169"/>
                    <a:pt x="100" y="150"/>
                    <a:pt x="100" y="138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202" y="54"/>
                    <a:pt x="267" y="52"/>
                  </a:cubicBezTo>
                  <a:cubicBezTo>
                    <a:pt x="332" y="50"/>
                    <a:pt x="414" y="11"/>
                    <a:pt x="414" y="11"/>
                  </a:cubicBezTo>
                  <a:cubicBezTo>
                    <a:pt x="414" y="11"/>
                    <a:pt x="298" y="9"/>
                    <a:pt x="240" y="0"/>
                  </a:cubicBezTo>
                  <a:cubicBezTo>
                    <a:pt x="235" y="5"/>
                    <a:pt x="153" y="85"/>
                    <a:pt x="119" y="10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34"/>
            <p:cNvSpPr>
              <a:spLocks/>
            </p:cNvSpPr>
            <p:nvPr/>
          </p:nvSpPr>
          <p:spPr bwMode="auto">
            <a:xfrm>
              <a:off x="5624513" y="2082800"/>
              <a:ext cx="1868488" cy="1201738"/>
            </a:xfrm>
            <a:custGeom>
              <a:avLst/>
              <a:gdLst>
                <a:gd name="T0" fmla="*/ 127 w 497"/>
                <a:gd name="T1" fmla="*/ 252 h 320"/>
                <a:gd name="T2" fmla="*/ 328 w 497"/>
                <a:gd name="T3" fmla="*/ 307 h 320"/>
                <a:gd name="T4" fmla="*/ 359 w 497"/>
                <a:gd name="T5" fmla="*/ 320 h 320"/>
                <a:gd name="T6" fmla="*/ 497 w 497"/>
                <a:gd name="T7" fmla="*/ 296 h 320"/>
                <a:gd name="T8" fmla="*/ 346 w 497"/>
                <a:gd name="T9" fmla="*/ 198 h 320"/>
                <a:gd name="T10" fmla="*/ 189 w 497"/>
                <a:gd name="T11" fmla="*/ 250 h 320"/>
                <a:gd name="T12" fmla="*/ 342 w 497"/>
                <a:gd name="T13" fmla="*/ 166 h 320"/>
                <a:gd name="T14" fmla="*/ 328 w 497"/>
                <a:gd name="T15" fmla="*/ 166 h 320"/>
                <a:gd name="T16" fmla="*/ 153 w 497"/>
                <a:gd name="T17" fmla="*/ 172 h 320"/>
                <a:gd name="T18" fmla="*/ 244 w 497"/>
                <a:gd name="T19" fmla="*/ 120 h 320"/>
                <a:gd name="T20" fmla="*/ 272 w 497"/>
                <a:gd name="T21" fmla="*/ 70 h 320"/>
                <a:gd name="T22" fmla="*/ 77 w 497"/>
                <a:gd name="T23" fmla="*/ 81 h 320"/>
                <a:gd name="T24" fmla="*/ 175 w 497"/>
                <a:gd name="T25" fmla="*/ 42 h 320"/>
                <a:gd name="T26" fmla="*/ 63 w 497"/>
                <a:gd name="T27" fmla="*/ 60 h 320"/>
                <a:gd name="T28" fmla="*/ 122 w 497"/>
                <a:gd name="T29" fmla="*/ 16 h 320"/>
                <a:gd name="T30" fmla="*/ 35 w 497"/>
                <a:gd name="T31" fmla="*/ 0 h 320"/>
                <a:gd name="T32" fmla="*/ 127 w 497"/>
                <a:gd name="T33" fmla="*/ 25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7" h="320">
                  <a:moveTo>
                    <a:pt x="127" y="252"/>
                  </a:moveTo>
                  <a:cubicBezTo>
                    <a:pt x="127" y="252"/>
                    <a:pt x="256" y="318"/>
                    <a:pt x="328" y="307"/>
                  </a:cubicBezTo>
                  <a:cubicBezTo>
                    <a:pt x="328" y="307"/>
                    <a:pt x="347" y="312"/>
                    <a:pt x="359" y="320"/>
                  </a:cubicBezTo>
                  <a:cubicBezTo>
                    <a:pt x="394" y="313"/>
                    <a:pt x="471" y="297"/>
                    <a:pt x="497" y="296"/>
                  </a:cubicBezTo>
                  <a:cubicBezTo>
                    <a:pt x="497" y="296"/>
                    <a:pt x="398" y="205"/>
                    <a:pt x="346" y="198"/>
                  </a:cubicBezTo>
                  <a:cubicBezTo>
                    <a:pt x="294" y="190"/>
                    <a:pt x="189" y="250"/>
                    <a:pt x="189" y="250"/>
                  </a:cubicBezTo>
                  <a:cubicBezTo>
                    <a:pt x="189" y="250"/>
                    <a:pt x="270" y="174"/>
                    <a:pt x="342" y="166"/>
                  </a:cubicBezTo>
                  <a:cubicBezTo>
                    <a:pt x="415" y="159"/>
                    <a:pt x="328" y="166"/>
                    <a:pt x="328" y="166"/>
                  </a:cubicBezTo>
                  <a:cubicBezTo>
                    <a:pt x="328" y="166"/>
                    <a:pt x="216" y="146"/>
                    <a:pt x="153" y="172"/>
                  </a:cubicBezTo>
                  <a:cubicBezTo>
                    <a:pt x="153" y="172"/>
                    <a:pt x="218" y="140"/>
                    <a:pt x="244" y="120"/>
                  </a:cubicBezTo>
                  <a:cubicBezTo>
                    <a:pt x="270" y="99"/>
                    <a:pt x="272" y="70"/>
                    <a:pt x="272" y="70"/>
                  </a:cubicBezTo>
                  <a:cubicBezTo>
                    <a:pt x="272" y="70"/>
                    <a:pt x="102" y="77"/>
                    <a:pt x="77" y="81"/>
                  </a:cubicBezTo>
                  <a:cubicBezTo>
                    <a:pt x="77" y="81"/>
                    <a:pt x="166" y="55"/>
                    <a:pt x="175" y="42"/>
                  </a:cubicBezTo>
                  <a:cubicBezTo>
                    <a:pt x="185" y="29"/>
                    <a:pt x="63" y="60"/>
                    <a:pt x="63" y="60"/>
                  </a:cubicBezTo>
                  <a:cubicBezTo>
                    <a:pt x="63" y="60"/>
                    <a:pt x="146" y="25"/>
                    <a:pt x="122" y="16"/>
                  </a:cubicBezTo>
                  <a:cubicBezTo>
                    <a:pt x="105" y="10"/>
                    <a:pt x="66" y="0"/>
                    <a:pt x="35" y="0"/>
                  </a:cubicBezTo>
                  <a:cubicBezTo>
                    <a:pt x="18" y="58"/>
                    <a:pt x="0" y="180"/>
                    <a:pt x="127" y="25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35"/>
            <p:cNvSpPr>
              <a:spLocks/>
            </p:cNvSpPr>
            <p:nvPr/>
          </p:nvSpPr>
          <p:spPr bwMode="auto">
            <a:xfrm>
              <a:off x="6245226" y="276225"/>
              <a:ext cx="1116013" cy="984250"/>
            </a:xfrm>
            <a:custGeom>
              <a:avLst/>
              <a:gdLst>
                <a:gd name="T0" fmla="*/ 124 w 297"/>
                <a:gd name="T1" fmla="*/ 152 h 262"/>
                <a:gd name="T2" fmla="*/ 198 w 297"/>
                <a:gd name="T3" fmla="*/ 116 h 262"/>
                <a:gd name="T4" fmla="*/ 105 w 297"/>
                <a:gd name="T5" fmla="*/ 125 h 262"/>
                <a:gd name="T6" fmla="*/ 115 w 297"/>
                <a:gd name="T7" fmla="*/ 68 h 262"/>
                <a:gd name="T8" fmla="*/ 95 w 297"/>
                <a:gd name="T9" fmla="*/ 87 h 262"/>
                <a:gd name="T10" fmla="*/ 40 w 297"/>
                <a:gd name="T11" fmla="*/ 0 h 262"/>
                <a:gd name="T12" fmla="*/ 64 w 297"/>
                <a:gd name="T13" fmla="*/ 100 h 262"/>
                <a:gd name="T14" fmla="*/ 0 w 297"/>
                <a:gd name="T15" fmla="*/ 124 h 262"/>
                <a:gd name="T16" fmla="*/ 10 w 297"/>
                <a:gd name="T17" fmla="*/ 141 h 262"/>
                <a:gd name="T18" fmla="*/ 64 w 297"/>
                <a:gd name="T19" fmla="*/ 126 h 262"/>
                <a:gd name="T20" fmla="*/ 64 w 297"/>
                <a:gd name="T21" fmla="*/ 158 h 262"/>
                <a:gd name="T22" fmla="*/ 138 w 297"/>
                <a:gd name="T23" fmla="*/ 185 h 262"/>
                <a:gd name="T24" fmla="*/ 111 w 297"/>
                <a:gd name="T25" fmla="*/ 210 h 262"/>
                <a:gd name="T26" fmla="*/ 146 w 297"/>
                <a:gd name="T27" fmla="*/ 200 h 262"/>
                <a:gd name="T28" fmla="*/ 297 w 297"/>
                <a:gd name="T29" fmla="*/ 262 h 262"/>
                <a:gd name="T30" fmla="*/ 124 w 297"/>
                <a:gd name="T31" fmla="*/ 15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7" h="262">
                  <a:moveTo>
                    <a:pt x="124" y="152"/>
                  </a:moveTo>
                  <a:cubicBezTo>
                    <a:pt x="198" y="116"/>
                    <a:pt x="198" y="116"/>
                    <a:pt x="198" y="116"/>
                  </a:cubicBezTo>
                  <a:cubicBezTo>
                    <a:pt x="198" y="116"/>
                    <a:pt x="114" y="136"/>
                    <a:pt x="105" y="125"/>
                  </a:cubicBezTo>
                  <a:cubicBezTo>
                    <a:pt x="100" y="119"/>
                    <a:pt x="107" y="93"/>
                    <a:pt x="115" y="68"/>
                  </a:cubicBezTo>
                  <a:cubicBezTo>
                    <a:pt x="109" y="79"/>
                    <a:pt x="102" y="87"/>
                    <a:pt x="95" y="87"/>
                  </a:cubicBezTo>
                  <a:cubicBezTo>
                    <a:pt x="73" y="86"/>
                    <a:pt x="40" y="0"/>
                    <a:pt x="40" y="0"/>
                  </a:cubicBezTo>
                  <a:cubicBezTo>
                    <a:pt x="40" y="0"/>
                    <a:pt x="68" y="93"/>
                    <a:pt x="64" y="100"/>
                  </a:cubicBezTo>
                  <a:cubicBezTo>
                    <a:pt x="62" y="105"/>
                    <a:pt x="26" y="116"/>
                    <a:pt x="0" y="124"/>
                  </a:cubicBezTo>
                  <a:cubicBezTo>
                    <a:pt x="3" y="129"/>
                    <a:pt x="6" y="135"/>
                    <a:pt x="10" y="141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57" y="154"/>
                    <a:pt x="64" y="158"/>
                  </a:cubicBezTo>
                  <a:cubicBezTo>
                    <a:pt x="70" y="161"/>
                    <a:pt x="138" y="174"/>
                    <a:pt x="138" y="185"/>
                  </a:cubicBezTo>
                  <a:cubicBezTo>
                    <a:pt x="138" y="188"/>
                    <a:pt x="127" y="197"/>
                    <a:pt x="111" y="210"/>
                  </a:cubicBezTo>
                  <a:cubicBezTo>
                    <a:pt x="146" y="200"/>
                    <a:pt x="146" y="200"/>
                    <a:pt x="146" y="200"/>
                  </a:cubicBezTo>
                  <a:cubicBezTo>
                    <a:pt x="157" y="194"/>
                    <a:pt x="297" y="262"/>
                    <a:pt x="297" y="262"/>
                  </a:cubicBezTo>
                  <a:lnTo>
                    <a:pt x="124" y="152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36"/>
            <p:cNvSpPr>
              <a:spLocks/>
            </p:cNvSpPr>
            <p:nvPr/>
          </p:nvSpPr>
          <p:spPr bwMode="auto">
            <a:xfrm>
              <a:off x="6677026" y="347663"/>
              <a:ext cx="60325" cy="184150"/>
            </a:xfrm>
            <a:custGeom>
              <a:avLst/>
              <a:gdLst>
                <a:gd name="T0" fmla="*/ 0 w 16"/>
                <a:gd name="T1" fmla="*/ 49 h 49"/>
                <a:gd name="T2" fmla="*/ 16 w 16"/>
                <a:gd name="T3" fmla="*/ 0 h 49"/>
                <a:gd name="T4" fmla="*/ 0 w 16"/>
                <a:gd name="T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49">
                  <a:moveTo>
                    <a:pt x="0" y="49"/>
                  </a:moveTo>
                  <a:cubicBezTo>
                    <a:pt x="10" y="29"/>
                    <a:pt x="16" y="0"/>
                    <a:pt x="16" y="0"/>
                  </a:cubicBezTo>
                  <a:cubicBezTo>
                    <a:pt x="16" y="0"/>
                    <a:pt x="7" y="24"/>
                    <a:pt x="0" y="49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37"/>
            <p:cNvSpPr>
              <a:spLocks/>
            </p:cNvSpPr>
            <p:nvPr/>
          </p:nvSpPr>
          <p:spPr bwMode="auto">
            <a:xfrm>
              <a:off x="6850063" y="384175"/>
              <a:ext cx="2066925" cy="2217738"/>
            </a:xfrm>
            <a:custGeom>
              <a:avLst/>
              <a:gdLst>
                <a:gd name="T0" fmla="*/ 467 w 550"/>
                <a:gd name="T1" fmla="*/ 383 h 590"/>
                <a:gd name="T2" fmla="*/ 439 w 550"/>
                <a:gd name="T3" fmla="*/ 351 h 590"/>
                <a:gd name="T4" fmla="*/ 467 w 550"/>
                <a:gd name="T5" fmla="*/ 307 h 590"/>
                <a:gd name="T6" fmla="*/ 385 w 550"/>
                <a:gd name="T7" fmla="*/ 329 h 590"/>
                <a:gd name="T8" fmla="*/ 392 w 550"/>
                <a:gd name="T9" fmla="*/ 325 h 590"/>
                <a:gd name="T10" fmla="*/ 398 w 550"/>
                <a:gd name="T11" fmla="*/ 261 h 590"/>
                <a:gd name="T12" fmla="*/ 364 w 550"/>
                <a:gd name="T13" fmla="*/ 212 h 590"/>
                <a:gd name="T14" fmla="*/ 332 w 550"/>
                <a:gd name="T15" fmla="*/ 94 h 590"/>
                <a:gd name="T16" fmla="*/ 330 w 550"/>
                <a:gd name="T17" fmla="*/ 92 h 590"/>
                <a:gd name="T18" fmla="*/ 322 w 550"/>
                <a:gd name="T19" fmla="*/ 200 h 590"/>
                <a:gd name="T20" fmla="*/ 280 w 550"/>
                <a:gd name="T21" fmla="*/ 160 h 590"/>
                <a:gd name="T22" fmla="*/ 315 w 550"/>
                <a:gd name="T23" fmla="*/ 222 h 590"/>
                <a:gd name="T24" fmla="*/ 272 w 550"/>
                <a:gd name="T25" fmla="*/ 261 h 590"/>
                <a:gd name="T26" fmla="*/ 129 w 550"/>
                <a:gd name="T27" fmla="*/ 1 h 590"/>
                <a:gd name="T28" fmla="*/ 126 w 550"/>
                <a:gd name="T29" fmla="*/ 0 h 590"/>
                <a:gd name="T30" fmla="*/ 259 w 550"/>
                <a:gd name="T31" fmla="*/ 270 h 590"/>
                <a:gd name="T32" fmla="*/ 308 w 550"/>
                <a:gd name="T33" fmla="*/ 270 h 590"/>
                <a:gd name="T34" fmla="*/ 340 w 550"/>
                <a:gd name="T35" fmla="*/ 318 h 590"/>
                <a:gd name="T36" fmla="*/ 191 w 550"/>
                <a:gd name="T37" fmla="*/ 442 h 590"/>
                <a:gd name="T38" fmla="*/ 85 w 550"/>
                <a:gd name="T39" fmla="*/ 496 h 590"/>
                <a:gd name="T40" fmla="*/ 61 w 550"/>
                <a:gd name="T41" fmla="*/ 278 h 590"/>
                <a:gd name="T42" fmla="*/ 37 w 550"/>
                <a:gd name="T43" fmla="*/ 468 h 590"/>
                <a:gd name="T44" fmla="*/ 39 w 550"/>
                <a:gd name="T45" fmla="*/ 318 h 590"/>
                <a:gd name="T46" fmla="*/ 5 w 550"/>
                <a:gd name="T47" fmla="*/ 515 h 590"/>
                <a:gd name="T48" fmla="*/ 64 w 550"/>
                <a:gd name="T49" fmla="*/ 552 h 590"/>
                <a:gd name="T50" fmla="*/ 114 w 550"/>
                <a:gd name="T51" fmla="*/ 584 h 590"/>
                <a:gd name="T52" fmla="*/ 144 w 550"/>
                <a:gd name="T53" fmla="*/ 546 h 590"/>
                <a:gd name="T54" fmla="*/ 315 w 550"/>
                <a:gd name="T55" fmla="*/ 439 h 590"/>
                <a:gd name="T56" fmla="*/ 368 w 550"/>
                <a:gd name="T57" fmla="*/ 389 h 590"/>
                <a:gd name="T58" fmla="*/ 504 w 550"/>
                <a:gd name="T59" fmla="*/ 439 h 590"/>
                <a:gd name="T60" fmla="*/ 505 w 550"/>
                <a:gd name="T61" fmla="*/ 440 h 590"/>
                <a:gd name="T62" fmla="*/ 550 w 550"/>
                <a:gd name="T63" fmla="*/ 400 h 590"/>
                <a:gd name="T64" fmla="*/ 467 w 550"/>
                <a:gd name="T65" fmla="*/ 38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0" h="590">
                  <a:moveTo>
                    <a:pt x="467" y="383"/>
                  </a:moveTo>
                  <a:cubicBezTo>
                    <a:pt x="446" y="374"/>
                    <a:pt x="439" y="351"/>
                    <a:pt x="439" y="351"/>
                  </a:cubicBezTo>
                  <a:cubicBezTo>
                    <a:pt x="467" y="307"/>
                    <a:pt x="467" y="307"/>
                    <a:pt x="467" y="307"/>
                  </a:cubicBezTo>
                  <a:cubicBezTo>
                    <a:pt x="411" y="359"/>
                    <a:pt x="391" y="338"/>
                    <a:pt x="385" y="329"/>
                  </a:cubicBezTo>
                  <a:cubicBezTo>
                    <a:pt x="387" y="328"/>
                    <a:pt x="390" y="328"/>
                    <a:pt x="392" y="325"/>
                  </a:cubicBezTo>
                  <a:cubicBezTo>
                    <a:pt x="460" y="250"/>
                    <a:pt x="398" y="261"/>
                    <a:pt x="398" y="261"/>
                  </a:cubicBezTo>
                  <a:cubicBezTo>
                    <a:pt x="364" y="212"/>
                    <a:pt x="364" y="212"/>
                    <a:pt x="364" y="212"/>
                  </a:cubicBezTo>
                  <a:cubicBezTo>
                    <a:pt x="332" y="94"/>
                    <a:pt x="332" y="94"/>
                    <a:pt x="332" y="94"/>
                  </a:cubicBezTo>
                  <a:cubicBezTo>
                    <a:pt x="331" y="93"/>
                    <a:pt x="331" y="93"/>
                    <a:pt x="330" y="92"/>
                  </a:cubicBezTo>
                  <a:cubicBezTo>
                    <a:pt x="305" y="122"/>
                    <a:pt x="322" y="200"/>
                    <a:pt x="322" y="200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315" y="222"/>
                    <a:pt x="315" y="222"/>
                    <a:pt x="315" y="222"/>
                  </a:cubicBezTo>
                  <a:cubicBezTo>
                    <a:pt x="319" y="239"/>
                    <a:pt x="272" y="261"/>
                    <a:pt x="272" y="261"/>
                  </a:cubicBezTo>
                  <a:cubicBezTo>
                    <a:pt x="101" y="195"/>
                    <a:pt x="116" y="55"/>
                    <a:pt x="129" y="1"/>
                  </a:cubicBezTo>
                  <a:cubicBezTo>
                    <a:pt x="128" y="1"/>
                    <a:pt x="127" y="0"/>
                    <a:pt x="126" y="0"/>
                  </a:cubicBezTo>
                  <a:cubicBezTo>
                    <a:pt x="40" y="190"/>
                    <a:pt x="231" y="264"/>
                    <a:pt x="259" y="270"/>
                  </a:cubicBezTo>
                  <a:cubicBezTo>
                    <a:pt x="289" y="276"/>
                    <a:pt x="308" y="270"/>
                    <a:pt x="308" y="270"/>
                  </a:cubicBezTo>
                  <a:cubicBezTo>
                    <a:pt x="308" y="270"/>
                    <a:pt x="330" y="294"/>
                    <a:pt x="340" y="318"/>
                  </a:cubicBezTo>
                  <a:cubicBezTo>
                    <a:pt x="350" y="342"/>
                    <a:pt x="218" y="414"/>
                    <a:pt x="191" y="442"/>
                  </a:cubicBezTo>
                  <a:cubicBezTo>
                    <a:pt x="163" y="470"/>
                    <a:pt x="85" y="496"/>
                    <a:pt x="85" y="496"/>
                  </a:cubicBezTo>
                  <a:cubicBezTo>
                    <a:pt x="126" y="335"/>
                    <a:pt x="61" y="278"/>
                    <a:pt x="61" y="278"/>
                  </a:cubicBezTo>
                  <a:cubicBezTo>
                    <a:pt x="112" y="379"/>
                    <a:pt x="37" y="468"/>
                    <a:pt x="37" y="468"/>
                  </a:cubicBezTo>
                  <a:cubicBezTo>
                    <a:pt x="0" y="431"/>
                    <a:pt x="39" y="318"/>
                    <a:pt x="39" y="318"/>
                  </a:cubicBezTo>
                  <a:cubicBezTo>
                    <a:pt x="6" y="354"/>
                    <a:pt x="3" y="448"/>
                    <a:pt x="5" y="515"/>
                  </a:cubicBezTo>
                  <a:cubicBezTo>
                    <a:pt x="29" y="524"/>
                    <a:pt x="52" y="536"/>
                    <a:pt x="64" y="552"/>
                  </a:cubicBezTo>
                  <a:cubicBezTo>
                    <a:pt x="93" y="590"/>
                    <a:pt x="114" y="584"/>
                    <a:pt x="114" y="584"/>
                  </a:cubicBezTo>
                  <a:cubicBezTo>
                    <a:pt x="114" y="584"/>
                    <a:pt x="133" y="544"/>
                    <a:pt x="144" y="546"/>
                  </a:cubicBezTo>
                  <a:cubicBezTo>
                    <a:pt x="155" y="547"/>
                    <a:pt x="286" y="446"/>
                    <a:pt x="315" y="439"/>
                  </a:cubicBezTo>
                  <a:cubicBezTo>
                    <a:pt x="345" y="432"/>
                    <a:pt x="361" y="389"/>
                    <a:pt x="368" y="389"/>
                  </a:cubicBezTo>
                  <a:cubicBezTo>
                    <a:pt x="376" y="389"/>
                    <a:pt x="486" y="439"/>
                    <a:pt x="504" y="439"/>
                  </a:cubicBezTo>
                  <a:cubicBezTo>
                    <a:pt x="504" y="439"/>
                    <a:pt x="505" y="439"/>
                    <a:pt x="505" y="440"/>
                  </a:cubicBezTo>
                  <a:cubicBezTo>
                    <a:pt x="530" y="423"/>
                    <a:pt x="550" y="400"/>
                    <a:pt x="550" y="400"/>
                  </a:cubicBezTo>
                  <a:cubicBezTo>
                    <a:pt x="550" y="400"/>
                    <a:pt x="487" y="392"/>
                    <a:pt x="467" y="383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38"/>
            <p:cNvSpPr>
              <a:spLocks/>
            </p:cNvSpPr>
            <p:nvPr/>
          </p:nvSpPr>
          <p:spPr bwMode="auto">
            <a:xfrm>
              <a:off x="8089901" y="663575"/>
              <a:ext cx="255588" cy="701675"/>
            </a:xfrm>
            <a:custGeom>
              <a:avLst/>
              <a:gdLst>
                <a:gd name="T0" fmla="*/ 18 w 68"/>
                <a:gd name="T1" fmla="*/ 161 h 187"/>
                <a:gd name="T2" fmla="*/ 53 w 68"/>
                <a:gd name="T3" fmla="*/ 187 h 187"/>
                <a:gd name="T4" fmla="*/ 68 w 68"/>
                <a:gd name="T5" fmla="*/ 187 h 187"/>
                <a:gd name="T6" fmla="*/ 35 w 68"/>
                <a:gd name="T7" fmla="*/ 9 h 187"/>
                <a:gd name="T8" fmla="*/ 0 w 68"/>
                <a:gd name="T9" fmla="*/ 18 h 187"/>
                <a:gd name="T10" fmla="*/ 18 w 68"/>
                <a:gd name="T11" fmla="*/ 16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87">
                  <a:moveTo>
                    <a:pt x="18" y="161"/>
                  </a:moveTo>
                  <a:cubicBezTo>
                    <a:pt x="18" y="161"/>
                    <a:pt x="48" y="173"/>
                    <a:pt x="53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87"/>
                    <a:pt x="50" y="51"/>
                    <a:pt x="35" y="9"/>
                  </a:cubicBezTo>
                  <a:cubicBezTo>
                    <a:pt x="35" y="9"/>
                    <a:pt x="22" y="0"/>
                    <a:pt x="0" y="18"/>
                  </a:cubicBezTo>
                  <a:cubicBezTo>
                    <a:pt x="0" y="18"/>
                    <a:pt x="0" y="123"/>
                    <a:pt x="18" y="16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39"/>
            <p:cNvSpPr>
              <a:spLocks/>
            </p:cNvSpPr>
            <p:nvPr/>
          </p:nvSpPr>
          <p:spPr bwMode="auto">
            <a:xfrm>
              <a:off x="7999413" y="1703388"/>
              <a:ext cx="222250" cy="1285875"/>
            </a:xfrm>
            <a:custGeom>
              <a:avLst/>
              <a:gdLst>
                <a:gd name="T0" fmla="*/ 11 w 59"/>
                <a:gd name="T1" fmla="*/ 342 h 342"/>
                <a:gd name="T2" fmla="*/ 42 w 59"/>
                <a:gd name="T3" fmla="*/ 319 h 342"/>
                <a:gd name="T4" fmla="*/ 59 w 59"/>
                <a:gd name="T5" fmla="*/ 0 h 342"/>
                <a:gd name="T6" fmla="*/ 44 w 59"/>
                <a:gd name="T7" fmla="*/ 22 h 342"/>
                <a:gd name="T8" fmla="*/ 11 w 59"/>
                <a:gd name="T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42">
                  <a:moveTo>
                    <a:pt x="11" y="342"/>
                  </a:moveTo>
                  <a:cubicBezTo>
                    <a:pt x="42" y="319"/>
                    <a:pt x="42" y="319"/>
                    <a:pt x="42" y="31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0" y="314"/>
                    <a:pt x="11" y="34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40"/>
            <p:cNvSpPr>
              <a:spLocks/>
            </p:cNvSpPr>
            <p:nvPr/>
          </p:nvSpPr>
          <p:spPr bwMode="auto">
            <a:xfrm>
              <a:off x="8015288" y="1316038"/>
              <a:ext cx="333375" cy="2052638"/>
            </a:xfrm>
            <a:custGeom>
              <a:avLst/>
              <a:gdLst>
                <a:gd name="T0" fmla="*/ 25 w 89"/>
                <a:gd name="T1" fmla="*/ 546 h 546"/>
                <a:gd name="T2" fmla="*/ 49 w 89"/>
                <a:gd name="T3" fmla="*/ 492 h 546"/>
                <a:gd name="T4" fmla="*/ 82 w 89"/>
                <a:gd name="T5" fmla="*/ 70 h 546"/>
                <a:gd name="T6" fmla="*/ 82 w 89"/>
                <a:gd name="T7" fmla="*/ 13 h 546"/>
                <a:gd name="T8" fmla="*/ 55 w 89"/>
                <a:gd name="T9" fmla="*/ 0 h 546"/>
                <a:gd name="T10" fmla="*/ 48 w 89"/>
                <a:gd name="T11" fmla="*/ 45 h 546"/>
                <a:gd name="T12" fmla="*/ 55 w 89"/>
                <a:gd name="T13" fmla="*/ 79 h 546"/>
                <a:gd name="T14" fmla="*/ 0 w 89"/>
                <a:gd name="T15" fmla="*/ 503 h 546"/>
                <a:gd name="T16" fmla="*/ 25 w 89"/>
                <a:gd name="T17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46">
                  <a:moveTo>
                    <a:pt x="25" y="546"/>
                  </a:moveTo>
                  <a:cubicBezTo>
                    <a:pt x="49" y="492"/>
                    <a:pt x="49" y="492"/>
                    <a:pt x="49" y="492"/>
                  </a:cubicBezTo>
                  <a:cubicBezTo>
                    <a:pt x="49" y="492"/>
                    <a:pt x="84" y="112"/>
                    <a:pt x="82" y="70"/>
                  </a:cubicBezTo>
                  <a:cubicBezTo>
                    <a:pt x="82" y="70"/>
                    <a:pt x="89" y="25"/>
                    <a:pt x="82" y="13"/>
                  </a:cubicBezTo>
                  <a:cubicBezTo>
                    <a:pt x="76" y="2"/>
                    <a:pt x="55" y="0"/>
                    <a:pt x="55" y="0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8" y="45"/>
                    <a:pt x="61" y="55"/>
                    <a:pt x="55" y="79"/>
                  </a:cubicBezTo>
                  <a:cubicBezTo>
                    <a:pt x="49" y="103"/>
                    <a:pt x="5" y="459"/>
                    <a:pt x="0" y="503"/>
                  </a:cubicBezTo>
                  <a:lnTo>
                    <a:pt x="25" y="54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41"/>
            <p:cNvSpPr>
              <a:spLocks/>
            </p:cNvSpPr>
            <p:nvPr/>
          </p:nvSpPr>
          <p:spPr bwMode="auto">
            <a:xfrm>
              <a:off x="8199438" y="234950"/>
              <a:ext cx="1033463" cy="849313"/>
            </a:xfrm>
            <a:custGeom>
              <a:avLst/>
              <a:gdLst>
                <a:gd name="T0" fmla="*/ 139 w 275"/>
                <a:gd name="T1" fmla="*/ 200 h 226"/>
                <a:gd name="T2" fmla="*/ 150 w 275"/>
                <a:gd name="T3" fmla="*/ 200 h 226"/>
                <a:gd name="T4" fmla="*/ 164 w 275"/>
                <a:gd name="T5" fmla="*/ 157 h 226"/>
                <a:gd name="T6" fmla="*/ 220 w 275"/>
                <a:gd name="T7" fmla="*/ 131 h 226"/>
                <a:gd name="T8" fmla="*/ 259 w 275"/>
                <a:gd name="T9" fmla="*/ 136 h 226"/>
                <a:gd name="T10" fmla="*/ 275 w 275"/>
                <a:gd name="T11" fmla="*/ 121 h 226"/>
                <a:gd name="T12" fmla="*/ 150 w 275"/>
                <a:gd name="T13" fmla="*/ 5 h 226"/>
                <a:gd name="T14" fmla="*/ 124 w 275"/>
                <a:gd name="T15" fmla="*/ 5 h 226"/>
                <a:gd name="T16" fmla="*/ 94 w 275"/>
                <a:gd name="T17" fmla="*/ 5 h 226"/>
                <a:gd name="T18" fmla="*/ 0 w 275"/>
                <a:gd name="T19" fmla="*/ 121 h 226"/>
                <a:gd name="T20" fmla="*/ 28 w 275"/>
                <a:gd name="T21" fmla="*/ 226 h 226"/>
                <a:gd name="T22" fmla="*/ 39 w 275"/>
                <a:gd name="T23" fmla="*/ 205 h 226"/>
                <a:gd name="T24" fmla="*/ 87 w 275"/>
                <a:gd name="T25" fmla="*/ 196 h 226"/>
                <a:gd name="T26" fmla="*/ 89 w 275"/>
                <a:gd name="T27" fmla="*/ 163 h 226"/>
                <a:gd name="T28" fmla="*/ 124 w 275"/>
                <a:gd name="T29" fmla="*/ 136 h 226"/>
                <a:gd name="T30" fmla="*/ 143 w 275"/>
                <a:gd name="T31" fmla="*/ 169 h 226"/>
                <a:gd name="T32" fmla="*/ 139 w 275"/>
                <a:gd name="T33" fmla="*/ 20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5" h="226">
                  <a:moveTo>
                    <a:pt x="139" y="200"/>
                  </a:moveTo>
                  <a:cubicBezTo>
                    <a:pt x="150" y="200"/>
                    <a:pt x="150" y="200"/>
                    <a:pt x="150" y="200"/>
                  </a:cubicBezTo>
                  <a:cubicBezTo>
                    <a:pt x="150" y="200"/>
                    <a:pt x="149" y="166"/>
                    <a:pt x="164" y="157"/>
                  </a:cubicBezTo>
                  <a:cubicBezTo>
                    <a:pt x="179" y="148"/>
                    <a:pt x="196" y="129"/>
                    <a:pt x="220" y="131"/>
                  </a:cubicBezTo>
                  <a:cubicBezTo>
                    <a:pt x="220" y="131"/>
                    <a:pt x="254" y="138"/>
                    <a:pt x="259" y="136"/>
                  </a:cubicBezTo>
                  <a:cubicBezTo>
                    <a:pt x="264" y="134"/>
                    <a:pt x="275" y="121"/>
                    <a:pt x="275" y="121"/>
                  </a:cubicBezTo>
                  <a:cubicBezTo>
                    <a:pt x="275" y="121"/>
                    <a:pt x="241" y="35"/>
                    <a:pt x="150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97" y="0"/>
                    <a:pt x="94" y="5"/>
                  </a:cubicBezTo>
                  <a:cubicBezTo>
                    <a:pt x="91" y="10"/>
                    <a:pt x="0" y="46"/>
                    <a:pt x="0" y="121"/>
                  </a:cubicBezTo>
                  <a:cubicBezTo>
                    <a:pt x="0" y="185"/>
                    <a:pt x="28" y="226"/>
                    <a:pt x="28" y="226"/>
                  </a:cubicBezTo>
                  <a:cubicBezTo>
                    <a:pt x="36" y="215"/>
                    <a:pt x="36" y="222"/>
                    <a:pt x="39" y="205"/>
                  </a:cubicBezTo>
                  <a:cubicBezTo>
                    <a:pt x="52" y="193"/>
                    <a:pt x="87" y="196"/>
                    <a:pt x="87" y="196"/>
                  </a:cubicBezTo>
                  <a:cubicBezTo>
                    <a:pt x="87" y="196"/>
                    <a:pt x="80" y="181"/>
                    <a:pt x="89" y="163"/>
                  </a:cubicBezTo>
                  <a:cubicBezTo>
                    <a:pt x="98" y="145"/>
                    <a:pt x="109" y="132"/>
                    <a:pt x="124" y="136"/>
                  </a:cubicBezTo>
                  <a:cubicBezTo>
                    <a:pt x="124" y="136"/>
                    <a:pt x="143" y="151"/>
                    <a:pt x="143" y="169"/>
                  </a:cubicBezTo>
                  <a:lnTo>
                    <a:pt x="139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434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6" name="组合 805"/>
          <p:cNvGrpSpPr/>
          <p:nvPr/>
        </p:nvGrpSpPr>
        <p:grpSpPr>
          <a:xfrm>
            <a:off x="9824989" y="1049142"/>
            <a:ext cx="845213" cy="2489436"/>
            <a:chOff x="4845709" y="1250517"/>
            <a:chExt cx="1974850" cy="5816600"/>
          </a:xfrm>
        </p:grpSpPr>
        <p:sp>
          <p:nvSpPr>
            <p:cNvPr id="807" name="Freeform 184"/>
            <p:cNvSpPr>
              <a:spLocks/>
            </p:cNvSpPr>
            <p:nvPr/>
          </p:nvSpPr>
          <p:spPr bwMode="auto">
            <a:xfrm>
              <a:off x="5304497" y="5605029"/>
              <a:ext cx="34925" cy="333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8" name="Freeform 185"/>
            <p:cNvSpPr>
              <a:spLocks/>
            </p:cNvSpPr>
            <p:nvPr/>
          </p:nvSpPr>
          <p:spPr bwMode="auto">
            <a:xfrm>
              <a:off x="6255409" y="2407804"/>
              <a:ext cx="565150" cy="1733550"/>
            </a:xfrm>
            <a:custGeom>
              <a:avLst/>
              <a:gdLst>
                <a:gd name="T0" fmla="*/ 4 w 16"/>
                <a:gd name="T1" fmla="*/ 44 h 51"/>
                <a:gd name="T2" fmla="*/ 7 w 16"/>
                <a:gd name="T3" fmla="*/ 51 h 51"/>
                <a:gd name="T4" fmla="*/ 9 w 16"/>
                <a:gd name="T5" fmla="*/ 44 h 51"/>
                <a:gd name="T6" fmla="*/ 14 w 16"/>
                <a:gd name="T7" fmla="*/ 42 h 51"/>
                <a:gd name="T8" fmla="*/ 14 w 16"/>
                <a:gd name="T9" fmla="*/ 36 h 51"/>
                <a:gd name="T10" fmla="*/ 15 w 16"/>
                <a:gd name="T11" fmla="*/ 34 h 51"/>
                <a:gd name="T12" fmla="*/ 14 w 16"/>
                <a:gd name="T13" fmla="*/ 30 h 51"/>
                <a:gd name="T14" fmla="*/ 12 w 16"/>
                <a:gd name="T15" fmla="*/ 9 h 51"/>
                <a:gd name="T16" fmla="*/ 10 w 16"/>
                <a:gd name="T17" fmla="*/ 0 h 51"/>
                <a:gd name="T18" fmla="*/ 1 w 16"/>
                <a:gd name="T19" fmla="*/ 29 h 51"/>
                <a:gd name="T20" fmla="*/ 4 w 16"/>
                <a:gd name="T21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1">
                  <a:moveTo>
                    <a:pt x="4" y="44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10" y="45"/>
                    <a:pt x="9" y="44"/>
                  </a:cubicBezTo>
                  <a:cubicBezTo>
                    <a:pt x="9" y="42"/>
                    <a:pt x="11" y="45"/>
                    <a:pt x="14" y="42"/>
                  </a:cubicBezTo>
                  <a:cubicBezTo>
                    <a:pt x="16" y="40"/>
                    <a:pt x="14" y="36"/>
                    <a:pt x="14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2" y="10"/>
                    <a:pt x="12" y="9"/>
                  </a:cubicBezTo>
                  <a:cubicBezTo>
                    <a:pt x="12" y="7"/>
                    <a:pt x="12" y="1"/>
                    <a:pt x="10" y="0"/>
                  </a:cubicBezTo>
                  <a:cubicBezTo>
                    <a:pt x="10" y="0"/>
                    <a:pt x="0" y="27"/>
                    <a:pt x="1" y="29"/>
                  </a:cubicBezTo>
                  <a:cubicBezTo>
                    <a:pt x="1" y="31"/>
                    <a:pt x="4" y="44"/>
                    <a:pt x="4" y="44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9" name="Freeform 186"/>
            <p:cNvSpPr>
              <a:spLocks/>
            </p:cNvSpPr>
            <p:nvPr/>
          </p:nvSpPr>
          <p:spPr bwMode="auto">
            <a:xfrm>
              <a:off x="4845709" y="2407804"/>
              <a:ext cx="493713" cy="1631950"/>
            </a:xfrm>
            <a:custGeom>
              <a:avLst/>
              <a:gdLst>
                <a:gd name="T0" fmla="*/ 8 w 14"/>
                <a:gd name="T1" fmla="*/ 0 h 48"/>
                <a:gd name="T2" fmla="*/ 6 w 14"/>
                <a:gd name="T3" fmla="*/ 9 h 48"/>
                <a:gd name="T4" fmla="*/ 2 w 14"/>
                <a:gd name="T5" fmla="*/ 23 h 48"/>
                <a:gd name="T6" fmla="*/ 2 w 14"/>
                <a:gd name="T7" fmla="*/ 32 h 48"/>
                <a:gd name="T8" fmla="*/ 5 w 14"/>
                <a:gd name="T9" fmla="*/ 38 h 48"/>
                <a:gd name="T10" fmla="*/ 5 w 14"/>
                <a:gd name="T11" fmla="*/ 42 h 48"/>
                <a:gd name="T12" fmla="*/ 8 w 14"/>
                <a:gd name="T13" fmla="*/ 48 h 48"/>
                <a:gd name="T14" fmla="*/ 14 w 14"/>
                <a:gd name="T15" fmla="*/ 40 h 48"/>
                <a:gd name="T16" fmla="*/ 14 w 14"/>
                <a:gd name="T17" fmla="*/ 32 h 48"/>
                <a:gd name="T18" fmla="*/ 11 w 14"/>
                <a:gd name="T19" fmla="*/ 5 h 48"/>
                <a:gd name="T20" fmla="*/ 8 w 14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48">
                  <a:moveTo>
                    <a:pt x="8" y="0"/>
                  </a:moveTo>
                  <a:cubicBezTo>
                    <a:pt x="8" y="0"/>
                    <a:pt x="7" y="6"/>
                    <a:pt x="6" y="9"/>
                  </a:cubicBezTo>
                  <a:cubicBezTo>
                    <a:pt x="6" y="11"/>
                    <a:pt x="3" y="22"/>
                    <a:pt x="2" y="23"/>
                  </a:cubicBezTo>
                  <a:cubicBezTo>
                    <a:pt x="1" y="24"/>
                    <a:pt x="0" y="30"/>
                    <a:pt x="2" y="32"/>
                  </a:cubicBezTo>
                  <a:cubicBezTo>
                    <a:pt x="4" y="33"/>
                    <a:pt x="5" y="36"/>
                    <a:pt x="5" y="38"/>
                  </a:cubicBezTo>
                  <a:cubicBezTo>
                    <a:pt x="4" y="39"/>
                    <a:pt x="2" y="40"/>
                    <a:pt x="5" y="42"/>
                  </a:cubicBezTo>
                  <a:cubicBezTo>
                    <a:pt x="7" y="44"/>
                    <a:pt x="5" y="48"/>
                    <a:pt x="8" y="4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9"/>
                    <a:pt x="11" y="5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0" name="Freeform 187"/>
            <p:cNvSpPr>
              <a:spLocks/>
            </p:cNvSpPr>
            <p:nvPr/>
          </p:nvSpPr>
          <p:spPr bwMode="auto">
            <a:xfrm>
              <a:off x="4917147" y="6694054"/>
              <a:ext cx="493713" cy="373063"/>
            </a:xfrm>
            <a:custGeom>
              <a:avLst/>
              <a:gdLst>
                <a:gd name="T0" fmla="*/ 5 w 14"/>
                <a:gd name="T1" fmla="*/ 0 h 11"/>
                <a:gd name="T2" fmla="*/ 1 w 14"/>
                <a:gd name="T3" fmla="*/ 9 h 11"/>
                <a:gd name="T4" fmla="*/ 12 w 14"/>
                <a:gd name="T5" fmla="*/ 7 h 11"/>
                <a:gd name="T6" fmla="*/ 13 w 14"/>
                <a:gd name="T7" fmla="*/ 5 h 11"/>
                <a:gd name="T8" fmla="*/ 14 w 14"/>
                <a:gd name="T9" fmla="*/ 1 h 11"/>
                <a:gd name="T10" fmla="*/ 5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5" y="0"/>
                  </a:moveTo>
                  <a:cubicBezTo>
                    <a:pt x="5" y="0"/>
                    <a:pt x="0" y="6"/>
                    <a:pt x="1" y="9"/>
                  </a:cubicBezTo>
                  <a:cubicBezTo>
                    <a:pt x="1" y="9"/>
                    <a:pt x="12" y="11"/>
                    <a:pt x="12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4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1" name="Freeform 188"/>
            <p:cNvSpPr>
              <a:spLocks/>
            </p:cNvSpPr>
            <p:nvPr/>
          </p:nvSpPr>
          <p:spPr bwMode="auto">
            <a:xfrm>
              <a:off x="6220484" y="6590867"/>
              <a:ext cx="528638" cy="476250"/>
            </a:xfrm>
            <a:custGeom>
              <a:avLst/>
              <a:gdLst>
                <a:gd name="T0" fmla="*/ 0 w 15"/>
                <a:gd name="T1" fmla="*/ 3 h 14"/>
                <a:gd name="T2" fmla="*/ 0 w 15"/>
                <a:gd name="T3" fmla="*/ 8 h 14"/>
                <a:gd name="T4" fmla="*/ 5 w 15"/>
                <a:gd name="T5" fmla="*/ 10 h 14"/>
                <a:gd name="T6" fmla="*/ 5 w 15"/>
                <a:gd name="T7" fmla="*/ 12 h 14"/>
                <a:gd name="T8" fmla="*/ 5 w 15"/>
                <a:gd name="T9" fmla="*/ 12 h 14"/>
                <a:gd name="T10" fmla="*/ 15 w 15"/>
                <a:gd name="T11" fmla="*/ 13 h 14"/>
                <a:gd name="T12" fmla="*/ 15 w 15"/>
                <a:gd name="T13" fmla="*/ 11 h 14"/>
                <a:gd name="T14" fmla="*/ 9 w 15"/>
                <a:gd name="T15" fmla="*/ 3 h 14"/>
                <a:gd name="T16" fmla="*/ 0 w 15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0" y="3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5" y="10"/>
                    <a:pt x="5" y="12"/>
                    <a:pt x="5" y="12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13" y="14"/>
                    <a:pt x="15" y="13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0" y="5"/>
                    <a:pt x="9" y="3"/>
                  </a:cubicBezTo>
                  <a:cubicBezTo>
                    <a:pt x="9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2" name="Freeform 189"/>
            <p:cNvSpPr>
              <a:spLocks/>
            </p:cNvSpPr>
            <p:nvPr/>
          </p:nvSpPr>
          <p:spPr bwMode="auto">
            <a:xfrm>
              <a:off x="6255409" y="2509404"/>
              <a:ext cx="493713" cy="1223963"/>
            </a:xfrm>
            <a:custGeom>
              <a:avLst/>
              <a:gdLst>
                <a:gd name="T0" fmla="*/ 3 w 14"/>
                <a:gd name="T1" fmla="*/ 27 h 36"/>
                <a:gd name="T2" fmla="*/ 6 w 14"/>
                <a:gd name="T3" fmla="*/ 25 h 36"/>
                <a:gd name="T4" fmla="*/ 6 w 14"/>
                <a:gd name="T5" fmla="*/ 24 h 36"/>
                <a:gd name="T6" fmla="*/ 11 w 14"/>
                <a:gd name="T7" fmla="*/ 24 h 36"/>
                <a:gd name="T8" fmla="*/ 6 w 14"/>
                <a:gd name="T9" fmla="*/ 21 h 36"/>
                <a:gd name="T10" fmla="*/ 8 w 14"/>
                <a:gd name="T11" fmla="*/ 18 h 36"/>
                <a:gd name="T12" fmla="*/ 9 w 14"/>
                <a:gd name="T13" fmla="*/ 12 h 36"/>
                <a:gd name="T14" fmla="*/ 9 w 14"/>
                <a:gd name="T15" fmla="*/ 0 h 36"/>
                <a:gd name="T16" fmla="*/ 4 w 14"/>
                <a:gd name="T17" fmla="*/ 12 h 36"/>
                <a:gd name="T18" fmla="*/ 0 w 14"/>
                <a:gd name="T19" fmla="*/ 26 h 36"/>
                <a:gd name="T20" fmla="*/ 2 w 14"/>
                <a:gd name="T21" fmla="*/ 36 h 36"/>
                <a:gd name="T22" fmla="*/ 6 w 14"/>
                <a:gd name="T23" fmla="*/ 35 h 36"/>
                <a:gd name="T24" fmla="*/ 4 w 14"/>
                <a:gd name="T25" fmla="*/ 27 h 36"/>
                <a:gd name="T26" fmla="*/ 12 w 14"/>
                <a:gd name="T27" fmla="*/ 31 h 36"/>
                <a:gd name="T28" fmla="*/ 13 w 14"/>
                <a:gd name="T29" fmla="*/ 33 h 36"/>
                <a:gd name="T30" fmla="*/ 14 w 14"/>
                <a:gd name="T31" fmla="*/ 31 h 36"/>
                <a:gd name="T32" fmla="*/ 13 w 14"/>
                <a:gd name="T33" fmla="*/ 30 h 36"/>
                <a:gd name="T34" fmla="*/ 3 w 14"/>
                <a:gd name="T35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36">
                  <a:moveTo>
                    <a:pt x="3" y="27"/>
                  </a:moveTo>
                  <a:cubicBezTo>
                    <a:pt x="3" y="27"/>
                    <a:pt x="4" y="25"/>
                    <a:pt x="6" y="25"/>
                  </a:cubicBezTo>
                  <a:cubicBezTo>
                    <a:pt x="6" y="25"/>
                    <a:pt x="4" y="24"/>
                    <a:pt x="6" y="24"/>
                  </a:cubicBezTo>
                  <a:cubicBezTo>
                    <a:pt x="7" y="23"/>
                    <a:pt x="8" y="22"/>
                    <a:pt x="11" y="24"/>
                  </a:cubicBezTo>
                  <a:cubicBezTo>
                    <a:pt x="11" y="24"/>
                    <a:pt x="10" y="21"/>
                    <a:pt x="6" y="21"/>
                  </a:cubicBezTo>
                  <a:cubicBezTo>
                    <a:pt x="6" y="21"/>
                    <a:pt x="6" y="19"/>
                    <a:pt x="8" y="18"/>
                  </a:cubicBezTo>
                  <a:cubicBezTo>
                    <a:pt x="10" y="17"/>
                    <a:pt x="7" y="13"/>
                    <a:pt x="9" y="12"/>
                  </a:cubicBezTo>
                  <a:cubicBezTo>
                    <a:pt x="11" y="10"/>
                    <a:pt x="9" y="0"/>
                    <a:pt x="9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9"/>
                    <a:pt x="0" y="25"/>
                    <a:pt x="0" y="26"/>
                  </a:cubicBezTo>
                  <a:cubicBezTo>
                    <a:pt x="0" y="27"/>
                    <a:pt x="1" y="32"/>
                    <a:pt x="2" y="36"/>
                  </a:cubicBezTo>
                  <a:cubicBezTo>
                    <a:pt x="3" y="35"/>
                    <a:pt x="5" y="34"/>
                    <a:pt x="6" y="35"/>
                  </a:cubicBezTo>
                  <a:cubicBezTo>
                    <a:pt x="6" y="35"/>
                    <a:pt x="3" y="27"/>
                    <a:pt x="4" y="27"/>
                  </a:cubicBezTo>
                  <a:cubicBezTo>
                    <a:pt x="4" y="27"/>
                    <a:pt x="11" y="29"/>
                    <a:pt x="12" y="31"/>
                  </a:cubicBezTo>
                  <a:cubicBezTo>
                    <a:pt x="12" y="31"/>
                    <a:pt x="12" y="32"/>
                    <a:pt x="13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7" y="27"/>
                    <a:pt x="3" y="27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3" name="Freeform 190"/>
            <p:cNvSpPr>
              <a:spLocks/>
            </p:cNvSpPr>
            <p:nvPr/>
          </p:nvSpPr>
          <p:spPr bwMode="auto">
            <a:xfrm>
              <a:off x="6326847" y="3768292"/>
              <a:ext cx="211138" cy="134938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1 h 4"/>
                <a:gd name="T4" fmla="*/ 6 w 6"/>
                <a:gd name="T5" fmla="*/ 4 h 4"/>
                <a:gd name="T6" fmla="*/ 0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" y="1"/>
                    <a:pt x="4" y="1"/>
                    <a:pt x="6" y="4"/>
                  </a:cubicBezTo>
                  <a:cubicBezTo>
                    <a:pt x="6" y="4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4" name="Freeform 191"/>
            <p:cNvSpPr>
              <a:spLocks/>
            </p:cNvSpPr>
            <p:nvPr/>
          </p:nvSpPr>
          <p:spPr bwMode="auto">
            <a:xfrm>
              <a:off x="4882222" y="2509404"/>
              <a:ext cx="457200" cy="1020763"/>
            </a:xfrm>
            <a:custGeom>
              <a:avLst/>
              <a:gdLst>
                <a:gd name="T0" fmla="*/ 9 w 13"/>
                <a:gd name="T1" fmla="*/ 0 h 30"/>
                <a:gd name="T2" fmla="*/ 10 w 13"/>
                <a:gd name="T3" fmla="*/ 13 h 30"/>
                <a:gd name="T4" fmla="*/ 11 w 13"/>
                <a:gd name="T5" fmla="*/ 18 h 30"/>
                <a:gd name="T6" fmla="*/ 7 w 13"/>
                <a:gd name="T7" fmla="*/ 13 h 30"/>
                <a:gd name="T8" fmla="*/ 9 w 13"/>
                <a:gd name="T9" fmla="*/ 19 h 30"/>
                <a:gd name="T10" fmla="*/ 6 w 13"/>
                <a:gd name="T11" fmla="*/ 16 h 30"/>
                <a:gd name="T12" fmla="*/ 9 w 13"/>
                <a:gd name="T13" fmla="*/ 21 h 30"/>
                <a:gd name="T14" fmla="*/ 1 w 13"/>
                <a:gd name="T15" fmla="*/ 22 h 30"/>
                <a:gd name="T16" fmla="*/ 0 w 13"/>
                <a:gd name="T17" fmla="*/ 23 h 30"/>
                <a:gd name="T18" fmla="*/ 9 w 13"/>
                <a:gd name="T19" fmla="*/ 24 h 30"/>
                <a:gd name="T20" fmla="*/ 2 w 13"/>
                <a:gd name="T21" fmla="*/ 27 h 30"/>
                <a:gd name="T22" fmla="*/ 11 w 13"/>
                <a:gd name="T23" fmla="*/ 26 h 30"/>
                <a:gd name="T24" fmla="*/ 13 w 13"/>
                <a:gd name="T25" fmla="*/ 30 h 30"/>
                <a:gd name="T26" fmla="*/ 13 w 13"/>
                <a:gd name="T27" fmla="*/ 29 h 30"/>
                <a:gd name="T28" fmla="*/ 10 w 13"/>
                <a:gd name="T29" fmla="*/ 2 h 30"/>
                <a:gd name="T30" fmla="*/ 9 w 13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0">
                  <a:moveTo>
                    <a:pt x="9" y="0"/>
                  </a:moveTo>
                  <a:cubicBezTo>
                    <a:pt x="9" y="3"/>
                    <a:pt x="9" y="11"/>
                    <a:pt x="10" y="13"/>
                  </a:cubicBezTo>
                  <a:cubicBezTo>
                    <a:pt x="12" y="16"/>
                    <a:pt x="11" y="18"/>
                    <a:pt x="11" y="18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18"/>
                    <a:pt x="6" y="16"/>
                  </a:cubicBezTo>
                  <a:cubicBezTo>
                    <a:pt x="6" y="16"/>
                    <a:pt x="7" y="20"/>
                    <a:pt x="9" y="21"/>
                  </a:cubicBezTo>
                  <a:cubicBezTo>
                    <a:pt x="9" y="21"/>
                    <a:pt x="1" y="20"/>
                    <a:pt x="1" y="22"/>
                  </a:cubicBezTo>
                  <a:cubicBezTo>
                    <a:pt x="1" y="22"/>
                    <a:pt x="1" y="23"/>
                    <a:pt x="0" y="23"/>
                  </a:cubicBezTo>
                  <a:cubicBezTo>
                    <a:pt x="0" y="23"/>
                    <a:pt x="5" y="21"/>
                    <a:pt x="9" y="24"/>
                  </a:cubicBezTo>
                  <a:cubicBezTo>
                    <a:pt x="9" y="24"/>
                    <a:pt x="3" y="24"/>
                    <a:pt x="2" y="27"/>
                  </a:cubicBezTo>
                  <a:cubicBezTo>
                    <a:pt x="2" y="27"/>
                    <a:pt x="7" y="24"/>
                    <a:pt x="11" y="2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6"/>
                    <a:pt x="10" y="2"/>
                  </a:cubicBezTo>
                  <a:cubicBezTo>
                    <a:pt x="10" y="1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5" name="Freeform 192"/>
            <p:cNvSpPr>
              <a:spLocks/>
            </p:cNvSpPr>
            <p:nvPr/>
          </p:nvSpPr>
          <p:spPr bwMode="auto">
            <a:xfrm>
              <a:off x="5021922" y="3530167"/>
              <a:ext cx="317500" cy="238125"/>
            </a:xfrm>
            <a:custGeom>
              <a:avLst/>
              <a:gdLst>
                <a:gd name="T0" fmla="*/ 0 w 9"/>
                <a:gd name="T1" fmla="*/ 7 h 7"/>
                <a:gd name="T2" fmla="*/ 9 w 9"/>
                <a:gd name="T3" fmla="*/ 2 h 7"/>
                <a:gd name="T4" fmla="*/ 9 w 9"/>
                <a:gd name="T5" fmla="*/ 0 h 7"/>
                <a:gd name="T6" fmla="*/ 0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7"/>
                  </a:moveTo>
                  <a:cubicBezTo>
                    <a:pt x="0" y="7"/>
                    <a:pt x="5" y="3"/>
                    <a:pt x="9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" y="4"/>
                    <a:pt x="0" y="7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6" name="Freeform 193"/>
            <p:cNvSpPr>
              <a:spLocks/>
            </p:cNvSpPr>
            <p:nvPr/>
          </p:nvSpPr>
          <p:spPr bwMode="auto">
            <a:xfrm>
              <a:off x="4986997" y="3563504"/>
              <a:ext cx="1657350" cy="3300413"/>
            </a:xfrm>
            <a:custGeom>
              <a:avLst/>
              <a:gdLst>
                <a:gd name="T0" fmla="*/ 2 w 47"/>
                <a:gd name="T1" fmla="*/ 93 h 97"/>
                <a:gd name="T2" fmla="*/ 13 w 47"/>
                <a:gd name="T3" fmla="*/ 92 h 97"/>
                <a:gd name="T4" fmla="*/ 12 w 47"/>
                <a:gd name="T5" fmla="*/ 81 h 97"/>
                <a:gd name="T6" fmla="*/ 17 w 47"/>
                <a:gd name="T7" fmla="*/ 50 h 97"/>
                <a:gd name="T8" fmla="*/ 23 w 47"/>
                <a:gd name="T9" fmla="*/ 28 h 97"/>
                <a:gd name="T10" fmla="*/ 24 w 47"/>
                <a:gd name="T11" fmla="*/ 31 h 97"/>
                <a:gd name="T12" fmla="*/ 35 w 47"/>
                <a:gd name="T13" fmla="*/ 92 h 97"/>
                <a:gd name="T14" fmla="*/ 45 w 47"/>
                <a:gd name="T15" fmla="*/ 93 h 97"/>
                <a:gd name="T16" fmla="*/ 45 w 47"/>
                <a:gd name="T17" fmla="*/ 84 h 97"/>
                <a:gd name="T18" fmla="*/ 44 w 47"/>
                <a:gd name="T19" fmla="*/ 68 h 97"/>
                <a:gd name="T20" fmla="*/ 44 w 47"/>
                <a:gd name="T21" fmla="*/ 45 h 97"/>
                <a:gd name="T22" fmla="*/ 43 w 47"/>
                <a:gd name="T23" fmla="*/ 19 h 97"/>
                <a:gd name="T24" fmla="*/ 43 w 47"/>
                <a:gd name="T25" fmla="*/ 16 h 97"/>
                <a:gd name="T26" fmla="*/ 40 w 47"/>
                <a:gd name="T27" fmla="*/ 10 h 97"/>
                <a:gd name="T28" fmla="*/ 39 w 47"/>
                <a:gd name="T29" fmla="*/ 2 h 97"/>
                <a:gd name="T30" fmla="*/ 23 w 47"/>
                <a:gd name="T31" fmla="*/ 4 h 97"/>
                <a:gd name="T32" fmla="*/ 11 w 47"/>
                <a:gd name="T33" fmla="*/ 0 h 97"/>
                <a:gd name="T34" fmla="*/ 10 w 47"/>
                <a:gd name="T35" fmla="*/ 4 h 97"/>
                <a:gd name="T36" fmla="*/ 2 w 47"/>
                <a:gd name="T37" fmla="*/ 14 h 97"/>
                <a:gd name="T38" fmla="*/ 4 w 47"/>
                <a:gd name="T39" fmla="*/ 18 h 97"/>
                <a:gd name="T40" fmla="*/ 4 w 47"/>
                <a:gd name="T41" fmla="*/ 42 h 97"/>
                <a:gd name="T42" fmla="*/ 2 w 47"/>
                <a:gd name="T43" fmla="*/ 72 h 97"/>
                <a:gd name="T44" fmla="*/ 1 w 47"/>
                <a:gd name="T45" fmla="*/ 86 h 97"/>
                <a:gd name="T46" fmla="*/ 2 w 47"/>
                <a:gd name="T47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7">
                  <a:moveTo>
                    <a:pt x="2" y="93"/>
                  </a:moveTo>
                  <a:cubicBezTo>
                    <a:pt x="2" y="93"/>
                    <a:pt x="12" y="95"/>
                    <a:pt x="13" y="92"/>
                  </a:cubicBezTo>
                  <a:cubicBezTo>
                    <a:pt x="14" y="89"/>
                    <a:pt x="12" y="81"/>
                    <a:pt x="12" y="81"/>
                  </a:cubicBezTo>
                  <a:cubicBezTo>
                    <a:pt x="12" y="81"/>
                    <a:pt x="17" y="50"/>
                    <a:pt x="17" y="50"/>
                  </a:cubicBezTo>
                  <a:cubicBezTo>
                    <a:pt x="18" y="49"/>
                    <a:pt x="21" y="37"/>
                    <a:pt x="23" y="2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30" y="85"/>
                    <a:pt x="35" y="92"/>
                  </a:cubicBezTo>
                  <a:cubicBezTo>
                    <a:pt x="35" y="92"/>
                    <a:pt x="42" y="97"/>
                    <a:pt x="45" y="93"/>
                  </a:cubicBezTo>
                  <a:cubicBezTo>
                    <a:pt x="45" y="93"/>
                    <a:pt x="47" y="91"/>
                    <a:pt x="45" y="84"/>
                  </a:cubicBezTo>
                  <a:cubicBezTo>
                    <a:pt x="45" y="84"/>
                    <a:pt x="46" y="73"/>
                    <a:pt x="44" y="68"/>
                  </a:cubicBezTo>
                  <a:cubicBezTo>
                    <a:pt x="44" y="68"/>
                    <a:pt x="44" y="49"/>
                    <a:pt x="44" y="45"/>
                  </a:cubicBezTo>
                  <a:cubicBezTo>
                    <a:pt x="44" y="41"/>
                    <a:pt x="42" y="22"/>
                    <a:pt x="43" y="19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3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3" y="11"/>
                    <a:pt x="2" y="1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3" y="37"/>
                    <a:pt x="4" y="42"/>
                  </a:cubicBezTo>
                  <a:cubicBezTo>
                    <a:pt x="4" y="42"/>
                    <a:pt x="2" y="67"/>
                    <a:pt x="2" y="72"/>
                  </a:cubicBezTo>
                  <a:cubicBezTo>
                    <a:pt x="2" y="72"/>
                    <a:pt x="0" y="84"/>
                    <a:pt x="1" y="86"/>
                  </a:cubicBezTo>
                  <a:cubicBezTo>
                    <a:pt x="1" y="88"/>
                    <a:pt x="2" y="93"/>
                    <a:pt x="2" y="93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1" name="Rectangle 194"/>
            <p:cNvSpPr>
              <a:spLocks noChangeArrowheads="1"/>
            </p:cNvSpPr>
            <p:nvPr/>
          </p:nvSpPr>
          <p:spPr bwMode="auto">
            <a:xfrm>
              <a:off x="6044272" y="4039754"/>
              <a:ext cx="1588" cy="349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2" name="Freeform 195"/>
            <p:cNvSpPr>
              <a:spLocks/>
            </p:cNvSpPr>
            <p:nvPr/>
          </p:nvSpPr>
          <p:spPr bwMode="auto">
            <a:xfrm>
              <a:off x="6291922" y="4176279"/>
              <a:ext cx="0" cy="3333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3" name="Freeform 196"/>
            <p:cNvSpPr>
              <a:spLocks/>
            </p:cNvSpPr>
            <p:nvPr/>
          </p:nvSpPr>
          <p:spPr bwMode="auto">
            <a:xfrm>
              <a:off x="6291922" y="44477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4" name="Freeform 197"/>
            <p:cNvSpPr>
              <a:spLocks/>
            </p:cNvSpPr>
            <p:nvPr/>
          </p:nvSpPr>
          <p:spPr bwMode="auto">
            <a:xfrm>
              <a:off x="5058434" y="3836554"/>
              <a:ext cx="1444625" cy="2925763"/>
            </a:xfrm>
            <a:custGeom>
              <a:avLst/>
              <a:gdLst>
                <a:gd name="T0" fmla="*/ 40 w 41"/>
                <a:gd name="T1" fmla="*/ 86 h 86"/>
                <a:gd name="T2" fmla="*/ 38 w 41"/>
                <a:gd name="T3" fmla="*/ 76 h 86"/>
                <a:gd name="T4" fmla="*/ 37 w 41"/>
                <a:gd name="T5" fmla="*/ 68 h 86"/>
                <a:gd name="T6" fmla="*/ 41 w 41"/>
                <a:gd name="T7" fmla="*/ 56 h 86"/>
                <a:gd name="T8" fmla="*/ 35 w 41"/>
                <a:gd name="T9" fmla="*/ 60 h 86"/>
                <a:gd name="T10" fmla="*/ 35 w 41"/>
                <a:gd name="T11" fmla="*/ 52 h 86"/>
                <a:gd name="T12" fmla="*/ 33 w 41"/>
                <a:gd name="T13" fmla="*/ 34 h 86"/>
                <a:gd name="T14" fmla="*/ 33 w 41"/>
                <a:gd name="T15" fmla="*/ 46 h 86"/>
                <a:gd name="T16" fmla="*/ 29 w 41"/>
                <a:gd name="T17" fmla="*/ 26 h 86"/>
                <a:gd name="T18" fmla="*/ 35 w 41"/>
                <a:gd name="T19" fmla="*/ 18 h 86"/>
                <a:gd name="T20" fmla="*/ 25 w 41"/>
                <a:gd name="T21" fmla="*/ 18 h 86"/>
                <a:gd name="T22" fmla="*/ 35 w 41"/>
                <a:gd name="T23" fmla="*/ 11 h 86"/>
                <a:gd name="T24" fmla="*/ 24 w 41"/>
                <a:gd name="T25" fmla="*/ 14 h 86"/>
                <a:gd name="T26" fmla="*/ 28 w 41"/>
                <a:gd name="T27" fmla="*/ 7 h 86"/>
                <a:gd name="T28" fmla="*/ 19 w 41"/>
                <a:gd name="T29" fmla="*/ 9 h 86"/>
                <a:gd name="T30" fmla="*/ 11 w 41"/>
                <a:gd name="T31" fmla="*/ 0 h 86"/>
                <a:gd name="T32" fmla="*/ 14 w 41"/>
                <a:gd name="T33" fmla="*/ 11 h 86"/>
                <a:gd name="T34" fmla="*/ 8 w 41"/>
                <a:gd name="T35" fmla="*/ 8 h 86"/>
                <a:gd name="T36" fmla="*/ 3 w 41"/>
                <a:gd name="T37" fmla="*/ 1 h 86"/>
                <a:gd name="T38" fmla="*/ 0 w 41"/>
                <a:gd name="T39" fmla="*/ 6 h 86"/>
                <a:gd name="T40" fmla="*/ 1 w 41"/>
                <a:gd name="T41" fmla="*/ 8 h 86"/>
                <a:gd name="T42" fmla="*/ 17 w 41"/>
                <a:gd name="T43" fmla="*/ 18 h 86"/>
                <a:gd name="T44" fmla="*/ 6 w 41"/>
                <a:gd name="T45" fmla="*/ 16 h 86"/>
                <a:gd name="T46" fmla="*/ 14 w 41"/>
                <a:gd name="T47" fmla="*/ 21 h 86"/>
                <a:gd name="T48" fmla="*/ 10 w 41"/>
                <a:gd name="T49" fmla="*/ 36 h 86"/>
                <a:gd name="T50" fmla="*/ 10 w 41"/>
                <a:gd name="T51" fmla="*/ 51 h 86"/>
                <a:gd name="T52" fmla="*/ 6 w 41"/>
                <a:gd name="T53" fmla="*/ 41 h 86"/>
                <a:gd name="T54" fmla="*/ 5 w 41"/>
                <a:gd name="T55" fmla="*/ 60 h 86"/>
                <a:gd name="T56" fmla="*/ 8 w 41"/>
                <a:gd name="T57" fmla="*/ 75 h 86"/>
                <a:gd name="T58" fmla="*/ 2 w 41"/>
                <a:gd name="T59" fmla="*/ 65 h 86"/>
                <a:gd name="T60" fmla="*/ 5 w 41"/>
                <a:gd name="T61" fmla="*/ 79 h 86"/>
                <a:gd name="T62" fmla="*/ 5 w 41"/>
                <a:gd name="T63" fmla="*/ 85 h 86"/>
                <a:gd name="T64" fmla="*/ 11 w 41"/>
                <a:gd name="T65" fmla="*/ 84 h 86"/>
                <a:gd name="T66" fmla="*/ 10 w 41"/>
                <a:gd name="T67" fmla="*/ 73 h 86"/>
                <a:gd name="T68" fmla="*/ 15 w 41"/>
                <a:gd name="T69" fmla="*/ 42 h 86"/>
                <a:gd name="T70" fmla="*/ 21 w 41"/>
                <a:gd name="T71" fmla="*/ 20 h 86"/>
                <a:gd name="T72" fmla="*/ 22 w 41"/>
                <a:gd name="T73" fmla="*/ 23 h 86"/>
                <a:gd name="T74" fmla="*/ 33 w 41"/>
                <a:gd name="T75" fmla="*/ 84 h 86"/>
                <a:gd name="T76" fmla="*/ 40 w 41"/>
                <a:gd name="T7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86">
                  <a:moveTo>
                    <a:pt x="40" y="86"/>
                  </a:moveTo>
                  <a:cubicBezTo>
                    <a:pt x="40" y="82"/>
                    <a:pt x="39" y="78"/>
                    <a:pt x="38" y="76"/>
                  </a:cubicBezTo>
                  <a:cubicBezTo>
                    <a:pt x="37" y="73"/>
                    <a:pt x="37" y="68"/>
                    <a:pt x="37" y="68"/>
                  </a:cubicBezTo>
                  <a:cubicBezTo>
                    <a:pt x="40" y="67"/>
                    <a:pt x="41" y="56"/>
                    <a:pt x="41" y="56"/>
                  </a:cubicBezTo>
                  <a:cubicBezTo>
                    <a:pt x="41" y="56"/>
                    <a:pt x="37" y="60"/>
                    <a:pt x="35" y="60"/>
                  </a:cubicBezTo>
                  <a:cubicBezTo>
                    <a:pt x="34" y="59"/>
                    <a:pt x="34" y="57"/>
                    <a:pt x="35" y="52"/>
                  </a:cubicBezTo>
                  <a:cubicBezTo>
                    <a:pt x="36" y="47"/>
                    <a:pt x="33" y="34"/>
                    <a:pt x="33" y="34"/>
                  </a:cubicBezTo>
                  <a:cubicBezTo>
                    <a:pt x="34" y="38"/>
                    <a:pt x="33" y="46"/>
                    <a:pt x="33" y="46"/>
                  </a:cubicBezTo>
                  <a:cubicBezTo>
                    <a:pt x="33" y="46"/>
                    <a:pt x="29" y="31"/>
                    <a:pt x="29" y="26"/>
                  </a:cubicBezTo>
                  <a:cubicBezTo>
                    <a:pt x="28" y="23"/>
                    <a:pt x="34" y="19"/>
                    <a:pt x="35" y="18"/>
                  </a:cubicBezTo>
                  <a:cubicBezTo>
                    <a:pt x="30" y="21"/>
                    <a:pt x="25" y="18"/>
                    <a:pt x="25" y="18"/>
                  </a:cubicBezTo>
                  <a:cubicBezTo>
                    <a:pt x="27" y="17"/>
                    <a:pt x="33" y="12"/>
                    <a:pt x="35" y="11"/>
                  </a:cubicBezTo>
                  <a:cubicBezTo>
                    <a:pt x="32" y="13"/>
                    <a:pt x="24" y="14"/>
                    <a:pt x="24" y="14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6" y="11"/>
                    <a:pt x="22" y="13"/>
                    <a:pt x="19" y="9"/>
                  </a:cubicBezTo>
                  <a:cubicBezTo>
                    <a:pt x="16" y="4"/>
                    <a:pt x="11" y="0"/>
                    <a:pt x="11" y="0"/>
                  </a:cubicBezTo>
                  <a:cubicBezTo>
                    <a:pt x="13" y="3"/>
                    <a:pt x="14" y="11"/>
                    <a:pt x="14" y="11"/>
                  </a:cubicBezTo>
                  <a:cubicBezTo>
                    <a:pt x="14" y="11"/>
                    <a:pt x="14" y="10"/>
                    <a:pt x="8" y="8"/>
                  </a:cubicBezTo>
                  <a:cubicBezTo>
                    <a:pt x="4" y="7"/>
                    <a:pt x="3" y="4"/>
                    <a:pt x="3" y="1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6"/>
                    <a:pt x="19" y="15"/>
                    <a:pt x="17" y="18"/>
                  </a:cubicBezTo>
                  <a:cubicBezTo>
                    <a:pt x="14" y="20"/>
                    <a:pt x="6" y="16"/>
                    <a:pt x="6" y="16"/>
                  </a:cubicBezTo>
                  <a:cubicBezTo>
                    <a:pt x="8" y="19"/>
                    <a:pt x="14" y="21"/>
                    <a:pt x="14" y="21"/>
                  </a:cubicBezTo>
                  <a:cubicBezTo>
                    <a:pt x="14" y="21"/>
                    <a:pt x="14" y="27"/>
                    <a:pt x="10" y="36"/>
                  </a:cubicBezTo>
                  <a:cubicBezTo>
                    <a:pt x="6" y="44"/>
                    <a:pt x="10" y="51"/>
                    <a:pt x="10" y="51"/>
                  </a:cubicBezTo>
                  <a:cubicBezTo>
                    <a:pt x="6" y="51"/>
                    <a:pt x="6" y="41"/>
                    <a:pt x="6" y="41"/>
                  </a:cubicBezTo>
                  <a:cubicBezTo>
                    <a:pt x="6" y="41"/>
                    <a:pt x="6" y="55"/>
                    <a:pt x="5" y="60"/>
                  </a:cubicBezTo>
                  <a:cubicBezTo>
                    <a:pt x="4" y="65"/>
                    <a:pt x="8" y="75"/>
                    <a:pt x="8" y="75"/>
                  </a:cubicBezTo>
                  <a:cubicBezTo>
                    <a:pt x="4" y="75"/>
                    <a:pt x="2" y="65"/>
                    <a:pt x="2" y="65"/>
                  </a:cubicBezTo>
                  <a:cubicBezTo>
                    <a:pt x="2" y="66"/>
                    <a:pt x="3" y="75"/>
                    <a:pt x="5" y="79"/>
                  </a:cubicBezTo>
                  <a:cubicBezTo>
                    <a:pt x="6" y="81"/>
                    <a:pt x="5" y="83"/>
                    <a:pt x="5" y="85"/>
                  </a:cubicBezTo>
                  <a:cubicBezTo>
                    <a:pt x="7" y="85"/>
                    <a:pt x="10" y="85"/>
                    <a:pt x="11" y="84"/>
                  </a:cubicBezTo>
                  <a:cubicBezTo>
                    <a:pt x="12" y="81"/>
                    <a:pt x="10" y="73"/>
                    <a:pt x="10" y="73"/>
                  </a:cubicBezTo>
                  <a:cubicBezTo>
                    <a:pt x="10" y="73"/>
                    <a:pt x="15" y="42"/>
                    <a:pt x="15" y="42"/>
                  </a:cubicBezTo>
                  <a:cubicBezTo>
                    <a:pt x="16" y="41"/>
                    <a:pt x="19" y="29"/>
                    <a:pt x="21" y="20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8" y="77"/>
                    <a:pt x="33" y="84"/>
                  </a:cubicBezTo>
                  <a:cubicBezTo>
                    <a:pt x="33" y="84"/>
                    <a:pt x="37" y="86"/>
                    <a:pt x="40" y="8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5" name="Freeform 198"/>
            <p:cNvSpPr>
              <a:spLocks/>
            </p:cNvSpPr>
            <p:nvPr/>
          </p:nvSpPr>
          <p:spPr bwMode="auto">
            <a:xfrm>
              <a:off x="5128284" y="2134754"/>
              <a:ext cx="1479550" cy="1735138"/>
            </a:xfrm>
            <a:custGeom>
              <a:avLst/>
              <a:gdLst>
                <a:gd name="T0" fmla="*/ 3 w 42"/>
                <a:gd name="T1" fmla="*/ 37 h 51"/>
                <a:gd name="T2" fmla="*/ 6 w 42"/>
                <a:gd name="T3" fmla="*/ 42 h 51"/>
                <a:gd name="T4" fmla="*/ 11 w 42"/>
                <a:gd name="T5" fmla="*/ 46 h 51"/>
                <a:gd name="T6" fmla="*/ 35 w 42"/>
                <a:gd name="T7" fmla="*/ 44 h 51"/>
                <a:gd name="T8" fmla="*/ 37 w 42"/>
                <a:gd name="T9" fmla="*/ 41 h 51"/>
                <a:gd name="T10" fmla="*/ 37 w 42"/>
                <a:gd name="T11" fmla="*/ 33 h 51"/>
                <a:gd name="T12" fmla="*/ 40 w 42"/>
                <a:gd name="T13" fmla="*/ 22 h 51"/>
                <a:gd name="T14" fmla="*/ 42 w 42"/>
                <a:gd name="T15" fmla="*/ 8 h 51"/>
                <a:gd name="T16" fmla="*/ 28 w 42"/>
                <a:gd name="T17" fmla="*/ 0 h 51"/>
                <a:gd name="T18" fmla="*/ 21 w 42"/>
                <a:gd name="T19" fmla="*/ 0 h 51"/>
                <a:gd name="T20" fmla="*/ 15 w 42"/>
                <a:gd name="T21" fmla="*/ 0 h 51"/>
                <a:gd name="T22" fmla="*/ 0 w 42"/>
                <a:gd name="T23" fmla="*/ 8 h 51"/>
                <a:gd name="T24" fmla="*/ 4 w 42"/>
                <a:gd name="T25" fmla="*/ 24 h 51"/>
                <a:gd name="T26" fmla="*/ 3 w 42"/>
                <a:gd name="T27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51">
                  <a:moveTo>
                    <a:pt x="3" y="37"/>
                  </a:moveTo>
                  <a:cubicBezTo>
                    <a:pt x="3" y="37"/>
                    <a:pt x="2" y="42"/>
                    <a:pt x="6" y="42"/>
                  </a:cubicBezTo>
                  <a:cubicBezTo>
                    <a:pt x="9" y="43"/>
                    <a:pt x="11" y="46"/>
                    <a:pt x="11" y="46"/>
                  </a:cubicBezTo>
                  <a:cubicBezTo>
                    <a:pt x="11" y="46"/>
                    <a:pt x="24" y="51"/>
                    <a:pt x="35" y="44"/>
                  </a:cubicBezTo>
                  <a:cubicBezTo>
                    <a:pt x="35" y="44"/>
                    <a:pt x="36" y="43"/>
                    <a:pt x="37" y="41"/>
                  </a:cubicBezTo>
                  <a:cubicBezTo>
                    <a:pt x="37" y="39"/>
                    <a:pt x="36" y="36"/>
                    <a:pt x="37" y="33"/>
                  </a:cubicBezTo>
                  <a:cubicBezTo>
                    <a:pt x="37" y="30"/>
                    <a:pt x="40" y="25"/>
                    <a:pt x="40" y="22"/>
                  </a:cubicBezTo>
                  <a:cubicBezTo>
                    <a:pt x="40" y="19"/>
                    <a:pt x="42" y="8"/>
                    <a:pt x="42" y="8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3" y="4"/>
                    <a:pt x="0" y="8"/>
                  </a:cubicBezTo>
                  <a:cubicBezTo>
                    <a:pt x="0" y="8"/>
                    <a:pt x="3" y="15"/>
                    <a:pt x="4" y="24"/>
                  </a:cubicBezTo>
                  <a:cubicBezTo>
                    <a:pt x="6" y="33"/>
                    <a:pt x="2" y="33"/>
                    <a:pt x="3" y="37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6" name="Freeform 199"/>
            <p:cNvSpPr>
              <a:spLocks/>
            </p:cNvSpPr>
            <p:nvPr/>
          </p:nvSpPr>
          <p:spPr bwMode="auto">
            <a:xfrm>
              <a:off x="5410859" y="3426979"/>
              <a:ext cx="104775" cy="204788"/>
            </a:xfrm>
            <a:custGeom>
              <a:avLst/>
              <a:gdLst>
                <a:gd name="T0" fmla="*/ 0 w 3"/>
                <a:gd name="T1" fmla="*/ 0 h 6"/>
                <a:gd name="T2" fmla="*/ 3 w 3"/>
                <a:gd name="T3" fmla="*/ 6 h 6"/>
                <a:gd name="T4" fmla="*/ 0 w 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1" y="3"/>
                    <a:pt x="3" y="6"/>
                    <a:pt x="3" y="6"/>
                  </a:cubicBezTo>
                  <a:cubicBezTo>
                    <a:pt x="3" y="6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7" name="Freeform 200"/>
            <p:cNvSpPr>
              <a:spLocks/>
            </p:cNvSpPr>
            <p:nvPr/>
          </p:nvSpPr>
          <p:spPr bwMode="auto">
            <a:xfrm>
              <a:off x="5198134" y="2577667"/>
              <a:ext cx="388938" cy="1054100"/>
            </a:xfrm>
            <a:custGeom>
              <a:avLst/>
              <a:gdLst>
                <a:gd name="T0" fmla="*/ 4 w 11"/>
                <a:gd name="T1" fmla="*/ 25 h 31"/>
                <a:gd name="T2" fmla="*/ 6 w 11"/>
                <a:gd name="T3" fmla="*/ 25 h 31"/>
                <a:gd name="T4" fmla="*/ 5 w 11"/>
                <a:gd name="T5" fmla="*/ 24 h 31"/>
                <a:gd name="T6" fmla="*/ 6 w 11"/>
                <a:gd name="T7" fmla="*/ 18 h 31"/>
                <a:gd name="T8" fmla="*/ 11 w 11"/>
                <a:gd name="T9" fmla="*/ 26 h 31"/>
                <a:gd name="T10" fmla="*/ 4 w 11"/>
                <a:gd name="T11" fmla="*/ 9 h 31"/>
                <a:gd name="T12" fmla="*/ 6 w 11"/>
                <a:gd name="T13" fmla="*/ 7 h 31"/>
                <a:gd name="T14" fmla="*/ 0 w 11"/>
                <a:gd name="T15" fmla="*/ 0 h 31"/>
                <a:gd name="T16" fmla="*/ 2 w 11"/>
                <a:gd name="T17" fmla="*/ 11 h 31"/>
                <a:gd name="T18" fmla="*/ 1 w 11"/>
                <a:gd name="T19" fmla="*/ 24 h 31"/>
                <a:gd name="T20" fmla="*/ 4 w 11"/>
                <a:gd name="T21" fmla="*/ 29 h 31"/>
                <a:gd name="T22" fmla="*/ 7 w 11"/>
                <a:gd name="T23" fmla="*/ 31 h 31"/>
                <a:gd name="T24" fmla="*/ 7 w 11"/>
                <a:gd name="T25" fmla="*/ 31 h 31"/>
                <a:gd name="T26" fmla="*/ 4 w 11"/>
                <a:gd name="T27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31">
                  <a:moveTo>
                    <a:pt x="4" y="25"/>
                  </a:moveTo>
                  <a:cubicBezTo>
                    <a:pt x="4" y="25"/>
                    <a:pt x="5" y="25"/>
                    <a:pt x="6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4" y="21"/>
                    <a:pt x="5" y="17"/>
                    <a:pt x="6" y="1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2"/>
                    <a:pt x="4" y="9"/>
                    <a:pt x="4" y="9"/>
                  </a:cubicBezTo>
                  <a:cubicBezTo>
                    <a:pt x="2" y="6"/>
                    <a:pt x="6" y="7"/>
                    <a:pt x="6" y="7"/>
                  </a:cubicBezTo>
                  <a:cubicBezTo>
                    <a:pt x="6" y="6"/>
                    <a:pt x="2" y="3"/>
                    <a:pt x="0" y="0"/>
                  </a:cubicBezTo>
                  <a:cubicBezTo>
                    <a:pt x="1" y="3"/>
                    <a:pt x="2" y="7"/>
                    <a:pt x="2" y="11"/>
                  </a:cubicBezTo>
                  <a:cubicBezTo>
                    <a:pt x="4" y="20"/>
                    <a:pt x="0" y="20"/>
                    <a:pt x="1" y="24"/>
                  </a:cubicBezTo>
                  <a:cubicBezTo>
                    <a:pt x="1" y="24"/>
                    <a:pt x="0" y="29"/>
                    <a:pt x="4" y="29"/>
                  </a:cubicBezTo>
                  <a:cubicBezTo>
                    <a:pt x="5" y="30"/>
                    <a:pt x="6" y="30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5" y="29"/>
                    <a:pt x="1" y="25"/>
                    <a:pt x="4" y="25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8" name="Freeform 201"/>
            <p:cNvSpPr>
              <a:spLocks/>
            </p:cNvSpPr>
            <p:nvPr/>
          </p:nvSpPr>
          <p:spPr bwMode="auto">
            <a:xfrm>
              <a:off x="6079197" y="2339542"/>
              <a:ext cx="458788" cy="1325563"/>
            </a:xfrm>
            <a:custGeom>
              <a:avLst/>
              <a:gdLst>
                <a:gd name="T0" fmla="*/ 13 w 13"/>
                <a:gd name="T1" fmla="*/ 16 h 39"/>
                <a:gd name="T2" fmla="*/ 13 w 13"/>
                <a:gd name="T3" fmla="*/ 12 h 39"/>
                <a:gd name="T4" fmla="*/ 13 w 13"/>
                <a:gd name="T5" fmla="*/ 3 h 39"/>
                <a:gd name="T6" fmla="*/ 12 w 13"/>
                <a:gd name="T7" fmla="*/ 8 h 39"/>
                <a:gd name="T8" fmla="*/ 8 w 13"/>
                <a:gd name="T9" fmla="*/ 0 h 39"/>
                <a:gd name="T10" fmla="*/ 12 w 13"/>
                <a:gd name="T11" fmla="*/ 12 h 39"/>
                <a:gd name="T12" fmla="*/ 9 w 13"/>
                <a:gd name="T13" fmla="*/ 18 h 39"/>
                <a:gd name="T14" fmla="*/ 4 w 13"/>
                <a:gd name="T15" fmla="*/ 17 h 39"/>
                <a:gd name="T16" fmla="*/ 8 w 13"/>
                <a:gd name="T17" fmla="*/ 22 h 39"/>
                <a:gd name="T18" fmla="*/ 6 w 13"/>
                <a:gd name="T19" fmla="*/ 25 h 39"/>
                <a:gd name="T20" fmla="*/ 0 w 13"/>
                <a:gd name="T21" fmla="*/ 25 h 39"/>
                <a:gd name="T22" fmla="*/ 7 w 13"/>
                <a:gd name="T23" fmla="*/ 34 h 39"/>
                <a:gd name="T24" fmla="*/ 7 w 13"/>
                <a:gd name="T25" fmla="*/ 39 h 39"/>
                <a:gd name="T26" fmla="*/ 8 w 13"/>
                <a:gd name="T27" fmla="*/ 38 h 39"/>
                <a:gd name="T28" fmla="*/ 10 w 13"/>
                <a:gd name="T29" fmla="*/ 35 h 39"/>
                <a:gd name="T30" fmla="*/ 10 w 13"/>
                <a:gd name="T31" fmla="*/ 27 h 39"/>
                <a:gd name="T32" fmla="*/ 13 w 13"/>
                <a:gd name="T33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9">
                  <a:moveTo>
                    <a:pt x="13" y="16"/>
                  </a:moveTo>
                  <a:cubicBezTo>
                    <a:pt x="13" y="15"/>
                    <a:pt x="13" y="13"/>
                    <a:pt x="13" y="12"/>
                  </a:cubicBezTo>
                  <a:cubicBezTo>
                    <a:pt x="13" y="9"/>
                    <a:pt x="13" y="3"/>
                    <a:pt x="13" y="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8" y="0"/>
                    <a:pt x="8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17"/>
                    <a:pt x="9" y="18"/>
                  </a:cubicBezTo>
                  <a:cubicBezTo>
                    <a:pt x="8" y="20"/>
                    <a:pt x="4" y="17"/>
                    <a:pt x="4" y="17"/>
                  </a:cubicBezTo>
                  <a:cubicBezTo>
                    <a:pt x="4" y="19"/>
                    <a:pt x="8" y="22"/>
                    <a:pt x="8" y="22"/>
                  </a:cubicBezTo>
                  <a:cubicBezTo>
                    <a:pt x="8" y="22"/>
                    <a:pt x="9" y="24"/>
                    <a:pt x="6" y="25"/>
                  </a:cubicBezTo>
                  <a:cubicBezTo>
                    <a:pt x="4" y="27"/>
                    <a:pt x="0" y="25"/>
                    <a:pt x="0" y="25"/>
                  </a:cubicBezTo>
                  <a:cubicBezTo>
                    <a:pt x="0" y="25"/>
                    <a:pt x="4" y="32"/>
                    <a:pt x="7" y="34"/>
                  </a:cubicBezTo>
                  <a:cubicBezTo>
                    <a:pt x="9" y="35"/>
                    <a:pt x="8" y="37"/>
                    <a:pt x="7" y="39"/>
                  </a:cubicBezTo>
                  <a:cubicBezTo>
                    <a:pt x="8" y="39"/>
                    <a:pt x="8" y="39"/>
                    <a:pt x="8" y="38"/>
                  </a:cubicBezTo>
                  <a:cubicBezTo>
                    <a:pt x="8" y="38"/>
                    <a:pt x="9" y="37"/>
                    <a:pt x="10" y="35"/>
                  </a:cubicBezTo>
                  <a:cubicBezTo>
                    <a:pt x="10" y="33"/>
                    <a:pt x="9" y="30"/>
                    <a:pt x="10" y="27"/>
                  </a:cubicBezTo>
                  <a:cubicBezTo>
                    <a:pt x="10" y="24"/>
                    <a:pt x="13" y="19"/>
                    <a:pt x="13" y="16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9" name="Freeform 202"/>
            <p:cNvSpPr>
              <a:spLocks/>
            </p:cNvSpPr>
            <p:nvPr/>
          </p:nvSpPr>
          <p:spPr bwMode="auto">
            <a:xfrm>
              <a:off x="5656922" y="2134754"/>
              <a:ext cx="528638" cy="306388"/>
            </a:xfrm>
            <a:custGeom>
              <a:avLst/>
              <a:gdLst>
                <a:gd name="T0" fmla="*/ 13 w 15"/>
                <a:gd name="T1" fmla="*/ 0 h 9"/>
                <a:gd name="T2" fmla="*/ 6 w 15"/>
                <a:gd name="T3" fmla="*/ 0 h 9"/>
                <a:gd name="T4" fmla="*/ 0 w 15"/>
                <a:gd name="T5" fmla="*/ 0 h 9"/>
                <a:gd name="T6" fmla="*/ 0 w 15"/>
                <a:gd name="T7" fmla="*/ 0 h 9"/>
                <a:gd name="T8" fmla="*/ 0 w 15"/>
                <a:gd name="T9" fmla="*/ 9 h 9"/>
                <a:gd name="T10" fmla="*/ 4 w 15"/>
                <a:gd name="T11" fmla="*/ 5 h 9"/>
                <a:gd name="T12" fmla="*/ 8 w 15"/>
                <a:gd name="T13" fmla="*/ 5 h 9"/>
                <a:gd name="T14" fmla="*/ 11 w 15"/>
                <a:gd name="T15" fmla="*/ 8 h 9"/>
                <a:gd name="T16" fmla="*/ 15 w 15"/>
                <a:gd name="T17" fmla="*/ 1 h 9"/>
                <a:gd name="T18" fmla="*/ 13 w 15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">
                  <a:moveTo>
                    <a:pt x="1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4" y="6"/>
                    <a:pt x="15" y="1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0" name="Freeform 203"/>
            <p:cNvSpPr>
              <a:spLocks/>
            </p:cNvSpPr>
            <p:nvPr/>
          </p:nvSpPr>
          <p:spPr bwMode="auto">
            <a:xfrm>
              <a:off x="5691847" y="1760104"/>
              <a:ext cx="423863" cy="511175"/>
            </a:xfrm>
            <a:custGeom>
              <a:avLst/>
              <a:gdLst>
                <a:gd name="T0" fmla="*/ 0 w 12"/>
                <a:gd name="T1" fmla="*/ 7 h 15"/>
                <a:gd name="T2" fmla="*/ 0 w 12"/>
                <a:gd name="T3" fmla="*/ 9 h 15"/>
                <a:gd name="T4" fmla="*/ 5 w 12"/>
                <a:gd name="T5" fmla="*/ 15 h 15"/>
                <a:gd name="T6" fmla="*/ 9 w 12"/>
                <a:gd name="T7" fmla="*/ 13 h 15"/>
                <a:gd name="T8" fmla="*/ 11 w 12"/>
                <a:gd name="T9" fmla="*/ 8 h 15"/>
                <a:gd name="T10" fmla="*/ 11 w 12"/>
                <a:gd name="T11" fmla="*/ 2 h 15"/>
                <a:gd name="T12" fmla="*/ 0 w 12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4" y="14"/>
                    <a:pt x="5" y="15"/>
                  </a:cubicBezTo>
                  <a:cubicBezTo>
                    <a:pt x="6" y="15"/>
                    <a:pt x="9" y="13"/>
                    <a:pt x="9" y="1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4"/>
                    <a:pt x="11" y="2"/>
                  </a:cubicBezTo>
                  <a:cubicBezTo>
                    <a:pt x="12" y="0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1" name="Freeform 204"/>
            <p:cNvSpPr>
              <a:spLocks/>
            </p:cNvSpPr>
            <p:nvPr/>
          </p:nvSpPr>
          <p:spPr bwMode="auto">
            <a:xfrm>
              <a:off x="5763284" y="1931554"/>
              <a:ext cx="280988" cy="339725"/>
            </a:xfrm>
            <a:custGeom>
              <a:avLst/>
              <a:gdLst>
                <a:gd name="T0" fmla="*/ 8 w 8"/>
                <a:gd name="T1" fmla="*/ 0 h 10"/>
                <a:gd name="T2" fmla="*/ 5 w 8"/>
                <a:gd name="T3" fmla="*/ 4 h 10"/>
                <a:gd name="T4" fmla="*/ 0 w 8"/>
                <a:gd name="T5" fmla="*/ 6 h 10"/>
                <a:gd name="T6" fmla="*/ 3 w 8"/>
                <a:gd name="T7" fmla="*/ 10 h 10"/>
                <a:gd name="T8" fmla="*/ 7 w 8"/>
                <a:gd name="T9" fmla="*/ 8 h 10"/>
                <a:gd name="T10" fmla="*/ 8 w 8"/>
                <a:gd name="T11" fmla="*/ 5 h 10"/>
                <a:gd name="T12" fmla="*/ 8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8" y="0"/>
                    <a:pt x="6" y="3"/>
                    <a:pt x="5" y="4"/>
                  </a:cubicBezTo>
                  <a:cubicBezTo>
                    <a:pt x="5" y="5"/>
                    <a:pt x="2" y="6"/>
                    <a:pt x="0" y="6"/>
                  </a:cubicBezTo>
                  <a:cubicBezTo>
                    <a:pt x="1" y="8"/>
                    <a:pt x="3" y="10"/>
                    <a:pt x="3" y="10"/>
                  </a:cubicBezTo>
                  <a:cubicBezTo>
                    <a:pt x="4" y="10"/>
                    <a:pt x="7" y="8"/>
                    <a:pt x="7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2" name="Freeform 205"/>
            <p:cNvSpPr>
              <a:spLocks/>
            </p:cNvSpPr>
            <p:nvPr/>
          </p:nvSpPr>
          <p:spPr bwMode="auto">
            <a:xfrm>
              <a:off x="5691847" y="2169679"/>
              <a:ext cx="352425" cy="1462088"/>
            </a:xfrm>
            <a:custGeom>
              <a:avLst/>
              <a:gdLst>
                <a:gd name="T0" fmla="*/ 0 w 10"/>
                <a:gd name="T1" fmla="*/ 39 h 43"/>
                <a:gd name="T2" fmla="*/ 3 w 10"/>
                <a:gd name="T3" fmla="*/ 43 h 43"/>
                <a:gd name="T4" fmla="*/ 9 w 10"/>
                <a:gd name="T5" fmla="*/ 40 h 43"/>
                <a:gd name="T6" fmla="*/ 9 w 10"/>
                <a:gd name="T7" fmla="*/ 13 h 43"/>
                <a:gd name="T8" fmla="*/ 7 w 10"/>
                <a:gd name="T9" fmla="*/ 7 h 43"/>
                <a:gd name="T10" fmla="*/ 8 w 10"/>
                <a:gd name="T11" fmla="*/ 4 h 43"/>
                <a:gd name="T12" fmla="*/ 4 w 10"/>
                <a:gd name="T13" fmla="*/ 2 h 43"/>
                <a:gd name="T14" fmla="*/ 3 w 10"/>
                <a:gd name="T15" fmla="*/ 5 h 43"/>
                <a:gd name="T16" fmla="*/ 3 w 10"/>
                <a:gd name="T17" fmla="*/ 9 h 43"/>
                <a:gd name="T18" fmla="*/ 1 w 10"/>
                <a:gd name="T19" fmla="*/ 13 h 43"/>
                <a:gd name="T20" fmla="*/ 0 w 10"/>
                <a:gd name="T21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43">
                  <a:moveTo>
                    <a:pt x="0" y="39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10" y="14"/>
                    <a:pt x="9" y="13"/>
                  </a:cubicBezTo>
                  <a:cubicBezTo>
                    <a:pt x="8" y="11"/>
                    <a:pt x="7" y="7"/>
                    <a:pt x="7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0"/>
                    <a:pt x="4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13"/>
                    <a:pt x="1" y="13"/>
                    <a:pt x="1" y="13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3" name="Freeform 206"/>
            <p:cNvSpPr>
              <a:spLocks/>
            </p:cNvSpPr>
            <p:nvPr/>
          </p:nvSpPr>
          <p:spPr bwMode="auto">
            <a:xfrm>
              <a:off x="5656922" y="2033154"/>
              <a:ext cx="176213" cy="374650"/>
            </a:xfrm>
            <a:custGeom>
              <a:avLst/>
              <a:gdLst>
                <a:gd name="T0" fmla="*/ 22 w 111"/>
                <a:gd name="T1" fmla="*/ 0 h 236"/>
                <a:gd name="T2" fmla="*/ 0 w 111"/>
                <a:gd name="T3" fmla="*/ 107 h 236"/>
                <a:gd name="T4" fmla="*/ 22 w 111"/>
                <a:gd name="T5" fmla="*/ 236 h 236"/>
                <a:gd name="T6" fmla="*/ 111 w 111"/>
                <a:gd name="T7" fmla="*/ 128 h 236"/>
                <a:gd name="T8" fmla="*/ 22 w 111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36">
                  <a:moveTo>
                    <a:pt x="22" y="0"/>
                  </a:moveTo>
                  <a:lnTo>
                    <a:pt x="0" y="107"/>
                  </a:lnTo>
                  <a:lnTo>
                    <a:pt x="22" y="236"/>
                  </a:lnTo>
                  <a:lnTo>
                    <a:pt x="111" y="12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4" name="Freeform 207"/>
            <p:cNvSpPr>
              <a:spLocks/>
            </p:cNvSpPr>
            <p:nvPr/>
          </p:nvSpPr>
          <p:spPr bwMode="auto">
            <a:xfrm>
              <a:off x="5587072" y="1250517"/>
              <a:ext cx="633413" cy="577850"/>
            </a:xfrm>
            <a:custGeom>
              <a:avLst/>
              <a:gdLst>
                <a:gd name="T0" fmla="*/ 1 w 18"/>
                <a:gd name="T1" fmla="*/ 5 h 17"/>
                <a:gd name="T2" fmla="*/ 0 w 18"/>
                <a:gd name="T3" fmla="*/ 4 h 17"/>
                <a:gd name="T4" fmla="*/ 5 w 18"/>
                <a:gd name="T5" fmla="*/ 0 h 17"/>
                <a:gd name="T6" fmla="*/ 12 w 18"/>
                <a:gd name="T7" fmla="*/ 0 h 17"/>
                <a:gd name="T8" fmla="*/ 17 w 18"/>
                <a:gd name="T9" fmla="*/ 5 h 17"/>
                <a:gd name="T10" fmla="*/ 18 w 18"/>
                <a:gd name="T11" fmla="*/ 10 h 17"/>
                <a:gd name="T12" fmla="*/ 16 w 18"/>
                <a:gd name="T13" fmla="*/ 16 h 17"/>
                <a:gd name="T14" fmla="*/ 1 w 18"/>
                <a:gd name="T1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7" y="0"/>
                    <a:pt x="12" y="0"/>
                    <a:pt x="12" y="0"/>
                  </a:cubicBezTo>
                  <a:cubicBezTo>
                    <a:pt x="12" y="0"/>
                    <a:pt x="15" y="2"/>
                    <a:pt x="17" y="5"/>
                  </a:cubicBezTo>
                  <a:cubicBezTo>
                    <a:pt x="18" y="7"/>
                    <a:pt x="18" y="10"/>
                    <a:pt x="18" y="10"/>
                  </a:cubicBezTo>
                  <a:cubicBezTo>
                    <a:pt x="18" y="10"/>
                    <a:pt x="18" y="14"/>
                    <a:pt x="16" y="16"/>
                  </a:cubicBezTo>
                  <a:cubicBezTo>
                    <a:pt x="16" y="16"/>
                    <a:pt x="10" y="17"/>
                    <a:pt x="1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5" name="Freeform 208"/>
            <p:cNvSpPr>
              <a:spLocks/>
            </p:cNvSpPr>
            <p:nvPr/>
          </p:nvSpPr>
          <p:spPr bwMode="auto">
            <a:xfrm>
              <a:off x="5939497" y="2033154"/>
              <a:ext cx="246063" cy="374650"/>
            </a:xfrm>
            <a:custGeom>
              <a:avLst/>
              <a:gdLst>
                <a:gd name="T0" fmla="*/ 0 w 7"/>
                <a:gd name="T1" fmla="*/ 6 h 11"/>
                <a:gd name="T2" fmla="*/ 3 w 7"/>
                <a:gd name="T3" fmla="*/ 11 h 11"/>
                <a:gd name="T4" fmla="*/ 7 w 7"/>
                <a:gd name="T5" fmla="*/ 4 h 11"/>
                <a:gd name="T6" fmla="*/ 4 w 7"/>
                <a:gd name="T7" fmla="*/ 0 h 11"/>
                <a:gd name="T8" fmla="*/ 0 w 7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6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7" y="5"/>
                    <a:pt x="7" y="4"/>
                  </a:cubicBezTo>
                  <a:cubicBezTo>
                    <a:pt x="7" y="4"/>
                    <a:pt x="4" y="1"/>
                    <a:pt x="4" y="0"/>
                  </a:cubicBezTo>
                  <a:cubicBezTo>
                    <a:pt x="4" y="0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6" name="Freeform 209"/>
            <p:cNvSpPr>
              <a:spLocks/>
            </p:cNvSpPr>
            <p:nvPr/>
          </p:nvSpPr>
          <p:spPr bwMode="auto">
            <a:xfrm>
              <a:off x="5550559" y="1387042"/>
              <a:ext cx="635000" cy="679450"/>
            </a:xfrm>
            <a:custGeom>
              <a:avLst/>
              <a:gdLst>
                <a:gd name="T0" fmla="*/ 3 w 18"/>
                <a:gd name="T1" fmla="*/ 19 h 20"/>
                <a:gd name="T2" fmla="*/ 6 w 18"/>
                <a:gd name="T3" fmla="*/ 20 h 20"/>
                <a:gd name="T4" fmla="*/ 12 w 18"/>
                <a:gd name="T5" fmla="*/ 17 h 20"/>
                <a:gd name="T6" fmla="*/ 14 w 18"/>
                <a:gd name="T7" fmla="*/ 14 h 20"/>
                <a:gd name="T8" fmla="*/ 15 w 18"/>
                <a:gd name="T9" fmla="*/ 14 h 20"/>
                <a:gd name="T10" fmla="*/ 17 w 18"/>
                <a:gd name="T11" fmla="*/ 11 h 20"/>
                <a:gd name="T12" fmla="*/ 17 w 18"/>
                <a:gd name="T13" fmla="*/ 8 h 20"/>
                <a:gd name="T14" fmla="*/ 15 w 18"/>
                <a:gd name="T15" fmla="*/ 8 h 20"/>
                <a:gd name="T16" fmla="*/ 13 w 18"/>
                <a:gd name="T17" fmla="*/ 10 h 20"/>
                <a:gd name="T18" fmla="*/ 13 w 18"/>
                <a:gd name="T19" fmla="*/ 10 h 20"/>
                <a:gd name="T20" fmla="*/ 13 w 18"/>
                <a:gd name="T21" fmla="*/ 8 h 20"/>
                <a:gd name="T22" fmla="*/ 11 w 18"/>
                <a:gd name="T23" fmla="*/ 5 h 20"/>
                <a:gd name="T24" fmla="*/ 12 w 18"/>
                <a:gd name="T25" fmla="*/ 4 h 20"/>
                <a:gd name="T26" fmla="*/ 9 w 18"/>
                <a:gd name="T27" fmla="*/ 1 h 20"/>
                <a:gd name="T28" fmla="*/ 2 w 18"/>
                <a:gd name="T29" fmla="*/ 1 h 20"/>
                <a:gd name="T30" fmla="*/ 1 w 18"/>
                <a:gd name="T31" fmla="*/ 6 h 20"/>
                <a:gd name="T32" fmla="*/ 1 w 18"/>
                <a:gd name="T33" fmla="*/ 7 h 20"/>
                <a:gd name="T34" fmla="*/ 0 w 18"/>
                <a:gd name="T35" fmla="*/ 11 h 20"/>
                <a:gd name="T36" fmla="*/ 2 w 18"/>
                <a:gd name="T37" fmla="*/ 17 h 20"/>
                <a:gd name="T38" fmla="*/ 3 w 18"/>
                <a:gd name="T3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0">
                  <a:moveTo>
                    <a:pt x="3" y="19"/>
                  </a:moveTo>
                  <a:cubicBezTo>
                    <a:pt x="3" y="19"/>
                    <a:pt x="5" y="20"/>
                    <a:pt x="6" y="20"/>
                  </a:cubicBezTo>
                  <a:cubicBezTo>
                    <a:pt x="6" y="20"/>
                    <a:pt x="10" y="19"/>
                    <a:pt x="12" y="17"/>
                  </a:cubicBezTo>
                  <a:cubicBezTo>
                    <a:pt x="13" y="15"/>
                    <a:pt x="14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7" y="11"/>
                    <a:pt x="17" y="11"/>
                  </a:cubicBezTo>
                  <a:cubicBezTo>
                    <a:pt x="17" y="11"/>
                    <a:pt x="18" y="8"/>
                    <a:pt x="17" y="8"/>
                  </a:cubicBezTo>
                  <a:cubicBezTo>
                    <a:pt x="16" y="7"/>
                    <a:pt x="15" y="8"/>
                    <a:pt x="15" y="8"/>
                  </a:cubicBezTo>
                  <a:cubicBezTo>
                    <a:pt x="15" y="8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8"/>
                    <a:pt x="13" y="8"/>
                  </a:cubicBezTo>
                  <a:cubicBezTo>
                    <a:pt x="13" y="7"/>
                    <a:pt x="11" y="5"/>
                    <a:pt x="11" y="5"/>
                  </a:cubicBezTo>
                  <a:cubicBezTo>
                    <a:pt x="11" y="4"/>
                    <a:pt x="12" y="4"/>
                    <a:pt x="12" y="4"/>
                  </a:cubicBezTo>
                  <a:cubicBezTo>
                    <a:pt x="12" y="3"/>
                    <a:pt x="10" y="1"/>
                    <a:pt x="9" y="1"/>
                  </a:cubicBezTo>
                  <a:cubicBezTo>
                    <a:pt x="9" y="1"/>
                    <a:pt x="4" y="0"/>
                    <a:pt x="2" y="1"/>
                  </a:cubicBezTo>
                  <a:cubicBezTo>
                    <a:pt x="2" y="1"/>
                    <a:pt x="1" y="3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4"/>
                    <a:pt x="2" y="16"/>
                    <a:pt x="2" y="17"/>
                  </a:cubicBezTo>
                  <a:cubicBezTo>
                    <a:pt x="2" y="18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7" name="Freeform 210"/>
            <p:cNvSpPr>
              <a:spLocks/>
            </p:cNvSpPr>
            <p:nvPr/>
          </p:nvSpPr>
          <p:spPr bwMode="auto">
            <a:xfrm>
              <a:off x="5621997" y="1420379"/>
              <a:ext cx="563563" cy="646113"/>
            </a:xfrm>
            <a:custGeom>
              <a:avLst/>
              <a:gdLst>
                <a:gd name="T0" fmla="*/ 15 w 16"/>
                <a:gd name="T1" fmla="*/ 7 h 19"/>
                <a:gd name="T2" fmla="*/ 13 w 16"/>
                <a:gd name="T3" fmla="*/ 7 h 19"/>
                <a:gd name="T4" fmla="*/ 11 w 16"/>
                <a:gd name="T5" fmla="*/ 9 h 19"/>
                <a:gd name="T6" fmla="*/ 11 w 16"/>
                <a:gd name="T7" fmla="*/ 9 h 19"/>
                <a:gd name="T8" fmla="*/ 11 w 16"/>
                <a:gd name="T9" fmla="*/ 7 h 19"/>
                <a:gd name="T10" fmla="*/ 9 w 16"/>
                <a:gd name="T11" fmla="*/ 4 h 19"/>
                <a:gd name="T12" fmla="*/ 10 w 16"/>
                <a:gd name="T13" fmla="*/ 3 h 19"/>
                <a:gd name="T14" fmla="*/ 7 w 16"/>
                <a:gd name="T15" fmla="*/ 0 h 19"/>
                <a:gd name="T16" fmla="*/ 7 w 16"/>
                <a:gd name="T17" fmla="*/ 0 h 19"/>
                <a:gd name="T18" fmla="*/ 4 w 16"/>
                <a:gd name="T19" fmla="*/ 4 h 19"/>
                <a:gd name="T20" fmla="*/ 6 w 16"/>
                <a:gd name="T21" fmla="*/ 5 h 19"/>
                <a:gd name="T22" fmla="*/ 7 w 16"/>
                <a:gd name="T23" fmla="*/ 7 h 19"/>
                <a:gd name="T24" fmla="*/ 8 w 16"/>
                <a:gd name="T25" fmla="*/ 8 h 19"/>
                <a:gd name="T26" fmla="*/ 8 w 16"/>
                <a:gd name="T27" fmla="*/ 11 h 19"/>
                <a:gd name="T28" fmla="*/ 5 w 16"/>
                <a:gd name="T29" fmla="*/ 11 h 19"/>
                <a:gd name="T30" fmla="*/ 6 w 16"/>
                <a:gd name="T31" fmla="*/ 15 h 19"/>
                <a:gd name="T32" fmla="*/ 3 w 16"/>
                <a:gd name="T33" fmla="*/ 18 h 19"/>
                <a:gd name="T34" fmla="*/ 0 w 16"/>
                <a:gd name="T35" fmla="*/ 17 h 19"/>
                <a:gd name="T36" fmla="*/ 1 w 16"/>
                <a:gd name="T37" fmla="*/ 18 h 19"/>
                <a:gd name="T38" fmla="*/ 4 w 16"/>
                <a:gd name="T39" fmla="*/ 19 h 19"/>
                <a:gd name="T40" fmla="*/ 10 w 16"/>
                <a:gd name="T41" fmla="*/ 16 h 19"/>
                <a:gd name="T42" fmla="*/ 12 w 16"/>
                <a:gd name="T43" fmla="*/ 13 h 19"/>
                <a:gd name="T44" fmla="*/ 13 w 16"/>
                <a:gd name="T45" fmla="*/ 13 h 19"/>
                <a:gd name="T46" fmla="*/ 15 w 16"/>
                <a:gd name="T47" fmla="*/ 10 h 19"/>
                <a:gd name="T48" fmla="*/ 15 w 16"/>
                <a:gd name="T4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9">
                  <a:moveTo>
                    <a:pt x="15" y="7"/>
                  </a:moveTo>
                  <a:cubicBezTo>
                    <a:pt x="14" y="6"/>
                    <a:pt x="13" y="7"/>
                    <a:pt x="13" y="7"/>
                  </a:cubicBezTo>
                  <a:cubicBezTo>
                    <a:pt x="13" y="7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7"/>
                    <a:pt x="11" y="7"/>
                  </a:cubicBezTo>
                  <a:cubicBezTo>
                    <a:pt x="11" y="6"/>
                    <a:pt x="9" y="4"/>
                    <a:pt x="9" y="4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2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4" y="4"/>
                    <a:pt x="4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5"/>
                    <a:pt x="7" y="7"/>
                    <a:pt x="7" y="7"/>
                  </a:cubicBezTo>
                  <a:cubicBezTo>
                    <a:pt x="7" y="7"/>
                    <a:pt x="8" y="7"/>
                    <a:pt x="8" y="8"/>
                  </a:cubicBezTo>
                  <a:cubicBezTo>
                    <a:pt x="8" y="8"/>
                    <a:pt x="8" y="10"/>
                    <a:pt x="8" y="11"/>
                  </a:cubicBezTo>
                  <a:cubicBezTo>
                    <a:pt x="7" y="12"/>
                    <a:pt x="5" y="11"/>
                    <a:pt x="5" y="11"/>
                  </a:cubicBezTo>
                  <a:cubicBezTo>
                    <a:pt x="6" y="12"/>
                    <a:pt x="6" y="14"/>
                    <a:pt x="6" y="15"/>
                  </a:cubicBezTo>
                  <a:cubicBezTo>
                    <a:pt x="6" y="16"/>
                    <a:pt x="4" y="17"/>
                    <a:pt x="3" y="18"/>
                  </a:cubicBezTo>
                  <a:cubicBezTo>
                    <a:pt x="3" y="18"/>
                    <a:pt x="1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3" y="19"/>
                    <a:pt x="4" y="19"/>
                  </a:cubicBezTo>
                  <a:cubicBezTo>
                    <a:pt x="4" y="19"/>
                    <a:pt x="8" y="18"/>
                    <a:pt x="10" y="16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4" y="13"/>
                    <a:pt x="15" y="10"/>
                    <a:pt x="15" y="10"/>
                  </a:cubicBezTo>
                  <a:cubicBezTo>
                    <a:pt x="15" y="10"/>
                    <a:pt x="16" y="7"/>
                    <a:pt x="15" y="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73" name="组合 872"/>
          <p:cNvGrpSpPr/>
          <p:nvPr/>
        </p:nvGrpSpPr>
        <p:grpSpPr>
          <a:xfrm>
            <a:off x="6233699" y="1056818"/>
            <a:ext cx="640781" cy="2241517"/>
            <a:chOff x="2376488" y="3625851"/>
            <a:chExt cx="835025" cy="2920999"/>
          </a:xfrm>
        </p:grpSpPr>
        <p:sp>
          <p:nvSpPr>
            <p:cNvPr id="874" name="AutoShape 202"/>
            <p:cNvSpPr>
              <a:spLocks noChangeAspect="1" noChangeArrowheads="1" noTextEdit="1"/>
            </p:cNvSpPr>
            <p:nvPr/>
          </p:nvSpPr>
          <p:spPr bwMode="auto">
            <a:xfrm>
              <a:off x="2376488" y="3675063"/>
              <a:ext cx="835025" cy="2849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5" name="Freeform 204"/>
            <p:cNvSpPr>
              <a:spLocks/>
            </p:cNvSpPr>
            <p:nvPr/>
          </p:nvSpPr>
          <p:spPr bwMode="auto">
            <a:xfrm>
              <a:off x="2681288" y="5597525"/>
              <a:ext cx="227013" cy="830262"/>
            </a:xfrm>
            <a:custGeom>
              <a:avLst/>
              <a:gdLst>
                <a:gd name="T0" fmla="*/ 0 w 9"/>
                <a:gd name="T1" fmla="*/ 34 h 35"/>
                <a:gd name="T2" fmla="*/ 6 w 9"/>
                <a:gd name="T3" fmla="*/ 30 h 35"/>
                <a:gd name="T4" fmla="*/ 8 w 9"/>
                <a:gd name="T5" fmla="*/ 26 h 35"/>
                <a:gd name="T6" fmla="*/ 7 w 9"/>
                <a:gd name="T7" fmla="*/ 21 h 35"/>
                <a:gd name="T8" fmla="*/ 9 w 9"/>
                <a:gd name="T9" fmla="*/ 13 h 35"/>
                <a:gd name="T10" fmla="*/ 5 w 9"/>
                <a:gd name="T11" fmla="*/ 0 h 35"/>
                <a:gd name="T12" fmla="*/ 0 w 9"/>
                <a:gd name="T13" fmla="*/ 0 h 35"/>
                <a:gd name="T14" fmla="*/ 1 w 9"/>
                <a:gd name="T15" fmla="*/ 4 h 35"/>
                <a:gd name="T16" fmla="*/ 3 w 9"/>
                <a:gd name="T17" fmla="*/ 24 h 35"/>
                <a:gd name="T18" fmla="*/ 3 w 9"/>
                <a:gd name="T19" fmla="*/ 27 h 35"/>
                <a:gd name="T20" fmla="*/ 1 w 9"/>
                <a:gd name="T21" fmla="*/ 32 h 35"/>
                <a:gd name="T22" fmla="*/ 0 w 9"/>
                <a:gd name="T2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35">
                  <a:moveTo>
                    <a:pt x="0" y="34"/>
                  </a:moveTo>
                  <a:cubicBezTo>
                    <a:pt x="0" y="34"/>
                    <a:pt x="5" y="35"/>
                    <a:pt x="6" y="30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1" y="4"/>
                  </a:cubicBezTo>
                  <a:cubicBezTo>
                    <a:pt x="1" y="4"/>
                    <a:pt x="3" y="23"/>
                    <a:pt x="3" y="24"/>
                  </a:cubicBezTo>
                  <a:cubicBezTo>
                    <a:pt x="3" y="25"/>
                    <a:pt x="3" y="27"/>
                    <a:pt x="3" y="27"/>
                  </a:cubicBezTo>
                  <a:cubicBezTo>
                    <a:pt x="3" y="28"/>
                    <a:pt x="2" y="31"/>
                    <a:pt x="1" y="32"/>
                  </a:cubicBezTo>
                  <a:cubicBezTo>
                    <a:pt x="1" y="32"/>
                    <a:pt x="1" y="33"/>
                    <a:pt x="0" y="3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6" name="Freeform 205"/>
            <p:cNvSpPr>
              <a:spLocks/>
            </p:cNvSpPr>
            <p:nvPr/>
          </p:nvSpPr>
          <p:spPr bwMode="auto">
            <a:xfrm>
              <a:off x="2806701" y="6215063"/>
              <a:ext cx="76200" cy="166687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5 h 7"/>
                <a:gd name="T4" fmla="*/ 2 w 3"/>
                <a:gd name="T5" fmla="*/ 0 h 7"/>
                <a:gd name="T6" fmla="*/ 3 w 3"/>
                <a:gd name="T7" fmla="*/ 0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7"/>
                    <a:pt x="0" y="5"/>
                    <a:pt x="0" y="5"/>
                  </a:cubicBezTo>
                  <a:cubicBezTo>
                    <a:pt x="1" y="5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7" name="Freeform 206"/>
            <p:cNvSpPr>
              <a:spLocks/>
            </p:cNvSpPr>
            <p:nvPr/>
          </p:nvSpPr>
          <p:spPr bwMode="auto">
            <a:xfrm>
              <a:off x="2630488" y="6334125"/>
              <a:ext cx="227013" cy="165100"/>
            </a:xfrm>
            <a:custGeom>
              <a:avLst/>
              <a:gdLst>
                <a:gd name="T0" fmla="*/ 0 w 9"/>
                <a:gd name="T1" fmla="*/ 5 h 7"/>
                <a:gd name="T2" fmla="*/ 0 w 9"/>
                <a:gd name="T3" fmla="*/ 6 h 7"/>
                <a:gd name="T4" fmla="*/ 3 w 9"/>
                <a:gd name="T5" fmla="*/ 6 h 7"/>
                <a:gd name="T6" fmla="*/ 8 w 9"/>
                <a:gd name="T7" fmla="*/ 2 h 7"/>
                <a:gd name="T8" fmla="*/ 9 w 9"/>
                <a:gd name="T9" fmla="*/ 0 h 7"/>
                <a:gd name="T10" fmla="*/ 5 w 9"/>
                <a:gd name="T11" fmla="*/ 3 h 7"/>
                <a:gd name="T12" fmla="*/ 2 w 9"/>
                <a:gd name="T13" fmla="*/ 3 h 7"/>
                <a:gd name="T14" fmla="*/ 0 w 9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7" y="5"/>
                    <a:pt x="8" y="2"/>
                    <a:pt x="8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6" y="2"/>
                    <a:pt x="5" y="3"/>
                  </a:cubicBezTo>
                  <a:cubicBezTo>
                    <a:pt x="4" y="3"/>
                    <a:pt x="2" y="3"/>
                    <a:pt x="2" y="3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8" name="Freeform 207"/>
            <p:cNvSpPr>
              <a:spLocks/>
            </p:cNvSpPr>
            <p:nvPr/>
          </p:nvSpPr>
          <p:spPr bwMode="auto">
            <a:xfrm>
              <a:off x="2681288" y="5597525"/>
              <a:ext cx="227013" cy="665162"/>
            </a:xfrm>
            <a:custGeom>
              <a:avLst/>
              <a:gdLst>
                <a:gd name="T0" fmla="*/ 0 w 9"/>
                <a:gd name="T1" fmla="*/ 0 h 28"/>
                <a:gd name="T2" fmla="*/ 0 w 9"/>
                <a:gd name="T3" fmla="*/ 2 h 28"/>
                <a:gd name="T4" fmla="*/ 1 w 9"/>
                <a:gd name="T5" fmla="*/ 1 h 28"/>
                <a:gd name="T6" fmla="*/ 6 w 9"/>
                <a:gd name="T7" fmla="*/ 4 h 28"/>
                <a:gd name="T8" fmla="*/ 7 w 9"/>
                <a:gd name="T9" fmla="*/ 14 h 28"/>
                <a:gd name="T10" fmla="*/ 6 w 9"/>
                <a:gd name="T11" fmla="*/ 22 h 28"/>
                <a:gd name="T12" fmla="*/ 5 w 9"/>
                <a:gd name="T13" fmla="*/ 27 h 28"/>
                <a:gd name="T14" fmla="*/ 6 w 9"/>
                <a:gd name="T15" fmla="*/ 27 h 28"/>
                <a:gd name="T16" fmla="*/ 7 w 9"/>
                <a:gd name="T17" fmla="*/ 27 h 28"/>
                <a:gd name="T18" fmla="*/ 8 w 9"/>
                <a:gd name="T19" fmla="*/ 26 h 28"/>
                <a:gd name="T20" fmla="*/ 7 w 9"/>
                <a:gd name="T21" fmla="*/ 21 h 28"/>
                <a:gd name="T22" fmla="*/ 9 w 9"/>
                <a:gd name="T23" fmla="*/ 13 h 28"/>
                <a:gd name="T24" fmla="*/ 5 w 9"/>
                <a:gd name="T25" fmla="*/ 0 h 28"/>
                <a:gd name="T26" fmla="*/ 0 w 9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28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5" y="3"/>
                    <a:pt x="6" y="4"/>
                  </a:cubicBezTo>
                  <a:cubicBezTo>
                    <a:pt x="6" y="6"/>
                    <a:pt x="7" y="12"/>
                    <a:pt x="7" y="14"/>
                  </a:cubicBezTo>
                  <a:cubicBezTo>
                    <a:pt x="6" y="16"/>
                    <a:pt x="6" y="21"/>
                    <a:pt x="6" y="22"/>
                  </a:cubicBezTo>
                  <a:cubicBezTo>
                    <a:pt x="6" y="23"/>
                    <a:pt x="6" y="26"/>
                    <a:pt x="5" y="27"/>
                  </a:cubicBezTo>
                  <a:cubicBezTo>
                    <a:pt x="5" y="27"/>
                    <a:pt x="5" y="28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9" name="Freeform 208"/>
            <p:cNvSpPr>
              <a:spLocks/>
            </p:cNvSpPr>
            <p:nvPr/>
          </p:nvSpPr>
          <p:spPr bwMode="auto">
            <a:xfrm>
              <a:off x="2705101" y="5692775"/>
              <a:ext cx="76200" cy="23812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0" name="Freeform 209"/>
            <p:cNvSpPr>
              <a:spLocks/>
            </p:cNvSpPr>
            <p:nvPr/>
          </p:nvSpPr>
          <p:spPr bwMode="auto">
            <a:xfrm>
              <a:off x="2781301" y="5573713"/>
              <a:ext cx="328613" cy="901700"/>
            </a:xfrm>
            <a:custGeom>
              <a:avLst/>
              <a:gdLst>
                <a:gd name="T0" fmla="*/ 0 w 13"/>
                <a:gd name="T1" fmla="*/ 37 h 38"/>
                <a:gd name="T2" fmla="*/ 2 w 13"/>
                <a:gd name="T3" fmla="*/ 31 h 38"/>
                <a:gd name="T4" fmla="*/ 4 w 13"/>
                <a:gd name="T5" fmla="*/ 25 h 38"/>
                <a:gd name="T6" fmla="*/ 3 w 13"/>
                <a:gd name="T7" fmla="*/ 6 h 38"/>
                <a:gd name="T8" fmla="*/ 2 w 13"/>
                <a:gd name="T9" fmla="*/ 1 h 38"/>
                <a:gd name="T10" fmla="*/ 10 w 13"/>
                <a:gd name="T11" fmla="*/ 0 h 38"/>
                <a:gd name="T12" fmla="*/ 11 w 13"/>
                <a:gd name="T13" fmla="*/ 5 h 38"/>
                <a:gd name="T14" fmla="*/ 11 w 13"/>
                <a:gd name="T15" fmla="*/ 18 h 38"/>
                <a:gd name="T16" fmla="*/ 9 w 13"/>
                <a:gd name="T17" fmla="*/ 29 h 38"/>
                <a:gd name="T18" fmla="*/ 4 w 13"/>
                <a:gd name="T19" fmla="*/ 38 h 38"/>
                <a:gd name="T20" fmla="*/ 0 w 13"/>
                <a:gd name="T21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8">
                  <a:moveTo>
                    <a:pt x="0" y="37"/>
                  </a:moveTo>
                  <a:cubicBezTo>
                    <a:pt x="0" y="37"/>
                    <a:pt x="2" y="32"/>
                    <a:pt x="2" y="31"/>
                  </a:cubicBezTo>
                  <a:cubicBezTo>
                    <a:pt x="3" y="29"/>
                    <a:pt x="4" y="25"/>
                    <a:pt x="4" y="25"/>
                  </a:cubicBezTo>
                  <a:cubicBezTo>
                    <a:pt x="4" y="24"/>
                    <a:pt x="4" y="7"/>
                    <a:pt x="3" y="6"/>
                  </a:cubicBezTo>
                  <a:cubicBezTo>
                    <a:pt x="2" y="5"/>
                    <a:pt x="1" y="2"/>
                    <a:pt x="2" y="1"/>
                  </a:cubicBezTo>
                  <a:cubicBezTo>
                    <a:pt x="2" y="1"/>
                    <a:pt x="10" y="0"/>
                    <a:pt x="10" y="0"/>
                  </a:cubicBezTo>
                  <a:cubicBezTo>
                    <a:pt x="10" y="0"/>
                    <a:pt x="10" y="4"/>
                    <a:pt x="11" y="5"/>
                  </a:cubicBezTo>
                  <a:cubicBezTo>
                    <a:pt x="11" y="6"/>
                    <a:pt x="13" y="13"/>
                    <a:pt x="11" y="18"/>
                  </a:cubicBezTo>
                  <a:cubicBezTo>
                    <a:pt x="9" y="24"/>
                    <a:pt x="8" y="26"/>
                    <a:pt x="9" y="29"/>
                  </a:cubicBezTo>
                  <a:cubicBezTo>
                    <a:pt x="4" y="38"/>
                    <a:pt x="4" y="38"/>
                    <a:pt x="4" y="3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1" name="Freeform 210"/>
            <p:cNvSpPr>
              <a:spLocks/>
            </p:cNvSpPr>
            <p:nvPr/>
          </p:nvSpPr>
          <p:spPr bwMode="auto">
            <a:xfrm>
              <a:off x="2933701" y="5597525"/>
              <a:ext cx="176213" cy="665162"/>
            </a:xfrm>
            <a:custGeom>
              <a:avLst/>
              <a:gdLst>
                <a:gd name="T0" fmla="*/ 2 w 7"/>
                <a:gd name="T1" fmla="*/ 1 h 28"/>
                <a:gd name="T2" fmla="*/ 3 w 7"/>
                <a:gd name="T3" fmla="*/ 6 h 28"/>
                <a:gd name="T4" fmla="*/ 2 w 7"/>
                <a:gd name="T5" fmla="*/ 22 h 28"/>
                <a:gd name="T6" fmla="*/ 2 w 7"/>
                <a:gd name="T7" fmla="*/ 28 h 28"/>
                <a:gd name="T8" fmla="*/ 3 w 7"/>
                <a:gd name="T9" fmla="*/ 27 h 28"/>
                <a:gd name="T10" fmla="*/ 3 w 7"/>
                <a:gd name="T11" fmla="*/ 27 h 28"/>
                <a:gd name="T12" fmla="*/ 5 w 7"/>
                <a:gd name="T13" fmla="*/ 17 h 28"/>
                <a:gd name="T14" fmla="*/ 5 w 7"/>
                <a:gd name="T15" fmla="*/ 4 h 28"/>
                <a:gd name="T16" fmla="*/ 4 w 7"/>
                <a:gd name="T17" fmla="*/ 0 h 28"/>
                <a:gd name="T18" fmla="*/ 2 w 7"/>
                <a:gd name="T1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8">
                  <a:moveTo>
                    <a:pt x="2" y="1"/>
                  </a:moveTo>
                  <a:cubicBezTo>
                    <a:pt x="2" y="1"/>
                    <a:pt x="3" y="5"/>
                    <a:pt x="3" y="6"/>
                  </a:cubicBezTo>
                  <a:cubicBezTo>
                    <a:pt x="4" y="6"/>
                    <a:pt x="5" y="15"/>
                    <a:pt x="2" y="22"/>
                  </a:cubicBezTo>
                  <a:cubicBezTo>
                    <a:pt x="2" y="22"/>
                    <a:pt x="0" y="26"/>
                    <a:pt x="2" y="28"/>
                  </a:cubicBezTo>
                  <a:cubicBezTo>
                    <a:pt x="2" y="28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4"/>
                    <a:pt x="3" y="22"/>
                    <a:pt x="5" y="17"/>
                  </a:cubicBezTo>
                  <a:cubicBezTo>
                    <a:pt x="7" y="12"/>
                    <a:pt x="5" y="5"/>
                    <a:pt x="5" y="4"/>
                  </a:cubicBezTo>
                  <a:cubicBezTo>
                    <a:pt x="4" y="4"/>
                    <a:pt x="4" y="1"/>
                    <a:pt x="4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2" name="Freeform 211"/>
            <p:cNvSpPr>
              <a:spLocks/>
            </p:cNvSpPr>
            <p:nvPr/>
          </p:nvSpPr>
          <p:spPr bwMode="auto">
            <a:xfrm>
              <a:off x="2554288" y="4741863"/>
              <a:ext cx="530225" cy="974725"/>
            </a:xfrm>
            <a:custGeom>
              <a:avLst/>
              <a:gdLst>
                <a:gd name="T0" fmla="*/ 0 w 21"/>
                <a:gd name="T1" fmla="*/ 5 h 41"/>
                <a:gd name="T2" fmla="*/ 4 w 21"/>
                <a:gd name="T3" fmla="*/ 38 h 41"/>
                <a:gd name="T4" fmla="*/ 19 w 21"/>
                <a:gd name="T5" fmla="*/ 38 h 41"/>
                <a:gd name="T6" fmla="*/ 20 w 21"/>
                <a:gd name="T7" fmla="*/ 17 h 41"/>
                <a:gd name="T8" fmla="*/ 21 w 21"/>
                <a:gd name="T9" fmla="*/ 7 h 41"/>
                <a:gd name="T10" fmla="*/ 19 w 21"/>
                <a:gd name="T11" fmla="*/ 3 h 41"/>
                <a:gd name="T12" fmla="*/ 3 w 21"/>
                <a:gd name="T13" fmla="*/ 0 h 41"/>
                <a:gd name="T14" fmla="*/ 0 w 21"/>
                <a:gd name="T15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1">
                  <a:moveTo>
                    <a:pt x="0" y="5"/>
                  </a:moveTo>
                  <a:cubicBezTo>
                    <a:pt x="0" y="5"/>
                    <a:pt x="2" y="33"/>
                    <a:pt x="4" y="38"/>
                  </a:cubicBezTo>
                  <a:cubicBezTo>
                    <a:pt x="4" y="38"/>
                    <a:pt x="15" y="41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9"/>
                    <a:pt x="21" y="7"/>
                  </a:cubicBezTo>
                  <a:cubicBezTo>
                    <a:pt x="20" y="6"/>
                    <a:pt x="19" y="3"/>
                    <a:pt x="19" y="3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3" name="Freeform 212"/>
            <p:cNvSpPr>
              <a:spLocks/>
            </p:cNvSpPr>
            <p:nvPr/>
          </p:nvSpPr>
          <p:spPr bwMode="auto">
            <a:xfrm>
              <a:off x="2832101" y="3935413"/>
              <a:ext cx="152400" cy="119062"/>
            </a:xfrm>
            <a:custGeom>
              <a:avLst/>
              <a:gdLst>
                <a:gd name="T0" fmla="*/ 0 w 96"/>
                <a:gd name="T1" fmla="*/ 45 h 75"/>
                <a:gd name="T2" fmla="*/ 16 w 96"/>
                <a:gd name="T3" fmla="*/ 75 h 75"/>
                <a:gd name="T4" fmla="*/ 64 w 96"/>
                <a:gd name="T5" fmla="*/ 75 h 75"/>
                <a:gd name="T6" fmla="*/ 96 w 96"/>
                <a:gd name="T7" fmla="*/ 0 h 75"/>
                <a:gd name="T8" fmla="*/ 64 w 96"/>
                <a:gd name="T9" fmla="*/ 0 h 75"/>
                <a:gd name="T10" fmla="*/ 0 w 96"/>
                <a:gd name="T11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5">
                  <a:moveTo>
                    <a:pt x="0" y="45"/>
                  </a:moveTo>
                  <a:lnTo>
                    <a:pt x="16" y="75"/>
                  </a:lnTo>
                  <a:lnTo>
                    <a:pt x="64" y="75"/>
                  </a:lnTo>
                  <a:lnTo>
                    <a:pt x="96" y="0"/>
                  </a:lnTo>
                  <a:lnTo>
                    <a:pt x="64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4" name="Freeform 213"/>
            <p:cNvSpPr>
              <a:spLocks/>
            </p:cNvSpPr>
            <p:nvPr/>
          </p:nvSpPr>
          <p:spPr bwMode="auto">
            <a:xfrm>
              <a:off x="2681288" y="3673476"/>
              <a:ext cx="176213" cy="474662"/>
            </a:xfrm>
            <a:custGeom>
              <a:avLst/>
              <a:gdLst>
                <a:gd name="T0" fmla="*/ 6 w 7"/>
                <a:gd name="T1" fmla="*/ 20 h 20"/>
                <a:gd name="T2" fmla="*/ 3 w 7"/>
                <a:gd name="T3" fmla="*/ 16 h 20"/>
                <a:gd name="T4" fmla="*/ 3 w 7"/>
                <a:gd name="T5" fmla="*/ 13 h 20"/>
                <a:gd name="T6" fmla="*/ 2 w 7"/>
                <a:gd name="T7" fmla="*/ 9 h 20"/>
                <a:gd name="T8" fmla="*/ 3 w 7"/>
                <a:gd name="T9" fmla="*/ 1 h 20"/>
                <a:gd name="T10" fmla="*/ 7 w 7"/>
                <a:gd name="T11" fmla="*/ 0 h 20"/>
                <a:gd name="T12" fmla="*/ 6 w 7"/>
                <a:gd name="T13" fmla="*/ 2 h 20"/>
                <a:gd name="T14" fmla="*/ 7 w 7"/>
                <a:gd name="T15" fmla="*/ 16 h 20"/>
                <a:gd name="T16" fmla="*/ 6 w 7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0">
                  <a:moveTo>
                    <a:pt x="6" y="20"/>
                  </a:moveTo>
                  <a:cubicBezTo>
                    <a:pt x="6" y="20"/>
                    <a:pt x="4" y="17"/>
                    <a:pt x="3" y="16"/>
                  </a:cubicBezTo>
                  <a:cubicBezTo>
                    <a:pt x="2" y="15"/>
                    <a:pt x="3" y="13"/>
                    <a:pt x="3" y="13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2" y="8"/>
                    <a:pt x="0" y="3"/>
                    <a:pt x="3" y="1"/>
                  </a:cubicBezTo>
                  <a:cubicBezTo>
                    <a:pt x="5" y="0"/>
                    <a:pt x="7" y="0"/>
                    <a:pt x="7" y="0"/>
                  </a:cubicBezTo>
                  <a:cubicBezTo>
                    <a:pt x="7" y="0"/>
                    <a:pt x="7" y="2"/>
                    <a:pt x="6" y="2"/>
                  </a:cubicBezTo>
                  <a:cubicBezTo>
                    <a:pt x="5" y="3"/>
                    <a:pt x="7" y="16"/>
                    <a:pt x="7" y="16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5" name="Freeform 214"/>
            <p:cNvSpPr>
              <a:spLocks/>
            </p:cNvSpPr>
            <p:nvPr/>
          </p:nvSpPr>
          <p:spPr bwMode="auto">
            <a:xfrm>
              <a:off x="2730501" y="4030663"/>
              <a:ext cx="228600" cy="188912"/>
            </a:xfrm>
            <a:custGeom>
              <a:avLst/>
              <a:gdLst>
                <a:gd name="T0" fmla="*/ 0 w 9"/>
                <a:gd name="T1" fmla="*/ 7 h 8"/>
                <a:gd name="T2" fmla="*/ 2 w 9"/>
                <a:gd name="T3" fmla="*/ 2 h 8"/>
                <a:gd name="T4" fmla="*/ 4 w 9"/>
                <a:gd name="T5" fmla="*/ 1 h 8"/>
                <a:gd name="T6" fmla="*/ 7 w 9"/>
                <a:gd name="T7" fmla="*/ 0 h 8"/>
                <a:gd name="T8" fmla="*/ 9 w 9"/>
                <a:gd name="T9" fmla="*/ 2 h 8"/>
                <a:gd name="T10" fmla="*/ 2 w 9"/>
                <a:gd name="T11" fmla="*/ 8 h 8"/>
                <a:gd name="T12" fmla="*/ 0 w 9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0" y="7"/>
                  </a:moveTo>
                  <a:cubicBezTo>
                    <a:pt x="0" y="7"/>
                    <a:pt x="1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6" y="1"/>
                    <a:pt x="7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2" y="8"/>
                    <a:pt x="2" y="8"/>
                    <a:pt x="2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6" name="Freeform 215"/>
            <p:cNvSpPr>
              <a:spLocks/>
            </p:cNvSpPr>
            <p:nvPr/>
          </p:nvSpPr>
          <p:spPr bwMode="auto">
            <a:xfrm>
              <a:off x="2554288" y="4741863"/>
              <a:ext cx="530225" cy="927100"/>
            </a:xfrm>
            <a:custGeom>
              <a:avLst/>
              <a:gdLst>
                <a:gd name="T0" fmla="*/ 19 w 21"/>
                <a:gd name="T1" fmla="*/ 3 h 39"/>
                <a:gd name="T2" fmla="*/ 3 w 21"/>
                <a:gd name="T3" fmla="*/ 0 h 39"/>
                <a:gd name="T4" fmla="*/ 0 w 21"/>
                <a:gd name="T5" fmla="*/ 5 h 39"/>
                <a:gd name="T6" fmla="*/ 0 w 21"/>
                <a:gd name="T7" fmla="*/ 8 h 39"/>
                <a:gd name="T8" fmla="*/ 2 w 21"/>
                <a:gd name="T9" fmla="*/ 7 h 39"/>
                <a:gd name="T10" fmla="*/ 4 w 21"/>
                <a:gd name="T11" fmla="*/ 4 h 39"/>
                <a:gd name="T12" fmla="*/ 4 w 21"/>
                <a:gd name="T13" fmla="*/ 6 h 39"/>
                <a:gd name="T14" fmla="*/ 8 w 21"/>
                <a:gd name="T15" fmla="*/ 7 h 39"/>
                <a:gd name="T16" fmla="*/ 18 w 21"/>
                <a:gd name="T17" fmla="*/ 7 h 39"/>
                <a:gd name="T18" fmla="*/ 19 w 21"/>
                <a:gd name="T19" fmla="*/ 8 h 39"/>
                <a:gd name="T20" fmla="*/ 15 w 21"/>
                <a:gd name="T21" fmla="*/ 8 h 39"/>
                <a:gd name="T22" fmla="*/ 19 w 21"/>
                <a:gd name="T23" fmla="*/ 10 h 39"/>
                <a:gd name="T24" fmla="*/ 19 w 21"/>
                <a:gd name="T25" fmla="*/ 12 h 39"/>
                <a:gd name="T26" fmla="*/ 18 w 21"/>
                <a:gd name="T27" fmla="*/ 16 h 39"/>
                <a:gd name="T28" fmla="*/ 19 w 21"/>
                <a:gd name="T29" fmla="*/ 31 h 39"/>
                <a:gd name="T30" fmla="*/ 17 w 21"/>
                <a:gd name="T31" fmla="*/ 39 h 39"/>
                <a:gd name="T32" fmla="*/ 19 w 21"/>
                <a:gd name="T33" fmla="*/ 38 h 39"/>
                <a:gd name="T34" fmla="*/ 20 w 21"/>
                <a:gd name="T35" fmla="*/ 17 h 39"/>
                <a:gd name="T36" fmla="*/ 21 w 21"/>
                <a:gd name="T37" fmla="*/ 7 h 39"/>
                <a:gd name="T38" fmla="*/ 19 w 21"/>
                <a:gd name="T3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9">
                  <a:moveTo>
                    <a:pt x="19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2" y="7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7" y="7"/>
                    <a:pt x="8" y="7"/>
                  </a:cubicBezTo>
                  <a:cubicBezTo>
                    <a:pt x="9" y="7"/>
                    <a:pt x="17" y="6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7" y="7"/>
                    <a:pt x="15" y="8"/>
                  </a:cubicBezTo>
                  <a:cubicBezTo>
                    <a:pt x="15" y="8"/>
                    <a:pt x="18" y="8"/>
                    <a:pt x="19" y="10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9" y="27"/>
                    <a:pt x="19" y="31"/>
                  </a:cubicBezTo>
                  <a:cubicBezTo>
                    <a:pt x="19" y="34"/>
                    <a:pt x="18" y="37"/>
                    <a:pt x="17" y="39"/>
                  </a:cubicBezTo>
                  <a:cubicBezTo>
                    <a:pt x="18" y="39"/>
                    <a:pt x="19" y="38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8"/>
                    <a:pt x="21" y="7"/>
                  </a:cubicBezTo>
                  <a:cubicBezTo>
                    <a:pt x="20" y="5"/>
                    <a:pt x="19" y="3"/>
                    <a:pt x="1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7" name="Freeform 216"/>
            <p:cNvSpPr>
              <a:spLocks/>
            </p:cNvSpPr>
            <p:nvPr/>
          </p:nvSpPr>
          <p:spPr bwMode="auto">
            <a:xfrm>
              <a:off x="2630488" y="4505325"/>
              <a:ext cx="454025" cy="403225"/>
            </a:xfrm>
            <a:custGeom>
              <a:avLst/>
              <a:gdLst>
                <a:gd name="T0" fmla="*/ 0 w 18"/>
                <a:gd name="T1" fmla="*/ 12 h 17"/>
                <a:gd name="T2" fmla="*/ 2 w 18"/>
                <a:gd name="T3" fmla="*/ 16 h 17"/>
                <a:gd name="T4" fmla="*/ 7 w 18"/>
                <a:gd name="T5" fmla="*/ 16 h 17"/>
                <a:gd name="T6" fmla="*/ 17 w 18"/>
                <a:gd name="T7" fmla="*/ 16 h 17"/>
                <a:gd name="T8" fmla="*/ 18 w 18"/>
                <a:gd name="T9" fmla="*/ 15 h 17"/>
                <a:gd name="T10" fmla="*/ 14 w 18"/>
                <a:gd name="T11" fmla="*/ 7 h 17"/>
                <a:gd name="T12" fmla="*/ 15 w 18"/>
                <a:gd name="T13" fmla="*/ 0 h 17"/>
                <a:gd name="T14" fmla="*/ 2 w 18"/>
                <a:gd name="T15" fmla="*/ 3 h 17"/>
                <a:gd name="T16" fmla="*/ 0 w 18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0" y="12"/>
                  </a:moveTo>
                  <a:cubicBezTo>
                    <a:pt x="0" y="12"/>
                    <a:pt x="0" y="16"/>
                    <a:pt x="2" y="16"/>
                  </a:cubicBezTo>
                  <a:cubicBezTo>
                    <a:pt x="4" y="16"/>
                    <a:pt x="6" y="17"/>
                    <a:pt x="7" y="16"/>
                  </a:cubicBezTo>
                  <a:cubicBezTo>
                    <a:pt x="9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4" y="10"/>
                    <a:pt x="14" y="7"/>
                  </a:cubicBezTo>
                  <a:cubicBezTo>
                    <a:pt x="14" y="4"/>
                    <a:pt x="15" y="0"/>
                    <a:pt x="15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8" name="Freeform 217"/>
            <p:cNvSpPr>
              <a:spLocks/>
            </p:cNvSpPr>
            <p:nvPr/>
          </p:nvSpPr>
          <p:spPr bwMode="auto">
            <a:xfrm>
              <a:off x="2755901" y="4648200"/>
              <a:ext cx="25400" cy="236537"/>
            </a:xfrm>
            <a:custGeom>
              <a:avLst/>
              <a:gdLst>
                <a:gd name="T0" fmla="*/ 0 w 1"/>
                <a:gd name="T1" fmla="*/ 10 h 10"/>
                <a:gd name="T2" fmla="*/ 1 w 1"/>
                <a:gd name="T3" fmla="*/ 10 h 10"/>
                <a:gd name="T4" fmla="*/ 1 w 1"/>
                <a:gd name="T5" fmla="*/ 0 h 10"/>
                <a:gd name="T6" fmla="*/ 0 w 1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10"/>
                  </a:moveTo>
                  <a:cubicBezTo>
                    <a:pt x="0" y="10"/>
                    <a:pt x="1" y="10"/>
                    <a:pt x="1" y="10"/>
                  </a:cubicBezTo>
                  <a:cubicBezTo>
                    <a:pt x="1" y="8"/>
                    <a:pt x="1" y="0"/>
                    <a:pt x="1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9" name="Freeform 218"/>
            <p:cNvSpPr>
              <a:spLocks/>
            </p:cNvSpPr>
            <p:nvPr/>
          </p:nvSpPr>
          <p:spPr bwMode="auto">
            <a:xfrm>
              <a:off x="2959101" y="4505325"/>
              <a:ext cx="125413" cy="379412"/>
            </a:xfrm>
            <a:custGeom>
              <a:avLst/>
              <a:gdLst>
                <a:gd name="T0" fmla="*/ 4 w 5"/>
                <a:gd name="T1" fmla="*/ 16 h 16"/>
                <a:gd name="T2" fmla="*/ 5 w 5"/>
                <a:gd name="T3" fmla="*/ 15 h 16"/>
                <a:gd name="T4" fmla="*/ 1 w 5"/>
                <a:gd name="T5" fmla="*/ 7 h 16"/>
                <a:gd name="T6" fmla="*/ 2 w 5"/>
                <a:gd name="T7" fmla="*/ 0 h 16"/>
                <a:gd name="T8" fmla="*/ 1 w 5"/>
                <a:gd name="T9" fmla="*/ 2 h 16"/>
                <a:gd name="T10" fmla="*/ 1 w 5"/>
                <a:gd name="T11" fmla="*/ 7 h 16"/>
                <a:gd name="T12" fmla="*/ 2 w 5"/>
                <a:gd name="T13" fmla="*/ 13 h 16"/>
                <a:gd name="T14" fmla="*/ 2 w 5"/>
                <a:gd name="T15" fmla="*/ 16 h 16"/>
                <a:gd name="T16" fmla="*/ 4 w 5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6">
                  <a:moveTo>
                    <a:pt x="4" y="16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1" y="10"/>
                    <a:pt x="1" y="7"/>
                  </a:cubicBezTo>
                  <a:cubicBezTo>
                    <a:pt x="1" y="4"/>
                    <a:pt x="2" y="1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6"/>
                    <a:pt x="1" y="7"/>
                  </a:cubicBezTo>
                  <a:cubicBezTo>
                    <a:pt x="1" y="8"/>
                    <a:pt x="1" y="13"/>
                    <a:pt x="2" y="13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3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0" name="Freeform 219"/>
            <p:cNvSpPr>
              <a:spLocks/>
            </p:cNvSpPr>
            <p:nvPr/>
          </p:nvSpPr>
          <p:spPr bwMode="auto">
            <a:xfrm>
              <a:off x="2630488" y="4672013"/>
              <a:ext cx="74613" cy="165100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0 h 7"/>
                <a:gd name="T4" fmla="*/ 0 w 3"/>
                <a:gd name="T5" fmla="*/ 6 h 7"/>
                <a:gd name="T6" fmla="*/ 0 w 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3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1" name="Freeform 220"/>
            <p:cNvSpPr>
              <a:spLocks/>
            </p:cNvSpPr>
            <p:nvPr/>
          </p:nvSpPr>
          <p:spPr bwMode="auto">
            <a:xfrm>
              <a:off x="2730501" y="4789488"/>
              <a:ext cx="25400" cy="9525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0 h 4"/>
                <a:gd name="T4" fmla="*/ 0 w 1"/>
                <a:gd name="T5" fmla="*/ 4 h 4"/>
                <a:gd name="T6" fmla="*/ 1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2" name="Freeform 221"/>
            <p:cNvSpPr>
              <a:spLocks/>
            </p:cNvSpPr>
            <p:nvPr/>
          </p:nvSpPr>
          <p:spPr bwMode="auto">
            <a:xfrm>
              <a:off x="2528888" y="4648200"/>
              <a:ext cx="176213" cy="260350"/>
            </a:xfrm>
            <a:custGeom>
              <a:avLst/>
              <a:gdLst>
                <a:gd name="T0" fmla="*/ 0 w 7"/>
                <a:gd name="T1" fmla="*/ 10 h 11"/>
                <a:gd name="T2" fmla="*/ 3 w 7"/>
                <a:gd name="T3" fmla="*/ 10 h 11"/>
                <a:gd name="T4" fmla="*/ 7 w 7"/>
                <a:gd name="T5" fmla="*/ 0 h 11"/>
                <a:gd name="T6" fmla="*/ 2 w 7"/>
                <a:gd name="T7" fmla="*/ 0 h 11"/>
                <a:gd name="T8" fmla="*/ 0 w 7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0"/>
                  </a:moveTo>
                  <a:cubicBezTo>
                    <a:pt x="0" y="10"/>
                    <a:pt x="2" y="11"/>
                    <a:pt x="3" y="10"/>
                  </a:cubicBezTo>
                  <a:cubicBezTo>
                    <a:pt x="3" y="9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3" name="Freeform 222"/>
            <p:cNvSpPr>
              <a:spLocks/>
            </p:cNvSpPr>
            <p:nvPr/>
          </p:nvSpPr>
          <p:spPr bwMode="auto">
            <a:xfrm>
              <a:off x="2427288" y="4078288"/>
              <a:ext cx="354013" cy="427037"/>
            </a:xfrm>
            <a:custGeom>
              <a:avLst/>
              <a:gdLst>
                <a:gd name="T0" fmla="*/ 0 w 14"/>
                <a:gd name="T1" fmla="*/ 18 h 18"/>
                <a:gd name="T2" fmla="*/ 0 w 14"/>
                <a:gd name="T3" fmla="*/ 16 h 18"/>
                <a:gd name="T4" fmla="*/ 3 w 14"/>
                <a:gd name="T5" fmla="*/ 13 h 18"/>
                <a:gd name="T6" fmla="*/ 6 w 14"/>
                <a:gd name="T7" fmla="*/ 8 h 18"/>
                <a:gd name="T8" fmla="*/ 8 w 14"/>
                <a:gd name="T9" fmla="*/ 3 h 18"/>
                <a:gd name="T10" fmla="*/ 11 w 14"/>
                <a:gd name="T11" fmla="*/ 2 h 18"/>
                <a:gd name="T12" fmla="*/ 13 w 14"/>
                <a:gd name="T13" fmla="*/ 0 h 18"/>
                <a:gd name="T14" fmla="*/ 14 w 14"/>
                <a:gd name="T15" fmla="*/ 0 h 18"/>
                <a:gd name="T16" fmla="*/ 12 w 14"/>
                <a:gd name="T17" fmla="*/ 5 h 18"/>
                <a:gd name="T18" fmla="*/ 5 w 14"/>
                <a:gd name="T19" fmla="*/ 15 h 18"/>
                <a:gd name="T20" fmla="*/ 0 w 14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8">
                  <a:moveTo>
                    <a:pt x="0" y="18"/>
                  </a:moveTo>
                  <a:cubicBezTo>
                    <a:pt x="0" y="18"/>
                    <a:pt x="0" y="16"/>
                    <a:pt x="0" y="16"/>
                  </a:cubicBezTo>
                  <a:cubicBezTo>
                    <a:pt x="1" y="15"/>
                    <a:pt x="2" y="13"/>
                    <a:pt x="3" y="13"/>
                  </a:cubicBezTo>
                  <a:cubicBezTo>
                    <a:pt x="3" y="12"/>
                    <a:pt x="5" y="9"/>
                    <a:pt x="6" y="8"/>
                  </a:cubicBezTo>
                  <a:cubicBezTo>
                    <a:pt x="6" y="7"/>
                    <a:pt x="8" y="4"/>
                    <a:pt x="8" y="3"/>
                  </a:cubicBezTo>
                  <a:cubicBezTo>
                    <a:pt x="9" y="2"/>
                    <a:pt x="11" y="2"/>
                    <a:pt x="11" y="2"/>
                  </a:cubicBezTo>
                  <a:cubicBezTo>
                    <a:pt x="11" y="2"/>
                    <a:pt x="12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3" y="4"/>
                    <a:pt x="12" y="5"/>
                  </a:cubicBezTo>
                  <a:cubicBezTo>
                    <a:pt x="11" y="6"/>
                    <a:pt x="5" y="15"/>
                    <a:pt x="5" y="15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4" name="Freeform 223"/>
            <p:cNvSpPr>
              <a:spLocks/>
            </p:cNvSpPr>
            <p:nvPr/>
          </p:nvSpPr>
          <p:spPr bwMode="auto">
            <a:xfrm>
              <a:off x="2781301" y="4030663"/>
              <a:ext cx="254000" cy="522287"/>
            </a:xfrm>
            <a:custGeom>
              <a:avLst/>
              <a:gdLst>
                <a:gd name="T0" fmla="*/ 6 w 10"/>
                <a:gd name="T1" fmla="*/ 1 h 22"/>
                <a:gd name="T2" fmla="*/ 0 w 10"/>
                <a:gd name="T3" fmla="*/ 7 h 22"/>
                <a:gd name="T4" fmla="*/ 0 w 10"/>
                <a:gd name="T5" fmla="*/ 21 h 22"/>
                <a:gd name="T6" fmla="*/ 7 w 10"/>
                <a:gd name="T7" fmla="*/ 14 h 22"/>
                <a:gd name="T8" fmla="*/ 10 w 10"/>
                <a:gd name="T9" fmla="*/ 1 h 22"/>
                <a:gd name="T10" fmla="*/ 6 w 10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6" y="1"/>
                  </a:moveTo>
                  <a:cubicBezTo>
                    <a:pt x="6" y="1"/>
                    <a:pt x="1" y="5"/>
                    <a:pt x="0" y="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5" y="22"/>
                    <a:pt x="7" y="14"/>
                  </a:cubicBezTo>
                  <a:cubicBezTo>
                    <a:pt x="9" y="7"/>
                    <a:pt x="10" y="1"/>
                    <a:pt x="10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5" name="Freeform 224"/>
            <p:cNvSpPr>
              <a:spLocks/>
            </p:cNvSpPr>
            <p:nvPr/>
          </p:nvSpPr>
          <p:spPr bwMode="auto">
            <a:xfrm>
              <a:off x="2554288" y="4171950"/>
              <a:ext cx="252413" cy="500062"/>
            </a:xfrm>
            <a:custGeom>
              <a:avLst/>
              <a:gdLst>
                <a:gd name="T0" fmla="*/ 16 w 159"/>
                <a:gd name="T1" fmla="*/ 0 h 315"/>
                <a:gd name="T2" fmla="*/ 159 w 159"/>
                <a:gd name="T3" fmla="*/ 0 h 315"/>
                <a:gd name="T4" fmla="*/ 159 w 159"/>
                <a:gd name="T5" fmla="*/ 315 h 315"/>
                <a:gd name="T6" fmla="*/ 0 w 159"/>
                <a:gd name="T7" fmla="*/ 315 h 315"/>
                <a:gd name="T8" fmla="*/ 16 w 159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315">
                  <a:moveTo>
                    <a:pt x="16" y="0"/>
                  </a:moveTo>
                  <a:lnTo>
                    <a:pt x="159" y="0"/>
                  </a:lnTo>
                  <a:lnTo>
                    <a:pt x="159" y="315"/>
                  </a:lnTo>
                  <a:lnTo>
                    <a:pt x="0" y="3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6" name="Freeform 225"/>
            <p:cNvSpPr>
              <a:spLocks/>
            </p:cNvSpPr>
            <p:nvPr/>
          </p:nvSpPr>
          <p:spPr bwMode="auto">
            <a:xfrm>
              <a:off x="2528888" y="4386263"/>
              <a:ext cx="127000" cy="166687"/>
            </a:xfrm>
            <a:custGeom>
              <a:avLst/>
              <a:gdLst>
                <a:gd name="T0" fmla="*/ 1 w 5"/>
                <a:gd name="T1" fmla="*/ 6 h 7"/>
                <a:gd name="T2" fmla="*/ 3 w 5"/>
                <a:gd name="T3" fmla="*/ 7 h 7"/>
                <a:gd name="T4" fmla="*/ 5 w 5"/>
                <a:gd name="T5" fmla="*/ 7 h 7"/>
                <a:gd name="T6" fmla="*/ 4 w 5"/>
                <a:gd name="T7" fmla="*/ 5 h 7"/>
                <a:gd name="T8" fmla="*/ 0 w 5"/>
                <a:gd name="T9" fmla="*/ 0 h 7"/>
                <a:gd name="T10" fmla="*/ 0 w 5"/>
                <a:gd name="T11" fmla="*/ 2 h 7"/>
                <a:gd name="T12" fmla="*/ 1 w 5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" y="3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7" name="Freeform 226"/>
            <p:cNvSpPr>
              <a:spLocks/>
            </p:cNvSpPr>
            <p:nvPr/>
          </p:nvSpPr>
          <p:spPr bwMode="auto">
            <a:xfrm>
              <a:off x="2376488" y="4433888"/>
              <a:ext cx="177800" cy="190500"/>
            </a:xfrm>
            <a:custGeom>
              <a:avLst/>
              <a:gdLst>
                <a:gd name="T0" fmla="*/ 6 w 7"/>
                <a:gd name="T1" fmla="*/ 0 h 8"/>
                <a:gd name="T2" fmla="*/ 1 w 7"/>
                <a:gd name="T3" fmla="*/ 2 h 8"/>
                <a:gd name="T4" fmla="*/ 3 w 7"/>
                <a:gd name="T5" fmla="*/ 8 h 8"/>
                <a:gd name="T6" fmla="*/ 7 w 7"/>
                <a:gd name="T7" fmla="*/ 5 h 8"/>
                <a:gd name="T8" fmla="*/ 6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0"/>
                    <a:pt x="3" y="1"/>
                    <a:pt x="1" y="2"/>
                  </a:cubicBezTo>
                  <a:cubicBezTo>
                    <a:pt x="1" y="2"/>
                    <a:pt x="0" y="7"/>
                    <a:pt x="3" y="8"/>
                  </a:cubicBezTo>
                  <a:cubicBezTo>
                    <a:pt x="6" y="8"/>
                    <a:pt x="7" y="5"/>
                    <a:pt x="7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8" name="Freeform 227"/>
            <p:cNvSpPr>
              <a:spLocks/>
            </p:cNvSpPr>
            <p:nvPr/>
          </p:nvSpPr>
          <p:spPr bwMode="auto">
            <a:xfrm>
              <a:off x="2755901" y="4030663"/>
              <a:ext cx="328613" cy="498475"/>
            </a:xfrm>
            <a:custGeom>
              <a:avLst/>
              <a:gdLst>
                <a:gd name="T0" fmla="*/ 0 w 13"/>
                <a:gd name="T1" fmla="*/ 21 h 21"/>
                <a:gd name="T2" fmla="*/ 4 w 13"/>
                <a:gd name="T3" fmla="*/ 15 h 21"/>
                <a:gd name="T4" fmla="*/ 4 w 13"/>
                <a:gd name="T5" fmla="*/ 13 h 21"/>
                <a:gd name="T6" fmla="*/ 5 w 13"/>
                <a:gd name="T7" fmla="*/ 11 h 21"/>
                <a:gd name="T8" fmla="*/ 6 w 13"/>
                <a:gd name="T9" fmla="*/ 9 h 21"/>
                <a:gd name="T10" fmla="*/ 7 w 13"/>
                <a:gd name="T11" fmla="*/ 6 h 21"/>
                <a:gd name="T12" fmla="*/ 8 w 13"/>
                <a:gd name="T13" fmla="*/ 4 h 21"/>
                <a:gd name="T14" fmla="*/ 3 w 13"/>
                <a:gd name="T15" fmla="*/ 6 h 21"/>
                <a:gd name="T16" fmla="*/ 8 w 13"/>
                <a:gd name="T17" fmla="*/ 3 h 21"/>
                <a:gd name="T18" fmla="*/ 8 w 13"/>
                <a:gd name="T19" fmla="*/ 1 h 21"/>
                <a:gd name="T20" fmla="*/ 11 w 13"/>
                <a:gd name="T21" fmla="*/ 0 h 21"/>
                <a:gd name="T22" fmla="*/ 13 w 13"/>
                <a:gd name="T23" fmla="*/ 2 h 21"/>
                <a:gd name="T24" fmla="*/ 11 w 13"/>
                <a:gd name="T25" fmla="*/ 13 h 21"/>
                <a:gd name="T26" fmla="*/ 6 w 13"/>
                <a:gd name="T27" fmla="*/ 21 h 21"/>
                <a:gd name="T28" fmla="*/ 0 w 13"/>
                <a:gd name="T2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21">
                  <a:moveTo>
                    <a:pt x="0" y="21"/>
                  </a:moveTo>
                  <a:cubicBezTo>
                    <a:pt x="0" y="21"/>
                    <a:pt x="3" y="16"/>
                    <a:pt x="4" y="15"/>
                  </a:cubicBezTo>
                  <a:cubicBezTo>
                    <a:pt x="4" y="15"/>
                    <a:pt x="4" y="13"/>
                    <a:pt x="4" y="13"/>
                  </a:cubicBezTo>
                  <a:cubicBezTo>
                    <a:pt x="4" y="12"/>
                    <a:pt x="5" y="11"/>
                    <a:pt x="5" y="11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5" y="8"/>
                    <a:pt x="7" y="6"/>
                    <a:pt x="7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4" y="6"/>
                    <a:pt x="3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8" y="1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9" name="Freeform 228"/>
            <p:cNvSpPr>
              <a:spLocks/>
            </p:cNvSpPr>
            <p:nvPr/>
          </p:nvSpPr>
          <p:spPr bwMode="auto">
            <a:xfrm>
              <a:off x="2401888" y="4529138"/>
              <a:ext cx="177800" cy="95250"/>
            </a:xfrm>
            <a:custGeom>
              <a:avLst/>
              <a:gdLst>
                <a:gd name="T0" fmla="*/ 7 w 7"/>
                <a:gd name="T1" fmla="*/ 0 h 4"/>
                <a:gd name="T2" fmla="*/ 6 w 7"/>
                <a:gd name="T3" fmla="*/ 0 h 4"/>
                <a:gd name="T4" fmla="*/ 5 w 7"/>
                <a:gd name="T5" fmla="*/ 0 h 4"/>
                <a:gd name="T6" fmla="*/ 1 w 7"/>
                <a:gd name="T7" fmla="*/ 2 h 4"/>
                <a:gd name="T8" fmla="*/ 0 w 7"/>
                <a:gd name="T9" fmla="*/ 0 h 4"/>
                <a:gd name="T10" fmla="*/ 2 w 7"/>
                <a:gd name="T11" fmla="*/ 4 h 4"/>
                <a:gd name="T12" fmla="*/ 7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3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0" name="Freeform 229"/>
            <p:cNvSpPr>
              <a:spLocks/>
            </p:cNvSpPr>
            <p:nvPr/>
          </p:nvSpPr>
          <p:spPr bwMode="auto">
            <a:xfrm>
              <a:off x="2478088" y="4314825"/>
              <a:ext cx="379413" cy="261937"/>
            </a:xfrm>
            <a:custGeom>
              <a:avLst/>
              <a:gdLst>
                <a:gd name="T0" fmla="*/ 1 w 15"/>
                <a:gd name="T1" fmla="*/ 5 h 11"/>
                <a:gd name="T2" fmla="*/ 1 w 15"/>
                <a:gd name="T3" fmla="*/ 9 h 11"/>
                <a:gd name="T4" fmla="*/ 4 w 15"/>
                <a:gd name="T5" fmla="*/ 9 h 11"/>
                <a:gd name="T6" fmla="*/ 5 w 15"/>
                <a:gd name="T7" fmla="*/ 8 h 11"/>
                <a:gd name="T8" fmla="*/ 13 w 15"/>
                <a:gd name="T9" fmla="*/ 7 h 11"/>
                <a:gd name="T10" fmla="*/ 13 w 15"/>
                <a:gd name="T11" fmla="*/ 7 h 11"/>
                <a:gd name="T12" fmla="*/ 13 w 15"/>
                <a:gd name="T13" fmla="*/ 5 h 11"/>
                <a:gd name="T14" fmla="*/ 14 w 15"/>
                <a:gd name="T15" fmla="*/ 4 h 11"/>
                <a:gd name="T16" fmla="*/ 14 w 15"/>
                <a:gd name="T17" fmla="*/ 3 h 11"/>
                <a:gd name="T18" fmla="*/ 11 w 15"/>
                <a:gd name="T19" fmla="*/ 3 h 11"/>
                <a:gd name="T20" fmla="*/ 12 w 15"/>
                <a:gd name="T21" fmla="*/ 1 h 11"/>
                <a:gd name="T22" fmla="*/ 12 w 15"/>
                <a:gd name="T23" fmla="*/ 0 h 11"/>
                <a:gd name="T24" fmla="*/ 11 w 15"/>
                <a:gd name="T25" fmla="*/ 1 h 11"/>
                <a:gd name="T26" fmla="*/ 7 w 15"/>
                <a:gd name="T27" fmla="*/ 2 h 11"/>
                <a:gd name="T28" fmla="*/ 4 w 15"/>
                <a:gd name="T29" fmla="*/ 4 h 11"/>
                <a:gd name="T30" fmla="*/ 1 w 15"/>
                <a:gd name="T3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1">
                  <a:moveTo>
                    <a:pt x="1" y="5"/>
                  </a:moveTo>
                  <a:cubicBezTo>
                    <a:pt x="1" y="5"/>
                    <a:pt x="0" y="7"/>
                    <a:pt x="1" y="9"/>
                  </a:cubicBezTo>
                  <a:cubicBezTo>
                    <a:pt x="2" y="11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11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6"/>
                    <a:pt x="13" y="5"/>
                  </a:cubicBezTo>
                  <a:cubicBezTo>
                    <a:pt x="13" y="5"/>
                    <a:pt x="15" y="5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2"/>
                    <a:pt x="11" y="3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0" y="1"/>
                    <a:pt x="8" y="2"/>
                    <a:pt x="7" y="2"/>
                  </a:cubicBezTo>
                  <a:cubicBezTo>
                    <a:pt x="7" y="3"/>
                    <a:pt x="6" y="3"/>
                    <a:pt x="4" y="4"/>
                  </a:cubicBezTo>
                  <a:cubicBezTo>
                    <a:pt x="2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1" name="Freeform 230"/>
            <p:cNvSpPr>
              <a:spLocks/>
            </p:cNvSpPr>
            <p:nvPr/>
          </p:nvSpPr>
          <p:spPr bwMode="auto">
            <a:xfrm>
              <a:off x="2478088" y="4410075"/>
              <a:ext cx="303213" cy="166687"/>
            </a:xfrm>
            <a:custGeom>
              <a:avLst/>
              <a:gdLst>
                <a:gd name="T0" fmla="*/ 11 w 12"/>
                <a:gd name="T1" fmla="*/ 3 h 7"/>
                <a:gd name="T2" fmla="*/ 7 w 12"/>
                <a:gd name="T3" fmla="*/ 3 h 7"/>
                <a:gd name="T4" fmla="*/ 4 w 12"/>
                <a:gd name="T5" fmla="*/ 3 h 7"/>
                <a:gd name="T6" fmla="*/ 3 w 12"/>
                <a:gd name="T7" fmla="*/ 0 h 7"/>
                <a:gd name="T8" fmla="*/ 1 w 12"/>
                <a:gd name="T9" fmla="*/ 1 h 7"/>
                <a:gd name="T10" fmla="*/ 1 w 12"/>
                <a:gd name="T11" fmla="*/ 5 h 7"/>
                <a:gd name="T12" fmla="*/ 4 w 12"/>
                <a:gd name="T13" fmla="*/ 5 h 7"/>
                <a:gd name="T14" fmla="*/ 5 w 12"/>
                <a:gd name="T15" fmla="*/ 4 h 7"/>
                <a:gd name="T16" fmla="*/ 12 w 12"/>
                <a:gd name="T17" fmla="*/ 3 h 7"/>
                <a:gd name="T18" fmla="*/ 11 w 12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11" y="3"/>
                  </a:moveTo>
                  <a:cubicBezTo>
                    <a:pt x="10" y="3"/>
                    <a:pt x="8" y="3"/>
                    <a:pt x="7" y="3"/>
                  </a:cubicBezTo>
                  <a:cubicBezTo>
                    <a:pt x="6" y="3"/>
                    <a:pt x="4" y="3"/>
                    <a:pt x="4" y="3"/>
                  </a:cubicBezTo>
                  <a:cubicBezTo>
                    <a:pt x="3" y="3"/>
                    <a:pt x="3" y="1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7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4"/>
                    <a:pt x="12" y="3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2" name="Freeform 231"/>
            <p:cNvSpPr>
              <a:spLocks/>
            </p:cNvSpPr>
            <p:nvPr/>
          </p:nvSpPr>
          <p:spPr bwMode="auto">
            <a:xfrm>
              <a:off x="2755901" y="4433888"/>
              <a:ext cx="76200" cy="0"/>
            </a:xfrm>
            <a:custGeom>
              <a:avLst/>
              <a:gdLst>
                <a:gd name="T0" fmla="*/ 2 w 3"/>
                <a:gd name="T1" fmla="*/ 3 w 3"/>
                <a:gd name="T2" fmla="*/ 0 w 3"/>
                <a:gd name="T3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3" name="Freeform 232"/>
            <p:cNvSpPr>
              <a:spLocks/>
            </p:cNvSpPr>
            <p:nvPr/>
          </p:nvSpPr>
          <p:spPr bwMode="auto">
            <a:xfrm>
              <a:off x="2730501" y="4338638"/>
              <a:ext cx="76200" cy="47625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3 w 3"/>
                <a:gd name="T5" fmla="*/ 0 h 2"/>
                <a:gd name="T6" fmla="*/ 0 w 3"/>
                <a:gd name="T7" fmla="*/ 1 h 2"/>
                <a:gd name="T8" fmla="*/ 2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4" name="Freeform 233"/>
            <p:cNvSpPr>
              <a:spLocks/>
            </p:cNvSpPr>
            <p:nvPr/>
          </p:nvSpPr>
          <p:spPr bwMode="auto">
            <a:xfrm>
              <a:off x="2755901" y="4457700"/>
              <a:ext cx="50800" cy="2381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5" name="Freeform 234"/>
            <p:cNvSpPr>
              <a:spLocks/>
            </p:cNvSpPr>
            <p:nvPr/>
          </p:nvSpPr>
          <p:spPr bwMode="auto">
            <a:xfrm>
              <a:off x="2781301" y="4386263"/>
              <a:ext cx="50800" cy="2381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6" name="Freeform 235"/>
            <p:cNvSpPr>
              <a:spLocks/>
            </p:cNvSpPr>
            <p:nvPr/>
          </p:nvSpPr>
          <p:spPr bwMode="auto">
            <a:xfrm>
              <a:off x="2755901" y="3697288"/>
              <a:ext cx="228600" cy="333375"/>
            </a:xfrm>
            <a:custGeom>
              <a:avLst/>
              <a:gdLst>
                <a:gd name="T0" fmla="*/ 3 w 9"/>
                <a:gd name="T1" fmla="*/ 1 h 14"/>
                <a:gd name="T2" fmla="*/ 1 w 9"/>
                <a:gd name="T3" fmla="*/ 2 h 14"/>
                <a:gd name="T4" fmla="*/ 0 w 9"/>
                <a:gd name="T5" fmla="*/ 6 h 14"/>
                <a:gd name="T6" fmla="*/ 0 w 9"/>
                <a:gd name="T7" fmla="*/ 8 h 14"/>
                <a:gd name="T8" fmla="*/ 1 w 9"/>
                <a:gd name="T9" fmla="*/ 11 h 14"/>
                <a:gd name="T10" fmla="*/ 3 w 9"/>
                <a:gd name="T11" fmla="*/ 14 h 14"/>
                <a:gd name="T12" fmla="*/ 7 w 9"/>
                <a:gd name="T13" fmla="*/ 12 h 14"/>
                <a:gd name="T14" fmla="*/ 9 w 9"/>
                <a:gd name="T15" fmla="*/ 8 h 14"/>
                <a:gd name="T16" fmla="*/ 3 w 9"/>
                <a:gd name="T1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4">
                  <a:moveTo>
                    <a:pt x="3" y="1"/>
                  </a:move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2"/>
                    <a:pt x="2" y="14"/>
                    <a:pt x="3" y="14"/>
                  </a:cubicBezTo>
                  <a:cubicBezTo>
                    <a:pt x="4" y="14"/>
                    <a:pt x="7" y="12"/>
                    <a:pt x="7" y="12"/>
                  </a:cubicBezTo>
                  <a:cubicBezTo>
                    <a:pt x="7" y="11"/>
                    <a:pt x="9" y="10"/>
                    <a:pt x="9" y="8"/>
                  </a:cubicBezTo>
                  <a:cubicBezTo>
                    <a:pt x="8" y="5"/>
                    <a:pt x="5" y="0"/>
                    <a:pt x="3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7" name="Freeform 236"/>
            <p:cNvSpPr>
              <a:spLocks/>
            </p:cNvSpPr>
            <p:nvPr/>
          </p:nvSpPr>
          <p:spPr bwMode="auto">
            <a:xfrm>
              <a:off x="2755901" y="4481513"/>
              <a:ext cx="50800" cy="2381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8" name="Freeform 237"/>
            <p:cNvSpPr>
              <a:spLocks/>
            </p:cNvSpPr>
            <p:nvPr/>
          </p:nvSpPr>
          <p:spPr bwMode="auto">
            <a:xfrm>
              <a:off x="2832101" y="3744913"/>
              <a:ext cx="152400" cy="285750"/>
            </a:xfrm>
            <a:custGeom>
              <a:avLst/>
              <a:gdLst>
                <a:gd name="T0" fmla="*/ 6 w 6"/>
                <a:gd name="T1" fmla="*/ 6 h 12"/>
                <a:gd name="T2" fmla="*/ 2 w 6"/>
                <a:gd name="T3" fmla="*/ 0 h 12"/>
                <a:gd name="T4" fmla="*/ 1 w 6"/>
                <a:gd name="T5" fmla="*/ 0 h 12"/>
                <a:gd name="T6" fmla="*/ 2 w 6"/>
                <a:gd name="T7" fmla="*/ 3 h 12"/>
                <a:gd name="T8" fmla="*/ 4 w 6"/>
                <a:gd name="T9" fmla="*/ 5 h 12"/>
                <a:gd name="T10" fmla="*/ 3 w 6"/>
                <a:gd name="T11" fmla="*/ 6 h 12"/>
                <a:gd name="T12" fmla="*/ 4 w 6"/>
                <a:gd name="T13" fmla="*/ 9 h 12"/>
                <a:gd name="T14" fmla="*/ 0 w 6"/>
                <a:gd name="T15" fmla="*/ 12 h 12"/>
                <a:gd name="T16" fmla="*/ 4 w 6"/>
                <a:gd name="T17" fmla="*/ 10 h 12"/>
                <a:gd name="T18" fmla="*/ 6 w 6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2">
                  <a:moveTo>
                    <a:pt x="6" y="6"/>
                  </a:moveTo>
                  <a:cubicBezTo>
                    <a:pt x="5" y="4"/>
                    <a:pt x="4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3"/>
                    <a:pt x="2" y="3"/>
                  </a:cubicBezTo>
                  <a:cubicBezTo>
                    <a:pt x="2" y="3"/>
                    <a:pt x="5" y="4"/>
                    <a:pt x="4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1" y="12"/>
                    <a:pt x="4" y="10"/>
                    <a:pt x="4" y="10"/>
                  </a:cubicBezTo>
                  <a:cubicBezTo>
                    <a:pt x="4" y="9"/>
                    <a:pt x="6" y="8"/>
                    <a:pt x="6" y="6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9" name="Freeform 238"/>
            <p:cNvSpPr>
              <a:spLocks/>
            </p:cNvSpPr>
            <p:nvPr/>
          </p:nvSpPr>
          <p:spPr bwMode="auto">
            <a:xfrm>
              <a:off x="2579688" y="4078288"/>
              <a:ext cx="581025" cy="546100"/>
            </a:xfrm>
            <a:custGeom>
              <a:avLst/>
              <a:gdLst>
                <a:gd name="T0" fmla="*/ 2 w 23"/>
                <a:gd name="T1" fmla="*/ 18 h 23"/>
                <a:gd name="T2" fmla="*/ 4 w 23"/>
                <a:gd name="T3" fmla="*/ 18 h 23"/>
                <a:gd name="T4" fmla="*/ 11 w 23"/>
                <a:gd name="T5" fmla="*/ 17 h 23"/>
                <a:gd name="T6" fmla="*/ 12 w 23"/>
                <a:gd name="T7" fmla="*/ 15 h 23"/>
                <a:gd name="T8" fmla="*/ 15 w 23"/>
                <a:gd name="T9" fmla="*/ 7 h 23"/>
                <a:gd name="T10" fmla="*/ 18 w 23"/>
                <a:gd name="T11" fmla="*/ 2 h 23"/>
                <a:gd name="T12" fmla="*/ 19 w 23"/>
                <a:gd name="T13" fmla="*/ 0 h 23"/>
                <a:gd name="T14" fmla="*/ 23 w 23"/>
                <a:gd name="T15" fmla="*/ 9 h 23"/>
                <a:gd name="T16" fmla="*/ 21 w 23"/>
                <a:gd name="T17" fmla="*/ 14 h 23"/>
                <a:gd name="T18" fmla="*/ 15 w 23"/>
                <a:gd name="T19" fmla="*/ 21 h 23"/>
                <a:gd name="T20" fmla="*/ 14 w 23"/>
                <a:gd name="T21" fmla="*/ 23 h 23"/>
                <a:gd name="T22" fmla="*/ 3 w 23"/>
                <a:gd name="T23" fmla="*/ 23 h 23"/>
                <a:gd name="T24" fmla="*/ 2 w 23"/>
                <a:gd name="T25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3">
                  <a:moveTo>
                    <a:pt x="2" y="18"/>
                  </a:moveTo>
                  <a:cubicBezTo>
                    <a:pt x="2" y="18"/>
                    <a:pt x="3" y="18"/>
                    <a:pt x="4" y="18"/>
                  </a:cubicBezTo>
                  <a:cubicBezTo>
                    <a:pt x="5" y="18"/>
                    <a:pt x="9" y="17"/>
                    <a:pt x="11" y="17"/>
                  </a:cubicBezTo>
                  <a:cubicBezTo>
                    <a:pt x="11" y="17"/>
                    <a:pt x="11" y="16"/>
                    <a:pt x="12" y="15"/>
                  </a:cubicBezTo>
                  <a:cubicBezTo>
                    <a:pt x="13" y="14"/>
                    <a:pt x="14" y="8"/>
                    <a:pt x="15" y="7"/>
                  </a:cubicBezTo>
                  <a:cubicBezTo>
                    <a:pt x="15" y="5"/>
                    <a:pt x="16" y="2"/>
                    <a:pt x="18" y="2"/>
                  </a:cubicBezTo>
                  <a:cubicBezTo>
                    <a:pt x="18" y="2"/>
                    <a:pt x="19" y="0"/>
                    <a:pt x="19" y="0"/>
                  </a:cubicBezTo>
                  <a:cubicBezTo>
                    <a:pt x="20" y="0"/>
                    <a:pt x="23" y="5"/>
                    <a:pt x="23" y="9"/>
                  </a:cubicBezTo>
                  <a:cubicBezTo>
                    <a:pt x="22" y="12"/>
                    <a:pt x="21" y="14"/>
                    <a:pt x="21" y="14"/>
                  </a:cubicBezTo>
                  <a:cubicBezTo>
                    <a:pt x="21" y="14"/>
                    <a:pt x="16" y="20"/>
                    <a:pt x="15" y="21"/>
                  </a:cubicBezTo>
                  <a:cubicBezTo>
                    <a:pt x="14" y="22"/>
                    <a:pt x="15" y="22"/>
                    <a:pt x="14" y="23"/>
                  </a:cubicBezTo>
                  <a:cubicBezTo>
                    <a:pt x="12" y="23"/>
                    <a:pt x="3" y="23"/>
                    <a:pt x="3" y="23"/>
                  </a:cubicBezTo>
                  <a:cubicBezTo>
                    <a:pt x="3" y="23"/>
                    <a:pt x="0" y="21"/>
                    <a:pt x="2" y="18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0" name="Freeform 239"/>
            <p:cNvSpPr>
              <a:spLocks/>
            </p:cNvSpPr>
            <p:nvPr/>
          </p:nvSpPr>
          <p:spPr bwMode="auto">
            <a:xfrm>
              <a:off x="2630488" y="4078288"/>
              <a:ext cx="530225" cy="546100"/>
            </a:xfrm>
            <a:custGeom>
              <a:avLst/>
              <a:gdLst>
                <a:gd name="T0" fmla="*/ 17 w 21"/>
                <a:gd name="T1" fmla="*/ 0 h 23"/>
                <a:gd name="T2" fmla="*/ 16 w 21"/>
                <a:gd name="T3" fmla="*/ 2 h 23"/>
                <a:gd name="T4" fmla="*/ 13 w 21"/>
                <a:gd name="T5" fmla="*/ 5 h 23"/>
                <a:gd name="T6" fmla="*/ 17 w 21"/>
                <a:gd name="T7" fmla="*/ 3 h 23"/>
                <a:gd name="T8" fmla="*/ 18 w 21"/>
                <a:gd name="T9" fmla="*/ 7 h 23"/>
                <a:gd name="T10" fmla="*/ 15 w 21"/>
                <a:gd name="T11" fmla="*/ 8 h 23"/>
                <a:gd name="T12" fmla="*/ 18 w 21"/>
                <a:gd name="T13" fmla="*/ 10 h 23"/>
                <a:gd name="T14" fmla="*/ 18 w 21"/>
                <a:gd name="T15" fmla="*/ 12 h 23"/>
                <a:gd name="T16" fmla="*/ 13 w 21"/>
                <a:gd name="T17" fmla="*/ 13 h 23"/>
                <a:gd name="T18" fmla="*/ 16 w 21"/>
                <a:gd name="T19" fmla="*/ 13 h 23"/>
                <a:gd name="T20" fmla="*/ 13 w 21"/>
                <a:gd name="T21" fmla="*/ 14 h 23"/>
                <a:gd name="T22" fmla="*/ 16 w 21"/>
                <a:gd name="T23" fmla="*/ 14 h 23"/>
                <a:gd name="T24" fmla="*/ 13 w 21"/>
                <a:gd name="T25" fmla="*/ 19 h 23"/>
                <a:gd name="T26" fmla="*/ 11 w 21"/>
                <a:gd name="T27" fmla="*/ 17 h 23"/>
                <a:gd name="T28" fmla="*/ 11 w 21"/>
                <a:gd name="T29" fmla="*/ 21 h 23"/>
                <a:gd name="T30" fmla="*/ 9 w 21"/>
                <a:gd name="T31" fmla="*/ 19 h 23"/>
                <a:gd name="T32" fmla="*/ 10 w 21"/>
                <a:gd name="T33" fmla="*/ 22 h 23"/>
                <a:gd name="T34" fmla="*/ 4 w 21"/>
                <a:gd name="T35" fmla="*/ 22 h 23"/>
                <a:gd name="T36" fmla="*/ 0 w 21"/>
                <a:gd name="T37" fmla="*/ 21 h 23"/>
                <a:gd name="T38" fmla="*/ 1 w 21"/>
                <a:gd name="T39" fmla="*/ 23 h 23"/>
                <a:gd name="T40" fmla="*/ 12 w 21"/>
                <a:gd name="T41" fmla="*/ 23 h 23"/>
                <a:gd name="T42" fmla="*/ 13 w 21"/>
                <a:gd name="T43" fmla="*/ 21 h 23"/>
                <a:gd name="T44" fmla="*/ 19 w 21"/>
                <a:gd name="T45" fmla="*/ 14 h 23"/>
                <a:gd name="T46" fmla="*/ 21 w 21"/>
                <a:gd name="T47" fmla="*/ 9 h 23"/>
                <a:gd name="T48" fmla="*/ 17 w 21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" h="23">
                  <a:moveTo>
                    <a:pt x="17" y="0"/>
                  </a:moveTo>
                  <a:cubicBezTo>
                    <a:pt x="17" y="0"/>
                    <a:pt x="16" y="2"/>
                    <a:pt x="16" y="2"/>
                  </a:cubicBezTo>
                  <a:cubicBezTo>
                    <a:pt x="14" y="2"/>
                    <a:pt x="14" y="3"/>
                    <a:pt x="13" y="5"/>
                  </a:cubicBezTo>
                  <a:cubicBezTo>
                    <a:pt x="15" y="3"/>
                    <a:pt x="17" y="3"/>
                    <a:pt x="17" y="3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8" y="7"/>
                    <a:pt x="15" y="8"/>
                    <a:pt x="15" y="8"/>
                  </a:cubicBezTo>
                  <a:cubicBezTo>
                    <a:pt x="19" y="8"/>
                    <a:pt x="18" y="10"/>
                    <a:pt x="18" y="10"/>
                  </a:cubicBezTo>
                  <a:cubicBezTo>
                    <a:pt x="18" y="10"/>
                    <a:pt x="18" y="12"/>
                    <a:pt x="18" y="12"/>
                  </a:cubicBezTo>
                  <a:cubicBezTo>
                    <a:pt x="15" y="11"/>
                    <a:pt x="13" y="13"/>
                    <a:pt x="13" y="13"/>
                  </a:cubicBezTo>
                  <a:cubicBezTo>
                    <a:pt x="15" y="12"/>
                    <a:pt x="16" y="13"/>
                    <a:pt x="16" y="13"/>
                  </a:cubicBezTo>
                  <a:cubicBezTo>
                    <a:pt x="14" y="13"/>
                    <a:pt x="13" y="14"/>
                    <a:pt x="13" y="14"/>
                  </a:cubicBezTo>
                  <a:cubicBezTo>
                    <a:pt x="14" y="13"/>
                    <a:pt x="16" y="14"/>
                    <a:pt x="16" y="14"/>
                  </a:cubicBezTo>
                  <a:cubicBezTo>
                    <a:pt x="14" y="14"/>
                    <a:pt x="13" y="19"/>
                    <a:pt x="13" y="19"/>
                  </a:cubicBezTo>
                  <a:cubicBezTo>
                    <a:pt x="13" y="17"/>
                    <a:pt x="11" y="17"/>
                    <a:pt x="11" y="17"/>
                  </a:cubicBezTo>
                  <a:cubicBezTo>
                    <a:pt x="14" y="19"/>
                    <a:pt x="12" y="21"/>
                    <a:pt x="11" y="21"/>
                  </a:cubicBezTo>
                  <a:cubicBezTo>
                    <a:pt x="10" y="21"/>
                    <a:pt x="9" y="19"/>
                    <a:pt x="9" y="19"/>
                  </a:cubicBezTo>
                  <a:cubicBezTo>
                    <a:pt x="9" y="19"/>
                    <a:pt x="10" y="22"/>
                    <a:pt x="10" y="22"/>
                  </a:cubicBezTo>
                  <a:cubicBezTo>
                    <a:pt x="9" y="22"/>
                    <a:pt x="6" y="22"/>
                    <a:pt x="4" y="22"/>
                  </a:cubicBezTo>
                  <a:cubicBezTo>
                    <a:pt x="3" y="21"/>
                    <a:pt x="1" y="21"/>
                    <a:pt x="0" y="21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1" y="23"/>
                    <a:pt x="10" y="23"/>
                    <a:pt x="12" y="23"/>
                  </a:cubicBezTo>
                  <a:cubicBezTo>
                    <a:pt x="13" y="22"/>
                    <a:pt x="12" y="22"/>
                    <a:pt x="13" y="21"/>
                  </a:cubicBezTo>
                  <a:cubicBezTo>
                    <a:pt x="14" y="20"/>
                    <a:pt x="19" y="14"/>
                    <a:pt x="19" y="14"/>
                  </a:cubicBezTo>
                  <a:cubicBezTo>
                    <a:pt x="19" y="14"/>
                    <a:pt x="20" y="12"/>
                    <a:pt x="21" y="9"/>
                  </a:cubicBezTo>
                  <a:cubicBezTo>
                    <a:pt x="21" y="5"/>
                    <a:pt x="1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1" name="Freeform 240"/>
            <p:cNvSpPr>
              <a:spLocks/>
            </p:cNvSpPr>
            <p:nvPr/>
          </p:nvSpPr>
          <p:spPr bwMode="auto">
            <a:xfrm>
              <a:off x="2806701" y="3625851"/>
              <a:ext cx="379413" cy="831850"/>
            </a:xfrm>
            <a:custGeom>
              <a:avLst/>
              <a:gdLst>
                <a:gd name="T0" fmla="*/ 0 w 15"/>
                <a:gd name="T1" fmla="*/ 4 h 35"/>
                <a:gd name="T2" fmla="*/ 2 w 15"/>
                <a:gd name="T3" fmla="*/ 5 h 35"/>
                <a:gd name="T4" fmla="*/ 4 w 15"/>
                <a:gd name="T5" fmla="*/ 8 h 35"/>
                <a:gd name="T6" fmla="*/ 6 w 15"/>
                <a:gd name="T7" fmla="*/ 11 h 35"/>
                <a:gd name="T8" fmla="*/ 6 w 15"/>
                <a:gd name="T9" fmla="*/ 14 h 35"/>
                <a:gd name="T10" fmla="*/ 4 w 15"/>
                <a:gd name="T11" fmla="*/ 18 h 35"/>
                <a:gd name="T12" fmla="*/ 5 w 15"/>
                <a:gd name="T13" fmla="*/ 23 h 35"/>
                <a:gd name="T14" fmla="*/ 4 w 15"/>
                <a:gd name="T15" fmla="*/ 26 h 35"/>
                <a:gd name="T16" fmla="*/ 3 w 15"/>
                <a:gd name="T17" fmla="*/ 28 h 35"/>
                <a:gd name="T18" fmla="*/ 4 w 15"/>
                <a:gd name="T19" fmla="*/ 27 h 35"/>
                <a:gd name="T20" fmla="*/ 4 w 15"/>
                <a:gd name="T21" fmla="*/ 25 h 35"/>
                <a:gd name="T22" fmla="*/ 7 w 15"/>
                <a:gd name="T23" fmla="*/ 21 h 35"/>
                <a:gd name="T24" fmla="*/ 6 w 15"/>
                <a:gd name="T25" fmla="*/ 19 h 35"/>
                <a:gd name="T26" fmla="*/ 8 w 15"/>
                <a:gd name="T27" fmla="*/ 18 h 35"/>
                <a:gd name="T28" fmla="*/ 9 w 15"/>
                <a:gd name="T29" fmla="*/ 20 h 35"/>
                <a:gd name="T30" fmla="*/ 10 w 15"/>
                <a:gd name="T31" fmla="*/ 25 h 35"/>
                <a:gd name="T32" fmla="*/ 10 w 15"/>
                <a:gd name="T33" fmla="*/ 20 h 35"/>
                <a:gd name="T34" fmla="*/ 11 w 15"/>
                <a:gd name="T35" fmla="*/ 21 h 35"/>
                <a:gd name="T36" fmla="*/ 13 w 15"/>
                <a:gd name="T37" fmla="*/ 26 h 35"/>
                <a:gd name="T38" fmla="*/ 12 w 15"/>
                <a:gd name="T39" fmla="*/ 33 h 35"/>
                <a:gd name="T40" fmla="*/ 13 w 15"/>
                <a:gd name="T41" fmla="*/ 33 h 35"/>
                <a:gd name="T42" fmla="*/ 13 w 15"/>
                <a:gd name="T43" fmla="*/ 35 h 35"/>
                <a:gd name="T44" fmla="*/ 13 w 15"/>
                <a:gd name="T45" fmla="*/ 33 h 35"/>
                <a:gd name="T46" fmla="*/ 13 w 15"/>
                <a:gd name="T47" fmla="*/ 31 h 35"/>
                <a:gd name="T48" fmla="*/ 14 w 15"/>
                <a:gd name="T49" fmla="*/ 29 h 35"/>
                <a:gd name="T50" fmla="*/ 14 w 15"/>
                <a:gd name="T51" fmla="*/ 26 h 35"/>
                <a:gd name="T52" fmla="*/ 13 w 15"/>
                <a:gd name="T53" fmla="*/ 23 h 35"/>
                <a:gd name="T54" fmla="*/ 13 w 15"/>
                <a:gd name="T55" fmla="*/ 19 h 35"/>
                <a:gd name="T56" fmla="*/ 10 w 15"/>
                <a:gd name="T57" fmla="*/ 15 h 35"/>
                <a:gd name="T58" fmla="*/ 10 w 15"/>
                <a:gd name="T59" fmla="*/ 9 h 35"/>
                <a:gd name="T60" fmla="*/ 6 w 15"/>
                <a:gd name="T61" fmla="*/ 1 h 35"/>
                <a:gd name="T62" fmla="*/ 2 w 15"/>
                <a:gd name="T63" fmla="*/ 2 h 35"/>
                <a:gd name="T64" fmla="*/ 0 w 15"/>
                <a:gd name="T6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35">
                  <a:moveTo>
                    <a:pt x="0" y="4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6"/>
                    <a:pt x="4" y="8"/>
                  </a:cubicBezTo>
                  <a:cubicBezTo>
                    <a:pt x="4" y="9"/>
                    <a:pt x="4" y="10"/>
                    <a:pt x="6" y="11"/>
                  </a:cubicBezTo>
                  <a:cubicBezTo>
                    <a:pt x="6" y="11"/>
                    <a:pt x="7" y="13"/>
                    <a:pt x="6" y="14"/>
                  </a:cubicBezTo>
                  <a:cubicBezTo>
                    <a:pt x="5" y="15"/>
                    <a:pt x="3" y="17"/>
                    <a:pt x="4" y="18"/>
                  </a:cubicBezTo>
                  <a:cubicBezTo>
                    <a:pt x="5" y="20"/>
                    <a:pt x="6" y="21"/>
                    <a:pt x="5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3" y="28"/>
                    <a:pt x="4" y="28"/>
                    <a:pt x="4" y="27"/>
                  </a:cubicBezTo>
                  <a:cubicBezTo>
                    <a:pt x="5" y="26"/>
                    <a:pt x="4" y="26"/>
                    <a:pt x="4" y="25"/>
                  </a:cubicBezTo>
                  <a:cubicBezTo>
                    <a:pt x="5" y="24"/>
                    <a:pt x="7" y="23"/>
                    <a:pt x="7" y="21"/>
                  </a:cubicBez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7" y="18"/>
                    <a:pt x="8" y="18"/>
                  </a:cubicBezTo>
                  <a:cubicBezTo>
                    <a:pt x="9" y="18"/>
                    <a:pt x="10" y="19"/>
                    <a:pt x="9" y="20"/>
                  </a:cubicBezTo>
                  <a:cubicBezTo>
                    <a:pt x="9" y="20"/>
                    <a:pt x="8" y="21"/>
                    <a:pt x="10" y="25"/>
                  </a:cubicBezTo>
                  <a:cubicBezTo>
                    <a:pt x="10" y="25"/>
                    <a:pt x="8" y="21"/>
                    <a:pt x="10" y="20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1" y="22"/>
                    <a:pt x="13" y="23"/>
                    <a:pt x="13" y="26"/>
                  </a:cubicBezTo>
                  <a:cubicBezTo>
                    <a:pt x="13" y="26"/>
                    <a:pt x="13" y="31"/>
                    <a:pt x="12" y="33"/>
                  </a:cubicBezTo>
                  <a:cubicBezTo>
                    <a:pt x="12" y="33"/>
                    <a:pt x="12" y="33"/>
                    <a:pt x="13" y="33"/>
                  </a:cubicBezTo>
                  <a:cubicBezTo>
                    <a:pt x="13" y="34"/>
                    <a:pt x="12" y="35"/>
                    <a:pt x="13" y="35"/>
                  </a:cubicBezTo>
                  <a:cubicBezTo>
                    <a:pt x="13" y="35"/>
                    <a:pt x="12" y="35"/>
                    <a:pt x="13" y="33"/>
                  </a:cubicBezTo>
                  <a:cubicBezTo>
                    <a:pt x="14" y="32"/>
                    <a:pt x="13" y="31"/>
                    <a:pt x="13" y="31"/>
                  </a:cubicBezTo>
                  <a:cubicBezTo>
                    <a:pt x="13" y="31"/>
                    <a:pt x="14" y="30"/>
                    <a:pt x="14" y="29"/>
                  </a:cubicBezTo>
                  <a:cubicBezTo>
                    <a:pt x="15" y="29"/>
                    <a:pt x="15" y="26"/>
                    <a:pt x="14" y="26"/>
                  </a:cubicBezTo>
                  <a:cubicBezTo>
                    <a:pt x="14" y="25"/>
                    <a:pt x="13" y="23"/>
                    <a:pt x="13" y="23"/>
                  </a:cubicBezTo>
                  <a:cubicBezTo>
                    <a:pt x="14" y="22"/>
                    <a:pt x="14" y="20"/>
                    <a:pt x="13" y="19"/>
                  </a:cubicBezTo>
                  <a:cubicBezTo>
                    <a:pt x="13" y="18"/>
                    <a:pt x="10" y="16"/>
                    <a:pt x="10" y="15"/>
                  </a:cubicBezTo>
                  <a:cubicBezTo>
                    <a:pt x="10" y="14"/>
                    <a:pt x="10" y="12"/>
                    <a:pt x="10" y="9"/>
                  </a:cubicBezTo>
                  <a:cubicBezTo>
                    <a:pt x="10" y="5"/>
                    <a:pt x="7" y="2"/>
                    <a:pt x="6" y="1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2" name="Freeform 241"/>
            <p:cNvSpPr>
              <a:spLocks/>
            </p:cNvSpPr>
            <p:nvPr/>
          </p:nvSpPr>
          <p:spPr bwMode="auto">
            <a:xfrm>
              <a:off x="2755901" y="4030663"/>
              <a:ext cx="101600" cy="141287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2 h 6"/>
                <a:gd name="T4" fmla="*/ 0 w 4"/>
                <a:gd name="T5" fmla="*/ 4 h 6"/>
                <a:gd name="T6" fmla="*/ 0 w 4"/>
                <a:gd name="T7" fmla="*/ 6 h 6"/>
                <a:gd name="T8" fmla="*/ 1 w 4"/>
                <a:gd name="T9" fmla="*/ 5 h 6"/>
                <a:gd name="T10" fmla="*/ 1 w 4"/>
                <a:gd name="T11" fmla="*/ 3 h 6"/>
                <a:gd name="T12" fmla="*/ 2 w 4"/>
                <a:gd name="T13" fmla="*/ 2 h 6"/>
                <a:gd name="T14" fmla="*/ 3 w 4"/>
                <a:gd name="T15" fmla="*/ 1 h 6"/>
                <a:gd name="T16" fmla="*/ 0 w 4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3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3" name="Freeform 242"/>
            <p:cNvSpPr>
              <a:spLocks/>
            </p:cNvSpPr>
            <p:nvPr/>
          </p:nvSpPr>
          <p:spPr bwMode="auto">
            <a:xfrm>
              <a:off x="2806701" y="4030663"/>
              <a:ext cx="50800" cy="2381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4" name="Freeform 243"/>
            <p:cNvSpPr>
              <a:spLocks/>
            </p:cNvSpPr>
            <p:nvPr/>
          </p:nvSpPr>
          <p:spPr bwMode="auto">
            <a:xfrm>
              <a:off x="2806701" y="4030663"/>
              <a:ext cx="25400" cy="4762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5" name="Freeform 244"/>
            <p:cNvSpPr>
              <a:spLocks/>
            </p:cNvSpPr>
            <p:nvPr/>
          </p:nvSpPr>
          <p:spPr bwMode="auto">
            <a:xfrm>
              <a:off x="2681288" y="6238875"/>
              <a:ext cx="377825" cy="307975"/>
            </a:xfrm>
            <a:custGeom>
              <a:avLst/>
              <a:gdLst>
                <a:gd name="T0" fmla="*/ 0 w 15"/>
                <a:gd name="T1" fmla="*/ 11 h 13"/>
                <a:gd name="T2" fmla="*/ 2 w 15"/>
                <a:gd name="T3" fmla="*/ 9 h 13"/>
                <a:gd name="T4" fmla="*/ 5 w 15"/>
                <a:gd name="T5" fmla="*/ 6 h 13"/>
                <a:gd name="T6" fmla="*/ 9 w 15"/>
                <a:gd name="T7" fmla="*/ 7 h 13"/>
                <a:gd name="T8" fmla="*/ 13 w 15"/>
                <a:gd name="T9" fmla="*/ 0 h 13"/>
                <a:gd name="T10" fmla="*/ 15 w 15"/>
                <a:gd name="T11" fmla="*/ 4 h 13"/>
                <a:gd name="T12" fmla="*/ 14 w 15"/>
                <a:gd name="T13" fmla="*/ 11 h 13"/>
                <a:gd name="T14" fmla="*/ 13 w 15"/>
                <a:gd name="T15" fmla="*/ 11 h 13"/>
                <a:gd name="T16" fmla="*/ 13 w 15"/>
                <a:gd name="T17" fmla="*/ 6 h 13"/>
                <a:gd name="T18" fmla="*/ 10 w 15"/>
                <a:gd name="T19" fmla="*/ 9 h 13"/>
                <a:gd name="T20" fmla="*/ 8 w 15"/>
                <a:gd name="T21" fmla="*/ 12 h 13"/>
                <a:gd name="T22" fmla="*/ 0 w 15"/>
                <a:gd name="T2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3">
                  <a:moveTo>
                    <a:pt x="0" y="11"/>
                  </a:moveTo>
                  <a:cubicBezTo>
                    <a:pt x="0" y="11"/>
                    <a:pt x="0" y="10"/>
                    <a:pt x="2" y="9"/>
                  </a:cubicBezTo>
                  <a:cubicBezTo>
                    <a:pt x="3" y="9"/>
                    <a:pt x="5" y="6"/>
                    <a:pt x="5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12" y="2"/>
                    <a:pt x="13" y="0"/>
                  </a:cubicBezTo>
                  <a:cubicBezTo>
                    <a:pt x="13" y="0"/>
                    <a:pt x="15" y="2"/>
                    <a:pt x="15" y="4"/>
                  </a:cubicBezTo>
                  <a:cubicBezTo>
                    <a:pt x="15" y="5"/>
                    <a:pt x="14" y="8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10" y="10"/>
                    <a:pt x="9" y="11"/>
                    <a:pt x="8" y="12"/>
                  </a:cubicBezTo>
                  <a:cubicBezTo>
                    <a:pt x="7" y="12"/>
                    <a:pt x="1" y="13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7" name="组合 916"/>
          <p:cNvGrpSpPr/>
          <p:nvPr/>
        </p:nvGrpSpPr>
        <p:grpSpPr>
          <a:xfrm>
            <a:off x="1678731" y="3775368"/>
            <a:ext cx="2499418" cy="2265601"/>
            <a:chOff x="1127448" y="2132856"/>
            <a:chExt cx="4280185" cy="3879780"/>
          </a:xfrm>
        </p:grpSpPr>
        <p:grpSp>
          <p:nvGrpSpPr>
            <p:cNvPr id="918" name="组合 917"/>
            <p:cNvGrpSpPr/>
            <p:nvPr/>
          </p:nvGrpSpPr>
          <p:grpSpPr>
            <a:xfrm>
              <a:off x="1127448" y="2132856"/>
              <a:ext cx="4280185" cy="3879780"/>
              <a:chOff x="2182813" y="1119188"/>
              <a:chExt cx="5413376" cy="4906963"/>
            </a:xfrm>
          </p:grpSpPr>
          <p:sp>
            <p:nvSpPr>
              <p:cNvPr id="92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195513" y="1119188"/>
                <a:ext cx="5400675" cy="4902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1" name="Freeform 5"/>
              <p:cNvSpPr>
                <a:spLocks/>
              </p:cNvSpPr>
              <p:nvPr/>
            </p:nvSpPr>
            <p:spPr bwMode="auto">
              <a:xfrm>
                <a:off x="4702176" y="1123951"/>
                <a:ext cx="2894013" cy="165100"/>
              </a:xfrm>
              <a:custGeom>
                <a:avLst/>
                <a:gdLst>
                  <a:gd name="T0" fmla="*/ 1823 w 1823"/>
                  <a:gd name="T1" fmla="*/ 0 h 104"/>
                  <a:gd name="T2" fmla="*/ 1823 w 1823"/>
                  <a:gd name="T3" fmla="*/ 104 h 104"/>
                  <a:gd name="T4" fmla="*/ 1756 w 1823"/>
                  <a:gd name="T5" fmla="*/ 104 h 104"/>
                  <a:gd name="T6" fmla="*/ 1756 w 1823"/>
                  <a:gd name="T7" fmla="*/ 53 h 104"/>
                  <a:gd name="T8" fmla="*/ 110 w 1823"/>
                  <a:gd name="T9" fmla="*/ 53 h 104"/>
                  <a:gd name="T10" fmla="*/ 110 w 1823"/>
                  <a:gd name="T11" fmla="*/ 104 h 104"/>
                  <a:gd name="T12" fmla="*/ 0 w 1823"/>
                  <a:gd name="T13" fmla="*/ 104 h 104"/>
                  <a:gd name="T14" fmla="*/ 0 w 1823"/>
                  <a:gd name="T15" fmla="*/ 0 h 104"/>
                  <a:gd name="T16" fmla="*/ 1823 w 1823"/>
                  <a:gd name="T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3" h="104">
                    <a:moveTo>
                      <a:pt x="1823" y="0"/>
                    </a:moveTo>
                    <a:lnTo>
                      <a:pt x="1823" y="104"/>
                    </a:lnTo>
                    <a:lnTo>
                      <a:pt x="1756" y="104"/>
                    </a:lnTo>
                    <a:lnTo>
                      <a:pt x="1756" y="53"/>
                    </a:lnTo>
                    <a:lnTo>
                      <a:pt x="110" y="53"/>
                    </a:lnTo>
                    <a:lnTo>
                      <a:pt x="110" y="104"/>
                    </a:lnTo>
                    <a:lnTo>
                      <a:pt x="0" y="104"/>
                    </a:lnTo>
                    <a:lnTo>
                      <a:pt x="0" y="0"/>
                    </a:lnTo>
                    <a:lnTo>
                      <a:pt x="182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2" name="Freeform 6"/>
              <p:cNvSpPr>
                <a:spLocks noEditPoints="1"/>
              </p:cNvSpPr>
              <p:nvPr/>
            </p:nvSpPr>
            <p:spPr bwMode="auto">
              <a:xfrm>
                <a:off x="4876801" y="1289051"/>
                <a:ext cx="2613025" cy="2085975"/>
              </a:xfrm>
              <a:custGeom>
                <a:avLst/>
                <a:gdLst>
                  <a:gd name="T0" fmla="*/ 1646 w 1646"/>
                  <a:gd name="T1" fmla="*/ 0 h 1314"/>
                  <a:gd name="T2" fmla="*/ 1646 w 1646"/>
                  <a:gd name="T3" fmla="*/ 1314 h 1314"/>
                  <a:gd name="T4" fmla="*/ 0 w 1646"/>
                  <a:gd name="T5" fmla="*/ 1314 h 1314"/>
                  <a:gd name="T6" fmla="*/ 0 w 1646"/>
                  <a:gd name="T7" fmla="*/ 0 h 1314"/>
                  <a:gd name="T8" fmla="*/ 1646 w 1646"/>
                  <a:gd name="T9" fmla="*/ 0 h 1314"/>
                  <a:gd name="T10" fmla="*/ 1592 w 1646"/>
                  <a:gd name="T11" fmla="*/ 1266 h 1314"/>
                  <a:gd name="T12" fmla="*/ 1592 w 1646"/>
                  <a:gd name="T13" fmla="*/ 22 h 1314"/>
                  <a:gd name="T14" fmla="*/ 53 w 1646"/>
                  <a:gd name="T15" fmla="*/ 22 h 1314"/>
                  <a:gd name="T16" fmla="*/ 53 w 1646"/>
                  <a:gd name="T17" fmla="*/ 1266 h 1314"/>
                  <a:gd name="T18" fmla="*/ 1592 w 1646"/>
                  <a:gd name="T19" fmla="*/ 1266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6" h="1314">
                    <a:moveTo>
                      <a:pt x="1646" y="0"/>
                    </a:moveTo>
                    <a:lnTo>
                      <a:pt x="1646" y="1314"/>
                    </a:lnTo>
                    <a:lnTo>
                      <a:pt x="0" y="1314"/>
                    </a:lnTo>
                    <a:lnTo>
                      <a:pt x="0" y="0"/>
                    </a:lnTo>
                    <a:lnTo>
                      <a:pt x="1646" y="0"/>
                    </a:lnTo>
                    <a:close/>
                    <a:moveTo>
                      <a:pt x="1592" y="1266"/>
                    </a:moveTo>
                    <a:lnTo>
                      <a:pt x="1592" y="22"/>
                    </a:lnTo>
                    <a:lnTo>
                      <a:pt x="53" y="22"/>
                    </a:lnTo>
                    <a:lnTo>
                      <a:pt x="53" y="1266"/>
                    </a:lnTo>
                    <a:lnTo>
                      <a:pt x="1592" y="12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3" name="Freeform 7"/>
              <p:cNvSpPr>
                <a:spLocks/>
              </p:cNvSpPr>
              <p:nvPr/>
            </p:nvSpPr>
            <p:spPr bwMode="auto">
              <a:xfrm>
                <a:off x="6259513" y="1604963"/>
                <a:ext cx="617538" cy="803275"/>
              </a:xfrm>
              <a:custGeom>
                <a:avLst/>
                <a:gdLst>
                  <a:gd name="T0" fmla="*/ 145 w 145"/>
                  <a:gd name="T1" fmla="*/ 161 h 189"/>
                  <a:gd name="T2" fmla="*/ 143 w 145"/>
                  <a:gd name="T3" fmla="*/ 189 h 189"/>
                  <a:gd name="T4" fmla="*/ 0 w 145"/>
                  <a:gd name="T5" fmla="*/ 189 h 189"/>
                  <a:gd name="T6" fmla="*/ 0 w 145"/>
                  <a:gd name="T7" fmla="*/ 0 h 189"/>
                  <a:gd name="T8" fmla="*/ 145 w 145"/>
                  <a:gd name="T9" fmla="*/ 16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89">
                    <a:moveTo>
                      <a:pt x="145" y="161"/>
                    </a:moveTo>
                    <a:cubicBezTo>
                      <a:pt x="145" y="171"/>
                      <a:pt x="144" y="180"/>
                      <a:pt x="143" y="189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2" y="9"/>
                      <a:pt x="145" y="78"/>
                      <a:pt x="145" y="161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4" name="Freeform 8"/>
              <p:cNvSpPr>
                <a:spLocks noEditPoints="1"/>
              </p:cNvSpPr>
              <p:nvPr/>
            </p:nvSpPr>
            <p:spPr bwMode="auto">
              <a:xfrm>
                <a:off x="5365751" y="1476376"/>
                <a:ext cx="1635125" cy="1630363"/>
              </a:xfrm>
              <a:custGeom>
                <a:avLst/>
                <a:gdLst>
                  <a:gd name="T0" fmla="*/ 192 w 384"/>
                  <a:gd name="T1" fmla="*/ 0 h 383"/>
                  <a:gd name="T2" fmla="*/ 384 w 384"/>
                  <a:gd name="T3" fmla="*/ 191 h 383"/>
                  <a:gd name="T4" fmla="*/ 192 w 384"/>
                  <a:gd name="T5" fmla="*/ 383 h 383"/>
                  <a:gd name="T6" fmla="*/ 0 w 384"/>
                  <a:gd name="T7" fmla="*/ 191 h 383"/>
                  <a:gd name="T8" fmla="*/ 192 w 384"/>
                  <a:gd name="T9" fmla="*/ 0 h 383"/>
                  <a:gd name="T10" fmla="*/ 353 w 384"/>
                  <a:gd name="T11" fmla="*/ 219 h 383"/>
                  <a:gd name="T12" fmla="*/ 355 w 384"/>
                  <a:gd name="T13" fmla="*/ 191 h 383"/>
                  <a:gd name="T14" fmla="*/ 210 w 384"/>
                  <a:gd name="T15" fmla="*/ 30 h 383"/>
                  <a:gd name="T16" fmla="*/ 192 w 384"/>
                  <a:gd name="T17" fmla="*/ 29 h 383"/>
                  <a:gd name="T18" fmla="*/ 37 w 384"/>
                  <a:gd name="T19" fmla="*/ 140 h 383"/>
                  <a:gd name="T20" fmla="*/ 29 w 384"/>
                  <a:gd name="T21" fmla="*/ 191 h 383"/>
                  <a:gd name="T22" fmla="*/ 192 w 384"/>
                  <a:gd name="T23" fmla="*/ 354 h 383"/>
                  <a:gd name="T24" fmla="*/ 353 w 384"/>
                  <a:gd name="T25" fmla="*/ 219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4" h="383">
                    <a:moveTo>
                      <a:pt x="192" y="0"/>
                    </a:moveTo>
                    <a:cubicBezTo>
                      <a:pt x="298" y="0"/>
                      <a:pt x="384" y="86"/>
                      <a:pt x="384" y="191"/>
                    </a:cubicBezTo>
                    <a:cubicBezTo>
                      <a:pt x="384" y="297"/>
                      <a:pt x="298" y="383"/>
                      <a:pt x="192" y="383"/>
                    </a:cubicBezTo>
                    <a:cubicBezTo>
                      <a:pt x="86" y="383"/>
                      <a:pt x="0" y="297"/>
                      <a:pt x="0" y="191"/>
                    </a:cubicBezTo>
                    <a:cubicBezTo>
                      <a:pt x="0" y="86"/>
                      <a:pt x="86" y="0"/>
                      <a:pt x="192" y="0"/>
                    </a:cubicBezTo>
                    <a:close/>
                    <a:moveTo>
                      <a:pt x="353" y="219"/>
                    </a:moveTo>
                    <a:cubicBezTo>
                      <a:pt x="354" y="210"/>
                      <a:pt x="355" y="201"/>
                      <a:pt x="355" y="191"/>
                    </a:cubicBezTo>
                    <a:cubicBezTo>
                      <a:pt x="355" y="108"/>
                      <a:pt x="292" y="39"/>
                      <a:pt x="210" y="30"/>
                    </a:cubicBezTo>
                    <a:cubicBezTo>
                      <a:pt x="204" y="29"/>
                      <a:pt x="198" y="29"/>
                      <a:pt x="192" y="29"/>
                    </a:cubicBezTo>
                    <a:cubicBezTo>
                      <a:pt x="120" y="29"/>
                      <a:pt x="59" y="75"/>
                      <a:pt x="37" y="140"/>
                    </a:cubicBezTo>
                    <a:cubicBezTo>
                      <a:pt x="32" y="156"/>
                      <a:pt x="29" y="173"/>
                      <a:pt x="29" y="191"/>
                    </a:cubicBezTo>
                    <a:cubicBezTo>
                      <a:pt x="29" y="281"/>
                      <a:pt x="102" y="354"/>
                      <a:pt x="192" y="354"/>
                    </a:cubicBezTo>
                    <a:cubicBezTo>
                      <a:pt x="272" y="354"/>
                      <a:pt x="339" y="296"/>
                      <a:pt x="353" y="2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5" name="Freeform 9"/>
              <p:cNvSpPr>
                <a:spLocks/>
              </p:cNvSpPr>
              <p:nvPr/>
            </p:nvSpPr>
            <p:spPr bwMode="auto">
              <a:xfrm>
                <a:off x="5519738" y="4940301"/>
                <a:ext cx="1258888" cy="306388"/>
              </a:xfrm>
              <a:custGeom>
                <a:avLst/>
                <a:gdLst>
                  <a:gd name="T0" fmla="*/ 122 w 296"/>
                  <a:gd name="T1" fmla="*/ 0 h 72"/>
                  <a:gd name="T2" fmla="*/ 58 w 296"/>
                  <a:gd name="T3" fmla="*/ 21 h 72"/>
                  <a:gd name="T4" fmla="*/ 148 w 296"/>
                  <a:gd name="T5" fmla="*/ 43 h 72"/>
                  <a:gd name="T6" fmla="*/ 238 w 296"/>
                  <a:gd name="T7" fmla="*/ 21 h 72"/>
                  <a:gd name="T8" fmla="*/ 174 w 296"/>
                  <a:gd name="T9" fmla="*/ 0 h 72"/>
                  <a:gd name="T10" fmla="*/ 174 w 296"/>
                  <a:gd name="T11" fmla="*/ 0 h 72"/>
                  <a:gd name="T12" fmla="*/ 296 w 296"/>
                  <a:gd name="T13" fmla="*/ 35 h 72"/>
                  <a:gd name="T14" fmla="*/ 148 w 296"/>
                  <a:gd name="T15" fmla="*/ 72 h 72"/>
                  <a:gd name="T16" fmla="*/ 0 w 296"/>
                  <a:gd name="T17" fmla="*/ 35 h 72"/>
                  <a:gd name="T18" fmla="*/ 122 w 296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6" h="72">
                    <a:moveTo>
                      <a:pt x="122" y="0"/>
                    </a:moveTo>
                    <a:cubicBezTo>
                      <a:pt x="85" y="3"/>
                      <a:pt x="58" y="11"/>
                      <a:pt x="58" y="21"/>
                    </a:cubicBezTo>
                    <a:cubicBezTo>
                      <a:pt x="58" y="33"/>
                      <a:pt x="99" y="43"/>
                      <a:pt x="148" y="43"/>
                    </a:cubicBezTo>
                    <a:cubicBezTo>
                      <a:pt x="198" y="43"/>
                      <a:pt x="238" y="33"/>
                      <a:pt x="238" y="21"/>
                    </a:cubicBezTo>
                    <a:cubicBezTo>
                      <a:pt x="238" y="11"/>
                      <a:pt x="211" y="3"/>
                      <a:pt x="174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244" y="3"/>
                      <a:pt x="296" y="17"/>
                      <a:pt x="296" y="35"/>
                    </a:cubicBezTo>
                    <a:cubicBezTo>
                      <a:pt x="296" y="55"/>
                      <a:pt x="230" y="72"/>
                      <a:pt x="148" y="72"/>
                    </a:cubicBezTo>
                    <a:cubicBezTo>
                      <a:pt x="66" y="72"/>
                      <a:pt x="0" y="55"/>
                      <a:pt x="0" y="35"/>
                    </a:cubicBezTo>
                    <a:cubicBezTo>
                      <a:pt x="0" y="17"/>
                      <a:pt x="52" y="3"/>
                      <a:pt x="12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6" name="Freeform 10"/>
              <p:cNvSpPr>
                <a:spLocks/>
              </p:cNvSpPr>
              <p:nvPr/>
            </p:nvSpPr>
            <p:spPr bwMode="auto">
              <a:xfrm>
                <a:off x="6038851" y="3425826"/>
                <a:ext cx="220663" cy="1514475"/>
              </a:xfrm>
              <a:custGeom>
                <a:avLst/>
                <a:gdLst>
                  <a:gd name="T0" fmla="*/ 52 w 52"/>
                  <a:gd name="T1" fmla="*/ 0 h 356"/>
                  <a:gd name="T2" fmla="*/ 52 w 52"/>
                  <a:gd name="T3" fmla="*/ 356 h 356"/>
                  <a:gd name="T4" fmla="*/ 28 w 52"/>
                  <a:gd name="T5" fmla="*/ 355 h 356"/>
                  <a:gd name="T6" fmla="*/ 26 w 52"/>
                  <a:gd name="T7" fmla="*/ 355 h 356"/>
                  <a:gd name="T8" fmla="*/ 24 w 52"/>
                  <a:gd name="T9" fmla="*/ 355 h 356"/>
                  <a:gd name="T10" fmla="*/ 0 w 52"/>
                  <a:gd name="T11" fmla="*/ 356 h 356"/>
                  <a:gd name="T12" fmla="*/ 0 w 52"/>
                  <a:gd name="T13" fmla="*/ 0 h 356"/>
                  <a:gd name="T14" fmla="*/ 52 w 52"/>
                  <a:gd name="T15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356">
                    <a:moveTo>
                      <a:pt x="52" y="0"/>
                    </a:moveTo>
                    <a:cubicBezTo>
                      <a:pt x="52" y="356"/>
                      <a:pt x="52" y="356"/>
                      <a:pt x="52" y="356"/>
                    </a:cubicBezTo>
                    <a:cubicBezTo>
                      <a:pt x="44" y="355"/>
                      <a:pt x="36" y="355"/>
                      <a:pt x="28" y="355"/>
                    </a:cubicBezTo>
                    <a:cubicBezTo>
                      <a:pt x="28" y="355"/>
                      <a:pt x="27" y="355"/>
                      <a:pt x="26" y="355"/>
                    </a:cubicBezTo>
                    <a:cubicBezTo>
                      <a:pt x="25" y="355"/>
                      <a:pt x="25" y="355"/>
                      <a:pt x="24" y="355"/>
                    </a:cubicBezTo>
                    <a:cubicBezTo>
                      <a:pt x="16" y="355"/>
                      <a:pt x="8" y="355"/>
                      <a:pt x="0" y="35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7" name="Freeform 11"/>
              <p:cNvSpPr>
                <a:spLocks/>
              </p:cNvSpPr>
              <p:nvPr/>
            </p:nvSpPr>
            <p:spPr bwMode="auto">
              <a:xfrm>
                <a:off x="5522913" y="1600201"/>
                <a:ext cx="660400" cy="808038"/>
              </a:xfrm>
              <a:custGeom>
                <a:avLst/>
                <a:gdLst>
                  <a:gd name="T0" fmla="*/ 155 w 155"/>
                  <a:gd name="T1" fmla="*/ 0 h 190"/>
                  <a:gd name="T2" fmla="*/ 155 w 155"/>
                  <a:gd name="T3" fmla="*/ 190 h 190"/>
                  <a:gd name="T4" fmla="*/ 0 w 155"/>
                  <a:gd name="T5" fmla="*/ 111 h 190"/>
                  <a:gd name="T6" fmla="*/ 155 w 155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190">
                    <a:moveTo>
                      <a:pt x="155" y="0"/>
                    </a:moveTo>
                    <a:cubicBezTo>
                      <a:pt x="155" y="190"/>
                      <a:pt x="155" y="190"/>
                      <a:pt x="155" y="19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2" y="46"/>
                      <a:pt x="83" y="0"/>
                      <a:pt x="155" y="0"/>
                    </a:cubicBezTo>
                    <a:close/>
                  </a:path>
                </a:pathLst>
              </a:custGeom>
              <a:solidFill>
                <a:srgbClr val="FF7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8" name="Freeform 12"/>
              <p:cNvSpPr>
                <a:spLocks/>
              </p:cNvSpPr>
              <p:nvPr/>
            </p:nvSpPr>
            <p:spPr bwMode="auto">
              <a:xfrm>
                <a:off x="4187826" y="4583113"/>
                <a:ext cx="514350" cy="1192213"/>
              </a:xfrm>
              <a:custGeom>
                <a:avLst/>
                <a:gdLst>
                  <a:gd name="T0" fmla="*/ 121 w 121"/>
                  <a:gd name="T1" fmla="*/ 268 h 280"/>
                  <a:gd name="T2" fmla="*/ 70 w 121"/>
                  <a:gd name="T3" fmla="*/ 280 h 280"/>
                  <a:gd name="T4" fmla="*/ 0 w 121"/>
                  <a:gd name="T5" fmla="*/ 92 h 280"/>
                  <a:gd name="T6" fmla="*/ 32 w 121"/>
                  <a:gd name="T7" fmla="*/ 0 h 280"/>
                  <a:gd name="T8" fmla="*/ 42 w 121"/>
                  <a:gd name="T9" fmla="*/ 23 h 280"/>
                  <a:gd name="T10" fmla="*/ 121 w 121"/>
                  <a:gd name="T11" fmla="*/ 26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280">
                    <a:moveTo>
                      <a:pt x="121" y="268"/>
                    </a:moveTo>
                    <a:cubicBezTo>
                      <a:pt x="70" y="280"/>
                      <a:pt x="70" y="280"/>
                      <a:pt x="70" y="28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5"/>
                      <a:pt x="40" y="13"/>
                      <a:pt x="42" y="23"/>
                    </a:cubicBezTo>
                    <a:cubicBezTo>
                      <a:pt x="47" y="50"/>
                      <a:pt x="121" y="268"/>
                      <a:pt x="121" y="26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9" name="Freeform 13"/>
              <p:cNvSpPr>
                <a:spLocks/>
              </p:cNvSpPr>
              <p:nvPr/>
            </p:nvSpPr>
            <p:spPr bwMode="auto">
              <a:xfrm>
                <a:off x="2182813" y="2101851"/>
                <a:ext cx="2405063" cy="3468688"/>
              </a:xfrm>
              <a:custGeom>
                <a:avLst/>
                <a:gdLst>
                  <a:gd name="T0" fmla="*/ 536 w 565"/>
                  <a:gd name="T1" fmla="*/ 0 h 815"/>
                  <a:gd name="T2" fmla="*/ 565 w 565"/>
                  <a:gd name="T3" fmla="*/ 34 h 815"/>
                  <a:gd name="T4" fmla="*/ 436 w 565"/>
                  <a:gd name="T5" fmla="*/ 152 h 815"/>
                  <a:gd name="T6" fmla="*/ 329 w 565"/>
                  <a:gd name="T7" fmla="*/ 201 h 815"/>
                  <a:gd name="T8" fmla="*/ 317 w 565"/>
                  <a:gd name="T9" fmla="*/ 444 h 815"/>
                  <a:gd name="T10" fmla="*/ 422 w 565"/>
                  <a:gd name="T11" fmla="*/ 483 h 815"/>
                  <a:gd name="T12" fmla="*/ 495 w 565"/>
                  <a:gd name="T13" fmla="*/ 554 h 815"/>
                  <a:gd name="T14" fmla="*/ 490 w 565"/>
                  <a:gd name="T15" fmla="*/ 571 h 815"/>
                  <a:gd name="T16" fmla="*/ 465 w 565"/>
                  <a:gd name="T17" fmla="*/ 658 h 815"/>
                  <a:gd name="T18" fmla="*/ 465 w 565"/>
                  <a:gd name="T19" fmla="*/ 658 h 815"/>
                  <a:gd name="T20" fmla="*/ 420 w 565"/>
                  <a:gd name="T21" fmla="*/ 815 h 815"/>
                  <a:gd name="T22" fmla="*/ 365 w 565"/>
                  <a:gd name="T23" fmla="*/ 815 h 815"/>
                  <a:gd name="T24" fmla="*/ 404 w 565"/>
                  <a:gd name="T25" fmla="*/ 556 h 815"/>
                  <a:gd name="T26" fmla="*/ 323 w 565"/>
                  <a:gd name="T27" fmla="*/ 536 h 815"/>
                  <a:gd name="T28" fmla="*/ 331 w 565"/>
                  <a:gd name="T29" fmla="*/ 523 h 815"/>
                  <a:gd name="T30" fmla="*/ 316 w 565"/>
                  <a:gd name="T31" fmla="*/ 508 h 815"/>
                  <a:gd name="T32" fmla="*/ 229 w 565"/>
                  <a:gd name="T33" fmla="*/ 508 h 815"/>
                  <a:gd name="T34" fmla="*/ 154 w 565"/>
                  <a:gd name="T35" fmla="*/ 449 h 815"/>
                  <a:gd name="T36" fmla="*/ 129 w 565"/>
                  <a:gd name="T37" fmla="*/ 252 h 815"/>
                  <a:gd name="T38" fmla="*/ 120 w 565"/>
                  <a:gd name="T39" fmla="*/ 234 h 815"/>
                  <a:gd name="T40" fmla="*/ 66 w 565"/>
                  <a:gd name="T41" fmla="*/ 334 h 815"/>
                  <a:gd name="T42" fmla="*/ 134 w 565"/>
                  <a:gd name="T43" fmla="*/ 374 h 815"/>
                  <a:gd name="T44" fmla="*/ 122 w 565"/>
                  <a:gd name="T45" fmla="*/ 408 h 815"/>
                  <a:gd name="T46" fmla="*/ 27 w 565"/>
                  <a:gd name="T47" fmla="*/ 374 h 815"/>
                  <a:gd name="T48" fmla="*/ 2 w 565"/>
                  <a:gd name="T49" fmla="*/ 322 h 815"/>
                  <a:gd name="T50" fmla="*/ 68 w 565"/>
                  <a:gd name="T51" fmla="*/ 172 h 815"/>
                  <a:gd name="T52" fmla="*/ 197 w 565"/>
                  <a:gd name="T53" fmla="*/ 124 h 815"/>
                  <a:gd name="T54" fmla="*/ 242 w 565"/>
                  <a:gd name="T55" fmla="*/ 163 h 815"/>
                  <a:gd name="T56" fmla="*/ 210 w 565"/>
                  <a:gd name="T57" fmla="*/ 299 h 815"/>
                  <a:gd name="T58" fmla="*/ 242 w 565"/>
                  <a:gd name="T59" fmla="*/ 345 h 815"/>
                  <a:gd name="T60" fmla="*/ 275 w 565"/>
                  <a:gd name="T61" fmla="*/ 302 h 815"/>
                  <a:gd name="T62" fmla="*/ 242 w 565"/>
                  <a:gd name="T63" fmla="*/ 163 h 815"/>
                  <a:gd name="T64" fmla="*/ 268 w 565"/>
                  <a:gd name="T65" fmla="*/ 128 h 815"/>
                  <a:gd name="T66" fmla="*/ 399 w 565"/>
                  <a:gd name="T67" fmla="*/ 111 h 815"/>
                  <a:gd name="T68" fmla="*/ 536 w 565"/>
                  <a:gd name="T69" fmla="*/ 0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65" h="815">
                    <a:moveTo>
                      <a:pt x="536" y="0"/>
                    </a:moveTo>
                    <a:cubicBezTo>
                      <a:pt x="565" y="34"/>
                      <a:pt x="565" y="34"/>
                      <a:pt x="565" y="34"/>
                    </a:cubicBezTo>
                    <a:cubicBezTo>
                      <a:pt x="436" y="152"/>
                      <a:pt x="436" y="152"/>
                      <a:pt x="436" y="152"/>
                    </a:cubicBezTo>
                    <a:cubicBezTo>
                      <a:pt x="436" y="152"/>
                      <a:pt x="380" y="194"/>
                      <a:pt x="329" y="201"/>
                    </a:cubicBezTo>
                    <a:cubicBezTo>
                      <a:pt x="306" y="204"/>
                      <a:pt x="317" y="444"/>
                      <a:pt x="317" y="444"/>
                    </a:cubicBezTo>
                    <a:cubicBezTo>
                      <a:pt x="317" y="444"/>
                      <a:pt x="343" y="458"/>
                      <a:pt x="422" y="483"/>
                    </a:cubicBezTo>
                    <a:cubicBezTo>
                      <a:pt x="502" y="508"/>
                      <a:pt x="495" y="554"/>
                      <a:pt x="495" y="554"/>
                    </a:cubicBezTo>
                    <a:cubicBezTo>
                      <a:pt x="490" y="571"/>
                      <a:pt x="490" y="571"/>
                      <a:pt x="490" y="571"/>
                    </a:cubicBezTo>
                    <a:cubicBezTo>
                      <a:pt x="465" y="658"/>
                      <a:pt x="465" y="658"/>
                      <a:pt x="465" y="658"/>
                    </a:cubicBezTo>
                    <a:cubicBezTo>
                      <a:pt x="465" y="658"/>
                      <a:pt x="465" y="658"/>
                      <a:pt x="465" y="658"/>
                    </a:cubicBezTo>
                    <a:cubicBezTo>
                      <a:pt x="420" y="815"/>
                      <a:pt x="420" y="815"/>
                      <a:pt x="420" y="815"/>
                    </a:cubicBezTo>
                    <a:cubicBezTo>
                      <a:pt x="365" y="815"/>
                      <a:pt x="365" y="815"/>
                      <a:pt x="365" y="815"/>
                    </a:cubicBezTo>
                    <a:cubicBezTo>
                      <a:pt x="404" y="556"/>
                      <a:pt x="404" y="556"/>
                      <a:pt x="404" y="556"/>
                    </a:cubicBezTo>
                    <a:cubicBezTo>
                      <a:pt x="404" y="556"/>
                      <a:pt x="370" y="548"/>
                      <a:pt x="323" y="536"/>
                    </a:cubicBezTo>
                    <a:cubicBezTo>
                      <a:pt x="328" y="533"/>
                      <a:pt x="331" y="529"/>
                      <a:pt x="331" y="523"/>
                    </a:cubicBezTo>
                    <a:cubicBezTo>
                      <a:pt x="331" y="515"/>
                      <a:pt x="324" y="508"/>
                      <a:pt x="316" y="508"/>
                    </a:cubicBezTo>
                    <a:cubicBezTo>
                      <a:pt x="229" y="508"/>
                      <a:pt x="229" y="508"/>
                      <a:pt x="229" y="508"/>
                    </a:cubicBezTo>
                    <a:cubicBezTo>
                      <a:pt x="159" y="484"/>
                      <a:pt x="154" y="449"/>
                      <a:pt x="154" y="449"/>
                    </a:cubicBezTo>
                    <a:cubicBezTo>
                      <a:pt x="129" y="252"/>
                      <a:pt x="129" y="252"/>
                      <a:pt x="129" y="252"/>
                    </a:cubicBezTo>
                    <a:cubicBezTo>
                      <a:pt x="120" y="234"/>
                      <a:pt x="120" y="234"/>
                      <a:pt x="120" y="234"/>
                    </a:cubicBezTo>
                    <a:cubicBezTo>
                      <a:pt x="66" y="334"/>
                      <a:pt x="66" y="334"/>
                      <a:pt x="66" y="334"/>
                    </a:cubicBezTo>
                    <a:cubicBezTo>
                      <a:pt x="134" y="374"/>
                      <a:pt x="134" y="374"/>
                      <a:pt x="134" y="374"/>
                    </a:cubicBezTo>
                    <a:cubicBezTo>
                      <a:pt x="122" y="408"/>
                      <a:pt x="122" y="408"/>
                      <a:pt x="122" y="408"/>
                    </a:cubicBezTo>
                    <a:cubicBezTo>
                      <a:pt x="122" y="408"/>
                      <a:pt x="54" y="383"/>
                      <a:pt x="27" y="374"/>
                    </a:cubicBezTo>
                    <a:cubicBezTo>
                      <a:pt x="0" y="365"/>
                      <a:pt x="2" y="322"/>
                      <a:pt x="2" y="322"/>
                    </a:cubicBezTo>
                    <a:cubicBezTo>
                      <a:pt x="2" y="322"/>
                      <a:pt x="36" y="238"/>
                      <a:pt x="68" y="172"/>
                    </a:cubicBezTo>
                    <a:cubicBezTo>
                      <a:pt x="88" y="130"/>
                      <a:pt x="153" y="123"/>
                      <a:pt x="197" y="124"/>
                    </a:cubicBezTo>
                    <a:cubicBezTo>
                      <a:pt x="242" y="163"/>
                      <a:pt x="242" y="163"/>
                      <a:pt x="242" y="163"/>
                    </a:cubicBezTo>
                    <a:cubicBezTo>
                      <a:pt x="210" y="299"/>
                      <a:pt x="210" y="299"/>
                      <a:pt x="210" y="299"/>
                    </a:cubicBezTo>
                    <a:cubicBezTo>
                      <a:pt x="242" y="345"/>
                      <a:pt x="242" y="345"/>
                      <a:pt x="242" y="345"/>
                    </a:cubicBezTo>
                    <a:cubicBezTo>
                      <a:pt x="275" y="302"/>
                      <a:pt x="275" y="302"/>
                      <a:pt x="275" y="302"/>
                    </a:cubicBezTo>
                    <a:cubicBezTo>
                      <a:pt x="242" y="163"/>
                      <a:pt x="242" y="163"/>
                      <a:pt x="242" y="163"/>
                    </a:cubicBezTo>
                    <a:cubicBezTo>
                      <a:pt x="268" y="128"/>
                      <a:pt x="268" y="128"/>
                      <a:pt x="268" y="128"/>
                    </a:cubicBezTo>
                    <a:cubicBezTo>
                      <a:pt x="304" y="130"/>
                      <a:pt x="371" y="130"/>
                      <a:pt x="399" y="111"/>
                    </a:cubicBezTo>
                    <a:cubicBezTo>
                      <a:pt x="440" y="84"/>
                      <a:pt x="536" y="0"/>
                      <a:pt x="5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0" name="Freeform 14"/>
              <p:cNvSpPr>
                <a:spLocks/>
              </p:cNvSpPr>
              <p:nvPr/>
            </p:nvSpPr>
            <p:spPr bwMode="auto">
              <a:xfrm>
                <a:off x="3157538" y="4264026"/>
                <a:ext cx="433388" cy="119063"/>
              </a:xfrm>
              <a:custGeom>
                <a:avLst/>
                <a:gdLst>
                  <a:gd name="T0" fmla="*/ 87 w 102"/>
                  <a:gd name="T1" fmla="*/ 0 h 28"/>
                  <a:gd name="T2" fmla="*/ 102 w 102"/>
                  <a:gd name="T3" fmla="*/ 15 h 28"/>
                  <a:gd name="T4" fmla="*/ 94 w 102"/>
                  <a:gd name="T5" fmla="*/ 28 h 28"/>
                  <a:gd name="T6" fmla="*/ 13 w 102"/>
                  <a:gd name="T7" fmla="*/ 5 h 28"/>
                  <a:gd name="T8" fmla="*/ 0 w 102"/>
                  <a:gd name="T9" fmla="*/ 0 h 28"/>
                  <a:gd name="T10" fmla="*/ 87 w 102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28">
                    <a:moveTo>
                      <a:pt x="87" y="0"/>
                    </a:moveTo>
                    <a:cubicBezTo>
                      <a:pt x="95" y="0"/>
                      <a:pt x="102" y="7"/>
                      <a:pt x="102" y="15"/>
                    </a:cubicBezTo>
                    <a:cubicBezTo>
                      <a:pt x="102" y="21"/>
                      <a:pt x="99" y="25"/>
                      <a:pt x="94" y="28"/>
                    </a:cubicBezTo>
                    <a:cubicBezTo>
                      <a:pt x="70" y="21"/>
                      <a:pt x="42" y="14"/>
                      <a:pt x="13" y="5"/>
                    </a:cubicBezTo>
                    <a:cubicBezTo>
                      <a:pt x="8" y="3"/>
                      <a:pt x="4" y="2"/>
                      <a:pt x="0" y="0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1" name="Oval 15"/>
              <p:cNvSpPr>
                <a:spLocks noChangeArrowheads="1"/>
              </p:cNvSpPr>
              <p:nvPr/>
            </p:nvSpPr>
            <p:spPr bwMode="auto">
              <a:xfrm>
                <a:off x="2838451" y="1787526"/>
                <a:ext cx="812800" cy="8128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2" name="Freeform 16"/>
              <p:cNvSpPr>
                <a:spLocks/>
              </p:cNvSpPr>
              <p:nvPr/>
            </p:nvSpPr>
            <p:spPr bwMode="auto">
              <a:xfrm>
                <a:off x="2646363" y="4264026"/>
                <a:ext cx="911225" cy="127000"/>
              </a:xfrm>
              <a:custGeom>
                <a:avLst/>
                <a:gdLst>
                  <a:gd name="T0" fmla="*/ 214 w 214"/>
                  <a:gd name="T1" fmla="*/ 28 h 30"/>
                  <a:gd name="T2" fmla="*/ 207 w 214"/>
                  <a:gd name="T3" fmla="*/ 30 h 30"/>
                  <a:gd name="T4" fmla="*/ 131 w 214"/>
                  <a:gd name="T5" fmla="*/ 30 h 30"/>
                  <a:gd name="T6" fmla="*/ 85 w 214"/>
                  <a:gd name="T7" fmla="*/ 30 h 30"/>
                  <a:gd name="T8" fmla="*/ 14 w 214"/>
                  <a:gd name="T9" fmla="*/ 30 h 30"/>
                  <a:gd name="T10" fmla="*/ 0 w 214"/>
                  <a:gd name="T11" fmla="*/ 15 h 30"/>
                  <a:gd name="T12" fmla="*/ 4 w 214"/>
                  <a:gd name="T13" fmla="*/ 5 h 30"/>
                  <a:gd name="T14" fmla="*/ 14 w 214"/>
                  <a:gd name="T15" fmla="*/ 0 h 30"/>
                  <a:gd name="T16" fmla="*/ 120 w 214"/>
                  <a:gd name="T17" fmla="*/ 0 h 30"/>
                  <a:gd name="T18" fmla="*/ 133 w 214"/>
                  <a:gd name="T19" fmla="*/ 5 h 30"/>
                  <a:gd name="T20" fmla="*/ 214 w 214"/>
                  <a:gd name="T21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0">
                    <a:moveTo>
                      <a:pt x="214" y="28"/>
                    </a:moveTo>
                    <a:cubicBezTo>
                      <a:pt x="212" y="29"/>
                      <a:pt x="209" y="30"/>
                      <a:pt x="207" y="30"/>
                    </a:cubicBezTo>
                    <a:cubicBezTo>
                      <a:pt x="131" y="30"/>
                      <a:pt x="131" y="30"/>
                      <a:pt x="131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5"/>
                    </a:cubicBezTo>
                    <a:cubicBezTo>
                      <a:pt x="0" y="11"/>
                      <a:pt x="1" y="7"/>
                      <a:pt x="4" y="5"/>
                    </a:cubicBezTo>
                    <a:cubicBezTo>
                      <a:pt x="7" y="2"/>
                      <a:pt x="10" y="0"/>
                      <a:pt x="14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4" y="2"/>
                      <a:pt x="128" y="3"/>
                      <a:pt x="133" y="5"/>
                    </a:cubicBezTo>
                    <a:cubicBezTo>
                      <a:pt x="162" y="14"/>
                      <a:pt x="190" y="21"/>
                      <a:pt x="214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3" name="Freeform 17"/>
              <p:cNvSpPr>
                <a:spLocks/>
              </p:cNvSpPr>
              <p:nvPr/>
            </p:nvSpPr>
            <p:spPr bwMode="auto">
              <a:xfrm>
                <a:off x="3076576" y="2795588"/>
                <a:ext cx="276225" cy="774700"/>
              </a:xfrm>
              <a:custGeom>
                <a:avLst/>
                <a:gdLst>
                  <a:gd name="T0" fmla="*/ 86 w 174"/>
                  <a:gd name="T1" fmla="*/ 0 h 488"/>
                  <a:gd name="T2" fmla="*/ 174 w 174"/>
                  <a:gd name="T3" fmla="*/ 373 h 488"/>
                  <a:gd name="T4" fmla="*/ 86 w 174"/>
                  <a:gd name="T5" fmla="*/ 488 h 488"/>
                  <a:gd name="T6" fmla="*/ 0 w 174"/>
                  <a:gd name="T7" fmla="*/ 365 h 488"/>
                  <a:gd name="T8" fmla="*/ 86 w 174"/>
                  <a:gd name="T9" fmla="*/ 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488">
                    <a:moveTo>
                      <a:pt x="86" y="0"/>
                    </a:moveTo>
                    <a:lnTo>
                      <a:pt x="174" y="373"/>
                    </a:lnTo>
                    <a:lnTo>
                      <a:pt x="86" y="488"/>
                    </a:lnTo>
                    <a:lnTo>
                      <a:pt x="0" y="365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1DA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4" name="Rectangle 18"/>
              <p:cNvSpPr>
                <a:spLocks noChangeArrowheads="1"/>
              </p:cNvSpPr>
              <p:nvPr/>
            </p:nvSpPr>
            <p:spPr bwMode="auto">
              <a:xfrm>
                <a:off x="3008313" y="4391026"/>
                <a:ext cx="195263" cy="16351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19" name="Freeform 11"/>
            <p:cNvSpPr>
              <a:spLocks/>
            </p:cNvSpPr>
            <p:nvPr/>
          </p:nvSpPr>
          <p:spPr bwMode="auto">
            <a:xfrm rot="14105948">
              <a:off x="4033041" y="3228028"/>
              <a:ext cx="381503" cy="466792"/>
            </a:xfrm>
            <a:custGeom>
              <a:avLst/>
              <a:gdLst>
                <a:gd name="T0" fmla="*/ 155 w 155"/>
                <a:gd name="T1" fmla="*/ 0 h 190"/>
                <a:gd name="T2" fmla="*/ 155 w 155"/>
                <a:gd name="T3" fmla="*/ 190 h 190"/>
                <a:gd name="T4" fmla="*/ 0 w 155"/>
                <a:gd name="T5" fmla="*/ 111 h 190"/>
                <a:gd name="T6" fmla="*/ 155 w 155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90">
                  <a:moveTo>
                    <a:pt x="155" y="0"/>
                  </a:moveTo>
                  <a:cubicBezTo>
                    <a:pt x="155" y="190"/>
                    <a:pt x="155" y="190"/>
                    <a:pt x="155" y="19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2" y="46"/>
                    <a:pt x="83" y="0"/>
                    <a:pt x="155" y="0"/>
                  </a:cubicBezTo>
                  <a:close/>
                </a:path>
              </a:pathLst>
            </a:custGeom>
            <a:solidFill>
              <a:srgbClr val="2DB4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9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310" y="1117719"/>
            <a:ext cx="1246814" cy="225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71" name="Groupe 2052"/>
          <p:cNvGrpSpPr>
            <a:grpSpLocks/>
          </p:cNvGrpSpPr>
          <p:nvPr/>
        </p:nvGrpSpPr>
        <p:grpSpPr bwMode="auto">
          <a:xfrm>
            <a:off x="6950745" y="3260642"/>
            <a:ext cx="1896229" cy="2963980"/>
            <a:chOff x="3227388" y="1412875"/>
            <a:chExt cx="2206625" cy="3448051"/>
          </a:xfrm>
        </p:grpSpPr>
        <p:sp>
          <p:nvSpPr>
            <p:cNvPr id="972" name="Freeform 6"/>
            <p:cNvSpPr>
              <a:spLocks/>
            </p:cNvSpPr>
            <p:nvPr/>
          </p:nvSpPr>
          <p:spPr bwMode="auto">
            <a:xfrm>
              <a:off x="4159250" y="2068513"/>
              <a:ext cx="268288" cy="498475"/>
            </a:xfrm>
            <a:custGeom>
              <a:avLst/>
              <a:gdLst>
                <a:gd name="T0" fmla="*/ 425908038 w 169"/>
                <a:gd name="T1" fmla="*/ 123486864 h 314"/>
                <a:gd name="T2" fmla="*/ 403225705 w 169"/>
                <a:gd name="T3" fmla="*/ 63003113 h 314"/>
                <a:gd name="T4" fmla="*/ 390625699 w 169"/>
                <a:gd name="T5" fmla="*/ 40322497 h 314"/>
                <a:gd name="T6" fmla="*/ 378024105 w 169"/>
                <a:gd name="T7" fmla="*/ 27720927 h 314"/>
                <a:gd name="T8" fmla="*/ 307459624 w 169"/>
                <a:gd name="T9" fmla="*/ 2520950 h 314"/>
                <a:gd name="T10" fmla="*/ 287298343 w 169"/>
                <a:gd name="T11" fmla="*/ 0 h 314"/>
                <a:gd name="T12" fmla="*/ 246975783 w 169"/>
                <a:gd name="T13" fmla="*/ 5040312 h 314"/>
                <a:gd name="T14" fmla="*/ 234375776 w 169"/>
                <a:gd name="T15" fmla="*/ 12599986 h 314"/>
                <a:gd name="T16" fmla="*/ 209174176 w 169"/>
                <a:gd name="T17" fmla="*/ 40322497 h 314"/>
                <a:gd name="T18" fmla="*/ 176411252 w 169"/>
                <a:gd name="T19" fmla="*/ 73083734 h 314"/>
                <a:gd name="T20" fmla="*/ 163811246 w 169"/>
                <a:gd name="T21" fmla="*/ 85685304 h 314"/>
                <a:gd name="T22" fmla="*/ 143649965 w 169"/>
                <a:gd name="T23" fmla="*/ 113406243 h 314"/>
                <a:gd name="T24" fmla="*/ 131048372 w 169"/>
                <a:gd name="T25" fmla="*/ 123486864 h 314"/>
                <a:gd name="T26" fmla="*/ 100806426 w 169"/>
                <a:gd name="T27" fmla="*/ 158769038 h 314"/>
                <a:gd name="T28" fmla="*/ 68045140 w 169"/>
                <a:gd name="T29" fmla="*/ 201612471 h 314"/>
                <a:gd name="T30" fmla="*/ 32762887 w 169"/>
                <a:gd name="T31" fmla="*/ 234373746 h 314"/>
                <a:gd name="T32" fmla="*/ 12601597 w 169"/>
                <a:gd name="T33" fmla="*/ 259575298 h 314"/>
                <a:gd name="T34" fmla="*/ 12601597 w 169"/>
                <a:gd name="T35" fmla="*/ 267136558 h 314"/>
                <a:gd name="T36" fmla="*/ 17641920 w 169"/>
                <a:gd name="T37" fmla="*/ 335181544 h 314"/>
                <a:gd name="T38" fmla="*/ 12601597 w 169"/>
                <a:gd name="T39" fmla="*/ 352821837 h 314"/>
                <a:gd name="T40" fmla="*/ 2520955 w 169"/>
                <a:gd name="T41" fmla="*/ 395665270 h 314"/>
                <a:gd name="T42" fmla="*/ 0 w 169"/>
                <a:gd name="T43" fmla="*/ 435986266 h 314"/>
                <a:gd name="T44" fmla="*/ 10080643 w 169"/>
                <a:gd name="T45" fmla="*/ 483870010 h 314"/>
                <a:gd name="T46" fmla="*/ 25201607 w 169"/>
                <a:gd name="T47" fmla="*/ 539313426 h 314"/>
                <a:gd name="T48" fmla="*/ 45362893 w 169"/>
                <a:gd name="T49" fmla="*/ 584676221 h 314"/>
                <a:gd name="T50" fmla="*/ 68045140 w 169"/>
                <a:gd name="T51" fmla="*/ 635079327 h 314"/>
                <a:gd name="T52" fmla="*/ 78125780 w 169"/>
                <a:gd name="T53" fmla="*/ 657761518 h 314"/>
                <a:gd name="T54" fmla="*/ 103327380 w 169"/>
                <a:gd name="T55" fmla="*/ 700603364 h 314"/>
                <a:gd name="T56" fmla="*/ 123488685 w 169"/>
                <a:gd name="T57" fmla="*/ 713204934 h 314"/>
                <a:gd name="T58" fmla="*/ 141129012 w 169"/>
                <a:gd name="T59" fmla="*/ 728325865 h 314"/>
                <a:gd name="T60" fmla="*/ 158770926 w 169"/>
                <a:gd name="T61" fmla="*/ 773688660 h 314"/>
                <a:gd name="T62" fmla="*/ 211693542 w 169"/>
                <a:gd name="T63" fmla="*/ 791328953 h 314"/>
                <a:gd name="T64" fmla="*/ 425908038 w 169"/>
                <a:gd name="T65" fmla="*/ 123486864 h 3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9"/>
                <a:gd name="T100" fmla="*/ 0 h 314"/>
                <a:gd name="T101" fmla="*/ 169 w 169"/>
                <a:gd name="T102" fmla="*/ 314 h 31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9" h="314">
                  <a:moveTo>
                    <a:pt x="169" y="49"/>
                  </a:moveTo>
                  <a:lnTo>
                    <a:pt x="169" y="49"/>
                  </a:lnTo>
                  <a:lnTo>
                    <a:pt x="164" y="36"/>
                  </a:lnTo>
                  <a:lnTo>
                    <a:pt x="160" y="25"/>
                  </a:lnTo>
                  <a:lnTo>
                    <a:pt x="155" y="16"/>
                  </a:lnTo>
                  <a:lnTo>
                    <a:pt x="154" y="14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22" y="1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8" y="2"/>
                  </a:lnTo>
                  <a:lnTo>
                    <a:pt x="93" y="5"/>
                  </a:lnTo>
                  <a:lnTo>
                    <a:pt x="88" y="10"/>
                  </a:lnTo>
                  <a:lnTo>
                    <a:pt x="83" y="16"/>
                  </a:lnTo>
                  <a:lnTo>
                    <a:pt x="76" y="24"/>
                  </a:lnTo>
                  <a:lnTo>
                    <a:pt x="70" y="29"/>
                  </a:lnTo>
                  <a:lnTo>
                    <a:pt x="65" y="34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2" y="49"/>
                  </a:lnTo>
                  <a:lnTo>
                    <a:pt x="47" y="55"/>
                  </a:lnTo>
                  <a:lnTo>
                    <a:pt x="40" y="63"/>
                  </a:lnTo>
                  <a:lnTo>
                    <a:pt x="35" y="72"/>
                  </a:lnTo>
                  <a:lnTo>
                    <a:pt x="27" y="80"/>
                  </a:lnTo>
                  <a:lnTo>
                    <a:pt x="13" y="93"/>
                  </a:lnTo>
                  <a:lnTo>
                    <a:pt x="7" y="99"/>
                  </a:lnTo>
                  <a:lnTo>
                    <a:pt x="5" y="103"/>
                  </a:lnTo>
                  <a:lnTo>
                    <a:pt x="5" y="106"/>
                  </a:lnTo>
                  <a:lnTo>
                    <a:pt x="5" y="124"/>
                  </a:lnTo>
                  <a:lnTo>
                    <a:pt x="7" y="133"/>
                  </a:lnTo>
                  <a:lnTo>
                    <a:pt x="5" y="140"/>
                  </a:lnTo>
                  <a:lnTo>
                    <a:pt x="3" y="148"/>
                  </a:lnTo>
                  <a:lnTo>
                    <a:pt x="1" y="157"/>
                  </a:lnTo>
                  <a:lnTo>
                    <a:pt x="0" y="173"/>
                  </a:lnTo>
                  <a:lnTo>
                    <a:pt x="1" y="182"/>
                  </a:lnTo>
                  <a:lnTo>
                    <a:pt x="4" y="192"/>
                  </a:lnTo>
                  <a:lnTo>
                    <a:pt x="10" y="214"/>
                  </a:lnTo>
                  <a:lnTo>
                    <a:pt x="13" y="222"/>
                  </a:lnTo>
                  <a:lnTo>
                    <a:pt x="18" y="232"/>
                  </a:lnTo>
                  <a:lnTo>
                    <a:pt x="23" y="241"/>
                  </a:lnTo>
                  <a:lnTo>
                    <a:pt x="27" y="252"/>
                  </a:lnTo>
                  <a:lnTo>
                    <a:pt x="31" y="261"/>
                  </a:lnTo>
                  <a:lnTo>
                    <a:pt x="35" y="270"/>
                  </a:lnTo>
                  <a:lnTo>
                    <a:pt x="41" y="278"/>
                  </a:lnTo>
                  <a:lnTo>
                    <a:pt x="49" y="283"/>
                  </a:lnTo>
                  <a:lnTo>
                    <a:pt x="52" y="285"/>
                  </a:lnTo>
                  <a:lnTo>
                    <a:pt x="56" y="289"/>
                  </a:lnTo>
                  <a:lnTo>
                    <a:pt x="61" y="298"/>
                  </a:lnTo>
                  <a:lnTo>
                    <a:pt x="63" y="307"/>
                  </a:lnTo>
                  <a:lnTo>
                    <a:pt x="65" y="310"/>
                  </a:lnTo>
                  <a:lnTo>
                    <a:pt x="84" y="314"/>
                  </a:lnTo>
                  <a:lnTo>
                    <a:pt x="149" y="307"/>
                  </a:lnTo>
                  <a:lnTo>
                    <a:pt x="169" y="49"/>
                  </a:lnTo>
                  <a:close/>
                </a:path>
              </a:pathLst>
            </a:custGeom>
            <a:solidFill>
              <a:srgbClr val="5636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3" name="Freeform 7"/>
            <p:cNvSpPr>
              <a:spLocks/>
            </p:cNvSpPr>
            <p:nvPr/>
          </p:nvSpPr>
          <p:spPr bwMode="auto">
            <a:xfrm>
              <a:off x="4214813" y="2132013"/>
              <a:ext cx="363538" cy="476250"/>
            </a:xfrm>
            <a:custGeom>
              <a:avLst/>
              <a:gdLst>
                <a:gd name="T0" fmla="*/ 531754551 w 229"/>
                <a:gd name="T1" fmla="*/ 723285542 h 300"/>
                <a:gd name="T2" fmla="*/ 536794869 w 229"/>
                <a:gd name="T3" fmla="*/ 630039005 h 300"/>
                <a:gd name="T4" fmla="*/ 546875505 w 229"/>
                <a:gd name="T5" fmla="*/ 592235882 h 300"/>
                <a:gd name="T6" fmla="*/ 569556142 w 229"/>
                <a:gd name="T7" fmla="*/ 546873088 h 300"/>
                <a:gd name="T8" fmla="*/ 577117413 w 229"/>
                <a:gd name="T9" fmla="*/ 483870002 h 300"/>
                <a:gd name="T10" fmla="*/ 569556142 w 229"/>
                <a:gd name="T11" fmla="*/ 385583055 h 300"/>
                <a:gd name="T12" fmla="*/ 564515824 w 229"/>
                <a:gd name="T13" fmla="*/ 312499347 h 300"/>
                <a:gd name="T14" fmla="*/ 554435188 w 229"/>
                <a:gd name="T15" fmla="*/ 292338105 h 300"/>
                <a:gd name="T16" fmla="*/ 526714232 w 229"/>
                <a:gd name="T17" fmla="*/ 259575294 h 300"/>
                <a:gd name="T18" fmla="*/ 519152962 w 229"/>
                <a:gd name="T19" fmla="*/ 246975311 h 300"/>
                <a:gd name="T20" fmla="*/ 488911053 w 229"/>
                <a:gd name="T21" fmla="*/ 173891554 h 300"/>
                <a:gd name="T22" fmla="*/ 481351370 w 229"/>
                <a:gd name="T23" fmla="*/ 161289984 h 300"/>
                <a:gd name="T24" fmla="*/ 458669145 w 229"/>
                <a:gd name="T25" fmla="*/ 136088432 h 300"/>
                <a:gd name="T26" fmla="*/ 443548190 w 229"/>
                <a:gd name="T27" fmla="*/ 118446551 h 300"/>
                <a:gd name="T28" fmla="*/ 425907871 w 229"/>
                <a:gd name="T29" fmla="*/ 103325595 h 300"/>
                <a:gd name="T30" fmla="*/ 403225546 w 229"/>
                <a:gd name="T31" fmla="*/ 57962801 h 300"/>
                <a:gd name="T32" fmla="*/ 390625545 w 229"/>
                <a:gd name="T33" fmla="*/ 37801547 h 300"/>
                <a:gd name="T34" fmla="*/ 355343318 w 229"/>
                <a:gd name="T35" fmla="*/ 12599985 h 300"/>
                <a:gd name="T36" fmla="*/ 302419185 w 229"/>
                <a:gd name="T37" fmla="*/ 0 h 300"/>
                <a:gd name="T38" fmla="*/ 269657911 w 229"/>
                <a:gd name="T39" fmla="*/ 2520950 h 300"/>
                <a:gd name="T40" fmla="*/ 163811181 w 229"/>
                <a:gd name="T41" fmla="*/ 17640299 h 300"/>
                <a:gd name="T42" fmla="*/ 153730545 w 229"/>
                <a:gd name="T43" fmla="*/ 22682197 h 300"/>
                <a:gd name="T44" fmla="*/ 103327339 w 229"/>
                <a:gd name="T45" fmla="*/ 63003112 h 300"/>
                <a:gd name="T46" fmla="*/ 65524160 w 229"/>
                <a:gd name="T47" fmla="*/ 110886879 h 300"/>
                <a:gd name="T48" fmla="*/ 63004795 w 229"/>
                <a:gd name="T49" fmla="*/ 123486862 h 300"/>
                <a:gd name="T50" fmla="*/ 65524160 w 229"/>
                <a:gd name="T51" fmla="*/ 141128742 h 300"/>
                <a:gd name="T52" fmla="*/ 98287021 w 229"/>
                <a:gd name="T53" fmla="*/ 194051208 h 300"/>
                <a:gd name="T54" fmla="*/ 110887048 w 229"/>
                <a:gd name="T55" fmla="*/ 221773759 h 300"/>
                <a:gd name="T56" fmla="*/ 118448318 w 229"/>
                <a:gd name="T57" fmla="*/ 249494673 h 300"/>
                <a:gd name="T58" fmla="*/ 120967684 w 229"/>
                <a:gd name="T59" fmla="*/ 347781520 h 300"/>
                <a:gd name="T60" fmla="*/ 120967684 w 229"/>
                <a:gd name="T61" fmla="*/ 355342780 h 300"/>
                <a:gd name="T62" fmla="*/ 141128956 w 229"/>
                <a:gd name="T63" fmla="*/ 380542744 h 300"/>
                <a:gd name="T64" fmla="*/ 163811181 w 229"/>
                <a:gd name="T65" fmla="*/ 400703986 h 300"/>
                <a:gd name="T66" fmla="*/ 166330547 w 229"/>
                <a:gd name="T67" fmla="*/ 410784607 h 300"/>
                <a:gd name="T68" fmla="*/ 163811181 w 229"/>
                <a:gd name="T69" fmla="*/ 423386276 h 300"/>
                <a:gd name="T70" fmla="*/ 146169274 w 229"/>
                <a:gd name="T71" fmla="*/ 446066879 h 300"/>
                <a:gd name="T72" fmla="*/ 108367682 w 229"/>
                <a:gd name="T73" fmla="*/ 433466897 h 300"/>
                <a:gd name="T74" fmla="*/ 57964477 w 229"/>
                <a:gd name="T75" fmla="*/ 418345966 h 300"/>
                <a:gd name="T76" fmla="*/ 42843510 w 229"/>
                <a:gd name="T77" fmla="*/ 418345966 h 300"/>
                <a:gd name="T78" fmla="*/ 22682231 w 229"/>
                <a:gd name="T79" fmla="*/ 425905638 h 300"/>
                <a:gd name="T80" fmla="*/ 7561274 w 229"/>
                <a:gd name="T81" fmla="*/ 441026569 h 300"/>
                <a:gd name="T82" fmla="*/ 0 w 229"/>
                <a:gd name="T83" fmla="*/ 466228121 h 300"/>
                <a:gd name="T84" fmla="*/ 7561274 w 229"/>
                <a:gd name="T85" fmla="*/ 491429673 h 300"/>
                <a:gd name="T86" fmla="*/ 15120960 w 229"/>
                <a:gd name="T87" fmla="*/ 501510294 h 300"/>
                <a:gd name="T88" fmla="*/ 52924158 w 229"/>
                <a:gd name="T89" fmla="*/ 526711847 h 300"/>
                <a:gd name="T90" fmla="*/ 120967684 w 229"/>
                <a:gd name="T91" fmla="*/ 556953709 h 300"/>
                <a:gd name="T92" fmla="*/ 148690227 w 229"/>
                <a:gd name="T93" fmla="*/ 559474658 h 300"/>
                <a:gd name="T94" fmla="*/ 153730545 w 229"/>
                <a:gd name="T95" fmla="*/ 559474658 h 300"/>
                <a:gd name="T96" fmla="*/ 166330547 w 229"/>
                <a:gd name="T97" fmla="*/ 574595590 h 300"/>
                <a:gd name="T98" fmla="*/ 186491819 w 229"/>
                <a:gd name="T99" fmla="*/ 617437435 h 300"/>
                <a:gd name="T100" fmla="*/ 204133726 w 229"/>
                <a:gd name="T101" fmla="*/ 705643661 h 300"/>
                <a:gd name="T102" fmla="*/ 209174094 w 229"/>
                <a:gd name="T103" fmla="*/ 715724282 h 300"/>
                <a:gd name="T104" fmla="*/ 231854731 w 229"/>
                <a:gd name="T105" fmla="*/ 735885524 h 300"/>
                <a:gd name="T106" fmla="*/ 274698229 w 229"/>
                <a:gd name="T107" fmla="*/ 751006455 h 300"/>
                <a:gd name="T108" fmla="*/ 531754551 w 229"/>
                <a:gd name="T109" fmla="*/ 723285542 h 3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9"/>
                <a:gd name="T166" fmla="*/ 0 h 300"/>
                <a:gd name="T167" fmla="*/ 229 w 229"/>
                <a:gd name="T168" fmla="*/ 300 h 3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9" h="300">
                  <a:moveTo>
                    <a:pt x="211" y="287"/>
                  </a:moveTo>
                  <a:lnTo>
                    <a:pt x="211" y="287"/>
                  </a:lnTo>
                  <a:lnTo>
                    <a:pt x="212" y="267"/>
                  </a:lnTo>
                  <a:lnTo>
                    <a:pt x="213" y="250"/>
                  </a:lnTo>
                  <a:lnTo>
                    <a:pt x="215" y="241"/>
                  </a:lnTo>
                  <a:lnTo>
                    <a:pt x="217" y="235"/>
                  </a:lnTo>
                  <a:lnTo>
                    <a:pt x="226" y="217"/>
                  </a:lnTo>
                  <a:lnTo>
                    <a:pt x="228" y="207"/>
                  </a:lnTo>
                  <a:lnTo>
                    <a:pt x="229" y="192"/>
                  </a:lnTo>
                  <a:lnTo>
                    <a:pt x="226" y="153"/>
                  </a:lnTo>
                  <a:lnTo>
                    <a:pt x="225" y="137"/>
                  </a:lnTo>
                  <a:lnTo>
                    <a:pt x="224" y="124"/>
                  </a:lnTo>
                  <a:lnTo>
                    <a:pt x="220" y="116"/>
                  </a:lnTo>
                  <a:lnTo>
                    <a:pt x="215" y="110"/>
                  </a:lnTo>
                  <a:lnTo>
                    <a:pt x="209" y="103"/>
                  </a:lnTo>
                  <a:lnTo>
                    <a:pt x="206" y="98"/>
                  </a:lnTo>
                  <a:lnTo>
                    <a:pt x="199" y="84"/>
                  </a:lnTo>
                  <a:lnTo>
                    <a:pt x="194" y="69"/>
                  </a:lnTo>
                  <a:lnTo>
                    <a:pt x="191" y="64"/>
                  </a:lnTo>
                  <a:lnTo>
                    <a:pt x="188" y="59"/>
                  </a:lnTo>
                  <a:lnTo>
                    <a:pt x="182" y="54"/>
                  </a:lnTo>
                  <a:lnTo>
                    <a:pt x="176" y="47"/>
                  </a:lnTo>
                  <a:lnTo>
                    <a:pt x="172" y="45"/>
                  </a:lnTo>
                  <a:lnTo>
                    <a:pt x="169" y="41"/>
                  </a:lnTo>
                  <a:lnTo>
                    <a:pt x="164" y="32"/>
                  </a:lnTo>
                  <a:lnTo>
                    <a:pt x="160" y="23"/>
                  </a:lnTo>
                  <a:lnTo>
                    <a:pt x="155" y="15"/>
                  </a:lnTo>
                  <a:lnTo>
                    <a:pt x="149" y="10"/>
                  </a:lnTo>
                  <a:lnTo>
                    <a:pt x="141" y="5"/>
                  </a:lnTo>
                  <a:lnTo>
                    <a:pt x="131" y="1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1" y="2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54" y="13"/>
                  </a:lnTo>
                  <a:lnTo>
                    <a:pt x="41" y="25"/>
                  </a:lnTo>
                  <a:lnTo>
                    <a:pt x="30" y="38"/>
                  </a:lnTo>
                  <a:lnTo>
                    <a:pt x="26" y="44"/>
                  </a:lnTo>
                  <a:lnTo>
                    <a:pt x="25" y="49"/>
                  </a:lnTo>
                  <a:lnTo>
                    <a:pt x="25" y="53"/>
                  </a:lnTo>
                  <a:lnTo>
                    <a:pt x="26" y="56"/>
                  </a:lnTo>
                  <a:lnTo>
                    <a:pt x="32" y="67"/>
                  </a:lnTo>
                  <a:lnTo>
                    <a:pt x="39" y="77"/>
                  </a:lnTo>
                  <a:lnTo>
                    <a:pt x="43" y="82"/>
                  </a:lnTo>
                  <a:lnTo>
                    <a:pt x="44" y="88"/>
                  </a:lnTo>
                  <a:lnTo>
                    <a:pt x="47" y="99"/>
                  </a:lnTo>
                  <a:lnTo>
                    <a:pt x="47" y="113"/>
                  </a:lnTo>
                  <a:lnTo>
                    <a:pt x="48" y="138"/>
                  </a:lnTo>
                  <a:lnTo>
                    <a:pt x="48" y="141"/>
                  </a:lnTo>
                  <a:lnTo>
                    <a:pt x="50" y="144"/>
                  </a:lnTo>
                  <a:lnTo>
                    <a:pt x="56" y="151"/>
                  </a:lnTo>
                  <a:lnTo>
                    <a:pt x="62" y="156"/>
                  </a:lnTo>
                  <a:lnTo>
                    <a:pt x="65" y="159"/>
                  </a:lnTo>
                  <a:lnTo>
                    <a:pt x="66" y="163"/>
                  </a:lnTo>
                  <a:lnTo>
                    <a:pt x="66" y="165"/>
                  </a:lnTo>
                  <a:lnTo>
                    <a:pt x="65" y="168"/>
                  </a:lnTo>
                  <a:lnTo>
                    <a:pt x="62" y="173"/>
                  </a:lnTo>
                  <a:lnTo>
                    <a:pt x="58" y="177"/>
                  </a:lnTo>
                  <a:lnTo>
                    <a:pt x="43" y="172"/>
                  </a:lnTo>
                  <a:lnTo>
                    <a:pt x="30" y="168"/>
                  </a:lnTo>
                  <a:lnTo>
                    <a:pt x="23" y="166"/>
                  </a:lnTo>
                  <a:lnTo>
                    <a:pt x="17" y="166"/>
                  </a:lnTo>
                  <a:lnTo>
                    <a:pt x="13" y="166"/>
                  </a:lnTo>
                  <a:lnTo>
                    <a:pt x="9" y="169"/>
                  </a:lnTo>
                  <a:lnTo>
                    <a:pt x="5" y="172"/>
                  </a:lnTo>
                  <a:lnTo>
                    <a:pt x="3" y="175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3" y="195"/>
                  </a:lnTo>
                  <a:lnTo>
                    <a:pt x="6" y="199"/>
                  </a:lnTo>
                  <a:lnTo>
                    <a:pt x="13" y="204"/>
                  </a:lnTo>
                  <a:lnTo>
                    <a:pt x="21" y="209"/>
                  </a:lnTo>
                  <a:lnTo>
                    <a:pt x="30" y="213"/>
                  </a:lnTo>
                  <a:lnTo>
                    <a:pt x="48" y="221"/>
                  </a:lnTo>
                  <a:lnTo>
                    <a:pt x="54" y="222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3" y="223"/>
                  </a:lnTo>
                  <a:lnTo>
                    <a:pt x="66" y="228"/>
                  </a:lnTo>
                  <a:lnTo>
                    <a:pt x="70" y="236"/>
                  </a:lnTo>
                  <a:lnTo>
                    <a:pt x="74" y="245"/>
                  </a:lnTo>
                  <a:lnTo>
                    <a:pt x="79" y="266"/>
                  </a:lnTo>
                  <a:lnTo>
                    <a:pt x="81" y="280"/>
                  </a:lnTo>
                  <a:lnTo>
                    <a:pt x="83" y="284"/>
                  </a:lnTo>
                  <a:lnTo>
                    <a:pt x="87" y="288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109" y="298"/>
                  </a:lnTo>
                  <a:lnTo>
                    <a:pt x="114" y="300"/>
                  </a:lnTo>
                  <a:lnTo>
                    <a:pt x="211" y="287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4" name="Freeform 8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63003108 w 132"/>
                <a:gd name="T1" fmla="*/ 330141825 h 181"/>
                <a:gd name="T2" fmla="*/ 63003108 w 132"/>
                <a:gd name="T3" fmla="*/ 330141825 h 181"/>
                <a:gd name="T4" fmla="*/ 52922488 w 132"/>
                <a:gd name="T5" fmla="*/ 309980547 h 181"/>
                <a:gd name="T6" fmla="*/ 40322494 w 132"/>
                <a:gd name="T7" fmla="*/ 284778949 h 181"/>
                <a:gd name="T8" fmla="*/ 20161247 w 132"/>
                <a:gd name="T9" fmla="*/ 239416073 h 181"/>
                <a:gd name="T10" fmla="*/ 20161247 w 132"/>
                <a:gd name="T11" fmla="*/ 239416073 h 181"/>
                <a:gd name="T12" fmla="*/ 12599985 w 132"/>
                <a:gd name="T13" fmla="*/ 214214475 h 181"/>
                <a:gd name="T14" fmla="*/ 2520950 w 132"/>
                <a:gd name="T15" fmla="*/ 178932188 h 181"/>
                <a:gd name="T16" fmla="*/ 0 w 132"/>
                <a:gd name="T17" fmla="*/ 141128998 h 181"/>
                <a:gd name="T18" fmla="*/ 0 w 132"/>
                <a:gd name="T19" fmla="*/ 128528992 h 181"/>
                <a:gd name="T20" fmla="*/ 0 w 132"/>
                <a:gd name="T21" fmla="*/ 113408034 h 181"/>
                <a:gd name="T22" fmla="*/ 0 w 132"/>
                <a:gd name="T23" fmla="*/ 113408034 h 181"/>
                <a:gd name="T24" fmla="*/ 7559675 w 132"/>
                <a:gd name="T25" fmla="*/ 98287050 h 181"/>
                <a:gd name="T26" fmla="*/ 17640298 w 132"/>
                <a:gd name="T27" fmla="*/ 85685458 h 181"/>
                <a:gd name="T28" fmla="*/ 22680608 w 132"/>
                <a:gd name="T29" fmla="*/ 75604818 h 181"/>
                <a:gd name="T30" fmla="*/ 32761235 w 132"/>
                <a:gd name="T31" fmla="*/ 73085452 h 181"/>
                <a:gd name="T32" fmla="*/ 32761235 w 132"/>
                <a:gd name="T33" fmla="*/ 73085452 h 181"/>
                <a:gd name="T34" fmla="*/ 57962798 w 132"/>
                <a:gd name="T35" fmla="*/ 65524179 h 181"/>
                <a:gd name="T36" fmla="*/ 70564367 w 132"/>
                <a:gd name="T37" fmla="*/ 63004813 h 181"/>
                <a:gd name="T38" fmla="*/ 78124039 w 132"/>
                <a:gd name="T39" fmla="*/ 55443540 h 181"/>
                <a:gd name="T40" fmla="*/ 80644988 w 132"/>
                <a:gd name="T41" fmla="*/ 52924174 h 181"/>
                <a:gd name="T42" fmla="*/ 80644988 w 132"/>
                <a:gd name="T43" fmla="*/ 52924174 h 181"/>
                <a:gd name="T44" fmla="*/ 85685298 w 132"/>
                <a:gd name="T45" fmla="*/ 42843523 h 181"/>
                <a:gd name="T46" fmla="*/ 95765918 w 132"/>
                <a:gd name="T47" fmla="*/ 32762883 h 181"/>
                <a:gd name="T48" fmla="*/ 103325590 w 132"/>
                <a:gd name="T49" fmla="*/ 25201604 h 181"/>
                <a:gd name="T50" fmla="*/ 113406235 w 132"/>
                <a:gd name="T51" fmla="*/ 22682238 h 181"/>
                <a:gd name="T52" fmla="*/ 113406235 w 132"/>
                <a:gd name="T53" fmla="*/ 22682238 h 181"/>
                <a:gd name="T54" fmla="*/ 141128734 w 132"/>
                <a:gd name="T55" fmla="*/ 22682238 h 181"/>
                <a:gd name="T56" fmla="*/ 153728716 w 132"/>
                <a:gd name="T57" fmla="*/ 22682238 h 181"/>
                <a:gd name="T58" fmla="*/ 168849647 w 132"/>
                <a:gd name="T59" fmla="*/ 22682238 h 181"/>
                <a:gd name="T60" fmla="*/ 168849647 w 132"/>
                <a:gd name="T61" fmla="*/ 22682238 h 181"/>
                <a:gd name="T62" fmla="*/ 196572146 w 132"/>
                <a:gd name="T63" fmla="*/ 10080642 h 181"/>
                <a:gd name="T64" fmla="*/ 209172178 w 132"/>
                <a:gd name="T65" fmla="*/ 2520954 h 181"/>
                <a:gd name="T66" fmla="*/ 219252798 w 132"/>
                <a:gd name="T67" fmla="*/ 0 h 181"/>
                <a:gd name="T68" fmla="*/ 219252798 w 132"/>
                <a:gd name="T69" fmla="*/ 0 h 181"/>
                <a:gd name="T70" fmla="*/ 236894677 w 132"/>
                <a:gd name="T71" fmla="*/ 7561276 h 181"/>
                <a:gd name="T72" fmla="*/ 252015608 w 132"/>
                <a:gd name="T73" fmla="*/ 10080642 h 181"/>
                <a:gd name="T74" fmla="*/ 264615589 w 132"/>
                <a:gd name="T75" fmla="*/ 10080642 h 181"/>
                <a:gd name="T76" fmla="*/ 264615589 w 132"/>
                <a:gd name="T77" fmla="*/ 10080642 h 181"/>
                <a:gd name="T78" fmla="*/ 277217159 w 132"/>
                <a:gd name="T79" fmla="*/ 7561276 h 181"/>
                <a:gd name="T80" fmla="*/ 297378399 w 132"/>
                <a:gd name="T81" fmla="*/ 10080642 h 181"/>
                <a:gd name="T82" fmla="*/ 315018691 w 132"/>
                <a:gd name="T83" fmla="*/ 12601596 h 181"/>
                <a:gd name="T84" fmla="*/ 322579950 w 132"/>
                <a:gd name="T85" fmla="*/ 17641918 h 181"/>
                <a:gd name="T86" fmla="*/ 325100899 w 132"/>
                <a:gd name="T87" fmla="*/ 20161284 h 181"/>
                <a:gd name="T88" fmla="*/ 325100899 w 132"/>
                <a:gd name="T89" fmla="*/ 20161284 h 181"/>
                <a:gd name="T90" fmla="*/ 330141209 w 132"/>
                <a:gd name="T91" fmla="*/ 40322569 h 181"/>
                <a:gd name="T92" fmla="*/ 332660570 w 132"/>
                <a:gd name="T93" fmla="*/ 80645138 h 181"/>
                <a:gd name="T94" fmla="*/ 330141209 w 132"/>
                <a:gd name="T95" fmla="*/ 128528992 h 181"/>
                <a:gd name="T96" fmla="*/ 325100899 w 132"/>
                <a:gd name="T97" fmla="*/ 163811229 h 181"/>
                <a:gd name="T98" fmla="*/ 325100899 w 132"/>
                <a:gd name="T99" fmla="*/ 163811229 h 181"/>
                <a:gd name="T100" fmla="*/ 315018691 w 132"/>
                <a:gd name="T101" fmla="*/ 246975758 h 181"/>
                <a:gd name="T102" fmla="*/ 312499330 w 132"/>
                <a:gd name="T103" fmla="*/ 299899907 h 181"/>
                <a:gd name="T104" fmla="*/ 309978381 w 132"/>
                <a:gd name="T105" fmla="*/ 345262784 h 181"/>
                <a:gd name="T106" fmla="*/ 309978381 w 132"/>
                <a:gd name="T107" fmla="*/ 345262784 h 181"/>
                <a:gd name="T108" fmla="*/ 307459020 w 132"/>
                <a:gd name="T109" fmla="*/ 365424062 h 181"/>
                <a:gd name="T110" fmla="*/ 299897761 w 132"/>
                <a:gd name="T111" fmla="*/ 385585340 h 181"/>
                <a:gd name="T112" fmla="*/ 287297779 w 132"/>
                <a:gd name="T113" fmla="*/ 400706299 h 181"/>
                <a:gd name="T114" fmla="*/ 274696210 w 132"/>
                <a:gd name="T115" fmla="*/ 420867676 h 181"/>
                <a:gd name="T116" fmla="*/ 246975298 w 132"/>
                <a:gd name="T117" fmla="*/ 446069274 h 181"/>
                <a:gd name="T118" fmla="*/ 236894677 w 132"/>
                <a:gd name="T119" fmla="*/ 456149913 h 181"/>
                <a:gd name="T120" fmla="*/ 63003108 w 132"/>
                <a:gd name="T121" fmla="*/ 330141825 h 18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2"/>
                <a:gd name="T184" fmla="*/ 0 h 181"/>
                <a:gd name="T185" fmla="*/ 132 w 132"/>
                <a:gd name="T186" fmla="*/ 181 h 18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  <a:lnTo>
                    <a:pt x="25" y="131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5" name="Freeform 9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63003108 w 132"/>
                <a:gd name="T1" fmla="*/ 330141825 h 181"/>
                <a:gd name="T2" fmla="*/ 63003108 w 132"/>
                <a:gd name="T3" fmla="*/ 330141825 h 181"/>
                <a:gd name="T4" fmla="*/ 52922488 w 132"/>
                <a:gd name="T5" fmla="*/ 309980547 h 181"/>
                <a:gd name="T6" fmla="*/ 40322494 w 132"/>
                <a:gd name="T7" fmla="*/ 284778949 h 181"/>
                <a:gd name="T8" fmla="*/ 20161247 w 132"/>
                <a:gd name="T9" fmla="*/ 239416073 h 181"/>
                <a:gd name="T10" fmla="*/ 20161247 w 132"/>
                <a:gd name="T11" fmla="*/ 239416073 h 181"/>
                <a:gd name="T12" fmla="*/ 12599985 w 132"/>
                <a:gd name="T13" fmla="*/ 214214475 h 181"/>
                <a:gd name="T14" fmla="*/ 2520950 w 132"/>
                <a:gd name="T15" fmla="*/ 178932188 h 181"/>
                <a:gd name="T16" fmla="*/ 0 w 132"/>
                <a:gd name="T17" fmla="*/ 141128998 h 181"/>
                <a:gd name="T18" fmla="*/ 0 w 132"/>
                <a:gd name="T19" fmla="*/ 128528992 h 181"/>
                <a:gd name="T20" fmla="*/ 0 w 132"/>
                <a:gd name="T21" fmla="*/ 113408034 h 181"/>
                <a:gd name="T22" fmla="*/ 0 w 132"/>
                <a:gd name="T23" fmla="*/ 113408034 h 181"/>
                <a:gd name="T24" fmla="*/ 7559675 w 132"/>
                <a:gd name="T25" fmla="*/ 98287050 h 181"/>
                <a:gd name="T26" fmla="*/ 17640298 w 132"/>
                <a:gd name="T27" fmla="*/ 85685458 h 181"/>
                <a:gd name="T28" fmla="*/ 22680608 w 132"/>
                <a:gd name="T29" fmla="*/ 75604818 h 181"/>
                <a:gd name="T30" fmla="*/ 32761235 w 132"/>
                <a:gd name="T31" fmla="*/ 73085452 h 181"/>
                <a:gd name="T32" fmla="*/ 32761235 w 132"/>
                <a:gd name="T33" fmla="*/ 73085452 h 181"/>
                <a:gd name="T34" fmla="*/ 57962798 w 132"/>
                <a:gd name="T35" fmla="*/ 65524179 h 181"/>
                <a:gd name="T36" fmla="*/ 70564367 w 132"/>
                <a:gd name="T37" fmla="*/ 63004813 h 181"/>
                <a:gd name="T38" fmla="*/ 78124039 w 132"/>
                <a:gd name="T39" fmla="*/ 55443540 h 181"/>
                <a:gd name="T40" fmla="*/ 80644988 w 132"/>
                <a:gd name="T41" fmla="*/ 52924174 h 181"/>
                <a:gd name="T42" fmla="*/ 80644988 w 132"/>
                <a:gd name="T43" fmla="*/ 52924174 h 181"/>
                <a:gd name="T44" fmla="*/ 85685298 w 132"/>
                <a:gd name="T45" fmla="*/ 42843523 h 181"/>
                <a:gd name="T46" fmla="*/ 95765918 w 132"/>
                <a:gd name="T47" fmla="*/ 32762883 h 181"/>
                <a:gd name="T48" fmla="*/ 103325590 w 132"/>
                <a:gd name="T49" fmla="*/ 25201604 h 181"/>
                <a:gd name="T50" fmla="*/ 113406235 w 132"/>
                <a:gd name="T51" fmla="*/ 22682238 h 181"/>
                <a:gd name="T52" fmla="*/ 113406235 w 132"/>
                <a:gd name="T53" fmla="*/ 22682238 h 181"/>
                <a:gd name="T54" fmla="*/ 141128734 w 132"/>
                <a:gd name="T55" fmla="*/ 22682238 h 181"/>
                <a:gd name="T56" fmla="*/ 153728716 w 132"/>
                <a:gd name="T57" fmla="*/ 22682238 h 181"/>
                <a:gd name="T58" fmla="*/ 168849647 w 132"/>
                <a:gd name="T59" fmla="*/ 22682238 h 181"/>
                <a:gd name="T60" fmla="*/ 168849647 w 132"/>
                <a:gd name="T61" fmla="*/ 22682238 h 181"/>
                <a:gd name="T62" fmla="*/ 196572146 w 132"/>
                <a:gd name="T63" fmla="*/ 10080642 h 181"/>
                <a:gd name="T64" fmla="*/ 209172178 w 132"/>
                <a:gd name="T65" fmla="*/ 2520954 h 181"/>
                <a:gd name="T66" fmla="*/ 219252798 w 132"/>
                <a:gd name="T67" fmla="*/ 0 h 181"/>
                <a:gd name="T68" fmla="*/ 219252798 w 132"/>
                <a:gd name="T69" fmla="*/ 0 h 181"/>
                <a:gd name="T70" fmla="*/ 236894677 w 132"/>
                <a:gd name="T71" fmla="*/ 7561276 h 181"/>
                <a:gd name="T72" fmla="*/ 252015608 w 132"/>
                <a:gd name="T73" fmla="*/ 10080642 h 181"/>
                <a:gd name="T74" fmla="*/ 264615589 w 132"/>
                <a:gd name="T75" fmla="*/ 10080642 h 181"/>
                <a:gd name="T76" fmla="*/ 264615589 w 132"/>
                <a:gd name="T77" fmla="*/ 10080642 h 181"/>
                <a:gd name="T78" fmla="*/ 277217159 w 132"/>
                <a:gd name="T79" fmla="*/ 7561276 h 181"/>
                <a:gd name="T80" fmla="*/ 297378399 w 132"/>
                <a:gd name="T81" fmla="*/ 10080642 h 181"/>
                <a:gd name="T82" fmla="*/ 315018691 w 132"/>
                <a:gd name="T83" fmla="*/ 12601596 h 181"/>
                <a:gd name="T84" fmla="*/ 322579950 w 132"/>
                <a:gd name="T85" fmla="*/ 17641918 h 181"/>
                <a:gd name="T86" fmla="*/ 325100899 w 132"/>
                <a:gd name="T87" fmla="*/ 20161284 h 181"/>
                <a:gd name="T88" fmla="*/ 325100899 w 132"/>
                <a:gd name="T89" fmla="*/ 20161284 h 181"/>
                <a:gd name="T90" fmla="*/ 330141209 w 132"/>
                <a:gd name="T91" fmla="*/ 40322569 h 181"/>
                <a:gd name="T92" fmla="*/ 332660570 w 132"/>
                <a:gd name="T93" fmla="*/ 80645138 h 181"/>
                <a:gd name="T94" fmla="*/ 330141209 w 132"/>
                <a:gd name="T95" fmla="*/ 128528992 h 181"/>
                <a:gd name="T96" fmla="*/ 325100899 w 132"/>
                <a:gd name="T97" fmla="*/ 163811229 h 181"/>
                <a:gd name="T98" fmla="*/ 325100899 w 132"/>
                <a:gd name="T99" fmla="*/ 163811229 h 181"/>
                <a:gd name="T100" fmla="*/ 315018691 w 132"/>
                <a:gd name="T101" fmla="*/ 246975758 h 181"/>
                <a:gd name="T102" fmla="*/ 312499330 w 132"/>
                <a:gd name="T103" fmla="*/ 299899907 h 181"/>
                <a:gd name="T104" fmla="*/ 309978381 w 132"/>
                <a:gd name="T105" fmla="*/ 345262784 h 181"/>
                <a:gd name="T106" fmla="*/ 309978381 w 132"/>
                <a:gd name="T107" fmla="*/ 345262784 h 181"/>
                <a:gd name="T108" fmla="*/ 307459020 w 132"/>
                <a:gd name="T109" fmla="*/ 365424062 h 181"/>
                <a:gd name="T110" fmla="*/ 299897761 w 132"/>
                <a:gd name="T111" fmla="*/ 385585340 h 181"/>
                <a:gd name="T112" fmla="*/ 287297779 w 132"/>
                <a:gd name="T113" fmla="*/ 400706299 h 181"/>
                <a:gd name="T114" fmla="*/ 274696210 w 132"/>
                <a:gd name="T115" fmla="*/ 420867676 h 181"/>
                <a:gd name="T116" fmla="*/ 246975298 w 132"/>
                <a:gd name="T117" fmla="*/ 446069274 h 181"/>
                <a:gd name="T118" fmla="*/ 236894677 w 132"/>
                <a:gd name="T119" fmla="*/ 456149913 h 18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2"/>
                <a:gd name="T181" fmla="*/ 0 h 181"/>
                <a:gd name="T182" fmla="*/ 132 w 132"/>
                <a:gd name="T183" fmla="*/ 181 h 18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6" name="Freeform 10"/>
            <p:cNvSpPr>
              <a:spLocks/>
            </p:cNvSpPr>
            <p:nvPr/>
          </p:nvSpPr>
          <p:spPr bwMode="auto">
            <a:xfrm>
              <a:off x="3248025" y="2395538"/>
              <a:ext cx="169863" cy="119063"/>
            </a:xfrm>
            <a:custGeom>
              <a:avLst/>
              <a:gdLst>
                <a:gd name="T0" fmla="*/ 0 w 107"/>
                <a:gd name="T1" fmla="*/ 148690626 h 75"/>
                <a:gd name="T2" fmla="*/ 0 w 107"/>
                <a:gd name="T3" fmla="*/ 148690626 h 75"/>
                <a:gd name="T4" fmla="*/ 7561286 w 107"/>
                <a:gd name="T5" fmla="*/ 98287285 h 75"/>
                <a:gd name="T6" fmla="*/ 10080655 w 107"/>
                <a:gd name="T7" fmla="*/ 60484004 h 75"/>
                <a:gd name="T8" fmla="*/ 15120984 w 107"/>
                <a:gd name="T9" fmla="*/ 42843625 h 75"/>
                <a:gd name="T10" fmla="*/ 20161310 w 107"/>
                <a:gd name="T11" fmla="*/ 32762962 h 75"/>
                <a:gd name="T12" fmla="*/ 20161310 w 107"/>
                <a:gd name="T13" fmla="*/ 32762962 h 75"/>
                <a:gd name="T14" fmla="*/ 25201636 w 107"/>
                <a:gd name="T15" fmla="*/ 27722630 h 75"/>
                <a:gd name="T16" fmla="*/ 32762924 w 107"/>
                <a:gd name="T17" fmla="*/ 27722630 h 75"/>
                <a:gd name="T18" fmla="*/ 42843576 w 107"/>
                <a:gd name="T19" fmla="*/ 37803293 h 75"/>
                <a:gd name="T20" fmla="*/ 55443610 w 107"/>
                <a:gd name="T21" fmla="*/ 50403329 h 75"/>
                <a:gd name="T22" fmla="*/ 63004892 w 107"/>
                <a:gd name="T23" fmla="*/ 55443673 h 75"/>
                <a:gd name="T24" fmla="*/ 70564587 w 107"/>
                <a:gd name="T25" fmla="*/ 55443673 h 75"/>
                <a:gd name="T26" fmla="*/ 70564587 w 107"/>
                <a:gd name="T27" fmla="*/ 55443673 h 75"/>
                <a:gd name="T28" fmla="*/ 181451782 w 107"/>
                <a:gd name="T29" fmla="*/ 27722630 h 75"/>
                <a:gd name="T30" fmla="*/ 269658329 w 107"/>
                <a:gd name="T31" fmla="*/ 0 h 75"/>
                <a:gd name="T32" fmla="*/ 136088849 w 107"/>
                <a:gd name="T33" fmla="*/ 173892284 h 75"/>
                <a:gd name="T34" fmla="*/ 32762924 w 107"/>
                <a:gd name="T35" fmla="*/ 189013279 h 75"/>
                <a:gd name="T36" fmla="*/ 0 w 107"/>
                <a:gd name="T37" fmla="*/ 148690626 h 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7"/>
                <a:gd name="T58" fmla="*/ 0 h 75"/>
                <a:gd name="T59" fmla="*/ 107 w 107"/>
                <a:gd name="T60" fmla="*/ 75 h 7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7" h="75">
                  <a:moveTo>
                    <a:pt x="0" y="59"/>
                  </a:moveTo>
                  <a:lnTo>
                    <a:pt x="0" y="59"/>
                  </a:lnTo>
                  <a:lnTo>
                    <a:pt x="3" y="39"/>
                  </a:lnTo>
                  <a:lnTo>
                    <a:pt x="4" y="24"/>
                  </a:lnTo>
                  <a:lnTo>
                    <a:pt x="6" y="17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3" y="11"/>
                  </a:lnTo>
                  <a:lnTo>
                    <a:pt x="17" y="15"/>
                  </a:lnTo>
                  <a:lnTo>
                    <a:pt x="22" y="20"/>
                  </a:lnTo>
                  <a:lnTo>
                    <a:pt x="25" y="22"/>
                  </a:lnTo>
                  <a:lnTo>
                    <a:pt x="28" y="22"/>
                  </a:lnTo>
                  <a:lnTo>
                    <a:pt x="72" y="11"/>
                  </a:lnTo>
                  <a:lnTo>
                    <a:pt x="107" y="0"/>
                  </a:lnTo>
                  <a:lnTo>
                    <a:pt x="54" y="69"/>
                  </a:lnTo>
                  <a:lnTo>
                    <a:pt x="13" y="75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7" name="Freeform 11"/>
            <p:cNvSpPr>
              <a:spLocks/>
            </p:cNvSpPr>
            <p:nvPr/>
          </p:nvSpPr>
          <p:spPr bwMode="auto">
            <a:xfrm>
              <a:off x="4237038" y="2524125"/>
              <a:ext cx="774700" cy="1128713"/>
            </a:xfrm>
            <a:custGeom>
              <a:avLst/>
              <a:gdLst>
                <a:gd name="T0" fmla="*/ 156249698 w 488"/>
                <a:gd name="T1" fmla="*/ 166330379 h 711"/>
                <a:gd name="T2" fmla="*/ 156249698 w 488"/>
                <a:gd name="T3" fmla="*/ 70564407 h 711"/>
                <a:gd name="T4" fmla="*/ 156249698 w 488"/>
                <a:gd name="T5" fmla="*/ 70564407 h 711"/>
                <a:gd name="T6" fmla="*/ 201612499 w 488"/>
                <a:gd name="T7" fmla="*/ 80645033 h 711"/>
                <a:gd name="T8" fmla="*/ 239415677 w 488"/>
                <a:gd name="T9" fmla="*/ 88206296 h 711"/>
                <a:gd name="T10" fmla="*/ 277217217 w 488"/>
                <a:gd name="T11" fmla="*/ 93246609 h 711"/>
                <a:gd name="T12" fmla="*/ 277217217 w 488"/>
                <a:gd name="T13" fmla="*/ 93246609 h 711"/>
                <a:gd name="T14" fmla="*/ 390625014 w 488"/>
                <a:gd name="T15" fmla="*/ 93246609 h 711"/>
                <a:gd name="T16" fmla="*/ 468749144 w 488"/>
                <a:gd name="T17" fmla="*/ 93246609 h 711"/>
                <a:gd name="T18" fmla="*/ 617437531 w 488"/>
                <a:gd name="T19" fmla="*/ 15120945 h 711"/>
                <a:gd name="T20" fmla="*/ 801409685 w 488"/>
                <a:gd name="T21" fmla="*/ 0 h 711"/>
                <a:gd name="T22" fmla="*/ 1040825462 w 488"/>
                <a:gd name="T23" fmla="*/ 25201571 h 711"/>
                <a:gd name="T24" fmla="*/ 1229836339 w 488"/>
                <a:gd name="T25" fmla="*/ 483870247 h 711"/>
                <a:gd name="T26" fmla="*/ 1113909181 w 488"/>
                <a:gd name="T27" fmla="*/ 1600300569 h 711"/>
                <a:gd name="T28" fmla="*/ 1013102956 w 488"/>
                <a:gd name="T29" fmla="*/ 1756550669 h 711"/>
                <a:gd name="T30" fmla="*/ 695563149 w 488"/>
                <a:gd name="T31" fmla="*/ 1791832860 h 711"/>
                <a:gd name="T32" fmla="*/ 501511960 w 488"/>
                <a:gd name="T33" fmla="*/ 1756550669 h 711"/>
                <a:gd name="T34" fmla="*/ 264617233 w 488"/>
                <a:gd name="T35" fmla="*/ 849293931 h 711"/>
                <a:gd name="T36" fmla="*/ 0 w 488"/>
                <a:gd name="T37" fmla="*/ 405746090 h 711"/>
                <a:gd name="T38" fmla="*/ 156249698 w 488"/>
                <a:gd name="T39" fmla="*/ 166330379 h 71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88"/>
                <a:gd name="T61" fmla="*/ 0 h 711"/>
                <a:gd name="T62" fmla="*/ 488 w 488"/>
                <a:gd name="T63" fmla="*/ 711 h 71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88" h="711">
                  <a:moveTo>
                    <a:pt x="62" y="66"/>
                  </a:moveTo>
                  <a:lnTo>
                    <a:pt x="62" y="28"/>
                  </a:lnTo>
                  <a:lnTo>
                    <a:pt x="80" y="32"/>
                  </a:lnTo>
                  <a:lnTo>
                    <a:pt x="95" y="35"/>
                  </a:lnTo>
                  <a:lnTo>
                    <a:pt x="110" y="37"/>
                  </a:lnTo>
                  <a:lnTo>
                    <a:pt x="155" y="37"/>
                  </a:lnTo>
                  <a:lnTo>
                    <a:pt x="186" y="37"/>
                  </a:lnTo>
                  <a:lnTo>
                    <a:pt x="245" y="6"/>
                  </a:lnTo>
                  <a:lnTo>
                    <a:pt x="318" y="0"/>
                  </a:lnTo>
                  <a:lnTo>
                    <a:pt x="413" y="10"/>
                  </a:lnTo>
                  <a:lnTo>
                    <a:pt x="488" y="192"/>
                  </a:lnTo>
                  <a:lnTo>
                    <a:pt x="442" y="635"/>
                  </a:lnTo>
                  <a:lnTo>
                    <a:pt x="402" y="697"/>
                  </a:lnTo>
                  <a:lnTo>
                    <a:pt x="276" y="711"/>
                  </a:lnTo>
                  <a:lnTo>
                    <a:pt x="199" y="697"/>
                  </a:lnTo>
                  <a:lnTo>
                    <a:pt x="105" y="337"/>
                  </a:lnTo>
                  <a:lnTo>
                    <a:pt x="0" y="161"/>
                  </a:lnTo>
                  <a:lnTo>
                    <a:pt x="62" y="66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8" name="Freeform 12"/>
            <p:cNvSpPr>
              <a:spLocks/>
            </p:cNvSpPr>
            <p:nvPr/>
          </p:nvSpPr>
          <p:spPr bwMode="auto">
            <a:xfrm>
              <a:off x="4959350" y="1412875"/>
              <a:ext cx="230188" cy="279400"/>
            </a:xfrm>
            <a:custGeom>
              <a:avLst/>
              <a:gdLst>
                <a:gd name="T0" fmla="*/ 163811286 w 145"/>
                <a:gd name="T1" fmla="*/ 400705598 h 176"/>
                <a:gd name="T2" fmla="*/ 148690322 w 145"/>
                <a:gd name="T3" fmla="*/ 347781541 h 176"/>
                <a:gd name="T4" fmla="*/ 138609680 w 145"/>
                <a:gd name="T5" fmla="*/ 330141247 h 176"/>
                <a:gd name="T6" fmla="*/ 118448395 w 145"/>
                <a:gd name="T7" fmla="*/ 315018727 h 176"/>
                <a:gd name="T8" fmla="*/ 70564523 w 145"/>
                <a:gd name="T9" fmla="*/ 287297812 h 176"/>
                <a:gd name="T10" fmla="*/ 52924192 w 145"/>
                <a:gd name="T11" fmla="*/ 277217191 h 176"/>
                <a:gd name="T12" fmla="*/ 20161292 w 145"/>
                <a:gd name="T13" fmla="*/ 224293134 h 176"/>
                <a:gd name="T14" fmla="*/ 5040323 w 145"/>
                <a:gd name="T15" fmla="*/ 166330304 h 176"/>
                <a:gd name="T16" fmla="*/ 0 w 145"/>
                <a:gd name="T17" fmla="*/ 148688423 h 176"/>
                <a:gd name="T18" fmla="*/ 10080646 w 145"/>
                <a:gd name="T19" fmla="*/ 113406248 h 176"/>
                <a:gd name="T20" fmla="*/ 50403226 w 145"/>
                <a:gd name="T21" fmla="*/ 57962805 h 176"/>
                <a:gd name="T22" fmla="*/ 55443559 w 145"/>
                <a:gd name="T23" fmla="*/ 47883758 h 176"/>
                <a:gd name="T24" fmla="*/ 63004835 w 145"/>
                <a:gd name="T25" fmla="*/ 30241877 h 176"/>
                <a:gd name="T26" fmla="*/ 70564523 w 145"/>
                <a:gd name="T27" fmla="*/ 20161249 h 176"/>
                <a:gd name="T28" fmla="*/ 105846797 w 145"/>
                <a:gd name="T29" fmla="*/ 2520950 h 176"/>
                <a:gd name="T30" fmla="*/ 118448395 w 145"/>
                <a:gd name="T31" fmla="*/ 0 h 176"/>
                <a:gd name="T32" fmla="*/ 138609680 w 145"/>
                <a:gd name="T33" fmla="*/ 12601574 h 176"/>
                <a:gd name="T34" fmla="*/ 148690322 w 145"/>
                <a:gd name="T35" fmla="*/ 25201560 h 176"/>
                <a:gd name="T36" fmla="*/ 216733916 w 145"/>
                <a:gd name="T37" fmla="*/ 35282188 h 176"/>
                <a:gd name="T38" fmla="*/ 231854880 w 145"/>
                <a:gd name="T39" fmla="*/ 40322498 h 176"/>
                <a:gd name="T40" fmla="*/ 262096808 w 145"/>
                <a:gd name="T41" fmla="*/ 47883758 h 176"/>
                <a:gd name="T42" fmla="*/ 277217772 w 145"/>
                <a:gd name="T43" fmla="*/ 63003115 h 176"/>
                <a:gd name="T44" fmla="*/ 282258094 w 145"/>
                <a:gd name="T45" fmla="*/ 70564375 h 176"/>
                <a:gd name="T46" fmla="*/ 299900012 w 145"/>
                <a:gd name="T47" fmla="*/ 123486869 h 176"/>
                <a:gd name="T48" fmla="*/ 320061297 w 145"/>
                <a:gd name="T49" fmla="*/ 173891564 h 176"/>
                <a:gd name="T50" fmla="*/ 345262904 w 145"/>
                <a:gd name="T51" fmla="*/ 219254411 h 176"/>
                <a:gd name="T52" fmla="*/ 362903235 w 145"/>
                <a:gd name="T53" fmla="*/ 252015637 h 176"/>
                <a:gd name="T54" fmla="*/ 365424189 w 145"/>
                <a:gd name="T55" fmla="*/ 259575309 h 176"/>
                <a:gd name="T56" fmla="*/ 360383868 w 145"/>
                <a:gd name="T57" fmla="*/ 410786219 h 176"/>
                <a:gd name="T58" fmla="*/ 352822592 w 145"/>
                <a:gd name="T59" fmla="*/ 441028183 h 176"/>
                <a:gd name="T60" fmla="*/ 350303225 w 145"/>
                <a:gd name="T61" fmla="*/ 443547545 h 176"/>
                <a:gd name="T62" fmla="*/ 320061297 w 145"/>
                <a:gd name="T63" fmla="*/ 441028183 h 176"/>
                <a:gd name="T64" fmla="*/ 163811286 w 145"/>
                <a:gd name="T65" fmla="*/ 400705598 h 1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5"/>
                <a:gd name="T100" fmla="*/ 0 h 176"/>
                <a:gd name="T101" fmla="*/ 145 w 145"/>
                <a:gd name="T102" fmla="*/ 176 h 1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5" h="176">
                  <a:moveTo>
                    <a:pt x="65" y="159"/>
                  </a:moveTo>
                  <a:lnTo>
                    <a:pt x="65" y="159"/>
                  </a:lnTo>
                  <a:lnTo>
                    <a:pt x="61" y="147"/>
                  </a:lnTo>
                  <a:lnTo>
                    <a:pt x="59" y="138"/>
                  </a:lnTo>
                  <a:lnTo>
                    <a:pt x="56" y="134"/>
                  </a:lnTo>
                  <a:lnTo>
                    <a:pt x="55" y="131"/>
                  </a:lnTo>
                  <a:lnTo>
                    <a:pt x="47" y="125"/>
                  </a:lnTo>
                  <a:lnTo>
                    <a:pt x="37" y="120"/>
                  </a:lnTo>
                  <a:lnTo>
                    <a:pt x="28" y="114"/>
                  </a:lnTo>
                  <a:lnTo>
                    <a:pt x="21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3" y="74"/>
                  </a:lnTo>
                  <a:lnTo>
                    <a:pt x="2" y="66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4" y="45"/>
                  </a:lnTo>
                  <a:lnTo>
                    <a:pt x="12" y="32"/>
                  </a:lnTo>
                  <a:lnTo>
                    <a:pt x="20" y="23"/>
                  </a:lnTo>
                  <a:lnTo>
                    <a:pt x="22" y="19"/>
                  </a:lnTo>
                  <a:lnTo>
                    <a:pt x="24" y="16"/>
                  </a:lnTo>
                  <a:lnTo>
                    <a:pt x="25" y="12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2" y="1"/>
                  </a:lnTo>
                  <a:lnTo>
                    <a:pt x="47" y="0"/>
                  </a:lnTo>
                  <a:lnTo>
                    <a:pt x="51" y="3"/>
                  </a:lnTo>
                  <a:lnTo>
                    <a:pt x="55" y="5"/>
                  </a:lnTo>
                  <a:lnTo>
                    <a:pt x="59" y="10"/>
                  </a:lnTo>
                  <a:lnTo>
                    <a:pt x="70" y="12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0" y="17"/>
                  </a:lnTo>
                  <a:lnTo>
                    <a:pt x="104" y="19"/>
                  </a:lnTo>
                  <a:lnTo>
                    <a:pt x="108" y="22"/>
                  </a:lnTo>
                  <a:lnTo>
                    <a:pt x="110" y="25"/>
                  </a:lnTo>
                  <a:lnTo>
                    <a:pt x="112" y="28"/>
                  </a:lnTo>
                  <a:lnTo>
                    <a:pt x="115" y="39"/>
                  </a:lnTo>
                  <a:lnTo>
                    <a:pt x="119" y="49"/>
                  </a:lnTo>
                  <a:lnTo>
                    <a:pt x="127" y="69"/>
                  </a:lnTo>
                  <a:lnTo>
                    <a:pt x="131" y="78"/>
                  </a:lnTo>
                  <a:lnTo>
                    <a:pt x="137" y="87"/>
                  </a:lnTo>
                  <a:lnTo>
                    <a:pt x="143" y="96"/>
                  </a:lnTo>
                  <a:lnTo>
                    <a:pt x="144" y="100"/>
                  </a:lnTo>
                  <a:lnTo>
                    <a:pt x="145" y="103"/>
                  </a:lnTo>
                  <a:lnTo>
                    <a:pt x="144" y="140"/>
                  </a:lnTo>
                  <a:lnTo>
                    <a:pt x="143" y="163"/>
                  </a:lnTo>
                  <a:lnTo>
                    <a:pt x="141" y="171"/>
                  </a:lnTo>
                  <a:lnTo>
                    <a:pt x="140" y="175"/>
                  </a:lnTo>
                  <a:lnTo>
                    <a:pt x="139" y="176"/>
                  </a:lnTo>
                  <a:lnTo>
                    <a:pt x="136" y="176"/>
                  </a:lnTo>
                  <a:lnTo>
                    <a:pt x="127" y="175"/>
                  </a:lnTo>
                  <a:lnTo>
                    <a:pt x="101" y="169"/>
                  </a:lnTo>
                  <a:lnTo>
                    <a:pt x="65" y="159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9" name="Freeform 13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75604693 h 60"/>
                <a:gd name="T2" fmla="*/ 0 w 115"/>
                <a:gd name="T3" fmla="*/ 75604693 h 60"/>
                <a:gd name="T4" fmla="*/ 5040327 w 115"/>
                <a:gd name="T5" fmla="*/ 42843452 h 60"/>
                <a:gd name="T6" fmla="*/ 12601609 w 115"/>
                <a:gd name="T7" fmla="*/ 5040313 h 60"/>
                <a:gd name="T8" fmla="*/ 12601609 w 115"/>
                <a:gd name="T9" fmla="*/ 5040313 h 60"/>
                <a:gd name="T10" fmla="*/ 15120981 w 115"/>
                <a:gd name="T11" fmla="*/ 0 h 60"/>
                <a:gd name="T12" fmla="*/ 22682262 w 115"/>
                <a:gd name="T13" fmla="*/ 0 h 60"/>
                <a:gd name="T14" fmla="*/ 45362937 w 115"/>
                <a:gd name="T15" fmla="*/ 5040313 h 60"/>
                <a:gd name="T16" fmla="*/ 93246830 w 115"/>
                <a:gd name="T17" fmla="*/ 12601575 h 60"/>
                <a:gd name="T18" fmla="*/ 93246830 w 115"/>
                <a:gd name="T19" fmla="*/ 12601575 h 60"/>
                <a:gd name="T20" fmla="*/ 166330774 w 115"/>
                <a:gd name="T21" fmla="*/ 27722518 h 60"/>
                <a:gd name="T22" fmla="*/ 206653373 w 115"/>
                <a:gd name="T23" fmla="*/ 32762829 h 60"/>
                <a:gd name="T24" fmla="*/ 234376004 w 115"/>
                <a:gd name="T25" fmla="*/ 37803140 h 60"/>
                <a:gd name="T26" fmla="*/ 234376004 w 115"/>
                <a:gd name="T27" fmla="*/ 37803140 h 60"/>
                <a:gd name="T28" fmla="*/ 249496979 w 115"/>
                <a:gd name="T29" fmla="*/ 40322502 h 60"/>
                <a:gd name="T30" fmla="*/ 267137322 w 115"/>
                <a:gd name="T31" fmla="*/ 45362813 h 60"/>
                <a:gd name="T32" fmla="*/ 282258297 w 115"/>
                <a:gd name="T33" fmla="*/ 52924086 h 60"/>
                <a:gd name="T34" fmla="*/ 289819579 w 115"/>
                <a:gd name="T35" fmla="*/ 60483759 h 60"/>
                <a:gd name="T36" fmla="*/ 289819579 w 115"/>
                <a:gd name="T37" fmla="*/ 60483759 h 60"/>
                <a:gd name="T38" fmla="*/ 289819579 w 115"/>
                <a:gd name="T39" fmla="*/ 75604693 h 60"/>
                <a:gd name="T40" fmla="*/ 284779254 w 115"/>
                <a:gd name="T41" fmla="*/ 100806249 h 60"/>
                <a:gd name="T42" fmla="*/ 277217972 w 115"/>
                <a:gd name="T43" fmla="*/ 151209386 h 60"/>
                <a:gd name="T44" fmla="*/ 277217972 w 115"/>
                <a:gd name="T45" fmla="*/ 151209386 h 60"/>
                <a:gd name="T46" fmla="*/ 272177647 w 115"/>
                <a:gd name="T47" fmla="*/ 151209386 h 60"/>
                <a:gd name="T48" fmla="*/ 262096997 w 115"/>
                <a:gd name="T49" fmla="*/ 151209386 h 60"/>
                <a:gd name="T50" fmla="*/ 231855048 w 115"/>
                <a:gd name="T51" fmla="*/ 143649713 h 60"/>
                <a:gd name="T52" fmla="*/ 136088824 w 115"/>
                <a:gd name="T53" fmla="*/ 118448157 h 60"/>
                <a:gd name="T54" fmla="*/ 0 w 115"/>
                <a:gd name="T55" fmla="*/ 75604693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5"/>
                <a:gd name="T85" fmla="*/ 0 h 60"/>
                <a:gd name="T86" fmla="*/ 115 w 115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0" name="Freeform 14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75604693 h 60"/>
                <a:gd name="T2" fmla="*/ 0 w 115"/>
                <a:gd name="T3" fmla="*/ 75604693 h 60"/>
                <a:gd name="T4" fmla="*/ 5040327 w 115"/>
                <a:gd name="T5" fmla="*/ 42843452 h 60"/>
                <a:gd name="T6" fmla="*/ 12601609 w 115"/>
                <a:gd name="T7" fmla="*/ 5040313 h 60"/>
                <a:gd name="T8" fmla="*/ 12601609 w 115"/>
                <a:gd name="T9" fmla="*/ 5040313 h 60"/>
                <a:gd name="T10" fmla="*/ 15120981 w 115"/>
                <a:gd name="T11" fmla="*/ 0 h 60"/>
                <a:gd name="T12" fmla="*/ 22682262 w 115"/>
                <a:gd name="T13" fmla="*/ 0 h 60"/>
                <a:gd name="T14" fmla="*/ 45362937 w 115"/>
                <a:gd name="T15" fmla="*/ 5040313 h 60"/>
                <a:gd name="T16" fmla="*/ 93246830 w 115"/>
                <a:gd name="T17" fmla="*/ 12601575 h 60"/>
                <a:gd name="T18" fmla="*/ 93246830 w 115"/>
                <a:gd name="T19" fmla="*/ 12601575 h 60"/>
                <a:gd name="T20" fmla="*/ 166330774 w 115"/>
                <a:gd name="T21" fmla="*/ 27722518 h 60"/>
                <a:gd name="T22" fmla="*/ 206653373 w 115"/>
                <a:gd name="T23" fmla="*/ 32762829 h 60"/>
                <a:gd name="T24" fmla="*/ 234376004 w 115"/>
                <a:gd name="T25" fmla="*/ 37803140 h 60"/>
                <a:gd name="T26" fmla="*/ 234376004 w 115"/>
                <a:gd name="T27" fmla="*/ 37803140 h 60"/>
                <a:gd name="T28" fmla="*/ 249496979 w 115"/>
                <a:gd name="T29" fmla="*/ 40322502 h 60"/>
                <a:gd name="T30" fmla="*/ 267137322 w 115"/>
                <a:gd name="T31" fmla="*/ 45362813 h 60"/>
                <a:gd name="T32" fmla="*/ 282258297 w 115"/>
                <a:gd name="T33" fmla="*/ 52924086 h 60"/>
                <a:gd name="T34" fmla="*/ 289819579 w 115"/>
                <a:gd name="T35" fmla="*/ 60483759 h 60"/>
                <a:gd name="T36" fmla="*/ 289819579 w 115"/>
                <a:gd name="T37" fmla="*/ 60483759 h 60"/>
                <a:gd name="T38" fmla="*/ 289819579 w 115"/>
                <a:gd name="T39" fmla="*/ 75604693 h 60"/>
                <a:gd name="T40" fmla="*/ 284779254 w 115"/>
                <a:gd name="T41" fmla="*/ 100806249 h 60"/>
                <a:gd name="T42" fmla="*/ 277217972 w 115"/>
                <a:gd name="T43" fmla="*/ 151209386 h 60"/>
                <a:gd name="T44" fmla="*/ 277217972 w 115"/>
                <a:gd name="T45" fmla="*/ 151209386 h 60"/>
                <a:gd name="T46" fmla="*/ 272177647 w 115"/>
                <a:gd name="T47" fmla="*/ 151209386 h 60"/>
                <a:gd name="T48" fmla="*/ 262096997 w 115"/>
                <a:gd name="T49" fmla="*/ 151209386 h 60"/>
                <a:gd name="T50" fmla="*/ 231855048 w 115"/>
                <a:gd name="T51" fmla="*/ 143649713 h 60"/>
                <a:gd name="T52" fmla="*/ 136088824 w 115"/>
                <a:gd name="T53" fmla="*/ 118448157 h 60"/>
                <a:gd name="T54" fmla="*/ 0 w 115"/>
                <a:gd name="T55" fmla="*/ 75604693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5"/>
                <a:gd name="T85" fmla="*/ 0 h 60"/>
                <a:gd name="T86" fmla="*/ 115 w 115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1" name="Freeform 15"/>
            <p:cNvSpPr>
              <a:spLocks/>
            </p:cNvSpPr>
            <p:nvPr/>
          </p:nvSpPr>
          <p:spPr bwMode="auto">
            <a:xfrm>
              <a:off x="4481513" y="2582863"/>
              <a:ext cx="466725" cy="676275"/>
            </a:xfrm>
            <a:custGeom>
              <a:avLst/>
              <a:gdLst>
                <a:gd name="T0" fmla="*/ 0 w 294"/>
                <a:gd name="T1" fmla="*/ 120967515 h 426"/>
                <a:gd name="T2" fmla="*/ 20161248 w 294"/>
                <a:gd name="T3" fmla="*/ 63004707 h 426"/>
                <a:gd name="T4" fmla="*/ 30241875 w 294"/>
                <a:gd name="T5" fmla="*/ 45362812 h 426"/>
                <a:gd name="T6" fmla="*/ 73083732 w 294"/>
                <a:gd name="T7" fmla="*/ 17640301 h 426"/>
                <a:gd name="T8" fmla="*/ 103325594 w 294"/>
                <a:gd name="T9" fmla="*/ 0 h 426"/>
                <a:gd name="T10" fmla="*/ 163810932 w 294"/>
                <a:gd name="T11" fmla="*/ 85685313 h 426"/>
                <a:gd name="T12" fmla="*/ 186491535 w 294"/>
                <a:gd name="T13" fmla="*/ 120967515 h 426"/>
                <a:gd name="T14" fmla="*/ 206652776 w 294"/>
                <a:gd name="T15" fmla="*/ 146169070 h 426"/>
                <a:gd name="T16" fmla="*/ 231854378 w 294"/>
                <a:gd name="T17" fmla="*/ 158769054 h 426"/>
                <a:gd name="T18" fmla="*/ 262096240 w 294"/>
                <a:gd name="T19" fmla="*/ 163810953 h 426"/>
                <a:gd name="T20" fmla="*/ 355342777 w 294"/>
                <a:gd name="T21" fmla="*/ 173891575 h 426"/>
                <a:gd name="T22" fmla="*/ 453628135 w 294"/>
                <a:gd name="T23" fmla="*/ 191531870 h 426"/>
                <a:gd name="T24" fmla="*/ 468749066 w 294"/>
                <a:gd name="T25" fmla="*/ 199093130 h 426"/>
                <a:gd name="T26" fmla="*/ 554434343 w 294"/>
                <a:gd name="T27" fmla="*/ 299897813 h 426"/>
                <a:gd name="T28" fmla="*/ 599797137 w 294"/>
                <a:gd name="T29" fmla="*/ 365423445 h 426"/>
                <a:gd name="T30" fmla="*/ 622477740 w 294"/>
                <a:gd name="T31" fmla="*/ 418346016 h 426"/>
                <a:gd name="T32" fmla="*/ 640119620 w 294"/>
                <a:gd name="T33" fmla="*/ 491431320 h 426"/>
                <a:gd name="T34" fmla="*/ 695563035 w 294"/>
                <a:gd name="T35" fmla="*/ 740925924 h 426"/>
                <a:gd name="T36" fmla="*/ 710683966 w 294"/>
                <a:gd name="T37" fmla="*/ 814011228 h 426"/>
                <a:gd name="T38" fmla="*/ 730845207 w 294"/>
                <a:gd name="T39" fmla="*/ 897175765 h 426"/>
                <a:gd name="T40" fmla="*/ 740925828 w 294"/>
                <a:gd name="T41" fmla="*/ 940019203 h 426"/>
                <a:gd name="T42" fmla="*/ 655240551 w 294"/>
                <a:gd name="T43" fmla="*/ 1045865735 h 426"/>
                <a:gd name="T44" fmla="*/ 640119620 w 294"/>
                <a:gd name="T45" fmla="*/ 1073586652 h 426"/>
                <a:gd name="T46" fmla="*/ 635079310 w 294"/>
                <a:gd name="T47" fmla="*/ 1073586652 h 426"/>
                <a:gd name="T48" fmla="*/ 612397119 w 294"/>
                <a:gd name="T49" fmla="*/ 1063506030 h 426"/>
                <a:gd name="T50" fmla="*/ 488910308 w 294"/>
                <a:gd name="T51" fmla="*/ 992941675 h 426"/>
                <a:gd name="T52" fmla="*/ 456147497 w 294"/>
                <a:gd name="T53" fmla="*/ 970261069 h 426"/>
                <a:gd name="T54" fmla="*/ 378023380 w 294"/>
                <a:gd name="T55" fmla="*/ 509071615 h 426"/>
                <a:gd name="T56" fmla="*/ 357862138 w 294"/>
                <a:gd name="T57" fmla="*/ 451108832 h 426"/>
                <a:gd name="T58" fmla="*/ 307459034 w 294"/>
                <a:gd name="T59" fmla="*/ 325100956 h 426"/>
                <a:gd name="T60" fmla="*/ 274696223 w 294"/>
                <a:gd name="T61" fmla="*/ 264617223 h 426"/>
                <a:gd name="T62" fmla="*/ 262096240 w 294"/>
                <a:gd name="T63" fmla="*/ 246975341 h 426"/>
                <a:gd name="T64" fmla="*/ 231854378 w 294"/>
                <a:gd name="T65" fmla="*/ 236894719 h 426"/>
                <a:gd name="T66" fmla="*/ 153728723 w 294"/>
                <a:gd name="T67" fmla="*/ 209173802 h 426"/>
                <a:gd name="T68" fmla="*/ 131048120 w 294"/>
                <a:gd name="T69" fmla="*/ 189012508 h 426"/>
                <a:gd name="T70" fmla="*/ 110886879 w 294"/>
                <a:gd name="T71" fmla="*/ 166330314 h 426"/>
                <a:gd name="T72" fmla="*/ 85685302 w 294"/>
                <a:gd name="T73" fmla="*/ 143648121 h 426"/>
                <a:gd name="T74" fmla="*/ 45362806 w 294"/>
                <a:gd name="T75" fmla="*/ 128528775 h 426"/>
                <a:gd name="T76" fmla="*/ 0 w 294"/>
                <a:gd name="T77" fmla="*/ 120967515 h 4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4"/>
                <a:gd name="T118" fmla="*/ 0 h 426"/>
                <a:gd name="T119" fmla="*/ 294 w 294"/>
                <a:gd name="T120" fmla="*/ 426 h 42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4" h="426">
                  <a:moveTo>
                    <a:pt x="0" y="48"/>
                  </a:moveTo>
                  <a:lnTo>
                    <a:pt x="0" y="48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8"/>
                  </a:lnTo>
                  <a:lnTo>
                    <a:pt x="18" y="13"/>
                  </a:lnTo>
                  <a:lnTo>
                    <a:pt x="29" y="7"/>
                  </a:lnTo>
                  <a:lnTo>
                    <a:pt x="41" y="0"/>
                  </a:lnTo>
                  <a:lnTo>
                    <a:pt x="54" y="18"/>
                  </a:lnTo>
                  <a:lnTo>
                    <a:pt x="65" y="34"/>
                  </a:lnTo>
                  <a:lnTo>
                    <a:pt x="74" y="48"/>
                  </a:lnTo>
                  <a:lnTo>
                    <a:pt x="76" y="54"/>
                  </a:lnTo>
                  <a:lnTo>
                    <a:pt x="82" y="58"/>
                  </a:lnTo>
                  <a:lnTo>
                    <a:pt x="87" y="61"/>
                  </a:lnTo>
                  <a:lnTo>
                    <a:pt x="92" y="63"/>
                  </a:lnTo>
                  <a:lnTo>
                    <a:pt x="100" y="65"/>
                  </a:lnTo>
                  <a:lnTo>
                    <a:pt x="104" y="65"/>
                  </a:lnTo>
                  <a:lnTo>
                    <a:pt x="141" y="69"/>
                  </a:lnTo>
                  <a:lnTo>
                    <a:pt x="169" y="73"/>
                  </a:lnTo>
                  <a:lnTo>
                    <a:pt x="180" y="76"/>
                  </a:lnTo>
                  <a:lnTo>
                    <a:pt x="186" y="79"/>
                  </a:lnTo>
                  <a:lnTo>
                    <a:pt x="199" y="93"/>
                  </a:lnTo>
                  <a:lnTo>
                    <a:pt x="220" y="119"/>
                  </a:lnTo>
                  <a:lnTo>
                    <a:pt x="229" y="132"/>
                  </a:lnTo>
                  <a:lnTo>
                    <a:pt x="238" y="145"/>
                  </a:lnTo>
                  <a:lnTo>
                    <a:pt x="244" y="157"/>
                  </a:lnTo>
                  <a:lnTo>
                    <a:pt x="247" y="166"/>
                  </a:lnTo>
                  <a:lnTo>
                    <a:pt x="254" y="195"/>
                  </a:lnTo>
                  <a:lnTo>
                    <a:pt x="265" y="244"/>
                  </a:lnTo>
                  <a:lnTo>
                    <a:pt x="276" y="294"/>
                  </a:lnTo>
                  <a:lnTo>
                    <a:pt x="282" y="323"/>
                  </a:lnTo>
                  <a:lnTo>
                    <a:pt x="285" y="340"/>
                  </a:lnTo>
                  <a:lnTo>
                    <a:pt x="290" y="356"/>
                  </a:lnTo>
                  <a:lnTo>
                    <a:pt x="294" y="373"/>
                  </a:lnTo>
                  <a:lnTo>
                    <a:pt x="274" y="397"/>
                  </a:lnTo>
                  <a:lnTo>
                    <a:pt x="260" y="415"/>
                  </a:lnTo>
                  <a:lnTo>
                    <a:pt x="255" y="422"/>
                  </a:lnTo>
                  <a:lnTo>
                    <a:pt x="254" y="426"/>
                  </a:lnTo>
                  <a:lnTo>
                    <a:pt x="252" y="426"/>
                  </a:lnTo>
                  <a:lnTo>
                    <a:pt x="251" y="424"/>
                  </a:lnTo>
                  <a:lnTo>
                    <a:pt x="243" y="422"/>
                  </a:lnTo>
                  <a:lnTo>
                    <a:pt x="219" y="409"/>
                  </a:lnTo>
                  <a:lnTo>
                    <a:pt x="194" y="394"/>
                  </a:lnTo>
                  <a:lnTo>
                    <a:pt x="181" y="385"/>
                  </a:lnTo>
                  <a:lnTo>
                    <a:pt x="167" y="300"/>
                  </a:lnTo>
                  <a:lnTo>
                    <a:pt x="150" y="202"/>
                  </a:lnTo>
                  <a:lnTo>
                    <a:pt x="142" y="179"/>
                  </a:lnTo>
                  <a:lnTo>
                    <a:pt x="129" y="146"/>
                  </a:lnTo>
                  <a:lnTo>
                    <a:pt x="122" y="129"/>
                  </a:lnTo>
                  <a:lnTo>
                    <a:pt x="115" y="115"/>
                  </a:lnTo>
                  <a:lnTo>
                    <a:pt x="109" y="105"/>
                  </a:lnTo>
                  <a:lnTo>
                    <a:pt x="106" y="101"/>
                  </a:lnTo>
                  <a:lnTo>
                    <a:pt x="104" y="98"/>
                  </a:lnTo>
                  <a:lnTo>
                    <a:pt x="92" y="94"/>
                  </a:lnTo>
                  <a:lnTo>
                    <a:pt x="76" y="89"/>
                  </a:lnTo>
                  <a:lnTo>
                    <a:pt x="61" y="83"/>
                  </a:lnTo>
                  <a:lnTo>
                    <a:pt x="56" y="79"/>
                  </a:lnTo>
                  <a:lnTo>
                    <a:pt x="52" y="75"/>
                  </a:lnTo>
                  <a:lnTo>
                    <a:pt x="44" y="66"/>
                  </a:lnTo>
                  <a:lnTo>
                    <a:pt x="39" y="61"/>
                  </a:lnTo>
                  <a:lnTo>
                    <a:pt x="34" y="57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9" y="49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2" name="Freeform 16"/>
            <p:cNvSpPr>
              <a:spLocks/>
            </p:cNvSpPr>
            <p:nvPr/>
          </p:nvSpPr>
          <p:spPr bwMode="auto">
            <a:xfrm>
              <a:off x="4586288" y="1690688"/>
              <a:ext cx="847725" cy="1876425"/>
            </a:xfrm>
            <a:custGeom>
              <a:avLst/>
              <a:gdLst>
                <a:gd name="T0" fmla="*/ 10080623 w 534"/>
                <a:gd name="T1" fmla="*/ 1358364848 h 1182"/>
                <a:gd name="T2" fmla="*/ 57962798 w 534"/>
                <a:gd name="T3" fmla="*/ 1345763278 h 1182"/>
                <a:gd name="T4" fmla="*/ 70564368 w 534"/>
                <a:gd name="T5" fmla="*/ 1305440795 h 1182"/>
                <a:gd name="T6" fmla="*/ 133567476 w 534"/>
                <a:gd name="T7" fmla="*/ 1197073327 h 1182"/>
                <a:gd name="T8" fmla="*/ 168849647 w 534"/>
                <a:gd name="T9" fmla="*/ 1161791154 h 1182"/>
                <a:gd name="T10" fmla="*/ 244454350 w 534"/>
                <a:gd name="T11" fmla="*/ 1146670223 h 1182"/>
                <a:gd name="T12" fmla="*/ 302418711 w 534"/>
                <a:gd name="T13" fmla="*/ 1139110551 h 1182"/>
                <a:gd name="T14" fmla="*/ 357862123 w 534"/>
                <a:gd name="T15" fmla="*/ 1081146188 h 1182"/>
                <a:gd name="T16" fmla="*/ 420865306 w 534"/>
                <a:gd name="T17" fmla="*/ 977820618 h 1182"/>
                <a:gd name="T18" fmla="*/ 524192459 w 534"/>
                <a:gd name="T19" fmla="*/ 748485502 h 1182"/>
                <a:gd name="T20" fmla="*/ 612397093 w 534"/>
                <a:gd name="T21" fmla="*/ 496469981 h 1182"/>
                <a:gd name="T22" fmla="*/ 723283918 w 534"/>
                <a:gd name="T23" fmla="*/ 0 h 1182"/>
                <a:gd name="T24" fmla="*/ 841732200 w 534"/>
                <a:gd name="T25" fmla="*/ 22682197 h 1182"/>
                <a:gd name="T26" fmla="*/ 987901195 w 534"/>
                <a:gd name="T27" fmla="*/ 68043422 h 1182"/>
                <a:gd name="T28" fmla="*/ 997981816 w 534"/>
                <a:gd name="T29" fmla="*/ 206652777 h 1182"/>
                <a:gd name="T30" fmla="*/ 957659334 w 534"/>
                <a:gd name="T31" fmla="*/ 380542742 h 1182"/>
                <a:gd name="T32" fmla="*/ 882054681 w 534"/>
                <a:gd name="T33" fmla="*/ 778727364 h 1182"/>
                <a:gd name="T34" fmla="*/ 866933751 w 534"/>
                <a:gd name="T35" fmla="*/ 824090158 h 1182"/>
                <a:gd name="T36" fmla="*/ 791328899 w 534"/>
                <a:gd name="T37" fmla="*/ 1000501221 h 1182"/>
                <a:gd name="T38" fmla="*/ 720764556 w 534"/>
                <a:gd name="T39" fmla="*/ 1214715208 h 1182"/>
                <a:gd name="T40" fmla="*/ 791328899 w 534"/>
                <a:gd name="T41" fmla="*/ 1280239243 h 1182"/>
                <a:gd name="T42" fmla="*/ 856853130 w 534"/>
                <a:gd name="T43" fmla="*/ 1360884210 h 1182"/>
                <a:gd name="T44" fmla="*/ 864412802 w 534"/>
                <a:gd name="T45" fmla="*/ 1386085762 h 1182"/>
                <a:gd name="T46" fmla="*/ 879533732 w 534"/>
                <a:gd name="T47" fmla="*/ 1612899731 h 1182"/>
                <a:gd name="T48" fmla="*/ 897175612 w 534"/>
                <a:gd name="T49" fmla="*/ 1650701265 h 1182"/>
                <a:gd name="T50" fmla="*/ 962699644 w 534"/>
                <a:gd name="T51" fmla="*/ 1764109440 h 1182"/>
                <a:gd name="T52" fmla="*/ 997981816 w 534"/>
                <a:gd name="T53" fmla="*/ 1796870664 h 1182"/>
                <a:gd name="T54" fmla="*/ 1096267071 w 534"/>
                <a:gd name="T55" fmla="*/ 1905238132 h 1182"/>
                <a:gd name="T56" fmla="*/ 1126508932 w 534"/>
                <a:gd name="T57" fmla="*/ 1963200908 h 1182"/>
                <a:gd name="T58" fmla="*/ 1313001997 w 534"/>
                <a:gd name="T59" fmla="*/ 2147483647 h 1182"/>
                <a:gd name="T60" fmla="*/ 1345763219 w 534"/>
                <a:gd name="T61" fmla="*/ 2147483647 h 1182"/>
                <a:gd name="T62" fmla="*/ 1333163237 w 534"/>
                <a:gd name="T63" fmla="*/ 2147483647 h 1182"/>
                <a:gd name="T64" fmla="*/ 1260077946 w 534"/>
                <a:gd name="T65" fmla="*/ 2147483647 h 1182"/>
                <a:gd name="T66" fmla="*/ 1149191121 w 534"/>
                <a:gd name="T67" fmla="*/ 2147483647 h 1182"/>
                <a:gd name="T68" fmla="*/ 1053425228 w 534"/>
                <a:gd name="T69" fmla="*/ 2147483647 h 1182"/>
                <a:gd name="T70" fmla="*/ 851812820 w 534"/>
                <a:gd name="T71" fmla="*/ 2147483647 h 1182"/>
                <a:gd name="T72" fmla="*/ 796369209 w 534"/>
                <a:gd name="T73" fmla="*/ 2147483647 h 1182"/>
                <a:gd name="T74" fmla="*/ 735885487 w 534"/>
                <a:gd name="T75" fmla="*/ 2147483647 h 1182"/>
                <a:gd name="T76" fmla="*/ 675401765 w 534"/>
                <a:gd name="T77" fmla="*/ 2147483647 h 1182"/>
                <a:gd name="T78" fmla="*/ 662801783 w 534"/>
                <a:gd name="T79" fmla="*/ 2147483647 h 1182"/>
                <a:gd name="T80" fmla="*/ 655240524 w 534"/>
                <a:gd name="T81" fmla="*/ 2147483647 h 1182"/>
                <a:gd name="T82" fmla="*/ 630038973 w 534"/>
                <a:gd name="T83" fmla="*/ 2147483647 h 1182"/>
                <a:gd name="T84" fmla="*/ 559474630 w 534"/>
                <a:gd name="T85" fmla="*/ 2147483647 h 1182"/>
                <a:gd name="T86" fmla="*/ 514111838 w 534"/>
                <a:gd name="T87" fmla="*/ 2147483647 h 1182"/>
                <a:gd name="T88" fmla="*/ 544353700 w 534"/>
                <a:gd name="T89" fmla="*/ 2147483647 h 1182"/>
                <a:gd name="T90" fmla="*/ 546873061 w 534"/>
                <a:gd name="T91" fmla="*/ 2142132721 h 1182"/>
                <a:gd name="T92" fmla="*/ 521671510 w 534"/>
                <a:gd name="T93" fmla="*/ 1857354389 h 1182"/>
                <a:gd name="T94" fmla="*/ 488910287 w 534"/>
                <a:gd name="T95" fmla="*/ 1696064456 h 1182"/>
                <a:gd name="T96" fmla="*/ 435986237 w 534"/>
                <a:gd name="T97" fmla="*/ 1519653194 h 1182"/>
                <a:gd name="T98" fmla="*/ 385583035 w 534"/>
                <a:gd name="T99" fmla="*/ 1411287314 h 1182"/>
                <a:gd name="T100" fmla="*/ 332660572 w 534"/>
                <a:gd name="T101" fmla="*/ 1358364848 h 1182"/>
                <a:gd name="T102" fmla="*/ 284776832 w 534"/>
                <a:gd name="T103" fmla="*/ 1348284227 h 1182"/>
                <a:gd name="T104" fmla="*/ 231854368 w 534"/>
                <a:gd name="T105" fmla="*/ 1368445469 h 1182"/>
                <a:gd name="T106" fmla="*/ 118446545 w 534"/>
                <a:gd name="T107" fmla="*/ 1439009815 h 1182"/>
                <a:gd name="T108" fmla="*/ 57962798 w 534"/>
                <a:gd name="T109" fmla="*/ 1464211367 h 1182"/>
                <a:gd name="T110" fmla="*/ 42841855 w 534"/>
                <a:gd name="T111" fmla="*/ 1441529176 h 1182"/>
                <a:gd name="T112" fmla="*/ 0 w 534"/>
                <a:gd name="T113" fmla="*/ 1358364848 h 11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34"/>
                <a:gd name="T172" fmla="*/ 0 h 1182"/>
                <a:gd name="T173" fmla="*/ 534 w 534"/>
                <a:gd name="T174" fmla="*/ 1182 h 11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34" h="1182">
                  <a:moveTo>
                    <a:pt x="0" y="539"/>
                  </a:moveTo>
                  <a:lnTo>
                    <a:pt x="0" y="539"/>
                  </a:lnTo>
                  <a:lnTo>
                    <a:pt x="4" y="539"/>
                  </a:lnTo>
                  <a:lnTo>
                    <a:pt x="12" y="539"/>
                  </a:lnTo>
                  <a:lnTo>
                    <a:pt x="19" y="536"/>
                  </a:lnTo>
                  <a:lnTo>
                    <a:pt x="23" y="534"/>
                  </a:lnTo>
                  <a:lnTo>
                    <a:pt x="25" y="531"/>
                  </a:lnTo>
                  <a:lnTo>
                    <a:pt x="28" y="518"/>
                  </a:lnTo>
                  <a:lnTo>
                    <a:pt x="40" y="496"/>
                  </a:lnTo>
                  <a:lnTo>
                    <a:pt x="47" y="486"/>
                  </a:lnTo>
                  <a:lnTo>
                    <a:pt x="53" y="475"/>
                  </a:lnTo>
                  <a:lnTo>
                    <a:pt x="61" y="466"/>
                  </a:lnTo>
                  <a:lnTo>
                    <a:pt x="67" y="461"/>
                  </a:lnTo>
                  <a:lnTo>
                    <a:pt x="75" y="459"/>
                  </a:lnTo>
                  <a:lnTo>
                    <a:pt x="83" y="456"/>
                  </a:lnTo>
                  <a:lnTo>
                    <a:pt x="97" y="455"/>
                  </a:lnTo>
                  <a:lnTo>
                    <a:pt x="110" y="453"/>
                  </a:lnTo>
                  <a:lnTo>
                    <a:pt x="120" y="452"/>
                  </a:lnTo>
                  <a:lnTo>
                    <a:pt x="125" y="448"/>
                  </a:lnTo>
                  <a:lnTo>
                    <a:pt x="131" y="443"/>
                  </a:lnTo>
                  <a:lnTo>
                    <a:pt x="142" y="429"/>
                  </a:lnTo>
                  <a:lnTo>
                    <a:pt x="155" y="408"/>
                  </a:lnTo>
                  <a:lnTo>
                    <a:pt x="167" y="388"/>
                  </a:lnTo>
                  <a:lnTo>
                    <a:pt x="178" y="364"/>
                  </a:lnTo>
                  <a:lnTo>
                    <a:pt x="193" y="333"/>
                  </a:lnTo>
                  <a:lnTo>
                    <a:pt x="208" y="297"/>
                  </a:lnTo>
                  <a:lnTo>
                    <a:pt x="224" y="258"/>
                  </a:lnTo>
                  <a:lnTo>
                    <a:pt x="237" y="218"/>
                  </a:lnTo>
                  <a:lnTo>
                    <a:pt x="243" y="197"/>
                  </a:lnTo>
                  <a:lnTo>
                    <a:pt x="248" y="177"/>
                  </a:lnTo>
                  <a:lnTo>
                    <a:pt x="287" y="0"/>
                  </a:lnTo>
                  <a:lnTo>
                    <a:pt x="300" y="2"/>
                  </a:lnTo>
                  <a:lnTo>
                    <a:pt x="334" y="9"/>
                  </a:lnTo>
                  <a:lnTo>
                    <a:pt x="353" y="13"/>
                  </a:lnTo>
                  <a:lnTo>
                    <a:pt x="372" y="19"/>
                  </a:lnTo>
                  <a:lnTo>
                    <a:pt x="392" y="27"/>
                  </a:lnTo>
                  <a:lnTo>
                    <a:pt x="407" y="34"/>
                  </a:lnTo>
                  <a:lnTo>
                    <a:pt x="396" y="82"/>
                  </a:lnTo>
                  <a:lnTo>
                    <a:pt x="387" y="121"/>
                  </a:lnTo>
                  <a:lnTo>
                    <a:pt x="380" y="151"/>
                  </a:lnTo>
                  <a:lnTo>
                    <a:pt x="375" y="184"/>
                  </a:lnTo>
                  <a:lnTo>
                    <a:pt x="365" y="234"/>
                  </a:lnTo>
                  <a:lnTo>
                    <a:pt x="350" y="309"/>
                  </a:lnTo>
                  <a:lnTo>
                    <a:pt x="348" y="315"/>
                  </a:lnTo>
                  <a:lnTo>
                    <a:pt x="344" y="327"/>
                  </a:lnTo>
                  <a:lnTo>
                    <a:pt x="334" y="353"/>
                  </a:lnTo>
                  <a:lnTo>
                    <a:pt x="314" y="397"/>
                  </a:lnTo>
                  <a:lnTo>
                    <a:pt x="308" y="415"/>
                  </a:lnTo>
                  <a:lnTo>
                    <a:pt x="297" y="444"/>
                  </a:lnTo>
                  <a:lnTo>
                    <a:pt x="286" y="482"/>
                  </a:lnTo>
                  <a:lnTo>
                    <a:pt x="295" y="490"/>
                  </a:lnTo>
                  <a:lnTo>
                    <a:pt x="314" y="508"/>
                  </a:lnTo>
                  <a:lnTo>
                    <a:pt x="325" y="518"/>
                  </a:lnTo>
                  <a:lnTo>
                    <a:pt x="334" y="530"/>
                  </a:lnTo>
                  <a:lnTo>
                    <a:pt x="340" y="540"/>
                  </a:lnTo>
                  <a:lnTo>
                    <a:pt x="343" y="545"/>
                  </a:lnTo>
                  <a:lnTo>
                    <a:pt x="343" y="550"/>
                  </a:lnTo>
                  <a:lnTo>
                    <a:pt x="345" y="598"/>
                  </a:lnTo>
                  <a:lnTo>
                    <a:pt x="348" y="623"/>
                  </a:lnTo>
                  <a:lnTo>
                    <a:pt x="349" y="640"/>
                  </a:lnTo>
                  <a:lnTo>
                    <a:pt x="352" y="646"/>
                  </a:lnTo>
                  <a:lnTo>
                    <a:pt x="356" y="655"/>
                  </a:lnTo>
                  <a:lnTo>
                    <a:pt x="366" y="676"/>
                  </a:lnTo>
                  <a:lnTo>
                    <a:pt x="376" y="694"/>
                  </a:lnTo>
                  <a:lnTo>
                    <a:pt x="382" y="700"/>
                  </a:lnTo>
                  <a:lnTo>
                    <a:pt x="384" y="703"/>
                  </a:lnTo>
                  <a:lnTo>
                    <a:pt x="396" y="713"/>
                  </a:lnTo>
                  <a:lnTo>
                    <a:pt x="415" y="733"/>
                  </a:lnTo>
                  <a:lnTo>
                    <a:pt x="424" y="744"/>
                  </a:lnTo>
                  <a:lnTo>
                    <a:pt x="435" y="756"/>
                  </a:lnTo>
                  <a:lnTo>
                    <a:pt x="442" y="768"/>
                  </a:lnTo>
                  <a:lnTo>
                    <a:pt x="447" y="779"/>
                  </a:lnTo>
                  <a:lnTo>
                    <a:pt x="466" y="818"/>
                  </a:lnTo>
                  <a:lnTo>
                    <a:pt x="494" y="878"/>
                  </a:lnTo>
                  <a:lnTo>
                    <a:pt x="521" y="936"/>
                  </a:lnTo>
                  <a:lnTo>
                    <a:pt x="530" y="958"/>
                  </a:lnTo>
                  <a:lnTo>
                    <a:pt x="534" y="969"/>
                  </a:lnTo>
                  <a:lnTo>
                    <a:pt x="534" y="973"/>
                  </a:lnTo>
                  <a:lnTo>
                    <a:pt x="533" y="977"/>
                  </a:lnTo>
                  <a:lnTo>
                    <a:pt x="529" y="986"/>
                  </a:lnTo>
                  <a:lnTo>
                    <a:pt x="522" y="995"/>
                  </a:lnTo>
                  <a:lnTo>
                    <a:pt x="512" y="1006"/>
                  </a:lnTo>
                  <a:lnTo>
                    <a:pt x="500" y="1015"/>
                  </a:lnTo>
                  <a:lnTo>
                    <a:pt x="488" y="1024"/>
                  </a:lnTo>
                  <a:lnTo>
                    <a:pt x="472" y="1030"/>
                  </a:lnTo>
                  <a:lnTo>
                    <a:pt x="456" y="1034"/>
                  </a:lnTo>
                  <a:lnTo>
                    <a:pt x="438" y="1037"/>
                  </a:lnTo>
                  <a:lnTo>
                    <a:pt x="418" y="1039"/>
                  </a:lnTo>
                  <a:lnTo>
                    <a:pt x="375" y="1042"/>
                  </a:lnTo>
                  <a:lnTo>
                    <a:pt x="354" y="1044"/>
                  </a:lnTo>
                  <a:lnTo>
                    <a:pt x="338" y="1047"/>
                  </a:lnTo>
                  <a:lnTo>
                    <a:pt x="325" y="1051"/>
                  </a:lnTo>
                  <a:lnTo>
                    <a:pt x="319" y="1052"/>
                  </a:lnTo>
                  <a:lnTo>
                    <a:pt x="316" y="1055"/>
                  </a:lnTo>
                  <a:lnTo>
                    <a:pt x="301" y="1070"/>
                  </a:lnTo>
                  <a:lnTo>
                    <a:pt x="292" y="1081"/>
                  </a:lnTo>
                  <a:lnTo>
                    <a:pt x="283" y="1094"/>
                  </a:lnTo>
                  <a:lnTo>
                    <a:pt x="274" y="1107"/>
                  </a:lnTo>
                  <a:lnTo>
                    <a:pt x="268" y="1119"/>
                  </a:lnTo>
                  <a:lnTo>
                    <a:pt x="264" y="1135"/>
                  </a:lnTo>
                  <a:lnTo>
                    <a:pt x="263" y="1141"/>
                  </a:lnTo>
                  <a:lnTo>
                    <a:pt x="263" y="1149"/>
                  </a:lnTo>
                  <a:lnTo>
                    <a:pt x="261" y="1157"/>
                  </a:lnTo>
                  <a:lnTo>
                    <a:pt x="260" y="1162"/>
                  </a:lnTo>
                  <a:lnTo>
                    <a:pt x="257" y="1167"/>
                  </a:lnTo>
                  <a:lnTo>
                    <a:pt x="253" y="1171"/>
                  </a:lnTo>
                  <a:lnTo>
                    <a:pt x="250" y="1175"/>
                  </a:lnTo>
                  <a:lnTo>
                    <a:pt x="244" y="1178"/>
                  </a:lnTo>
                  <a:lnTo>
                    <a:pt x="234" y="1180"/>
                  </a:lnTo>
                  <a:lnTo>
                    <a:pt x="222" y="1182"/>
                  </a:lnTo>
                  <a:lnTo>
                    <a:pt x="213" y="1182"/>
                  </a:lnTo>
                  <a:lnTo>
                    <a:pt x="204" y="1180"/>
                  </a:lnTo>
                  <a:lnTo>
                    <a:pt x="210" y="1130"/>
                  </a:lnTo>
                  <a:lnTo>
                    <a:pt x="213" y="1074"/>
                  </a:lnTo>
                  <a:lnTo>
                    <a:pt x="216" y="1006"/>
                  </a:lnTo>
                  <a:lnTo>
                    <a:pt x="219" y="929"/>
                  </a:lnTo>
                  <a:lnTo>
                    <a:pt x="219" y="889"/>
                  </a:lnTo>
                  <a:lnTo>
                    <a:pt x="217" y="850"/>
                  </a:lnTo>
                  <a:lnTo>
                    <a:pt x="215" y="810"/>
                  </a:lnTo>
                  <a:lnTo>
                    <a:pt x="212" y="773"/>
                  </a:lnTo>
                  <a:lnTo>
                    <a:pt x="207" y="737"/>
                  </a:lnTo>
                  <a:lnTo>
                    <a:pt x="200" y="703"/>
                  </a:lnTo>
                  <a:lnTo>
                    <a:pt x="194" y="673"/>
                  </a:lnTo>
                  <a:lnTo>
                    <a:pt x="186" y="646"/>
                  </a:lnTo>
                  <a:lnTo>
                    <a:pt x="180" y="623"/>
                  </a:lnTo>
                  <a:lnTo>
                    <a:pt x="173" y="603"/>
                  </a:lnTo>
                  <a:lnTo>
                    <a:pt x="166" y="585"/>
                  </a:lnTo>
                  <a:lnTo>
                    <a:pt x="159" y="571"/>
                  </a:lnTo>
                  <a:lnTo>
                    <a:pt x="153" y="560"/>
                  </a:lnTo>
                  <a:lnTo>
                    <a:pt x="146" y="550"/>
                  </a:lnTo>
                  <a:lnTo>
                    <a:pt x="140" y="544"/>
                  </a:lnTo>
                  <a:lnTo>
                    <a:pt x="132" y="539"/>
                  </a:lnTo>
                  <a:lnTo>
                    <a:pt x="125" y="536"/>
                  </a:lnTo>
                  <a:lnTo>
                    <a:pt x="119" y="535"/>
                  </a:lnTo>
                  <a:lnTo>
                    <a:pt x="113" y="535"/>
                  </a:lnTo>
                  <a:lnTo>
                    <a:pt x="106" y="536"/>
                  </a:lnTo>
                  <a:lnTo>
                    <a:pt x="100" y="539"/>
                  </a:lnTo>
                  <a:lnTo>
                    <a:pt x="92" y="543"/>
                  </a:lnTo>
                  <a:lnTo>
                    <a:pt x="67" y="558"/>
                  </a:lnTo>
                  <a:lnTo>
                    <a:pt x="47" y="571"/>
                  </a:lnTo>
                  <a:lnTo>
                    <a:pt x="32" y="580"/>
                  </a:lnTo>
                  <a:lnTo>
                    <a:pt x="27" y="581"/>
                  </a:lnTo>
                  <a:lnTo>
                    <a:pt x="23" y="581"/>
                  </a:lnTo>
                  <a:lnTo>
                    <a:pt x="21" y="578"/>
                  </a:lnTo>
                  <a:lnTo>
                    <a:pt x="17" y="572"/>
                  </a:lnTo>
                  <a:lnTo>
                    <a:pt x="9" y="558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3" name="Freeform 17"/>
            <p:cNvSpPr>
              <a:spLocks noEditPoints="1"/>
            </p:cNvSpPr>
            <p:nvPr/>
          </p:nvSpPr>
          <p:spPr bwMode="auto">
            <a:xfrm>
              <a:off x="3227388" y="2366963"/>
              <a:ext cx="2017713" cy="2493963"/>
            </a:xfrm>
            <a:custGeom>
              <a:avLst/>
              <a:gdLst>
                <a:gd name="T0" fmla="*/ 2147483647 w 1271"/>
                <a:gd name="T1" fmla="*/ 2147483647 h 1571"/>
                <a:gd name="T2" fmla="*/ 2147483647 w 1271"/>
                <a:gd name="T3" fmla="*/ 2147483647 h 1571"/>
                <a:gd name="T4" fmla="*/ 2147483647 w 1271"/>
                <a:gd name="T5" fmla="*/ 2147483647 h 1571"/>
                <a:gd name="T6" fmla="*/ 2147483647 w 1271"/>
                <a:gd name="T7" fmla="*/ 2147483647 h 1571"/>
                <a:gd name="T8" fmla="*/ 2147483647 w 1271"/>
                <a:gd name="T9" fmla="*/ 2147483647 h 1571"/>
                <a:gd name="T10" fmla="*/ 2147483647 w 1271"/>
                <a:gd name="T11" fmla="*/ 2101810874 h 1571"/>
                <a:gd name="T12" fmla="*/ 2147483647 w 1271"/>
                <a:gd name="T13" fmla="*/ 2021165883 h 1571"/>
                <a:gd name="T14" fmla="*/ 2147483647 w 1271"/>
                <a:gd name="T15" fmla="*/ 1988404649 h 1571"/>
                <a:gd name="T16" fmla="*/ 2147483647 w 1271"/>
                <a:gd name="T17" fmla="*/ 1998485273 h 1571"/>
                <a:gd name="T18" fmla="*/ 2147483647 w 1271"/>
                <a:gd name="T19" fmla="*/ 2011085259 h 1571"/>
                <a:gd name="T20" fmla="*/ 2147483647 w 1271"/>
                <a:gd name="T21" fmla="*/ 1640622728 h 1571"/>
                <a:gd name="T22" fmla="*/ 2091730196 w 1271"/>
                <a:gd name="T23" fmla="*/ 1111389974 h 1571"/>
                <a:gd name="T24" fmla="*/ 1791832437 w 1271"/>
                <a:gd name="T25" fmla="*/ 567036086 h 1571"/>
                <a:gd name="T26" fmla="*/ 1791832437 w 1271"/>
                <a:gd name="T27" fmla="*/ 330141325 h 1571"/>
                <a:gd name="T28" fmla="*/ 1658262983 w 1271"/>
                <a:gd name="T29" fmla="*/ 272176944 h 1571"/>
                <a:gd name="T30" fmla="*/ 1522174564 w 1271"/>
                <a:gd name="T31" fmla="*/ 312499440 h 1571"/>
                <a:gd name="T32" fmla="*/ 1413808654 w 1271"/>
                <a:gd name="T33" fmla="*/ 420867040 h 1571"/>
                <a:gd name="T34" fmla="*/ 1247478364 w 1271"/>
                <a:gd name="T35" fmla="*/ 511592654 h 1571"/>
                <a:gd name="T36" fmla="*/ 874495290 w 1271"/>
                <a:gd name="T37" fmla="*/ 561995774 h 1571"/>
                <a:gd name="T38" fmla="*/ 612398877 w 1271"/>
                <a:gd name="T39" fmla="*/ 395665381 h 1571"/>
                <a:gd name="T40" fmla="*/ 312499432 w 1271"/>
                <a:gd name="T41" fmla="*/ 0 h 1571"/>
                <a:gd name="T42" fmla="*/ 95765949 w 1271"/>
                <a:gd name="T43" fmla="*/ 211693201 h 1571"/>
                <a:gd name="T44" fmla="*/ 55443455 w 1271"/>
                <a:gd name="T45" fmla="*/ 141128784 h 1571"/>
                <a:gd name="T46" fmla="*/ 7561265 w 1271"/>
                <a:gd name="T47" fmla="*/ 262096320 h 1571"/>
                <a:gd name="T48" fmla="*/ 234375392 w 1271"/>
                <a:gd name="T49" fmla="*/ 529232953 h 1571"/>
                <a:gd name="T50" fmla="*/ 599797304 w 1271"/>
                <a:gd name="T51" fmla="*/ 894656561 h 1571"/>
                <a:gd name="T52" fmla="*/ 990422462 w 1271"/>
                <a:gd name="T53" fmla="*/ 987901538 h 1571"/>
                <a:gd name="T54" fmla="*/ 1421368328 w 1271"/>
                <a:gd name="T55" fmla="*/ 1068546529 h 1571"/>
                <a:gd name="T56" fmla="*/ 1542335812 w 1271"/>
                <a:gd name="T57" fmla="*/ 1227317149 h 1571"/>
                <a:gd name="T58" fmla="*/ 1597779241 w 1271"/>
                <a:gd name="T59" fmla="*/ 1388607131 h 1571"/>
                <a:gd name="T60" fmla="*/ 1552416435 w 1271"/>
                <a:gd name="T61" fmla="*/ 2116931810 h 1571"/>
                <a:gd name="T62" fmla="*/ 1625501750 w 1271"/>
                <a:gd name="T63" fmla="*/ 2147483647 h 1571"/>
                <a:gd name="T64" fmla="*/ 1653222671 w 1271"/>
                <a:gd name="T65" fmla="*/ 2147483647 h 1571"/>
                <a:gd name="T66" fmla="*/ 1580138944 w 1271"/>
                <a:gd name="T67" fmla="*/ 2147483647 h 1571"/>
                <a:gd name="T68" fmla="*/ 1489413331 w 1271"/>
                <a:gd name="T69" fmla="*/ 2147483647 h 1571"/>
                <a:gd name="T70" fmla="*/ 1449090837 w 1271"/>
                <a:gd name="T71" fmla="*/ 2147483647 h 1571"/>
                <a:gd name="T72" fmla="*/ 1265118662 w 1271"/>
                <a:gd name="T73" fmla="*/ 2147483647 h 1571"/>
                <a:gd name="T74" fmla="*/ 1078627125 w 1271"/>
                <a:gd name="T75" fmla="*/ 2147483647 h 1571"/>
                <a:gd name="T76" fmla="*/ 929938720 w 1271"/>
                <a:gd name="T77" fmla="*/ 2147483647 h 1571"/>
                <a:gd name="T78" fmla="*/ 824091974 w 1271"/>
                <a:gd name="T79" fmla="*/ 2147483647 h 1571"/>
                <a:gd name="T80" fmla="*/ 703124490 w 1271"/>
                <a:gd name="T81" fmla="*/ 2147483647 h 1571"/>
                <a:gd name="T82" fmla="*/ 758567920 w 1271"/>
                <a:gd name="T83" fmla="*/ 2147483647 h 1571"/>
                <a:gd name="T84" fmla="*/ 869454978 w 1271"/>
                <a:gd name="T85" fmla="*/ 2147483647 h 1571"/>
                <a:gd name="T86" fmla="*/ 947579018 w 1271"/>
                <a:gd name="T87" fmla="*/ 2147483647 h 1571"/>
                <a:gd name="T88" fmla="*/ 1071067451 w 1271"/>
                <a:gd name="T89" fmla="*/ 2147483647 h 1571"/>
                <a:gd name="T90" fmla="*/ 1456650511 w 1271"/>
                <a:gd name="T91" fmla="*/ 2147483647 h 1571"/>
                <a:gd name="T92" fmla="*/ 1663303295 w 1271"/>
                <a:gd name="T93" fmla="*/ 2147483647 h 1571"/>
                <a:gd name="T94" fmla="*/ 1842235555 w 1271"/>
                <a:gd name="T95" fmla="*/ 2147483647 h 1571"/>
                <a:gd name="T96" fmla="*/ 1978323974 w 1271"/>
                <a:gd name="T97" fmla="*/ 2147483647 h 1571"/>
                <a:gd name="T98" fmla="*/ 2053928651 w 1271"/>
                <a:gd name="T99" fmla="*/ 2147483647 h 1571"/>
                <a:gd name="T100" fmla="*/ 2147483647 w 1271"/>
                <a:gd name="T101" fmla="*/ 2147483647 h 1571"/>
                <a:gd name="T102" fmla="*/ 2147483647 w 1271"/>
                <a:gd name="T103" fmla="*/ 2147483647 h 1571"/>
                <a:gd name="T104" fmla="*/ 2147483647 w 1271"/>
                <a:gd name="T105" fmla="*/ 2147483647 h 1571"/>
                <a:gd name="T106" fmla="*/ 2147483647 w 1271"/>
                <a:gd name="T107" fmla="*/ 2147483647 h 1571"/>
                <a:gd name="T108" fmla="*/ 2147483647 w 1271"/>
                <a:gd name="T109" fmla="*/ 2147483647 h 1571"/>
                <a:gd name="T110" fmla="*/ 2147483647 w 1271"/>
                <a:gd name="T111" fmla="*/ 2147483647 h 1571"/>
                <a:gd name="T112" fmla="*/ 2147483647 w 1271"/>
                <a:gd name="T113" fmla="*/ 2147483647 h 1571"/>
                <a:gd name="T114" fmla="*/ 2147483647 w 1271"/>
                <a:gd name="T115" fmla="*/ 2147483647 h 1571"/>
                <a:gd name="T116" fmla="*/ 2147483647 w 1271"/>
                <a:gd name="T117" fmla="*/ 2147483647 h 1571"/>
                <a:gd name="T118" fmla="*/ 2147483647 w 1271"/>
                <a:gd name="T119" fmla="*/ 2147483647 h 1571"/>
                <a:gd name="T120" fmla="*/ 2147483647 w 1271"/>
                <a:gd name="T121" fmla="*/ 2147483647 h 1571"/>
                <a:gd name="T122" fmla="*/ 2147483647 w 1271"/>
                <a:gd name="T123" fmla="*/ 2147483647 h 157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71"/>
                <a:gd name="T187" fmla="*/ 0 h 1571"/>
                <a:gd name="T188" fmla="*/ 1271 w 1271"/>
                <a:gd name="T189" fmla="*/ 1571 h 157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71" h="1571">
                  <a:moveTo>
                    <a:pt x="1269" y="1319"/>
                  </a:moveTo>
                  <a:lnTo>
                    <a:pt x="1269" y="1319"/>
                  </a:lnTo>
                  <a:lnTo>
                    <a:pt x="1261" y="1291"/>
                  </a:lnTo>
                  <a:lnTo>
                    <a:pt x="1257" y="1273"/>
                  </a:lnTo>
                  <a:lnTo>
                    <a:pt x="1254" y="1257"/>
                  </a:lnTo>
                  <a:lnTo>
                    <a:pt x="1244" y="1203"/>
                  </a:lnTo>
                  <a:lnTo>
                    <a:pt x="1238" y="1168"/>
                  </a:lnTo>
                  <a:lnTo>
                    <a:pt x="1231" y="1140"/>
                  </a:lnTo>
                  <a:lnTo>
                    <a:pt x="1226" y="1127"/>
                  </a:lnTo>
                  <a:lnTo>
                    <a:pt x="1218" y="1111"/>
                  </a:lnTo>
                  <a:lnTo>
                    <a:pt x="1209" y="1094"/>
                  </a:lnTo>
                  <a:lnTo>
                    <a:pt x="1199" y="1077"/>
                  </a:lnTo>
                  <a:lnTo>
                    <a:pt x="1179" y="1049"/>
                  </a:lnTo>
                  <a:lnTo>
                    <a:pt x="1166" y="1031"/>
                  </a:lnTo>
                  <a:lnTo>
                    <a:pt x="1155" y="1015"/>
                  </a:lnTo>
                  <a:lnTo>
                    <a:pt x="1141" y="992"/>
                  </a:lnTo>
                  <a:lnTo>
                    <a:pt x="1126" y="968"/>
                  </a:lnTo>
                  <a:lnTo>
                    <a:pt x="1121" y="959"/>
                  </a:lnTo>
                  <a:lnTo>
                    <a:pt x="1119" y="952"/>
                  </a:lnTo>
                  <a:lnTo>
                    <a:pt x="1117" y="943"/>
                  </a:lnTo>
                  <a:lnTo>
                    <a:pt x="1116" y="933"/>
                  </a:lnTo>
                  <a:lnTo>
                    <a:pt x="1116" y="922"/>
                  </a:lnTo>
                  <a:lnTo>
                    <a:pt x="1116" y="911"/>
                  </a:lnTo>
                  <a:lnTo>
                    <a:pt x="1119" y="899"/>
                  </a:lnTo>
                  <a:lnTo>
                    <a:pt x="1119" y="886"/>
                  </a:lnTo>
                  <a:lnTo>
                    <a:pt x="1119" y="873"/>
                  </a:lnTo>
                  <a:lnTo>
                    <a:pt x="1116" y="863"/>
                  </a:lnTo>
                  <a:lnTo>
                    <a:pt x="1115" y="858"/>
                  </a:lnTo>
                  <a:lnTo>
                    <a:pt x="1111" y="855"/>
                  </a:lnTo>
                  <a:lnTo>
                    <a:pt x="1100" y="849"/>
                  </a:lnTo>
                  <a:lnTo>
                    <a:pt x="1090" y="843"/>
                  </a:lnTo>
                  <a:lnTo>
                    <a:pt x="1082" y="842"/>
                  </a:lnTo>
                  <a:lnTo>
                    <a:pt x="1078" y="841"/>
                  </a:lnTo>
                  <a:lnTo>
                    <a:pt x="1077" y="840"/>
                  </a:lnTo>
                  <a:lnTo>
                    <a:pt x="1075" y="834"/>
                  </a:lnTo>
                  <a:lnTo>
                    <a:pt x="1073" y="828"/>
                  </a:lnTo>
                  <a:lnTo>
                    <a:pt x="1075" y="821"/>
                  </a:lnTo>
                  <a:lnTo>
                    <a:pt x="1076" y="816"/>
                  </a:lnTo>
                  <a:lnTo>
                    <a:pt x="1076" y="810"/>
                  </a:lnTo>
                  <a:lnTo>
                    <a:pt x="1073" y="805"/>
                  </a:lnTo>
                  <a:lnTo>
                    <a:pt x="1072" y="802"/>
                  </a:lnTo>
                  <a:lnTo>
                    <a:pt x="1069" y="801"/>
                  </a:lnTo>
                  <a:lnTo>
                    <a:pt x="1062" y="799"/>
                  </a:lnTo>
                  <a:lnTo>
                    <a:pt x="1059" y="798"/>
                  </a:lnTo>
                  <a:lnTo>
                    <a:pt x="1058" y="794"/>
                  </a:lnTo>
                  <a:lnTo>
                    <a:pt x="1056" y="789"/>
                  </a:lnTo>
                  <a:lnTo>
                    <a:pt x="1053" y="781"/>
                  </a:lnTo>
                  <a:lnTo>
                    <a:pt x="1049" y="774"/>
                  </a:lnTo>
                  <a:lnTo>
                    <a:pt x="1045" y="776"/>
                  </a:lnTo>
                  <a:lnTo>
                    <a:pt x="1037" y="784"/>
                  </a:lnTo>
                  <a:lnTo>
                    <a:pt x="1029" y="789"/>
                  </a:lnTo>
                  <a:lnTo>
                    <a:pt x="1022" y="793"/>
                  </a:lnTo>
                  <a:lnTo>
                    <a:pt x="1010" y="797"/>
                  </a:lnTo>
                  <a:lnTo>
                    <a:pt x="997" y="799"/>
                  </a:lnTo>
                  <a:lnTo>
                    <a:pt x="981" y="801"/>
                  </a:lnTo>
                  <a:lnTo>
                    <a:pt x="965" y="801"/>
                  </a:lnTo>
                  <a:lnTo>
                    <a:pt x="945" y="799"/>
                  </a:lnTo>
                  <a:lnTo>
                    <a:pt x="927" y="798"/>
                  </a:lnTo>
                  <a:lnTo>
                    <a:pt x="896" y="794"/>
                  </a:lnTo>
                  <a:lnTo>
                    <a:pt x="883" y="792"/>
                  </a:lnTo>
                  <a:lnTo>
                    <a:pt x="884" y="758"/>
                  </a:lnTo>
                  <a:lnTo>
                    <a:pt x="884" y="718"/>
                  </a:lnTo>
                  <a:lnTo>
                    <a:pt x="883" y="651"/>
                  </a:lnTo>
                  <a:lnTo>
                    <a:pt x="881" y="621"/>
                  </a:lnTo>
                  <a:lnTo>
                    <a:pt x="875" y="584"/>
                  </a:lnTo>
                  <a:lnTo>
                    <a:pt x="865" y="518"/>
                  </a:lnTo>
                  <a:lnTo>
                    <a:pt x="861" y="505"/>
                  </a:lnTo>
                  <a:lnTo>
                    <a:pt x="852" y="487"/>
                  </a:lnTo>
                  <a:lnTo>
                    <a:pt x="830" y="441"/>
                  </a:lnTo>
                  <a:lnTo>
                    <a:pt x="788" y="365"/>
                  </a:lnTo>
                  <a:lnTo>
                    <a:pt x="745" y="291"/>
                  </a:lnTo>
                  <a:lnTo>
                    <a:pt x="723" y="250"/>
                  </a:lnTo>
                  <a:lnTo>
                    <a:pt x="715" y="234"/>
                  </a:lnTo>
                  <a:lnTo>
                    <a:pt x="711" y="225"/>
                  </a:lnTo>
                  <a:lnTo>
                    <a:pt x="709" y="210"/>
                  </a:lnTo>
                  <a:lnTo>
                    <a:pt x="709" y="189"/>
                  </a:lnTo>
                  <a:lnTo>
                    <a:pt x="709" y="166"/>
                  </a:lnTo>
                  <a:lnTo>
                    <a:pt x="711" y="146"/>
                  </a:lnTo>
                  <a:lnTo>
                    <a:pt x="711" y="139"/>
                  </a:lnTo>
                  <a:lnTo>
                    <a:pt x="711" y="131"/>
                  </a:lnTo>
                  <a:lnTo>
                    <a:pt x="709" y="118"/>
                  </a:lnTo>
                  <a:lnTo>
                    <a:pt x="706" y="109"/>
                  </a:lnTo>
                  <a:lnTo>
                    <a:pt x="705" y="105"/>
                  </a:lnTo>
                  <a:lnTo>
                    <a:pt x="689" y="106"/>
                  </a:lnTo>
                  <a:lnTo>
                    <a:pt x="658" y="108"/>
                  </a:lnTo>
                  <a:lnTo>
                    <a:pt x="627" y="109"/>
                  </a:lnTo>
                  <a:lnTo>
                    <a:pt x="613" y="112"/>
                  </a:lnTo>
                  <a:lnTo>
                    <a:pt x="609" y="113"/>
                  </a:lnTo>
                  <a:lnTo>
                    <a:pt x="605" y="115"/>
                  </a:lnTo>
                  <a:lnTo>
                    <a:pt x="604" y="119"/>
                  </a:lnTo>
                  <a:lnTo>
                    <a:pt x="604" y="124"/>
                  </a:lnTo>
                  <a:lnTo>
                    <a:pt x="608" y="137"/>
                  </a:lnTo>
                  <a:lnTo>
                    <a:pt x="613" y="154"/>
                  </a:lnTo>
                  <a:lnTo>
                    <a:pt x="590" y="161"/>
                  </a:lnTo>
                  <a:lnTo>
                    <a:pt x="573" y="165"/>
                  </a:lnTo>
                  <a:lnTo>
                    <a:pt x="561" y="167"/>
                  </a:lnTo>
                  <a:lnTo>
                    <a:pt x="534" y="170"/>
                  </a:lnTo>
                  <a:lnTo>
                    <a:pt x="519" y="174"/>
                  </a:lnTo>
                  <a:lnTo>
                    <a:pt x="513" y="176"/>
                  </a:lnTo>
                  <a:lnTo>
                    <a:pt x="510" y="179"/>
                  </a:lnTo>
                  <a:lnTo>
                    <a:pt x="503" y="188"/>
                  </a:lnTo>
                  <a:lnTo>
                    <a:pt x="495" y="203"/>
                  </a:lnTo>
                  <a:lnTo>
                    <a:pt x="488" y="223"/>
                  </a:lnTo>
                  <a:lnTo>
                    <a:pt x="441" y="221"/>
                  </a:lnTo>
                  <a:lnTo>
                    <a:pt x="402" y="221"/>
                  </a:lnTo>
                  <a:lnTo>
                    <a:pt x="370" y="221"/>
                  </a:lnTo>
                  <a:lnTo>
                    <a:pt x="347" y="223"/>
                  </a:lnTo>
                  <a:lnTo>
                    <a:pt x="327" y="220"/>
                  </a:lnTo>
                  <a:lnTo>
                    <a:pt x="319" y="219"/>
                  </a:lnTo>
                  <a:lnTo>
                    <a:pt x="313" y="216"/>
                  </a:lnTo>
                  <a:lnTo>
                    <a:pt x="307" y="212"/>
                  </a:lnTo>
                  <a:lnTo>
                    <a:pt x="301" y="209"/>
                  </a:lnTo>
                  <a:lnTo>
                    <a:pt x="243" y="157"/>
                  </a:lnTo>
                  <a:lnTo>
                    <a:pt x="206" y="122"/>
                  </a:lnTo>
                  <a:lnTo>
                    <a:pt x="191" y="106"/>
                  </a:lnTo>
                  <a:lnTo>
                    <a:pt x="181" y="93"/>
                  </a:lnTo>
                  <a:lnTo>
                    <a:pt x="163" y="68"/>
                  </a:lnTo>
                  <a:lnTo>
                    <a:pt x="145" y="37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84" y="42"/>
                  </a:lnTo>
                  <a:lnTo>
                    <a:pt x="56" y="70"/>
                  </a:lnTo>
                  <a:lnTo>
                    <a:pt x="44" y="79"/>
                  </a:lnTo>
                  <a:lnTo>
                    <a:pt x="38" y="84"/>
                  </a:lnTo>
                  <a:lnTo>
                    <a:pt x="34" y="83"/>
                  </a:lnTo>
                  <a:lnTo>
                    <a:pt x="30" y="80"/>
                  </a:lnTo>
                  <a:lnTo>
                    <a:pt x="27" y="77"/>
                  </a:lnTo>
                  <a:lnTo>
                    <a:pt x="25" y="71"/>
                  </a:lnTo>
                  <a:lnTo>
                    <a:pt x="22" y="61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4" y="83"/>
                  </a:lnTo>
                  <a:lnTo>
                    <a:pt x="1" y="90"/>
                  </a:lnTo>
                  <a:lnTo>
                    <a:pt x="0" y="96"/>
                  </a:lnTo>
                  <a:lnTo>
                    <a:pt x="1" y="99"/>
                  </a:lnTo>
                  <a:lnTo>
                    <a:pt x="3" y="104"/>
                  </a:lnTo>
                  <a:lnTo>
                    <a:pt x="10" y="115"/>
                  </a:lnTo>
                  <a:lnTo>
                    <a:pt x="21" y="131"/>
                  </a:lnTo>
                  <a:lnTo>
                    <a:pt x="35" y="148"/>
                  </a:lnTo>
                  <a:lnTo>
                    <a:pt x="66" y="183"/>
                  </a:lnTo>
                  <a:lnTo>
                    <a:pt x="80" y="198"/>
                  </a:lnTo>
                  <a:lnTo>
                    <a:pt x="93" y="210"/>
                  </a:lnTo>
                  <a:lnTo>
                    <a:pt x="107" y="224"/>
                  </a:lnTo>
                  <a:lnTo>
                    <a:pt x="127" y="243"/>
                  </a:lnTo>
                  <a:lnTo>
                    <a:pt x="173" y="293"/>
                  </a:lnTo>
                  <a:lnTo>
                    <a:pt x="216" y="335"/>
                  </a:lnTo>
                  <a:lnTo>
                    <a:pt x="230" y="349"/>
                  </a:lnTo>
                  <a:lnTo>
                    <a:pt x="235" y="353"/>
                  </a:lnTo>
                  <a:lnTo>
                    <a:pt x="238" y="355"/>
                  </a:lnTo>
                  <a:lnTo>
                    <a:pt x="252" y="357"/>
                  </a:lnTo>
                  <a:lnTo>
                    <a:pt x="275" y="362"/>
                  </a:lnTo>
                  <a:lnTo>
                    <a:pt x="343" y="382"/>
                  </a:lnTo>
                  <a:lnTo>
                    <a:pt x="365" y="387"/>
                  </a:lnTo>
                  <a:lnTo>
                    <a:pt x="393" y="392"/>
                  </a:lnTo>
                  <a:lnTo>
                    <a:pt x="456" y="401"/>
                  </a:lnTo>
                  <a:lnTo>
                    <a:pt x="512" y="406"/>
                  </a:lnTo>
                  <a:lnTo>
                    <a:pt x="543" y="410"/>
                  </a:lnTo>
                  <a:lnTo>
                    <a:pt x="550" y="412"/>
                  </a:lnTo>
                  <a:lnTo>
                    <a:pt x="556" y="417"/>
                  </a:lnTo>
                  <a:lnTo>
                    <a:pt x="564" y="424"/>
                  </a:lnTo>
                  <a:lnTo>
                    <a:pt x="570" y="432"/>
                  </a:lnTo>
                  <a:lnTo>
                    <a:pt x="583" y="450"/>
                  </a:lnTo>
                  <a:lnTo>
                    <a:pt x="591" y="463"/>
                  </a:lnTo>
                  <a:lnTo>
                    <a:pt x="595" y="467"/>
                  </a:lnTo>
                  <a:lnTo>
                    <a:pt x="600" y="472"/>
                  </a:lnTo>
                  <a:lnTo>
                    <a:pt x="612" y="487"/>
                  </a:lnTo>
                  <a:lnTo>
                    <a:pt x="618" y="494"/>
                  </a:lnTo>
                  <a:lnTo>
                    <a:pt x="623" y="502"/>
                  </a:lnTo>
                  <a:lnTo>
                    <a:pt x="628" y="511"/>
                  </a:lnTo>
                  <a:lnTo>
                    <a:pt x="631" y="521"/>
                  </a:lnTo>
                  <a:lnTo>
                    <a:pt x="632" y="534"/>
                  </a:lnTo>
                  <a:lnTo>
                    <a:pt x="634" y="551"/>
                  </a:lnTo>
                  <a:lnTo>
                    <a:pt x="634" y="591"/>
                  </a:lnTo>
                  <a:lnTo>
                    <a:pt x="631" y="675"/>
                  </a:lnTo>
                  <a:lnTo>
                    <a:pt x="630" y="696"/>
                  </a:lnTo>
                  <a:lnTo>
                    <a:pt x="627" y="724"/>
                  </a:lnTo>
                  <a:lnTo>
                    <a:pt x="621" y="785"/>
                  </a:lnTo>
                  <a:lnTo>
                    <a:pt x="616" y="840"/>
                  </a:lnTo>
                  <a:lnTo>
                    <a:pt x="614" y="858"/>
                  </a:lnTo>
                  <a:lnTo>
                    <a:pt x="616" y="864"/>
                  </a:lnTo>
                  <a:lnTo>
                    <a:pt x="617" y="867"/>
                  </a:lnTo>
                  <a:lnTo>
                    <a:pt x="621" y="869"/>
                  </a:lnTo>
                  <a:lnTo>
                    <a:pt x="627" y="871"/>
                  </a:lnTo>
                  <a:lnTo>
                    <a:pt x="645" y="873"/>
                  </a:lnTo>
                  <a:lnTo>
                    <a:pt x="670" y="876"/>
                  </a:lnTo>
                  <a:lnTo>
                    <a:pt x="665" y="906"/>
                  </a:lnTo>
                  <a:lnTo>
                    <a:pt x="662" y="927"/>
                  </a:lnTo>
                  <a:lnTo>
                    <a:pt x="660" y="940"/>
                  </a:lnTo>
                  <a:lnTo>
                    <a:pt x="656" y="953"/>
                  </a:lnTo>
                  <a:lnTo>
                    <a:pt x="654" y="962"/>
                  </a:lnTo>
                  <a:lnTo>
                    <a:pt x="654" y="970"/>
                  </a:lnTo>
                  <a:lnTo>
                    <a:pt x="654" y="977"/>
                  </a:lnTo>
                  <a:lnTo>
                    <a:pt x="653" y="988"/>
                  </a:lnTo>
                  <a:lnTo>
                    <a:pt x="645" y="1019"/>
                  </a:lnTo>
                  <a:lnTo>
                    <a:pt x="627" y="1084"/>
                  </a:lnTo>
                  <a:lnTo>
                    <a:pt x="606" y="1178"/>
                  </a:lnTo>
                  <a:lnTo>
                    <a:pt x="596" y="1230"/>
                  </a:lnTo>
                  <a:lnTo>
                    <a:pt x="592" y="1249"/>
                  </a:lnTo>
                  <a:lnTo>
                    <a:pt x="592" y="1259"/>
                  </a:lnTo>
                  <a:lnTo>
                    <a:pt x="591" y="1264"/>
                  </a:lnTo>
                  <a:lnTo>
                    <a:pt x="591" y="1269"/>
                  </a:lnTo>
                  <a:lnTo>
                    <a:pt x="587" y="1277"/>
                  </a:lnTo>
                  <a:lnTo>
                    <a:pt x="583" y="1281"/>
                  </a:lnTo>
                  <a:lnTo>
                    <a:pt x="581" y="1282"/>
                  </a:lnTo>
                  <a:lnTo>
                    <a:pt x="578" y="1283"/>
                  </a:lnTo>
                  <a:lnTo>
                    <a:pt x="575" y="1283"/>
                  </a:lnTo>
                  <a:lnTo>
                    <a:pt x="572" y="1282"/>
                  </a:lnTo>
                  <a:lnTo>
                    <a:pt x="568" y="1279"/>
                  </a:lnTo>
                  <a:lnTo>
                    <a:pt x="556" y="1269"/>
                  </a:lnTo>
                  <a:lnTo>
                    <a:pt x="546" y="1259"/>
                  </a:lnTo>
                  <a:lnTo>
                    <a:pt x="537" y="1251"/>
                  </a:lnTo>
                  <a:lnTo>
                    <a:pt x="502" y="1225"/>
                  </a:lnTo>
                  <a:lnTo>
                    <a:pt x="480" y="1209"/>
                  </a:lnTo>
                  <a:lnTo>
                    <a:pt x="471" y="1204"/>
                  </a:lnTo>
                  <a:lnTo>
                    <a:pt x="466" y="1202"/>
                  </a:lnTo>
                  <a:lnTo>
                    <a:pt x="460" y="1202"/>
                  </a:lnTo>
                  <a:lnTo>
                    <a:pt x="451" y="1203"/>
                  </a:lnTo>
                  <a:lnTo>
                    <a:pt x="428" y="1208"/>
                  </a:lnTo>
                  <a:lnTo>
                    <a:pt x="402" y="1215"/>
                  </a:lnTo>
                  <a:lnTo>
                    <a:pt x="392" y="1218"/>
                  </a:lnTo>
                  <a:lnTo>
                    <a:pt x="384" y="1222"/>
                  </a:lnTo>
                  <a:lnTo>
                    <a:pt x="379" y="1226"/>
                  </a:lnTo>
                  <a:lnTo>
                    <a:pt x="374" y="1234"/>
                  </a:lnTo>
                  <a:lnTo>
                    <a:pt x="369" y="1243"/>
                  </a:lnTo>
                  <a:lnTo>
                    <a:pt x="363" y="1253"/>
                  </a:lnTo>
                  <a:lnTo>
                    <a:pt x="354" y="1273"/>
                  </a:lnTo>
                  <a:lnTo>
                    <a:pt x="349" y="1290"/>
                  </a:lnTo>
                  <a:lnTo>
                    <a:pt x="347" y="1299"/>
                  </a:lnTo>
                  <a:lnTo>
                    <a:pt x="341" y="1309"/>
                  </a:lnTo>
                  <a:lnTo>
                    <a:pt x="327" y="1337"/>
                  </a:lnTo>
                  <a:lnTo>
                    <a:pt x="300" y="1385"/>
                  </a:lnTo>
                  <a:lnTo>
                    <a:pt x="296" y="1393"/>
                  </a:lnTo>
                  <a:lnTo>
                    <a:pt x="292" y="1403"/>
                  </a:lnTo>
                  <a:lnTo>
                    <a:pt x="286" y="1429"/>
                  </a:lnTo>
                  <a:lnTo>
                    <a:pt x="281" y="1455"/>
                  </a:lnTo>
                  <a:lnTo>
                    <a:pt x="279" y="1467"/>
                  </a:lnTo>
                  <a:lnTo>
                    <a:pt x="279" y="1474"/>
                  </a:lnTo>
                  <a:lnTo>
                    <a:pt x="282" y="1495"/>
                  </a:lnTo>
                  <a:lnTo>
                    <a:pt x="287" y="1521"/>
                  </a:lnTo>
                  <a:lnTo>
                    <a:pt x="294" y="1547"/>
                  </a:lnTo>
                  <a:lnTo>
                    <a:pt x="297" y="1557"/>
                  </a:lnTo>
                  <a:lnTo>
                    <a:pt x="301" y="1562"/>
                  </a:lnTo>
                  <a:lnTo>
                    <a:pt x="305" y="1566"/>
                  </a:lnTo>
                  <a:lnTo>
                    <a:pt x="312" y="1569"/>
                  </a:lnTo>
                  <a:lnTo>
                    <a:pt x="319" y="1570"/>
                  </a:lnTo>
                  <a:lnTo>
                    <a:pt x="327" y="1571"/>
                  </a:lnTo>
                  <a:lnTo>
                    <a:pt x="340" y="1570"/>
                  </a:lnTo>
                  <a:lnTo>
                    <a:pt x="345" y="1569"/>
                  </a:lnTo>
                  <a:lnTo>
                    <a:pt x="349" y="1568"/>
                  </a:lnTo>
                  <a:lnTo>
                    <a:pt x="356" y="1560"/>
                  </a:lnTo>
                  <a:lnTo>
                    <a:pt x="365" y="1547"/>
                  </a:lnTo>
                  <a:lnTo>
                    <a:pt x="372" y="1531"/>
                  </a:lnTo>
                  <a:lnTo>
                    <a:pt x="376" y="1518"/>
                  </a:lnTo>
                  <a:lnTo>
                    <a:pt x="383" y="1500"/>
                  </a:lnTo>
                  <a:lnTo>
                    <a:pt x="394" y="1471"/>
                  </a:lnTo>
                  <a:lnTo>
                    <a:pt x="413" y="1428"/>
                  </a:lnTo>
                  <a:lnTo>
                    <a:pt x="416" y="1423"/>
                  </a:lnTo>
                  <a:lnTo>
                    <a:pt x="420" y="1418"/>
                  </a:lnTo>
                  <a:lnTo>
                    <a:pt x="425" y="1415"/>
                  </a:lnTo>
                  <a:lnTo>
                    <a:pt x="429" y="1415"/>
                  </a:lnTo>
                  <a:lnTo>
                    <a:pt x="432" y="1415"/>
                  </a:lnTo>
                  <a:lnTo>
                    <a:pt x="469" y="1428"/>
                  </a:lnTo>
                  <a:lnTo>
                    <a:pt x="522" y="1446"/>
                  </a:lnTo>
                  <a:lnTo>
                    <a:pt x="578" y="1468"/>
                  </a:lnTo>
                  <a:lnTo>
                    <a:pt x="608" y="1478"/>
                  </a:lnTo>
                  <a:lnTo>
                    <a:pt x="621" y="1482"/>
                  </a:lnTo>
                  <a:lnTo>
                    <a:pt x="631" y="1484"/>
                  </a:lnTo>
                  <a:lnTo>
                    <a:pt x="640" y="1484"/>
                  </a:lnTo>
                  <a:lnTo>
                    <a:pt x="650" y="1482"/>
                  </a:lnTo>
                  <a:lnTo>
                    <a:pt x="660" y="1480"/>
                  </a:lnTo>
                  <a:lnTo>
                    <a:pt x="670" y="1476"/>
                  </a:lnTo>
                  <a:lnTo>
                    <a:pt x="691" y="1468"/>
                  </a:lnTo>
                  <a:lnTo>
                    <a:pt x="711" y="1459"/>
                  </a:lnTo>
                  <a:lnTo>
                    <a:pt x="716" y="1455"/>
                  </a:lnTo>
                  <a:lnTo>
                    <a:pt x="722" y="1453"/>
                  </a:lnTo>
                  <a:lnTo>
                    <a:pt x="731" y="1442"/>
                  </a:lnTo>
                  <a:lnTo>
                    <a:pt x="740" y="1432"/>
                  </a:lnTo>
                  <a:lnTo>
                    <a:pt x="749" y="1420"/>
                  </a:lnTo>
                  <a:lnTo>
                    <a:pt x="762" y="1399"/>
                  </a:lnTo>
                  <a:lnTo>
                    <a:pt x="766" y="1390"/>
                  </a:lnTo>
                  <a:lnTo>
                    <a:pt x="776" y="1397"/>
                  </a:lnTo>
                  <a:lnTo>
                    <a:pt x="785" y="1405"/>
                  </a:lnTo>
                  <a:lnTo>
                    <a:pt x="788" y="1407"/>
                  </a:lnTo>
                  <a:lnTo>
                    <a:pt x="790" y="1411"/>
                  </a:lnTo>
                  <a:lnTo>
                    <a:pt x="802" y="1438"/>
                  </a:lnTo>
                  <a:lnTo>
                    <a:pt x="810" y="1459"/>
                  </a:lnTo>
                  <a:lnTo>
                    <a:pt x="812" y="1469"/>
                  </a:lnTo>
                  <a:lnTo>
                    <a:pt x="815" y="1480"/>
                  </a:lnTo>
                  <a:lnTo>
                    <a:pt x="817" y="1490"/>
                  </a:lnTo>
                  <a:lnTo>
                    <a:pt x="822" y="1502"/>
                  </a:lnTo>
                  <a:lnTo>
                    <a:pt x="829" y="1513"/>
                  </a:lnTo>
                  <a:lnTo>
                    <a:pt x="837" y="1524"/>
                  </a:lnTo>
                  <a:lnTo>
                    <a:pt x="846" y="1533"/>
                  </a:lnTo>
                  <a:lnTo>
                    <a:pt x="853" y="1540"/>
                  </a:lnTo>
                  <a:lnTo>
                    <a:pt x="860" y="1546"/>
                  </a:lnTo>
                  <a:lnTo>
                    <a:pt x="866" y="1547"/>
                  </a:lnTo>
                  <a:lnTo>
                    <a:pt x="877" y="1546"/>
                  </a:lnTo>
                  <a:lnTo>
                    <a:pt x="888" y="1542"/>
                  </a:lnTo>
                  <a:lnTo>
                    <a:pt x="894" y="1539"/>
                  </a:lnTo>
                  <a:lnTo>
                    <a:pt x="897" y="1537"/>
                  </a:lnTo>
                  <a:lnTo>
                    <a:pt x="900" y="1533"/>
                  </a:lnTo>
                  <a:lnTo>
                    <a:pt x="901" y="1529"/>
                  </a:lnTo>
                  <a:lnTo>
                    <a:pt x="900" y="1516"/>
                  </a:lnTo>
                  <a:lnTo>
                    <a:pt x="896" y="1495"/>
                  </a:lnTo>
                  <a:lnTo>
                    <a:pt x="892" y="1473"/>
                  </a:lnTo>
                  <a:lnTo>
                    <a:pt x="890" y="1454"/>
                  </a:lnTo>
                  <a:lnTo>
                    <a:pt x="888" y="1436"/>
                  </a:lnTo>
                  <a:lnTo>
                    <a:pt x="887" y="1416"/>
                  </a:lnTo>
                  <a:lnTo>
                    <a:pt x="886" y="1407"/>
                  </a:lnTo>
                  <a:lnTo>
                    <a:pt x="887" y="1399"/>
                  </a:lnTo>
                  <a:lnTo>
                    <a:pt x="888" y="1393"/>
                  </a:lnTo>
                  <a:lnTo>
                    <a:pt x="890" y="1392"/>
                  </a:lnTo>
                  <a:lnTo>
                    <a:pt x="892" y="1390"/>
                  </a:lnTo>
                  <a:lnTo>
                    <a:pt x="900" y="1389"/>
                  </a:lnTo>
                  <a:lnTo>
                    <a:pt x="916" y="1390"/>
                  </a:lnTo>
                  <a:lnTo>
                    <a:pt x="962" y="1396"/>
                  </a:lnTo>
                  <a:lnTo>
                    <a:pt x="1011" y="1402"/>
                  </a:lnTo>
                  <a:lnTo>
                    <a:pt x="1049" y="1409"/>
                  </a:lnTo>
                  <a:lnTo>
                    <a:pt x="1066" y="1411"/>
                  </a:lnTo>
                  <a:lnTo>
                    <a:pt x="1086" y="1412"/>
                  </a:lnTo>
                  <a:lnTo>
                    <a:pt x="1138" y="1415"/>
                  </a:lnTo>
                  <a:lnTo>
                    <a:pt x="1186" y="1415"/>
                  </a:lnTo>
                  <a:lnTo>
                    <a:pt x="1216" y="1415"/>
                  </a:lnTo>
                  <a:lnTo>
                    <a:pt x="1223" y="1412"/>
                  </a:lnTo>
                  <a:lnTo>
                    <a:pt x="1231" y="1409"/>
                  </a:lnTo>
                  <a:lnTo>
                    <a:pt x="1240" y="1402"/>
                  </a:lnTo>
                  <a:lnTo>
                    <a:pt x="1248" y="1396"/>
                  </a:lnTo>
                  <a:lnTo>
                    <a:pt x="1254" y="1388"/>
                  </a:lnTo>
                  <a:lnTo>
                    <a:pt x="1261" y="1381"/>
                  </a:lnTo>
                  <a:lnTo>
                    <a:pt x="1266" y="1374"/>
                  </a:lnTo>
                  <a:lnTo>
                    <a:pt x="1269" y="1368"/>
                  </a:lnTo>
                  <a:lnTo>
                    <a:pt x="1270" y="1357"/>
                  </a:lnTo>
                  <a:lnTo>
                    <a:pt x="1271" y="1343"/>
                  </a:lnTo>
                  <a:lnTo>
                    <a:pt x="1270" y="1330"/>
                  </a:lnTo>
                  <a:lnTo>
                    <a:pt x="1269" y="1319"/>
                  </a:lnTo>
                  <a:close/>
                  <a:moveTo>
                    <a:pt x="953" y="1247"/>
                  </a:moveTo>
                  <a:lnTo>
                    <a:pt x="953" y="1247"/>
                  </a:lnTo>
                  <a:lnTo>
                    <a:pt x="934" y="1247"/>
                  </a:lnTo>
                  <a:lnTo>
                    <a:pt x="906" y="1243"/>
                  </a:lnTo>
                  <a:lnTo>
                    <a:pt x="879" y="1240"/>
                  </a:lnTo>
                  <a:lnTo>
                    <a:pt x="869" y="1240"/>
                  </a:lnTo>
                  <a:lnTo>
                    <a:pt x="860" y="1240"/>
                  </a:lnTo>
                  <a:lnTo>
                    <a:pt x="896" y="1163"/>
                  </a:lnTo>
                  <a:lnTo>
                    <a:pt x="900" y="1154"/>
                  </a:lnTo>
                  <a:lnTo>
                    <a:pt x="903" y="1151"/>
                  </a:lnTo>
                  <a:lnTo>
                    <a:pt x="906" y="1149"/>
                  </a:lnTo>
                  <a:lnTo>
                    <a:pt x="910" y="1147"/>
                  </a:lnTo>
                  <a:lnTo>
                    <a:pt x="914" y="1149"/>
                  </a:lnTo>
                  <a:lnTo>
                    <a:pt x="918" y="1151"/>
                  </a:lnTo>
                  <a:lnTo>
                    <a:pt x="922" y="1158"/>
                  </a:lnTo>
                  <a:lnTo>
                    <a:pt x="935" y="1176"/>
                  </a:lnTo>
                  <a:lnTo>
                    <a:pt x="954" y="1200"/>
                  </a:lnTo>
                  <a:lnTo>
                    <a:pt x="981" y="1234"/>
                  </a:lnTo>
                  <a:lnTo>
                    <a:pt x="983" y="1237"/>
                  </a:lnTo>
                  <a:lnTo>
                    <a:pt x="983" y="1239"/>
                  </a:lnTo>
                  <a:lnTo>
                    <a:pt x="980" y="1242"/>
                  </a:lnTo>
                  <a:lnTo>
                    <a:pt x="976" y="1243"/>
                  </a:lnTo>
                  <a:lnTo>
                    <a:pt x="966" y="1246"/>
                  </a:lnTo>
                  <a:lnTo>
                    <a:pt x="953" y="12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组合 983"/>
          <p:cNvGrpSpPr/>
          <p:nvPr/>
        </p:nvGrpSpPr>
        <p:grpSpPr>
          <a:xfrm>
            <a:off x="9322345" y="3990788"/>
            <a:ext cx="1818203" cy="2078105"/>
            <a:chOff x="4741863" y="103188"/>
            <a:chExt cx="5197475" cy="5940425"/>
          </a:xfrm>
        </p:grpSpPr>
        <p:sp>
          <p:nvSpPr>
            <p:cNvPr id="985" name="Freeform 116"/>
            <p:cNvSpPr>
              <a:spLocks/>
            </p:cNvSpPr>
            <p:nvPr/>
          </p:nvSpPr>
          <p:spPr bwMode="auto">
            <a:xfrm>
              <a:off x="4741863" y="5202238"/>
              <a:ext cx="890588" cy="841375"/>
            </a:xfrm>
            <a:custGeom>
              <a:avLst/>
              <a:gdLst>
                <a:gd name="T0" fmla="*/ 0 w 237"/>
                <a:gd name="T1" fmla="*/ 48 h 224"/>
                <a:gd name="T2" fmla="*/ 22 w 237"/>
                <a:gd name="T3" fmla="*/ 31 h 224"/>
                <a:gd name="T4" fmla="*/ 75 w 237"/>
                <a:gd name="T5" fmla="*/ 0 h 224"/>
                <a:gd name="T6" fmla="*/ 170 w 237"/>
                <a:gd name="T7" fmla="*/ 101 h 224"/>
                <a:gd name="T8" fmla="*/ 170 w 237"/>
                <a:gd name="T9" fmla="*/ 142 h 224"/>
                <a:gd name="T10" fmla="*/ 237 w 237"/>
                <a:gd name="T11" fmla="*/ 182 h 224"/>
                <a:gd name="T12" fmla="*/ 237 w 237"/>
                <a:gd name="T13" fmla="*/ 202 h 224"/>
                <a:gd name="T14" fmla="*/ 118 w 237"/>
                <a:gd name="T15" fmla="*/ 202 h 224"/>
                <a:gd name="T16" fmla="*/ 86 w 237"/>
                <a:gd name="T17" fmla="*/ 142 h 224"/>
                <a:gd name="T18" fmla="*/ 66 w 237"/>
                <a:gd name="T19" fmla="*/ 118 h 224"/>
                <a:gd name="T20" fmla="*/ 51 w 237"/>
                <a:gd name="T21" fmla="*/ 129 h 224"/>
                <a:gd name="T22" fmla="*/ 0 w 237"/>
                <a:gd name="T23" fmla="*/ 4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7" h="224">
                  <a:moveTo>
                    <a:pt x="0" y="48"/>
                  </a:moveTo>
                  <a:cubicBezTo>
                    <a:pt x="0" y="48"/>
                    <a:pt x="11" y="33"/>
                    <a:pt x="22" y="31"/>
                  </a:cubicBezTo>
                  <a:cubicBezTo>
                    <a:pt x="22" y="31"/>
                    <a:pt x="55" y="4"/>
                    <a:pt x="75" y="0"/>
                  </a:cubicBezTo>
                  <a:cubicBezTo>
                    <a:pt x="75" y="0"/>
                    <a:pt x="155" y="76"/>
                    <a:pt x="170" y="101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0" y="142"/>
                    <a:pt x="237" y="162"/>
                    <a:pt x="237" y="182"/>
                  </a:cubicBezTo>
                  <a:cubicBezTo>
                    <a:pt x="237" y="202"/>
                    <a:pt x="237" y="202"/>
                    <a:pt x="237" y="202"/>
                  </a:cubicBezTo>
                  <a:cubicBezTo>
                    <a:pt x="237" y="202"/>
                    <a:pt x="165" y="224"/>
                    <a:pt x="118" y="202"/>
                  </a:cubicBezTo>
                  <a:cubicBezTo>
                    <a:pt x="118" y="202"/>
                    <a:pt x="99" y="195"/>
                    <a:pt x="86" y="142"/>
                  </a:cubicBezTo>
                  <a:cubicBezTo>
                    <a:pt x="86" y="142"/>
                    <a:pt x="84" y="127"/>
                    <a:pt x="66" y="118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7" y="92"/>
                    <a:pt x="0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6" name="Freeform 117"/>
            <p:cNvSpPr>
              <a:spLocks/>
            </p:cNvSpPr>
            <p:nvPr/>
          </p:nvSpPr>
          <p:spPr bwMode="auto">
            <a:xfrm>
              <a:off x="5022851" y="2200275"/>
              <a:ext cx="1804988" cy="3422650"/>
            </a:xfrm>
            <a:custGeom>
              <a:avLst/>
              <a:gdLst>
                <a:gd name="T0" fmla="*/ 0 w 480"/>
                <a:gd name="T1" fmla="*/ 799 h 911"/>
                <a:gd name="T2" fmla="*/ 26 w 480"/>
                <a:gd name="T3" fmla="*/ 781 h 911"/>
                <a:gd name="T4" fmla="*/ 26 w 480"/>
                <a:gd name="T5" fmla="*/ 761 h 911"/>
                <a:gd name="T6" fmla="*/ 41 w 480"/>
                <a:gd name="T7" fmla="*/ 761 h 911"/>
                <a:gd name="T8" fmla="*/ 66 w 480"/>
                <a:gd name="T9" fmla="*/ 704 h 911"/>
                <a:gd name="T10" fmla="*/ 210 w 480"/>
                <a:gd name="T11" fmla="*/ 527 h 911"/>
                <a:gd name="T12" fmla="*/ 263 w 480"/>
                <a:gd name="T13" fmla="*/ 434 h 911"/>
                <a:gd name="T14" fmla="*/ 237 w 480"/>
                <a:gd name="T15" fmla="*/ 204 h 911"/>
                <a:gd name="T16" fmla="*/ 206 w 480"/>
                <a:gd name="T17" fmla="*/ 31 h 911"/>
                <a:gd name="T18" fmla="*/ 480 w 480"/>
                <a:gd name="T19" fmla="*/ 243 h 911"/>
                <a:gd name="T20" fmla="*/ 426 w 480"/>
                <a:gd name="T21" fmla="*/ 414 h 911"/>
                <a:gd name="T22" fmla="*/ 359 w 480"/>
                <a:gd name="T23" fmla="*/ 568 h 911"/>
                <a:gd name="T24" fmla="*/ 136 w 480"/>
                <a:gd name="T25" fmla="*/ 909 h 911"/>
                <a:gd name="T26" fmla="*/ 0 w 480"/>
                <a:gd name="T27" fmla="*/ 799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0" h="911">
                  <a:moveTo>
                    <a:pt x="0" y="799"/>
                  </a:moveTo>
                  <a:cubicBezTo>
                    <a:pt x="0" y="799"/>
                    <a:pt x="17" y="781"/>
                    <a:pt x="26" y="781"/>
                  </a:cubicBezTo>
                  <a:cubicBezTo>
                    <a:pt x="26" y="761"/>
                    <a:pt x="26" y="761"/>
                    <a:pt x="26" y="761"/>
                  </a:cubicBezTo>
                  <a:cubicBezTo>
                    <a:pt x="26" y="761"/>
                    <a:pt x="35" y="770"/>
                    <a:pt x="41" y="761"/>
                  </a:cubicBezTo>
                  <a:cubicBezTo>
                    <a:pt x="46" y="751"/>
                    <a:pt x="57" y="706"/>
                    <a:pt x="66" y="704"/>
                  </a:cubicBezTo>
                  <a:cubicBezTo>
                    <a:pt x="76" y="702"/>
                    <a:pt x="166" y="551"/>
                    <a:pt x="210" y="527"/>
                  </a:cubicBezTo>
                  <a:cubicBezTo>
                    <a:pt x="254" y="504"/>
                    <a:pt x="263" y="443"/>
                    <a:pt x="263" y="434"/>
                  </a:cubicBezTo>
                  <a:cubicBezTo>
                    <a:pt x="263" y="424"/>
                    <a:pt x="248" y="228"/>
                    <a:pt x="237" y="204"/>
                  </a:cubicBezTo>
                  <a:cubicBezTo>
                    <a:pt x="226" y="180"/>
                    <a:pt x="156" y="63"/>
                    <a:pt x="206" y="31"/>
                  </a:cubicBezTo>
                  <a:cubicBezTo>
                    <a:pt x="256" y="0"/>
                    <a:pt x="480" y="243"/>
                    <a:pt x="480" y="243"/>
                  </a:cubicBezTo>
                  <a:cubicBezTo>
                    <a:pt x="480" y="243"/>
                    <a:pt x="438" y="394"/>
                    <a:pt x="426" y="414"/>
                  </a:cubicBezTo>
                  <a:cubicBezTo>
                    <a:pt x="415" y="434"/>
                    <a:pt x="370" y="557"/>
                    <a:pt x="359" y="568"/>
                  </a:cubicBezTo>
                  <a:cubicBezTo>
                    <a:pt x="348" y="579"/>
                    <a:pt x="186" y="851"/>
                    <a:pt x="136" y="909"/>
                  </a:cubicBezTo>
                  <a:cubicBezTo>
                    <a:pt x="136" y="909"/>
                    <a:pt x="48" y="911"/>
                    <a:pt x="0" y="79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7" name="Freeform 118"/>
            <p:cNvSpPr>
              <a:spLocks/>
            </p:cNvSpPr>
            <p:nvPr/>
          </p:nvSpPr>
          <p:spPr bwMode="auto">
            <a:xfrm>
              <a:off x="5022851" y="3363913"/>
              <a:ext cx="1492250" cy="2133600"/>
            </a:xfrm>
            <a:custGeom>
              <a:avLst/>
              <a:gdLst>
                <a:gd name="T0" fmla="*/ 289 w 397"/>
                <a:gd name="T1" fmla="*/ 103 h 568"/>
                <a:gd name="T2" fmla="*/ 365 w 397"/>
                <a:gd name="T3" fmla="*/ 1 h 568"/>
                <a:gd name="T4" fmla="*/ 259 w 397"/>
                <a:gd name="T5" fmla="*/ 74 h 568"/>
                <a:gd name="T6" fmla="*/ 263 w 397"/>
                <a:gd name="T7" fmla="*/ 124 h 568"/>
                <a:gd name="T8" fmla="*/ 210 w 397"/>
                <a:gd name="T9" fmla="*/ 217 h 568"/>
                <a:gd name="T10" fmla="*/ 66 w 397"/>
                <a:gd name="T11" fmla="*/ 394 h 568"/>
                <a:gd name="T12" fmla="*/ 41 w 397"/>
                <a:gd name="T13" fmla="*/ 451 h 568"/>
                <a:gd name="T14" fmla="*/ 26 w 397"/>
                <a:gd name="T15" fmla="*/ 451 h 568"/>
                <a:gd name="T16" fmla="*/ 26 w 397"/>
                <a:gd name="T17" fmla="*/ 471 h 568"/>
                <a:gd name="T18" fmla="*/ 0 w 397"/>
                <a:gd name="T19" fmla="*/ 489 h 568"/>
                <a:gd name="T20" fmla="*/ 57 w 397"/>
                <a:gd name="T21" fmla="*/ 568 h 568"/>
                <a:gd name="T22" fmla="*/ 94 w 397"/>
                <a:gd name="T23" fmla="*/ 543 h 568"/>
                <a:gd name="T24" fmla="*/ 85 w 397"/>
                <a:gd name="T25" fmla="*/ 541 h 568"/>
                <a:gd name="T26" fmla="*/ 52 w 397"/>
                <a:gd name="T27" fmla="*/ 476 h 568"/>
                <a:gd name="T28" fmla="*/ 122 w 397"/>
                <a:gd name="T29" fmla="*/ 506 h 568"/>
                <a:gd name="T30" fmla="*/ 94 w 397"/>
                <a:gd name="T31" fmla="*/ 425 h 568"/>
                <a:gd name="T32" fmla="*/ 162 w 397"/>
                <a:gd name="T33" fmla="*/ 461 h 568"/>
                <a:gd name="T34" fmla="*/ 135 w 397"/>
                <a:gd name="T35" fmla="*/ 357 h 568"/>
                <a:gd name="T36" fmla="*/ 251 w 397"/>
                <a:gd name="T37" fmla="*/ 264 h 568"/>
                <a:gd name="T38" fmla="*/ 389 w 397"/>
                <a:gd name="T39" fmla="*/ 22 h 568"/>
                <a:gd name="T40" fmla="*/ 289 w 397"/>
                <a:gd name="T41" fmla="*/ 10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7" h="568">
                  <a:moveTo>
                    <a:pt x="289" y="103"/>
                  </a:moveTo>
                  <a:cubicBezTo>
                    <a:pt x="289" y="103"/>
                    <a:pt x="350" y="28"/>
                    <a:pt x="365" y="1"/>
                  </a:cubicBezTo>
                  <a:cubicBezTo>
                    <a:pt x="365" y="1"/>
                    <a:pt x="300" y="51"/>
                    <a:pt x="259" y="74"/>
                  </a:cubicBezTo>
                  <a:cubicBezTo>
                    <a:pt x="262" y="101"/>
                    <a:pt x="263" y="121"/>
                    <a:pt x="263" y="124"/>
                  </a:cubicBezTo>
                  <a:cubicBezTo>
                    <a:pt x="263" y="133"/>
                    <a:pt x="254" y="194"/>
                    <a:pt x="210" y="217"/>
                  </a:cubicBezTo>
                  <a:cubicBezTo>
                    <a:pt x="166" y="241"/>
                    <a:pt x="76" y="392"/>
                    <a:pt x="66" y="394"/>
                  </a:cubicBezTo>
                  <a:cubicBezTo>
                    <a:pt x="57" y="396"/>
                    <a:pt x="46" y="441"/>
                    <a:pt x="41" y="451"/>
                  </a:cubicBezTo>
                  <a:cubicBezTo>
                    <a:pt x="35" y="460"/>
                    <a:pt x="26" y="451"/>
                    <a:pt x="26" y="451"/>
                  </a:cubicBezTo>
                  <a:cubicBezTo>
                    <a:pt x="26" y="471"/>
                    <a:pt x="26" y="471"/>
                    <a:pt x="26" y="471"/>
                  </a:cubicBezTo>
                  <a:cubicBezTo>
                    <a:pt x="17" y="471"/>
                    <a:pt x="0" y="489"/>
                    <a:pt x="0" y="489"/>
                  </a:cubicBezTo>
                  <a:cubicBezTo>
                    <a:pt x="16" y="527"/>
                    <a:pt x="37" y="551"/>
                    <a:pt x="57" y="568"/>
                  </a:cubicBezTo>
                  <a:cubicBezTo>
                    <a:pt x="73" y="555"/>
                    <a:pt x="90" y="542"/>
                    <a:pt x="94" y="543"/>
                  </a:cubicBezTo>
                  <a:cubicBezTo>
                    <a:pt x="104" y="545"/>
                    <a:pt x="85" y="541"/>
                    <a:pt x="85" y="541"/>
                  </a:cubicBezTo>
                  <a:cubicBezTo>
                    <a:pt x="52" y="476"/>
                    <a:pt x="52" y="476"/>
                    <a:pt x="52" y="476"/>
                  </a:cubicBezTo>
                  <a:cubicBezTo>
                    <a:pt x="52" y="476"/>
                    <a:pt x="102" y="515"/>
                    <a:pt x="122" y="506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142" y="478"/>
                    <a:pt x="162" y="461"/>
                  </a:cubicBezTo>
                  <a:cubicBezTo>
                    <a:pt x="182" y="445"/>
                    <a:pt x="135" y="357"/>
                    <a:pt x="135" y="357"/>
                  </a:cubicBezTo>
                  <a:cubicBezTo>
                    <a:pt x="135" y="357"/>
                    <a:pt x="219" y="304"/>
                    <a:pt x="251" y="264"/>
                  </a:cubicBezTo>
                  <a:cubicBezTo>
                    <a:pt x="284" y="224"/>
                    <a:pt x="381" y="44"/>
                    <a:pt x="389" y="22"/>
                  </a:cubicBezTo>
                  <a:cubicBezTo>
                    <a:pt x="397" y="0"/>
                    <a:pt x="289" y="103"/>
                    <a:pt x="289" y="10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8" name="Freeform 119"/>
            <p:cNvSpPr>
              <a:spLocks/>
            </p:cNvSpPr>
            <p:nvPr/>
          </p:nvSpPr>
          <p:spPr bwMode="auto">
            <a:xfrm>
              <a:off x="5819776" y="2770188"/>
              <a:ext cx="184150" cy="604838"/>
            </a:xfrm>
            <a:custGeom>
              <a:avLst/>
              <a:gdLst>
                <a:gd name="T0" fmla="*/ 25 w 49"/>
                <a:gd name="T1" fmla="*/ 52 h 161"/>
                <a:gd name="T2" fmla="*/ 41 w 49"/>
                <a:gd name="T3" fmla="*/ 161 h 161"/>
                <a:gd name="T4" fmla="*/ 49 w 49"/>
                <a:gd name="T5" fmla="*/ 108 h 161"/>
                <a:gd name="T6" fmla="*/ 38 w 49"/>
                <a:gd name="T7" fmla="*/ 15 h 161"/>
                <a:gd name="T8" fmla="*/ 0 w 49"/>
                <a:gd name="T9" fmla="*/ 0 h 161"/>
                <a:gd name="T10" fmla="*/ 25 w 49"/>
                <a:gd name="T11" fmla="*/ 5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61">
                  <a:moveTo>
                    <a:pt x="25" y="52"/>
                  </a:moveTo>
                  <a:cubicBezTo>
                    <a:pt x="30" y="63"/>
                    <a:pt x="36" y="112"/>
                    <a:pt x="41" y="161"/>
                  </a:cubicBezTo>
                  <a:cubicBezTo>
                    <a:pt x="46" y="140"/>
                    <a:pt x="49" y="120"/>
                    <a:pt x="49" y="108"/>
                  </a:cubicBezTo>
                  <a:cubicBezTo>
                    <a:pt x="49" y="70"/>
                    <a:pt x="38" y="15"/>
                    <a:pt x="38" y="15"/>
                  </a:cubicBezTo>
                  <a:cubicBezTo>
                    <a:pt x="38" y="15"/>
                    <a:pt x="21" y="5"/>
                    <a:pt x="0" y="0"/>
                  </a:cubicBezTo>
                  <a:cubicBezTo>
                    <a:pt x="10" y="24"/>
                    <a:pt x="21" y="44"/>
                    <a:pt x="25" y="5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9" name="Freeform 120"/>
            <p:cNvSpPr>
              <a:spLocks/>
            </p:cNvSpPr>
            <p:nvPr/>
          </p:nvSpPr>
          <p:spPr bwMode="auto">
            <a:xfrm>
              <a:off x="8916988" y="700088"/>
              <a:ext cx="1022350" cy="1473200"/>
            </a:xfrm>
            <a:custGeom>
              <a:avLst/>
              <a:gdLst>
                <a:gd name="T0" fmla="*/ 0 w 272"/>
                <a:gd name="T1" fmla="*/ 357 h 392"/>
                <a:gd name="T2" fmla="*/ 68 w 272"/>
                <a:gd name="T3" fmla="*/ 383 h 392"/>
                <a:gd name="T4" fmla="*/ 239 w 272"/>
                <a:gd name="T5" fmla="*/ 209 h 392"/>
                <a:gd name="T6" fmla="*/ 258 w 272"/>
                <a:gd name="T7" fmla="*/ 103 h 392"/>
                <a:gd name="T8" fmla="*/ 267 w 272"/>
                <a:gd name="T9" fmla="*/ 30 h 392"/>
                <a:gd name="T10" fmla="*/ 261 w 272"/>
                <a:gd name="T11" fmla="*/ 26 h 392"/>
                <a:gd name="T12" fmla="*/ 241 w 272"/>
                <a:gd name="T13" fmla="*/ 87 h 392"/>
                <a:gd name="T14" fmla="*/ 234 w 272"/>
                <a:gd name="T15" fmla="*/ 87 h 392"/>
                <a:gd name="T16" fmla="*/ 234 w 272"/>
                <a:gd name="T17" fmla="*/ 43 h 392"/>
                <a:gd name="T18" fmla="*/ 237 w 272"/>
                <a:gd name="T19" fmla="*/ 13 h 392"/>
                <a:gd name="T20" fmla="*/ 223 w 272"/>
                <a:gd name="T21" fmla="*/ 13 h 392"/>
                <a:gd name="T22" fmla="*/ 213 w 272"/>
                <a:gd name="T23" fmla="*/ 48 h 392"/>
                <a:gd name="T24" fmla="*/ 213 w 272"/>
                <a:gd name="T25" fmla="*/ 87 h 392"/>
                <a:gd name="T26" fmla="*/ 202 w 272"/>
                <a:gd name="T27" fmla="*/ 57 h 392"/>
                <a:gd name="T28" fmla="*/ 212 w 272"/>
                <a:gd name="T29" fmla="*/ 4 h 392"/>
                <a:gd name="T30" fmla="*/ 186 w 272"/>
                <a:gd name="T31" fmla="*/ 57 h 392"/>
                <a:gd name="T32" fmla="*/ 188 w 272"/>
                <a:gd name="T33" fmla="*/ 87 h 392"/>
                <a:gd name="T34" fmla="*/ 177 w 272"/>
                <a:gd name="T35" fmla="*/ 68 h 392"/>
                <a:gd name="T36" fmla="*/ 173 w 272"/>
                <a:gd name="T37" fmla="*/ 19 h 392"/>
                <a:gd name="T38" fmla="*/ 155 w 272"/>
                <a:gd name="T39" fmla="*/ 80 h 392"/>
                <a:gd name="T40" fmla="*/ 164 w 272"/>
                <a:gd name="T41" fmla="*/ 109 h 392"/>
                <a:gd name="T42" fmla="*/ 166 w 272"/>
                <a:gd name="T43" fmla="*/ 116 h 392"/>
                <a:gd name="T44" fmla="*/ 158 w 272"/>
                <a:gd name="T45" fmla="*/ 147 h 392"/>
                <a:gd name="T46" fmla="*/ 114 w 272"/>
                <a:gd name="T47" fmla="*/ 116 h 392"/>
                <a:gd name="T48" fmla="*/ 134 w 272"/>
                <a:gd name="T49" fmla="*/ 151 h 392"/>
                <a:gd name="T50" fmla="*/ 179 w 272"/>
                <a:gd name="T51" fmla="*/ 186 h 392"/>
                <a:gd name="T52" fmla="*/ 171 w 272"/>
                <a:gd name="T53" fmla="*/ 194 h 392"/>
                <a:gd name="T54" fmla="*/ 111 w 272"/>
                <a:gd name="T55" fmla="*/ 247 h 392"/>
                <a:gd name="T56" fmla="*/ 32 w 272"/>
                <a:gd name="T57" fmla="*/ 274 h 392"/>
                <a:gd name="T58" fmla="*/ 0 w 272"/>
                <a:gd name="T59" fmla="*/ 35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2" h="392">
                  <a:moveTo>
                    <a:pt x="0" y="357"/>
                  </a:moveTo>
                  <a:cubicBezTo>
                    <a:pt x="0" y="357"/>
                    <a:pt x="23" y="392"/>
                    <a:pt x="68" y="383"/>
                  </a:cubicBezTo>
                  <a:cubicBezTo>
                    <a:pt x="68" y="383"/>
                    <a:pt x="234" y="253"/>
                    <a:pt x="239" y="209"/>
                  </a:cubicBezTo>
                  <a:cubicBezTo>
                    <a:pt x="239" y="209"/>
                    <a:pt x="263" y="138"/>
                    <a:pt x="258" y="103"/>
                  </a:cubicBezTo>
                  <a:cubicBezTo>
                    <a:pt x="258" y="103"/>
                    <a:pt x="272" y="34"/>
                    <a:pt x="267" y="30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6"/>
                    <a:pt x="245" y="73"/>
                    <a:pt x="241" y="87"/>
                  </a:cubicBezTo>
                  <a:cubicBezTo>
                    <a:pt x="234" y="87"/>
                    <a:pt x="234" y="87"/>
                    <a:pt x="234" y="87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34" y="43"/>
                    <a:pt x="243" y="17"/>
                    <a:pt x="237" y="13"/>
                  </a:cubicBezTo>
                  <a:cubicBezTo>
                    <a:pt x="232" y="10"/>
                    <a:pt x="223" y="13"/>
                    <a:pt x="223" y="13"/>
                  </a:cubicBezTo>
                  <a:cubicBezTo>
                    <a:pt x="213" y="48"/>
                    <a:pt x="213" y="48"/>
                    <a:pt x="213" y="48"/>
                  </a:cubicBezTo>
                  <a:cubicBezTo>
                    <a:pt x="213" y="48"/>
                    <a:pt x="217" y="89"/>
                    <a:pt x="213" y="87"/>
                  </a:cubicBezTo>
                  <a:cubicBezTo>
                    <a:pt x="210" y="85"/>
                    <a:pt x="202" y="57"/>
                    <a:pt x="202" y="57"/>
                  </a:cubicBezTo>
                  <a:cubicBezTo>
                    <a:pt x="202" y="57"/>
                    <a:pt x="217" y="8"/>
                    <a:pt x="212" y="4"/>
                  </a:cubicBezTo>
                  <a:cubicBezTo>
                    <a:pt x="206" y="0"/>
                    <a:pt x="193" y="6"/>
                    <a:pt x="186" y="57"/>
                  </a:cubicBezTo>
                  <a:cubicBezTo>
                    <a:pt x="188" y="87"/>
                    <a:pt x="188" y="87"/>
                    <a:pt x="188" y="87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7" y="68"/>
                    <a:pt x="182" y="19"/>
                    <a:pt x="173" y="19"/>
                  </a:cubicBezTo>
                  <a:cubicBezTo>
                    <a:pt x="164" y="19"/>
                    <a:pt x="155" y="48"/>
                    <a:pt x="155" y="80"/>
                  </a:cubicBezTo>
                  <a:cubicBezTo>
                    <a:pt x="155" y="80"/>
                    <a:pt x="162" y="101"/>
                    <a:pt x="164" y="109"/>
                  </a:cubicBezTo>
                  <a:cubicBezTo>
                    <a:pt x="166" y="116"/>
                    <a:pt x="166" y="116"/>
                    <a:pt x="166" y="116"/>
                  </a:cubicBezTo>
                  <a:cubicBezTo>
                    <a:pt x="166" y="116"/>
                    <a:pt x="167" y="142"/>
                    <a:pt x="158" y="147"/>
                  </a:cubicBezTo>
                  <a:cubicBezTo>
                    <a:pt x="158" y="147"/>
                    <a:pt x="125" y="109"/>
                    <a:pt x="114" y="116"/>
                  </a:cubicBezTo>
                  <a:cubicBezTo>
                    <a:pt x="114" y="116"/>
                    <a:pt x="108" y="127"/>
                    <a:pt x="134" y="151"/>
                  </a:cubicBezTo>
                  <a:cubicBezTo>
                    <a:pt x="134" y="151"/>
                    <a:pt x="153" y="186"/>
                    <a:pt x="179" y="186"/>
                  </a:cubicBezTo>
                  <a:cubicBezTo>
                    <a:pt x="171" y="194"/>
                    <a:pt x="171" y="194"/>
                    <a:pt x="171" y="194"/>
                  </a:cubicBezTo>
                  <a:cubicBezTo>
                    <a:pt x="171" y="194"/>
                    <a:pt x="133" y="236"/>
                    <a:pt x="111" y="247"/>
                  </a:cubicBezTo>
                  <a:cubicBezTo>
                    <a:pt x="89" y="258"/>
                    <a:pt x="41" y="267"/>
                    <a:pt x="32" y="274"/>
                  </a:cubicBezTo>
                  <a:cubicBezTo>
                    <a:pt x="22" y="282"/>
                    <a:pt x="0" y="357"/>
                    <a:pt x="0" y="357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0" name="Freeform 121"/>
            <p:cNvSpPr>
              <a:spLocks/>
            </p:cNvSpPr>
            <p:nvPr/>
          </p:nvSpPr>
          <p:spPr bwMode="auto">
            <a:xfrm>
              <a:off x="5064126" y="377825"/>
              <a:ext cx="1270000" cy="1525588"/>
            </a:xfrm>
            <a:custGeom>
              <a:avLst/>
              <a:gdLst>
                <a:gd name="T0" fmla="*/ 180 w 338"/>
                <a:gd name="T1" fmla="*/ 250 h 406"/>
                <a:gd name="T2" fmla="*/ 261 w 338"/>
                <a:gd name="T3" fmla="*/ 160 h 406"/>
                <a:gd name="T4" fmla="*/ 338 w 338"/>
                <a:gd name="T5" fmla="*/ 89 h 406"/>
                <a:gd name="T6" fmla="*/ 295 w 338"/>
                <a:gd name="T7" fmla="*/ 0 h 406"/>
                <a:gd name="T8" fmla="*/ 212 w 338"/>
                <a:gd name="T9" fmla="*/ 75 h 406"/>
                <a:gd name="T10" fmla="*/ 103 w 338"/>
                <a:gd name="T11" fmla="*/ 222 h 406"/>
                <a:gd name="T12" fmla="*/ 63 w 338"/>
                <a:gd name="T13" fmla="*/ 263 h 406"/>
                <a:gd name="T14" fmla="*/ 19 w 338"/>
                <a:gd name="T15" fmla="*/ 295 h 406"/>
                <a:gd name="T16" fmla="*/ 19 w 338"/>
                <a:gd name="T17" fmla="*/ 307 h 406"/>
                <a:gd name="T18" fmla="*/ 4 w 338"/>
                <a:gd name="T19" fmla="*/ 344 h 406"/>
                <a:gd name="T20" fmla="*/ 32 w 338"/>
                <a:gd name="T21" fmla="*/ 329 h 406"/>
                <a:gd name="T22" fmla="*/ 63 w 338"/>
                <a:gd name="T23" fmla="*/ 314 h 406"/>
                <a:gd name="T24" fmla="*/ 21 w 338"/>
                <a:gd name="T25" fmla="*/ 382 h 406"/>
                <a:gd name="T26" fmla="*/ 47 w 338"/>
                <a:gd name="T27" fmla="*/ 360 h 406"/>
                <a:gd name="T28" fmla="*/ 84 w 338"/>
                <a:gd name="T29" fmla="*/ 327 h 406"/>
                <a:gd name="T30" fmla="*/ 87 w 338"/>
                <a:gd name="T31" fmla="*/ 329 h 406"/>
                <a:gd name="T32" fmla="*/ 76 w 338"/>
                <a:gd name="T33" fmla="*/ 373 h 406"/>
                <a:gd name="T34" fmla="*/ 83 w 338"/>
                <a:gd name="T35" fmla="*/ 402 h 406"/>
                <a:gd name="T36" fmla="*/ 111 w 338"/>
                <a:gd name="T37" fmla="*/ 342 h 406"/>
                <a:gd name="T38" fmla="*/ 171 w 338"/>
                <a:gd name="T39" fmla="*/ 311 h 406"/>
                <a:gd name="T40" fmla="*/ 190 w 338"/>
                <a:gd name="T41" fmla="*/ 375 h 406"/>
                <a:gd name="T42" fmla="*/ 190 w 338"/>
                <a:gd name="T43" fmla="*/ 353 h 406"/>
                <a:gd name="T44" fmla="*/ 188 w 338"/>
                <a:gd name="T45" fmla="*/ 280 h 406"/>
                <a:gd name="T46" fmla="*/ 180 w 338"/>
                <a:gd name="T47" fmla="*/ 25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8" h="406">
                  <a:moveTo>
                    <a:pt x="180" y="250"/>
                  </a:moveTo>
                  <a:cubicBezTo>
                    <a:pt x="180" y="226"/>
                    <a:pt x="261" y="160"/>
                    <a:pt x="261" y="160"/>
                  </a:cubicBezTo>
                  <a:cubicBezTo>
                    <a:pt x="261" y="160"/>
                    <a:pt x="338" y="116"/>
                    <a:pt x="338" y="89"/>
                  </a:cubicBezTo>
                  <a:cubicBezTo>
                    <a:pt x="338" y="63"/>
                    <a:pt x="295" y="0"/>
                    <a:pt x="295" y="0"/>
                  </a:cubicBezTo>
                  <a:cubicBezTo>
                    <a:pt x="295" y="0"/>
                    <a:pt x="230" y="55"/>
                    <a:pt x="212" y="75"/>
                  </a:cubicBezTo>
                  <a:cubicBezTo>
                    <a:pt x="193" y="96"/>
                    <a:pt x="122" y="211"/>
                    <a:pt x="103" y="222"/>
                  </a:cubicBezTo>
                  <a:cubicBezTo>
                    <a:pt x="103" y="222"/>
                    <a:pt x="70" y="244"/>
                    <a:pt x="63" y="263"/>
                  </a:cubicBezTo>
                  <a:cubicBezTo>
                    <a:pt x="63" y="263"/>
                    <a:pt x="24" y="282"/>
                    <a:pt x="19" y="295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7"/>
                    <a:pt x="0" y="335"/>
                    <a:pt x="4" y="344"/>
                  </a:cubicBezTo>
                  <a:cubicBezTo>
                    <a:pt x="8" y="353"/>
                    <a:pt x="22" y="338"/>
                    <a:pt x="32" y="329"/>
                  </a:cubicBezTo>
                  <a:cubicBezTo>
                    <a:pt x="32" y="329"/>
                    <a:pt x="55" y="309"/>
                    <a:pt x="63" y="314"/>
                  </a:cubicBezTo>
                  <a:cubicBezTo>
                    <a:pt x="63" y="314"/>
                    <a:pt x="10" y="366"/>
                    <a:pt x="21" y="382"/>
                  </a:cubicBezTo>
                  <a:cubicBezTo>
                    <a:pt x="21" y="382"/>
                    <a:pt x="29" y="386"/>
                    <a:pt x="47" y="360"/>
                  </a:cubicBezTo>
                  <a:cubicBezTo>
                    <a:pt x="62" y="338"/>
                    <a:pt x="84" y="327"/>
                    <a:pt x="84" y="327"/>
                  </a:cubicBezTo>
                  <a:cubicBezTo>
                    <a:pt x="87" y="329"/>
                    <a:pt x="87" y="329"/>
                    <a:pt x="87" y="329"/>
                  </a:cubicBezTo>
                  <a:cubicBezTo>
                    <a:pt x="87" y="329"/>
                    <a:pt x="83" y="360"/>
                    <a:pt x="76" y="373"/>
                  </a:cubicBezTo>
                  <a:cubicBezTo>
                    <a:pt x="68" y="386"/>
                    <a:pt x="72" y="406"/>
                    <a:pt x="83" y="402"/>
                  </a:cubicBezTo>
                  <a:cubicBezTo>
                    <a:pt x="94" y="399"/>
                    <a:pt x="101" y="349"/>
                    <a:pt x="111" y="342"/>
                  </a:cubicBezTo>
                  <a:cubicBezTo>
                    <a:pt x="120" y="335"/>
                    <a:pt x="147" y="298"/>
                    <a:pt x="171" y="311"/>
                  </a:cubicBezTo>
                  <a:cubicBezTo>
                    <a:pt x="171" y="311"/>
                    <a:pt x="168" y="366"/>
                    <a:pt x="190" y="375"/>
                  </a:cubicBezTo>
                  <a:cubicBezTo>
                    <a:pt x="190" y="375"/>
                    <a:pt x="197" y="379"/>
                    <a:pt x="190" y="353"/>
                  </a:cubicBezTo>
                  <a:cubicBezTo>
                    <a:pt x="182" y="327"/>
                    <a:pt x="193" y="293"/>
                    <a:pt x="188" y="280"/>
                  </a:cubicBezTo>
                  <a:cubicBezTo>
                    <a:pt x="182" y="267"/>
                    <a:pt x="180" y="250"/>
                    <a:pt x="180" y="250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1" name="Freeform 122"/>
            <p:cNvSpPr>
              <a:spLocks/>
            </p:cNvSpPr>
            <p:nvPr/>
          </p:nvSpPr>
          <p:spPr bwMode="auto">
            <a:xfrm>
              <a:off x="5376863" y="550863"/>
              <a:ext cx="957263" cy="1336675"/>
            </a:xfrm>
            <a:custGeom>
              <a:avLst/>
              <a:gdLst>
                <a:gd name="T0" fmla="*/ 178 w 255"/>
                <a:gd name="T1" fmla="*/ 114 h 356"/>
                <a:gd name="T2" fmla="*/ 255 w 255"/>
                <a:gd name="T3" fmla="*/ 43 h 356"/>
                <a:gd name="T4" fmla="*/ 240 w 255"/>
                <a:gd name="T5" fmla="*/ 0 h 356"/>
                <a:gd name="T6" fmla="*/ 191 w 255"/>
                <a:gd name="T7" fmla="*/ 72 h 356"/>
                <a:gd name="T8" fmla="*/ 68 w 255"/>
                <a:gd name="T9" fmla="*/ 187 h 356"/>
                <a:gd name="T10" fmla="*/ 89 w 255"/>
                <a:gd name="T11" fmla="*/ 234 h 356"/>
                <a:gd name="T12" fmla="*/ 25 w 255"/>
                <a:gd name="T13" fmla="*/ 280 h 356"/>
                <a:gd name="T14" fmla="*/ 0 w 255"/>
                <a:gd name="T15" fmla="*/ 356 h 356"/>
                <a:gd name="T16" fmla="*/ 28 w 255"/>
                <a:gd name="T17" fmla="*/ 296 h 356"/>
                <a:gd name="T18" fmla="*/ 88 w 255"/>
                <a:gd name="T19" fmla="*/ 265 h 356"/>
                <a:gd name="T20" fmla="*/ 107 w 255"/>
                <a:gd name="T21" fmla="*/ 329 h 356"/>
                <a:gd name="T22" fmla="*/ 107 w 255"/>
                <a:gd name="T23" fmla="*/ 307 h 356"/>
                <a:gd name="T24" fmla="*/ 105 w 255"/>
                <a:gd name="T25" fmla="*/ 234 h 356"/>
                <a:gd name="T26" fmla="*/ 97 w 255"/>
                <a:gd name="T27" fmla="*/ 204 h 356"/>
                <a:gd name="T28" fmla="*/ 178 w 255"/>
                <a:gd name="T29" fmla="*/ 114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356">
                  <a:moveTo>
                    <a:pt x="178" y="114"/>
                  </a:moveTo>
                  <a:cubicBezTo>
                    <a:pt x="178" y="114"/>
                    <a:pt x="255" y="70"/>
                    <a:pt x="255" y="43"/>
                  </a:cubicBezTo>
                  <a:cubicBezTo>
                    <a:pt x="255" y="32"/>
                    <a:pt x="248" y="16"/>
                    <a:pt x="240" y="0"/>
                  </a:cubicBezTo>
                  <a:cubicBezTo>
                    <a:pt x="225" y="26"/>
                    <a:pt x="204" y="62"/>
                    <a:pt x="191" y="72"/>
                  </a:cubicBezTo>
                  <a:cubicBezTo>
                    <a:pt x="191" y="72"/>
                    <a:pt x="71" y="166"/>
                    <a:pt x="68" y="187"/>
                  </a:cubicBezTo>
                  <a:cubicBezTo>
                    <a:pt x="68" y="187"/>
                    <a:pt x="87" y="216"/>
                    <a:pt x="89" y="234"/>
                  </a:cubicBezTo>
                  <a:cubicBezTo>
                    <a:pt x="89" y="234"/>
                    <a:pt x="38" y="268"/>
                    <a:pt x="25" y="280"/>
                  </a:cubicBezTo>
                  <a:cubicBezTo>
                    <a:pt x="25" y="280"/>
                    <a:pt x="3" y="320"/>
                    <a:pt x="0" y="356"/>
                  </a:cubicBezTo>
                  <a:cubicBezTo>
                    <a:pt x="11" y="351"/>
                    <a:pt x="18" y="303"/>
                    <a:pt x="28" y="296"/>
                  </a:cubicBezTo>
                  <a:cubicBezTo>
                    <a:pt x="37" y="289"/>
                    <a:pt x="64" y="252"/>
                    <a:pt x="88" y="265"/>
                  </a:cubicBezTo>
                  <a:cubicBezTo>
                    <a:pt x="88" y="265"/>
                    <a:pt x="85" y="320"/>
                    <a:pt x="107" y="329"/>
                  </a:cubicBezTo>
                  <a:cubicBezTo>
                    <a:pt x="107" y="329"/>
                    <a:pt x="114" y="333"/>
                    <a:pt x="107" y="307"/>
                  </a:cubicBezTo>
                  <a:cubicBezTo>
                    <a:pt x="99" y="281"/>
                    <a:pt x="110" y="247"/>
                    <a:pt x="105" y="234"/>
                  </a:cubicBezTo>
                  <a:cubicBezTo>
                    <a:pt x="99" y="221"/>
                    <a:pt x="97" y="204"/>
                    <a:pt x="97" y="204"/>
                  </a:cubicBezTo>
                  <a:cubicBezTo>
                    <a:pt x="97" y="180"/>
                    <a:pt x="178" y="114"/>
                    <a:pt x="178" y="11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2" name="Freeform 123"/>
            <p:cNvSpPr>
              <a:spLocks/>
            </p:cNvSpPr>
            <p:nvPr/>
          </p:nvSpPr>
          <p:spPr bwMode="auto">
            <a:xfrm>
              <a:off x="9323388" y="771525"/>
              <a:ext cx="292100" cy="627063"/>
            </a:xfrm>
            <a:custGeom>
              <a:avLst/>
              <a:gdLst>
                <a:gd name="T0" fmla="*/ 54 w 78"/>
                <a:gd name="T1" fmla="*/ 145 h 167"/>
                <a:gd name="T2" fmla="*/ 76 w 78"/>
                <a:gd name="T3" fmla="*/ 97 h 167"/>
                <a:gd name="T4" fmla="*/ 69 w 78"/>
                <a:gd name="T5" fmla="*/ 49 h 167"/>
                <a:gd name="T6" fmla="*/ 65 w 78"/>
                <a:gd name="T7" fmla="*/ 0 h 167"/>
                <a:gd name="T8" fmla="*/ 47 w 78"/>
                <a:gd name="T9" fmla="*/ 61 h 167"/>
                <a:gd name="T10" fmla="*/ 56 w 78"/>
                <a:gd name="T11" fmla="*/ 90 h 167"/>
                <a:gd name="T12" fmla="*/ 58 w 78"/>
                <a:gd name="T13" fmla="*/ 97 h 167"/>
                <a:gd name="T14" fmla="*/ 50 w 78"/>
                <a:gd name="T15" fmla="*/ 128 h 167"/>
                <a:gd name="T16" fmla="*/ 6 w 78"/>
                <a:gd name="T17" fmla="*/ 97 h 167"/>
                <a:gd name="T18" fmla="*/ 26 w 78"/>
                <a:gd name="T19" fmla="*/ 132 h 167"/>
                <a:gd name="T20" fmla="*/ 71 w 78"/>
                <a:gd name="T21" fmla="*/ 167 h 167"/>
                <a:gd name="T22" fmla="*/ 54 w 78"/>
                <a:gd name="T23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67">
                  <a:moveTo>
                    <a:pt x="54" y="145"/>
                  </a:moveTo>
                  <a:cubicBezTo>
                    <a:pt x="54" y="145"/>
                    <a:pt x="78" y="106"/>
                    <a:pt x="76" y="97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74" y="0"/>
                    <a:pt x="65" y="0"/>
                  </a:cubicBezTo>
                  <a:cubicBezTo>
                    <a:pt x="56" y="0"/>
                    <a:pt x="47" y="29"/>
                    <a:pt x="47" y="61"/>
                  </a:cubicBezTo>
                  <a:cubicBezTo>
                    <a:pt x="47" y="61"/>
                    <a:pt x="54" y="82"/>
                    <a:pt x="56" y="90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97"/>
                    <a:pt x="59" y="123"/>
                    <a:pt x="50" y="128"/>
                  </a:cubicBezTo>
                  <a:cubicBezTo>
                    <a:pt x="50" y="128"/>
                    <a:pt x="17" y="90"/>
                    <a:pt x="6" y="97"/>
                  </a:cubicBezTo>
                  <a:cubicBezTo>
                    <a:pt x="6" y="97"/>
                    <a:pt x="0" y="108"/>
                    <a:pt x="26" y="132"/>
                  </a:cubicBezTo>
                  <a:cubicBezTo>
                    <a:pt x="26" y="132"/>
                    <a:pt x="45" y="167"/>
                    <a:pt x="71" y="167"/>
                  </a:cubicBezTo>
                  <a:cubicBezTo>
                    <a:pt x="71" y="167"/>
                    <a:pt x="46" y="156"/>
                    <a:pt x="54" y="14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3" name="Freeform 124"/>
            <p:cNvSpPr>
              <a:spLocks/>
            </p:cNvSpPr>
            <p:nvPr/>
          </p:nvSpPr>
          <p:spPr bwMode="auto">
            <a:xfrm>
              <a:off x="8988426" y="1392238"/>
              <a:ext cx="781050" cy="431800"/>
            </a:xfrm>
            <a:custGeom>
              <a:avLst/>
              <a:gdLst>
                <a:gd name="T0" fmla="*/ 91 w 208"/>
                <a:gd name="T1" fmla="*/ 83 h 115"/>
                <a:gd name="T2" fmla="*/ 202 w 208"/>
                <a:gd name="T3" fmla="*/ 11 h 115"/>
                <a:gd name="T4" fmla="*/ 208 w 208"/>
                <a:gd name="T5" fmla="*/ 0 h 115"/>
                <a:gd name="T6" fmla="*/ 160 w 208"/>
                <a:gd name="T7" fmla="*/ 2 h 115"/>
                <a:gd name="T8" fmla="*/ 152 w 208"/>
                <a:gd name="T9" fmla="*/ 10 h 115"/>
                <a:gd name="T10" fmla="*/ 92 w 208"/>
                <a:gd name="T11" fmla="*/ 63 h 115"/>
                <a:gd name="T12" fmla="*/ 13 w 208"/>
                <a:gd name="T13" fmla="*/ 90 h 115"/>
                <a:gd name="T14" fmla="*/ 0 w 208"/>
                <a:gd name="T15" fmla="*/ 115 h 115"/>
                <a:gd name="T16" fmla="*/ 91 w 208"/>
                <a:gd name="T17" fmla="*/ 8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15">
                  <a:moveTo>
                    <a:pt x="91" y="83"/>
                  </a:moveTo>
                  <a:cubicBezTo>
                    <a:pt x="119" y="65"/>
                    <a:pt x="196" y="21"/>
                    <a:pt x="202" y="1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176" y="25"/>
                    <a:pt x="160" y="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0"/>
                    <a:pt x="114" y="52"/>
                    <a:pt x="92" y="63"/>
                  </a:cubicBezTo>
                  <a:cubicBezTo>
                    <a:pt x="70" y="74"/>
                    <a:pt x="22" y="83"/>
                    <a:pt x="13" y="90"/>
                  </a:cubicBezTo>
                  <a:cubicBezTo>
                    <a:pt x="10" y="93"/>
                    <a:pt x="5" y="103"/>
                    <a:pt x="0" y="115"/>
                  </a:cubicBezTo>
                  <a:cubicBezTo>
                    <a:pt x="31" y="107"/>
                    <a:pt x="74" y="94"/>
                    <a:pt x="91" y="8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4" name="Freeform 125"/>
            <p:cNvSpPr>
              <a:spLocks/>
            </p:cNvSpPr>
            <p:nvPr/>
          </p:nvSpPr>
          <p:spPr bwMode="auto">
            <a:xfrm>
              <a:off x="9867901" y="798513"/>
              <a:ext cx="60325" cy="93663"/>
            </a:xfrm>
            <a:custGeom>
              <a:avLst/>
              <a:gdLst>
                <a:gd name="T0" fmla="*/ 8 w 16"/>
                <a:gd name="T1" fmla="*/ 0 h 25"/>
                <a:gd name="T2" fmla="*/ 0 w 16"/>
                <a:gd name="T3" fmla="*/ 23 h 25"/>
                <a:gd name="T4" fmla="*/ 14 w 16"/>
                <a:gd name="T5" fmla="*/ 25 h 25"/>
                <a:gd name="T6" fmla="*/ 14 w 16"/>
                <a:gd name="T7" fmla="*/ 4 h 25"/>
                <a:gd name="T8" fmla="*/ 8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8" y="0"/>
                  </a:moveTo>
                  <a:cubicBezTo>
                    <a:pt x="8" y="0"/>
                    <a:pt x="5" y="10"/>
                    <a:pt x="0" y="23"/>
                  </a:cubicBezTo>
                  <a:cubicBezTo>
                    <a:pt x="5" y="23"/>
                    <a:pt x="9" y="24"/>
                    <a:pt x="14" y="25"/>
                  </a:cubicBezTo>
                  <a:cubicBezTo>
                    <a:pt x="15" y="14"/>
                    <a:pt x="16" y="5"/>
                    <a:pt x="14" y="4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5" name="Freeform 126"/>
            <p:cNvSpPr>
              <a:spLocks/>
            </p:cNvSpPr>
            <p:nvPr/>
          </p:nvSpPr>
          <p:spPr bwMode="auto">
            <a:xfrm>
              <a:off x="9615488" y="700088"/>
              <a:ext cx="112713" cy="236538"/>
            </a:xfrm>
            <a:custGeom>
              <a:avLst/>
              <a:gdLst>
                <a:gd name="T0" fmla="*/ 0 w 30"/>
                <a:gd name="T1" fmla="*/ 63 h 63"/>
                <a:gd name="T2" fmla="*/ 17 w 30"/>
                <a:gd name="T3" fmla="*/ 55 h 63"/>
                <a:gd name="T4" fmla="*/ 26 w 30"/>
                <a:gd name="T5" fmla="*/ 4 h 63"/>
                <a:gd name="T6" fmla="*/ 0 w 30"/>
                <a:gd name="T7" fmla="*/ 57 h 63"/>
                <a:gd name="T8" fmla="*/ 0 w 30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3">
                  <a:moveTo>
                    <a:pt x="0" y="63"/>
                  </a:moveTo>
                  <a:cubicBezTo>
                    <a:pt x="5" y="60"/>
                    <a:pt x="10" y="57"/>
                    <a:pt x="17" y="55"/>
                  </a:cubicBezTo>
                  <a:cubicBezTo>
                    <a:pt x="20" y="45"/>
                    <a:pt x="30" y="7"/>
                    <a:pt x="26" y="4"/>
                  </a:cubicBezTo>
                  <a:cubicBezTo>
                    <a:pt x="20" y="0"/>
                    <a:pt x="7" y="6"/>
                    <a:pt x="0" y="57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6" name="Freeform 127"/>
            <p:cNvSpPr>
              <a:spLocks/>
            </p:cNvSpPr>
            <p:nvPr/>
          </p:nvSpPr>
          <p:spPr bwMode="auto">
            <a:xfrm>
              <a:off x="9717088" y="738188"/>
              <a:ext cx="112713" cy="157163"/>
            </a:xfrm>
            <a:custGeom>
              <a:avLst/>
              <a:gdLst>
                <a:gd name="T0" fmla="*/ 10 w 30"/>
                <a:gd name="T1" fmla="*/ 3 h 42"/>
                <a:gd name="T2" fmla="*/ 0 w 30"/>
                <a:gd name="T3" fmla="*/ 38 h 42"/>
                <a:gd name="T4" fmla="*/ 1 w 30"/>
                <a:gd name="T5" fmla="*/ 42 h 42"/>
                <a:gd name="T6" fmla="*/ 21 w 30"/>
                <a:gd name="T7" fmla="*/ 38 h 42"/>
                <a:gd name="T8" fmla="*/ 21 w 30"/>
                <a:gd name="T9" fmla="*/ 33 h 42"/>
                <a:gd name="T10" fmla="*/ 24 w 30"/>
                <a:gd name="T11" fmla="*/ 3 h 42"/>
                <a:gd name="T12" fmla="*/ 10 w 30"/>
                <a:gd name="T13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2">
                  <a:moveTo>
                    <a:pt x="10" y="3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40"/>
                    <a:pt x="1" y="42"/>
                  </a:cubicBezTo>
                  <a:cubicBezTo>
                    <a:pt x="7" y="40"/>
                    <a:pt x="14" y="39"/>
                    <a:pt x="21" y="38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30" y="7"/>
                    <a:pt x="24" y="3"/>
                  </a:cubicBezTo>
                  <a:cubicBezTo>
                    <a:pt x="19" y="0"/>
                    <a:pt x="10" y="3"/>
                    <a:pt x="10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7" name="Freeform 128"/>
            <p:cNvSpPr>
              <a:spLocks/>
            </p:cNvSpPr>
            <p:nvPr/>
          </p:nvSpPr>
          <p:spPr bwMode="auto">
            <a:xfrm>
              <a:off x="5459413" y="1804988"/>
              <a:ext cx="2566988" cy="2528888"/>
            </a:xfrm>
            <a:custGeom>
              <a:avLst/>
              <a:gdLst>
                <a:gd name="T0" fmla="*/ 413 w 683"/>
                <a:gd name="T1" fmla="*/ 405 h 673"/>
                <a:gd name="T2" fmla="*/ 292 w 683"/>
                <a:gd name="T3" fmla="*/ 506 h 673"/>
                <a:gd name="T4" fmla="*/ 285 w 683"/>
                <a:gd name="T5" fmla="*/ 506 h 673"/>
                <a:gd name="T6" fmla="*/ 222 w 683"/>
                <a:gd name="T7" fmla="*/ 520 h 673"/>
                <a:gd name="T8" fmla="*/ 173 w 683"/>
                <a:gd name="T9" fmla="*/ 555 h 673"/>
                <a:gd name="T10" fmla="*/ 323 w 683"/>
                <a:gd name="T11" fmla="*/ 647 h 673"/>
                <a:gd name="T12" fmla="*/ 395 w 683"/>
                <a:gd name="T13" fmla="*/ 592 h 673"/>
                <a:gd name="T14" fmla="*/ 671 w 683"/>
                <a:gd name="T15" fmla="*/ 405 h 673"/>
                <a:gd name="T16" fmla="*/ 671 w 683"/>
                <a:gd name="T17" fmla="*/ 327 h 673"/>
                <a:gd name="T18" fmla="*/ 355 w 683"/>
                <a:gd name="T19" fmla="*/ 118 h 673"/>
                <a:gd name="T20" fmla="*/ 92 w 683"/>
                <a:gd name="T21" fmla="*/ 41 h 673"/>
                <a:gd name="T22" fmla="*/ 171 w 683"/>
                <a:gd name="T23" fmla="*/ 326 h 673"/>
                <a:gd name="T24" fmla="*/ 372 w 683"/>
                <a:gd name="T25" fmla="*/ 381 h 673"/>
                <a:gd name="T26" fmla="*/ 413 w 683"/>
                <a:gd name="T27" fmla="*/ 405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3" h="673">
                  <a:moveTo>
                    <a:pt x="413" y="405"/>
                  </a:moveTo>
                  <a:cubicBezTo>
                    <a:pt x="413" y="405"/>
                    <a:pt x="327" y="489"/>
                    <a:pt x="292" y="506"/>
                  </a:cubicBezTo>
                  <a:cubicBezTo>
                    <a:pt x="257" y="522"/>
                    <a:pt x="285" y="506"/>
                    <a:pt x="285" y="506"/>
                  </a:cubicBezTo>
                  <a:cubicBezTo>
                    <a:pt x="285" y="506"/>
                    <a:pt x="239" y="509"/>
                    <a:pt x="222" y="520"/>
                  </a:cubicBezTo>
                  <a:cubicBezTo>
                    <a:pt x="206" y="531"/>
                    <a:pt x="173" y="555"/>
                    <a:pt x="173" y="555"/>
                  </a:cubicBezTo>
                  <a:cubicBezTo>
                    <a:pt x="173" y="555"/>
                    <a:pt x="198" y="673"/>
                    <a:pt x="323" y="647"/>
                  </a:cubicBezTo>
                  <a:cubicBezTo>
                    <a:pt x="323" y="647"/>
                    <a:pt x="377" y="596"/>
                    <a:pt x="395" y="592"/>
                  </a:cubicBezTo>
                  <a:cubicBezTo>
                    <a:pt x="413" y="588"/>
                    <a:pt x="665" y="439"/>
                    <a:pt x="671" y="405"/>
                  </a:cubicBezTo>
                  <a:cubicBezTo>
                    <a:pt x="676" y="370"/>
                    <a:pt x="683" y="342"/>
                    <a:pt x="671" y="327"/>
                  </a:cubicBezTo>
                  <a:cubicBezTo>
                    <a:pt x="658" y="313"/>
                    <a:pt x="378" y="144"/>
                    <a:pt x="355" y="118"/>
                  </a:cubicBezTo>
                  <a:cubicBezTo>
                    <a:pt x="331" y="92"/>
                    <a:pt x="175" y="0"/>
                    <a:pt x="92" y="41"/>
                  </a:cubicBezTo>
                  <a:cubicBezTo>
                    <a:pt x="92" y="41"/>
                    <a:pt x="0" y="229"/>
                    <a:pt x="171" y="326"/>
                  </a:cubicBezTo>
                  <a:cubicBezTo>
                    <a:pt x="171" y="326"/>
                    <a:pt x="300" y="392"/>
                    <a:pt x="372" y="381"/>
                  </a:cubicBezTo>
                  <a:cubicBezTo>
                    <a:pt x="372" y="381"/>
                    <a:pt x="406" y="390"/>
                    <a:pt x="413" y="40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8" name="Freeform 129"/>
            <p:cNvSpPr>
              <a:spLocks/>
            </p:cNvSpPr>
            <p:nvPr/>
          </p:nvSpPr>
          <p:spPr bwMode="auto">
            <a:xfrm>
              <a:off x="5822951" y="103188"/>
              <a:ext cx="3341688" cy="2498725"/>
            </a:xfrm>
            <a:custGeom>
              <a:avLst/>
              <a:gdLst>
                <a:gd name="T0" fmla="*/ 120 w 889"/>
                <a:gd name="T1" fmla="*/ 542 h 665"/>
                <a:gd name="T2" fmla="*/ 202 w 889"/>
                <a:gd name="T3" fmla="*/ 554 h 665"/>
                <a:gd name="T4" fmla="*/ 337 w 889"/>
                <a:gd name="T5" fmla="*/ 627 h 665"/>
                <a:gd name="T6" fmla="*/ 387 w 889"/>
                <a:gd name="T7" fmla="*/ 659 h 665"/>
                <a:gd name="T8" fmla="*/ 417 w 889"/>
                <a:gd name="T9" fmla="*/ 621 h 665"/>
                <a:gd name="T10" fmla="*/ 588 w 889"/>
                <a:gd name="T11" fmla="*/ 514 h 665"/>
                <a:gd name="T12" fmla="*/ 641 w 889"/>
                <a:gd name="T13" fmla="*/ 464 h 665"/>
                <a:gd name="T14" fmla="*/ 777 w 889"/>
                <a:gd name="T15" fmla="*/ 514 h 665"/>
                <a:gd name="T16" fmla="*/ 818 w 889"/>
                <a:gd name="T17" fmla="*/ 542 h 665"/>
                <a:gd name="T18" fmla="*/ 877 w 889"/>
                <a:gd name="T19" fmla="*/ 424 h 665"/>
                <a:gd name="T20" fmla="*/ 792 w 889"/>
                <a:gd name="T21" fmla="*/ 371 h 665"/>
                <a:gd name="T22" fmla="*/ 594 w 889"/>
                <a:gd name="T23" fmla="*/ 161 h 665"/>
                <a:gd name="T24" fmla="*/ 581 w 889"/>
                <a:gd name="T25" fmla="*/ 161 h 665"/>
                <a:gd name="T26" fmla="*/ 526 w 889"/>
                <a:gd name="T27" fmla="*/ 117 h 665"/>
                <a:gd name="T28" fmla="*/ 469 w 889"/>
                <a:gd name="T29" fmla="*/ 97 h 665"/>
                <a:gd name="T30" fmla="*/ 409 w 889"/>
                <a:gd name="T31" fmla="*/ 79 h 665"/>
                <a:gd name="T32" fmla="*/ 258 w 889"/>
                <a:gd name="T33" fmla="*/ 38 h 665"/>
                <a:gd name="T34" fmla="*/ 250 w 889"/>
                <a:gd name="T35" fmla="*/ 38 h 665"/>
                <a:gd name="T36" fmla="*/ 197 w 889"/>
                <a:gd name="T37" fmla="*/ 22 h 665"/>
                <a:gd name="T38" fmla="*/ 138 w 889"/>
                <a:gd name="T39" fmla="*/ 29 h 665"/>
                <a:gd name="T40" fmla="*/ 93 w 889"/>
                <a:gd name="T41" fmla="*/ 38 h 665"/>
                <a:gd name="T42" fmla="*/ 122 w 889"/>
                <a:gd name="T43" fmla="*/ 187 h 665"/>
                <a:gd name="T44" fmla="*/ 176 w 889"/>
                <a:gd name="T45" fmla="*/ 172 h 665"/>
                <a:gd name="T46" fmla="*/ 176 w 889"/>
                <a:gd name="T47" fmla="*/ 204 h 665"/>
                <a:gd name="T48" fmla="*/ 250 w 889"/>
                <a:gd name="T49" fmla="*/ 231 h 665"/>
                <a:gd name="T50" fmla="*/ 10 w 889"/>
                <a:gd name="T51" fmla="*/ 446 h 665"/>
                <a:gd name="T52" fmla="*/ 41 w 889"/>
                <a:gd name="T53" fmla="*/ 501 h 665"/>
                <a:gd name="T54" fmla="*/ 120 w 889"/>
                <a:gd name="T55" fmla="*/ 542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9" h="665">
                  <a:moveTo>
                    <a:pt x="120" y="542"/>
                  </a:moveTo>
                  <a:cubicBezTo>
                    <a:pt x="136" y="542"/>
                    <a:pt x="184" y="532"/>
                    <a:pt x="202" y="554"/>
                  </a:cubicBezTo>
                  <a:cubicBezTo>
                    <a:pt x="221" y="576"/>
                    <a:pt x="308" y="589"/>
                    <a:pt x="337" y="627"/>
                  </a:cubicBezTo>
                  <a:cubicBezTo>
                    <a:pt x="366" y="665"/>
                    <a:pt x="387" y="659"/>
                    <a:pt x="387" y="659"/>
                  </a:cubicBezTo>
                  <a:cubicBezTo>
                    <a:pt x="387" y="659"/>
                    <a:pt x="406" y="619"/>
                    <a:pt x="417" y="621"/>
                  </a:cubicBezTo>
                  <a:cubicBezTo>
                    <a:pt x="428" y="622"/>
                    <a:pt x="559" y="521"/>
                    <a:pt x="588" y="514"/>
                  </a:cubicBezTo>
                  <a:cubicBezTo>
                    <a:pt x="618" y="507"/>
                    <a:pt x="634" y="464"/>
                    <a:pt x="641" y="464"/>
                  </a:cubicBezTo>
                  <a:cubicBezTo>
                    <a:pt x="649" y="464"/>
                    <a:pt x="759" y="514"/>
                    <a:pt x="777" y="514"/>
                  </a:cubicBezTo>
                  <a:cubicBezTo>
                    <a:pt x="777" y="514"/>
                    <a:pt x="809" y="543"/>
                    <a:pt x="818" y="542"/>
                  </a:cubicBezTo>
                  <a:cubicBezTo>
                    <a:pt x="827" y="540"/>
                    <a:pt x="889" y="470"/>
                    <a:pt x="877" y="424"/>
                  </a:cubicBezTo>
                  <a:cubicBezTo>
                    <a:pt x="877" y="424"/>
                    <a:pt x="799" y="389"/>
                    <a:pt x="792" y="371"/>
                  </a:cubicBezTo>
                  <a:cubicBezTo>
                    <a:pt x="785" y="352"/>
                    <a:pt x="610" y="163"/>
                    <a:pt x="594" y="161"/>
                  </a:cubicBezTo>
                  <a:cubicBezTo>
                    <a:pt x="581" y="161"/>
                    <a:pt x="581" y="161"/>
                    <a:pt x="581" y="161"/>
                  </a:cubicBezTo>
                  <a:cubicBezTo>
                    <a:pt x="581" y="161"/>
                    <a:pt x="539" y="125"/>
                    <a:pt x="526" y="117"/>
                  </a:cubicBezTo>
                  <a:cubicBezTo>
                    <a:pt x="526" y="117"/>
                    <a:pt x="493" y="97"/>
                    <a:pt x="469" y="97"/>
                  </a:cubicBezTo>
                  <a:cubicBezTo>
                    <a:pt x="469" y="97"/>
                    <a:pt x="428" y="84"/>
                    <a:pt x="409" y="79"/>
                  </a:cubicBezTo>
                  <a:cubicBezTo>
                    <a:pt x="409" y="79"/>
                    <a:pt x="299" y="29"/>
                    <a:pt x="258" y="38"/>
                  </a:cubicBezTo>
                  <a:cubicBezTo>
                    <a:pt x="252" y="40"/>
                    <a:pt x="250" y="38"/>
                    <a:pt x="250" y="38"/>
                  </a:cubicBezTo>
                  <a:cubicBezTo>
                    <a:pt x="250" y="38"/>
                    <a:pt x="219" y="9"/>
                    <a:pt x="197" y="22"/>
                  </a:cubicBezTo>
                  <a:cubicBezTo>
                    <a:pt x="197" y="22"/>
                    <a:pt x="177" y="0"/>
                    <a:pt x="138" y="2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63" y="90"/>
                    <a:pt x="122" y="187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76" y="172"/>
                    <a:pt x="169" y="200"/>
                    <a:pt x="176" y="204"/>
                  </a:cubicBezTo>
                  <a:cubicBezTo>
                    <a:pt x="182" y="207"/>
                    <a:pt x="250" y="220"/>
                    <a:pt x="250" y="231"/>
                  </a:cubicBezTo>
                  <a:cubicBezTo>
                    <a:pt x="250" y="242"/>
                    <a:pt x="24" y="398"/>
                    <a:pt x="10" y="446"/>
                  </a:cubicBezTo>
                  <a:cubicBezTo>
                    <a:pt x="10" y="446"/>
                    <a:pt x="0" y="496"/>
                    <a:pt x="41" y="501"/>
                  </a:cubicBezTo>
                  <a:cubicBezTo>
                    <a:pt x="81" y="507"/>
                    <a:pt x="120" y="542"/>
                    <a:pt x="120" y="54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9" name="Freeform 130"/>
            <p:cNvSpPr>
              <a:spLocks/>
            </p:cNvSpPr>
            <p:nvPr/>
          </p:nvSpPr>
          <p:spPr bwMode="auto">
            <a:xfrm>
              <a:off x="8221663" y="234950"/>
              <a:ext cx="992188" cy="1292225"/>
            </a:xfrm>
            <a:custGeom>
              <a:avLst/>
              <a:gdLst>
                <a:gd name="T0" fmla="*/ 0 w 264"/>
                <a:gd name="T1" fmla="*/ 123 h 344"/>
                <a:gd name="T2" fmla="*/ 33 w 264"/>
                <a:gd name="T3" fmla="*/ 301 h 344"/>
                <a:gd name="T4" fmla="*/ 73 w 264"/>
                <a:gd name="T5" fmla="*/ 301 h 344"/>
                <a:gd name="T6" fmla="*/ 150 w 264"/>
                <a:gd name="T7" fmla="*/ 330 h 344"/>
                <a:gd name="T8" fmla="*/ 167 w 264"/>
                <a:gd name="T9" fmla="*/ 310 h 344"/>
                <a:gd name="T10" fmla="*/ 184 w 264"/>
                <a:gd name="T11" fmla="*/ 301 h 344"/>
                <a:gd name="T12" fmla="*/ 171 w 264"/>
                <a:gd name="T13" fmla="*/ 282 h 344"/>
                <a:gd name="T14" fmla="*/ 193 w 264"/>
                <a:gd name="T15" fmla="*/ 279 h 344"/>
                <a:gd name="T16" fmla="*/ 224 w 264"/>
                <a:gd name="T17" fmla="*/ 273 h 344"/>
                <a:gd name="T18" fmla="*/ 224 w 264"/>
                <a:gd name="T19" fmla="*/ 207 h 344"/>
                <a:gd name="T20" fmla="*/ 250 w 264"/>
                <a:gd name="T21" fmla="*/ 183 h 344"/>
                <a:gd name="T22" fmla="*/ 229 w 264"/>
                <a:gd name="T23" fmla="*/ 91 h 344"/>
                <a:gd name="T24" fmla="*/ 53 w 264"/>
                <a:gd name="T25" fmla="*/ 56 h 344"/>
                <a:gd name="T26" fmla="*/ 24 w 264"/>
                <a:gd name="T27" fmla="*/ 119 h 344"/>
                <a:gd name="T28" fmla="*/ 0 w 264"/>
                <a:gd name="T29" fmla="*/ 123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4" h="344">
                  <a:moveTo>
                    <a:pt x="0" y="123"/>
                  </a:moveTo>
                  <a:cubicBezTo>
                    <a:pt x="0" y="123"/>
                    <a:pt x="9" y="273"/>
                    <a:pt x="33" y="301"/>
                  </a:cubicBezTo>
                  <a:cubicBezTo>
                    <a:pt x="33" y="301"/>
                    <a:pt x="59" y="299"/>
                    <a:pt x="73" y="301"/>
                  </a:cubicBezTo>
                  <a:cubicBezTo>
                    <a:pt x="88" y="305"/>
                    <a:pt x="119" y="344"/>
                    <a:pt x="150" y="330"/>
                  </a:cubicBezTo>
                  <a:cubicBezTo>
                    <a:pt x="167" y="310"/>
                    <a:pt x="167" y="310"/>
                    <a:pt x="167" y="310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71" y="282"/>
                    <a:pt x="171" y="282"/>
                    <a:pt x="171" y="282"/>
                  </a:cubicBezTo>
                  <a:cubicBezTo>
                    <a:pt x="171" y="282"/>
                    <a:pt x="188" y="286"/>
                    <a:pt x="193" y="279"/>
                  </a:cubicBezTo>
                  <a:cubicBezTo>
                    <a:pt x="200" y="268"/>
                    <a:pt x="220" y="279"/>
                    <a:pt x="224" y="273"/>
                  </a:cubicBezTo>
                  <a:cubicBezTo>
                    <a:pt x="228" y="268"/>
                    <a:pt x="224" y="220"/>
                    <a:pt x="224" y="207"/>
                  </a:cubicBezTo>
                  <a:cubicBezTo>
                    <a:pt x="224" y="194"/>
                    <a:pt x="250" y="183"/>
                    <a:pt x="250" y="183"/>
                  </a:cubicBezTo>
                  <a:cubicBezTo>
                    <a:pt x="250" y="183"/>
                    <a:pt x="264" y="137"/>
                    <a:pt x="229" y="91"/>
                  </a:cubicBezTo>
                  <a:cubicBezTo>
                    <a:pt x="195" y="46"/>
                    <a:pt x="116" y="0"/>
                    <a:pt x="53" y="56"/>
                  </a:cubicBezTo>
                  <a:cubicBezTo>
                    <a:pt x="53" y="56"/>
                    <a:pt x="22" y="66"/>
                    <a:pt x="24" y="119"/>
                  </a:cubicBezTo>
                  <a:lnTo>
                    <a:pt x="0" y="12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0" name="Freeform 131"/>
            <p:cNvSpPr>
              <a:spLocks/>
            </p:cNvSpPr>
            <p:nvPr/>
          </p:nvSpPr>
          <p:spPr bwMode="auto">
            <a:xfrm>
              <a:off x="5861051" y="3871913"/>
              <a:ext cx="646113" cy="1089025"/>
            </a:xfrm>
            <a:custGeom>
              <a:avLst/>
              <a:gdLst>
                <a:gd name="T0" fmla="*/ 0 w 172"/>
                <a:gd name="T1" fmla="*/ 9 h 290"/>
                <a:gd name="T2" fmla="*/ 17 w 172"/>
                <a:gd name="T3" fmla="*/ 117 h 290"/>
                <a:gd name="T4" fmla="*/ 27 w 172"/>
                <a:gd name="T5" fmla="*/ 117 h 290"/>
                <a:gd name="T6" fmla="*/ 123 w 172"/>
                <a:gd name="T7" fmla="*/ 290 h 290"/>
                <a:gd name="T8" fmla="*/ 143 w 172"/>
                <a:gd name="T9" fmla="*/ 268 h 290"/>
                <a:gd name="T10" fmla="*/ 117 w 172"/>
                <a:gd name="T11" fmla="*/ 178 h 290"/>
                <a:gd name="T12" fmla="*/ 165 w 172"/>
                <a:gd name="T13" fmla="*/ 99 h 290"/>
                <a:gd name="T14" fmla="*/ 71 w 172"/>
                <a:gd name="T15" fmla="*/ 9 h 290"/>
                <a:gd name="T16" fmla="*/ 0 w 172"/>
                <a:gd name="T17" fmla="*/ 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290">
                  <a:moveTo>
                    <a:pt x="0" y="9"/>
                  </a:moveTo>
                  <a:cubicBezTo>
                    <a:pt x="0" y="9"/>
                    <a:pt x="3" y="82"/>
                    <a:pt x="17" y="117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17"/>
                    <a:pt x="33" y="231"/>
                    <a:pt x="123" y="290"/>
                  </a:cubicBezTo>
                  <a:cubicBezTo>
                    <a:pt x="123" y="290"/>
                    <a:pt x="143" y="283"/>
                    <a:pt x="143" y="268"/>
                  </a:cubicBezTo>
                  <a:cubicBezTo>
                    <a:pt x="143" y="253"/>
                    <a:pt x="113" y="191"/>
                    <a:pt x="117" y="178"/>
                  </a:cubicBezTo>
                  <a:cubicBezTo>
                    <a:pt x="121" y="165"/>
                    <a:pt x="172" y="120"/>
                    <a:pt x="165" y="99"/>
                  </a:cubicBezTo>
                  <a:cubicBezTo>
                    <a:pt x="158" y="78"/>
                    <a:pt x="71" y="9"/>
                    <a:pt x="71" y="9"/>
                  </a:cubicBezTo>
                  <a:cubicBezTo>
                    <a:pt x="71" y="9"/>
                    <a:pt x="42" y="0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1" name="Freeform 132"/>
            <p:cNvSpPr>
              <a:spLocks/>
            </p:cNvSpPr>
            <p:nvPr/>
          </p:nvSpPr>
          <p:spPr bwMode="auto">
            <a:xfrm>
              <a:off x="8259763" y="576263"/>
              <a:ext cx="811213" cy="879475"/>
            </a:xfrm>
            <a:custGeom>
              <a:avLst/>
              <a:gdLst>
                <a:gd name="T0" fmla="*/ 188 w 216"/>
                <a:gd name="T1" fmla="*/ 104 h 234"/>
                <a:gd name="T2" fmla="*/ 211 w 216"/>
                <a:gd name="T3" fmla="*/ 63 h 234"/>
                <a:gd name="T4" fmla="*/ 175 w 216"/>
                <a:gd name="T5" fmla="*/ 7 h 234"/>
                <a:gd name="T6" fmla="*/ 127 w 216"/>
                <a:gd name="T7" fmla="*/ 78 h 234"/>
                <a:gd name="T8" fmla="*/ 90 w 216"/>
                <a:gd name="T9" fmla="*/ 54 h 234"/>
                <a:gd name="T10" fmla="*/ 96 w 216"/>
                <a:gd name="T11" fmla="*/ 120 h 234"/>
                <a:gd name="T12" fmla="*/ 73 w 216"/>
                <a:gd name="T13" fmla="*/ 117 h 234"/>
                <a:gd name="T14" fmla="*/ 62 w 216"/>
                <a:gd name="T15" fmla="*/ 149 h 234"/>
                <a:gd name="T16" fmla="*/ 0 w 216"/>
                <a:gd name="T17" fmla="*/ 131 h 234"/>
                <a:gd name="T18" fmla="*/ 1 w 216"/>
                <a:gd name="T19" fmla="*/ 134 h 234"/>
                <a:gd name="T20" fmla="*/ 51 w 216"/>
                <a:gd name="T21" fmla="*/ 171 h 234"/>
                <a:gd name="T22" fmla="*/ 131 w 216"/>
                <a:gd name="T23" fmla="*/ 227 h 234"/>
                <a:gd name="T24" fmla="*/ 140 w 216"/>
                <a:gd name="T25" fmla="*/ 189 h 234"/>
                <a:gd name="T26" fmla="*/ 151 w 216"/>
                <a:gd name="T27" fmla="*/ 180 h 234"/>
                <a:gd name="T28" fmla="*/ 185 w 216"/>
                <a:gd name="T29" fmla="*/ 158 h 234"/>
                <a:gd name="T30" fmla="*/ 215 w 216"/>
                <a:gd name="T31" fmla="*/ 179 h 234"/>
                <a:gd name="T32" fmla="*/ 214 w 216"/>
                <a:gd name="T33" fmla="*/ 130 h 234"/>
                <a:gd name="T34" fmla="*/ 214 w 216"/>
                <a:gd name="T35" fmla="*/ 130 h 234"/>
                <a:gd name="T36" fmla="*/ 188 w 216"/>
                <a:gd name="T37" fmla="*/ 10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6" h="234">
                  <a:moveTo>
                    <a:pt x="188" y="104"/>
                  </a:moveTo>
                  <a:cubicBezTo>
                    <a:pt x="192" y="95"/>
                    <a:pt x="211" y="63"/>
                    <a:pt x="211" y="63"/>
                  </a:cubicBezTo>
                  <a:cubicBezTo>
                    <a:pt x="211" y="63"/>
                    <a:pt x="201" y="15"/>
                    <a:pt x="175" y="7"/>
                  </a:cubicBezTo>
                  <a:cubicBezTo>
                    <a:pt x="149" y="0"/>
                    <a:pt x="127" y="78"/>
                    <a:pt x="127" y="78"/>
                  </a:cubicBezTo>
                  <a:cubicBezTo>
                    <a:pt x="127" y="78"/>
                    <a:pt x="112" y="43"/>
                    <a:pt x="90" y="54"/>
                  </a:cubicBezTo>
                  <a:cubicBezTo>
                    <a:pt x="90" y="54"/>
                    <a:pt x="51" y="92"/>
                    <a:pt x="96" y="120"/>
                  </a:cubicBezTo>
                  <a:cubicBezTo>
                    <a:pt x="96" y="120"/>
                    <a:pt x="84" y="123"/>
                    <a:pt x="73" y="117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27" y="144"/>
                    <a:pt x="0" y="131"/>
                  </a:cubicBezTo>
                  <a:cubicBezTo>
                    <a:pt x="0" y="132"/>
                    <a:pt x="1" y="133"/>
                    <a:pt x="1" y="134"/>
                  </a:cubicBezTo>
                  <a:cubicBezTo>
                    <a:pt x="15" y="146"/>
                    <a:pt x="33" y="161"/>
                    <a:pt x="51" y="171"/>
                  </a:cubicBezTo>
                  <a:cubicBezTo>
                    <a:pt x="86" y="191"/>
                    <a:pt x="105" y="234"/>
                    <a:pt x="131" y="227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151" y="180"/>
                    <a:pt x="151" y="180"/>
                    <a:pt x="151" y="180"/>
                  </a:cubicBezTo>
                  <a:cubicBezTo>
                    <a:pt x="151" y="180"/>
                    <a:pt x="179" y="167"/>
                    <a:pt x="185" y="158"/>
                  </a:cubicBezTo>
                  <a:cubicBezTo>
                    <a:pt x="185" y="158"/>
                    <a:pt x="202" y="168"/>
                    <a:pt x="215" y="179"/>
                  </a:cubicBezTo>
                  <a:cubicBezTo>
                    <a:pt x="216" y="170"/>
                    <a:pt x="215" y="146"/>
                    <a:pt x="214" y="130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214" y="130"/>
                    <a:pt x="185" y="113"/>
                    <a:pt x="188" y="10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2" name="Freeform 133"/>
            <p:cNvSpPr>
              <a:spLocks/>
            </p:cNvSpPr>
            <p:nvPr/>
          </p:nvSpPr>
          <p:spPr bwMode="auto">
            <a:xfrm>
              <a:off x="6108701" y="3327400"/>
              <a:ext cx="1557338" cy="1006475"/>
            </a:xfrm>
            <a:custGeom>
              <a:avLst/>
              <a:gdLst>
                <a:gd name="T0" fmla="*/ 119 w 414"/>
                <a:gd name="T1" fmla="*/ 101 h 268"/>
                <a:gd name="T2" fmla="*/ 112 w 414"/>
                <a:gd name="T3" fmla="*/ 101 h 268"/>
                <a:gd name="T4" fmla="*/ 49 w 414"/>
                <a:gd name="T5" fmla="*/ 115 h 268"/>
                <a:gd name="T6" fmla="*/ 0 w 414"/>
                <a:gd name="T7" fmla="*/ 150 h 268"/>
                <a:gd name="T8" fmla="*/ 150 w 414"/>
                <a:gd name="T9" fmla="*/ 242 h 268"/>
                <a:gd name="T10" fmla="*/ 196 w 414"/>
                <a:gd name="T11" fmla="*/ 202 h 268"/>
                <a:gd name="T12" fmla="*/ 67 w 414"/>
                <a:gd name="T13" fmla="*/ 150 h 268"/>
                <a:gd name="T14" fmla="*/ 167 w 414"/>
                <a:gd name="T15" fmla="*/ 169 h 268"/>
                <a:gd name="T16" fmla="*/ 100 w 414"/>
                <a:gd name="T17" fmla="*/ 138 h 268"/>
                <a:gd name="T18" fmla="*/ 100 w 414"/>
                <a:gd name="T19" fmla="*/ 124 h 268"/>
                <a:gd name="T20" fmla="*/ 267 w 414"/>
                <a:gd name="T21" fmla="*/ 52 h 268"/>
                <a:gd name="T22" fmla="*/ 414 w 414"/>
                <a:gd name="T23" fmla="*/ 11 h 268"/>
                <a:gd name="T24" fmla="*/ 240 w 414"/>
                <a:gd name="T25" fmla="*/ 0 h 268"/>
                <a:gd name="T26" fmla="*/ 119 w 414"/>
                <a:gd name="T27" fmla="*/ 10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68">
                  <a:moveTo>
                    <a:pt x="119" y="101"/>
                  </a:moveTo>
                  <a:cubicBezTo>
                    <a:pt x="84" y="117"/>
                    <a:pt x="112" y="101"/>
                    <a:pt x="112" y="101"/>
                  </a:cubicBezTo>
                  <a:cubicBezTo>
                    <a:pt x="112" y="101"/>
                    <a:pt x="66" y="104"/>
                    <a:pt x="49" y="115"/>
                  </a:cubicBezTo>
                  <a:cubicBezTo>
                    <a:pt x="33" y="126"/>
                    <a:pt x="0" y="150"/>
                    <a:pt x="0" y="150"/>
                  </a:cubicBezTo>
                  <a:cubicBezTo>
                    <a:pt x="0" y="150"/>
                    <a:pt x="25" y="268"/>
                    <a:pt x="150" y="242"/>
                  </a:cubicBezTo>
                  <a:cubicBezTo>
                    <a:pt x="150" y="242"/>
                    <a:pt x="175" y="219"/>
                    <a:pt x="196" y="202"/>
                  </a:cubicBezTo>
                  <a:cubicBezTo>
                    <a:pt x="142" y="197"/>
                    <a:pt x="75" y="185"/>
                    <a:pt x="67" y="150"/>
                  </a:cubicBezTo>
                  <a:cubicBezTo>
                    <a:pt x="67" y="150"/>
                    <a:pt x="130" y="182"/>
                    <a:pt x="167" y="169"/>
                  </a:cubicBezTo>
                  <a:cubicBezTo>
                    <a:pt x="167" y="169"/>
                    <a:pt x="100" y="150"/>
                    <a:pt x="100" y="138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202" y="54"/>
                    <a:pt x="267" y="52"/>
                  </a:cubicBezTo>
                  <a:cubicBezTo>
                    <a:pt x="332" y="50"/>
                    <a:pt x="414" y="11"/>
                    <a:pt x="414" y="11"/>
                  </a:cubicBezTo>
                  <a:cubicBezTo>
                    <a:pt x="414" y="11"/>
                    <a:pt x="298" y="9"/>
                    <a:pt x="240" y="0"/>
                  </a:cubicBezTo>
                  <a:cubicBezTo>
                    <a:pt x="235" y="5"/>
                    <a:pt x="153" y="85"/>
                    <a:pt x="119" y="10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3" name="Freeform 134"/>
            <p:cNvSpPr>
              <a:spLocks/>
            </p:cNvSpPr>
            <p:nvPr/>
          </p:nvSpPr>
          <p:spPr bwMode="auto">
            <a:xfrm>
              <a:off x="5624513" y="2082800"/>
              <a:ext cx="1868488" cy="1201738"/>
            </a:xfrm>
            <a:custGeom>
              <a:avLst/>
              <a:gdLst>
                <a:gd name="T0" fmla="*/ 127 w 497"/>
                <a:gd name="T1" fmla="*/ 252 h 320"/>
                <a:gd name="T2" fmla="*/ 328 w 497"/>
                <a:gd name="T3" fmla="*/ 307 h 320"/>
                <a:gd name="T4" fmla="*/ 359 w 497"/>
                <a:gd name="T5" fmla="*/ 320 h 320"/>
                <a:gd name="T6" fmla="*/ 497 w 497"/>
                <a:gd name="T7" fmla="*/ 296 h 320"/>
                <a:gd name="T8" fmla="*/ 346 w 497"/>
                <a:gd name="T9" fmla="*/ 198 h 320"/>
                <a:gd name="T10" fmla="*/ 189 w 497"/>
                <a:gd name="T11" fmla="*/ 250 h 320"/>
                <a:gd name="T12" fmla="*/ 342 w 497"/>
                <a:gd name="T13" fmla="*/ 166 h 320"/>
                <a:gd name="T14" fmla="*/ 328 w 497"/>
                <a:gd name="T15" fmla="*/ 166 h 320"/>
                <a:gd name="T16" fmla="*/ 153 w 497"/>
                <a:gd name="T17" fmla="*/ 172 h 320"/>
                <a:gd name="T18" fmla="*/ 244 w 497"/>
                <a:gd name="T19" fmla="*/ 120 h 320"/>
                <a:gd name="T20" fmla="*/ 272 w 497"/>
                <a:gd name="T21" fmla="*/ 70 h 320"/>
                <a:gd name="T22" fmla="*/ 77 w 497"/>
                <a:gd name="T23" fmla="*/ 81 h 320"/>
                <a:gd name="T24" fmla="*/ 175 w 497"/>
                <a:gd name="T25" fmla="*/ 42 h 320"/>
                <a:gd name="T26" fmla="*/ 63 w 497"/>
                <a:gd name="T27" fmla="*/ 60 h 320"/>
                <a:gd name="T28" fmla="*/ 122 w 497"/>
                <a:gd name="T29" fmla="*/ 16 h 320"/>
                <a:gd name="T30" fmla="*/ 35 w 497"/>
                <a:gd name="T31" fmla="*/ 0 h 320"/>
                <a:gd name="T32" fmla="*/ 127 w 497"/>
                <a:gd name="T33" fmla="*/ 25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7" h="320">
                  <a:moveTo>
                    <a:pt x="127" y="252"/>
                  </a:moveTo>
                  <a:cubicBezTo>
                    <a:pt x="127" y="252"/>
                    <a:pt x="256" y="318"/>
                    <a:pt x="328" y="307"/>
                  </a:cubicBezTo>
                  <a:cubicBezTo>
                    <a:pt x="328" y="307"/>
                    <a:pt x="347" y="312"/>
                    <a:pt x="359" y="320"/>
                  </a:cubicBezTo>
                  <a:cubicBezTo>
                    <a:pt x="394" y="313"/>
                    <a:pt x="471" y="297"/>
                    <a:pt x="497" y="296"/>
                  </a:cubicBezTo>
                  <a:cubicBezTo>
                    <a:pt x="497" y="296"/>
                    <a:pt x="398" y="205"/>
                    <a:pt x="346" y="198"/>
                  </a:cubicBezTo>
                  <a:cubicBezTo>
                    <a:pt x="294" y="190"/>
                    <a:pt x="189" y="250"/>
                    <a:pt x="189" y="250"/>
                  </a:cubicBezTo>
                  <a:cubicBezTo>
                    <a:pt x="189" y="250"/>
                    <a:pt x="270" y="174"/>
                    <a:pt x="342" y="166"/>
                  </a:cubicBezTo>
                  <a:cubicBezTo>
                    <a:pt x="415" y="159"/>
                    <a:pt x="328" y="166"/>
                    <a:pt x="328" y="166"/>
                  </a:cubicBezTo>
                  <a:cubicBezTo>
                    <a:pt x="328" y="166"/>
                    <a:pt x="216" y="146"/>
                    <a:pt x="153" y="172"/>
                  </a:cubicBezTo>
                  <a:cubicBezTo>
                    <a:pt x="153" y="172"/>
                    <a:pt x="218" y="140"/>
                    <a:pt x="244" y="120"/>
                  </a:cubicBezTo>
                  <a:cubicBezTo>
                    <a:pt x="270" y="99"/>
                    <a:pt x="272" y="70"/>
                    <a:pt x="272" y="70"/>
                  </a:cubicBezTo>
                  <a:cubicBezTo>
                    <a:pt x="272" y="70"/>
                    <a:pt x="102" y="77"/>
                    <a:pt x="77" y="81"/>
                  </a:cubicBezTo>
                  <a:cubicBezTo>
                    <a:pt x="77" y="81"/>
                    <a:pt x="166" y="55"/>
                    <a:pt x="175" y="42"/>
                  </a:cubicBezTo>
                  <a:cubicBezTo>
                    <a:pt x="185" y="29"/>
                    <a:pt x="63" y="60"/>
                    <a:pt x="63" y="60"/>
                  </a:cubicBezTo>
                  <a:cubicBezTo>
                    <a:pt x="63" y="60"/>
                    <a:pt x="146" y="25"/>
                    <a:pt x="122" y="16"/>
                  </a:cubicBezTo>
                  <a:cubicBezTo>
                    <a:pt x="105" y="10"/>
                    <a:pt x="66" y="0"/>
                    <a:pt x="35" y="0"/>
                  </a:cubicBezTo>
                  <a:cubicBezTo>
                    <a:pt x="18" y="58"/>
                    <a:pt x="0" y="180"/>
                    <a:pt x="127" y="25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4" name="Freeform 135"/>
            <p:cNvSpPr>
              <a:spLocks/>
            </p:cNvSpPr>
            <p:nvPr/>
          </p:nvSpPr>
          <p:spPr bwMode="auto">
            <a:xfrm>
              <a:off x="6245226" y="276225"/>
              <a:ext cx="1116013" cy="984250"/>
            </a:xfrm>
            <a:custGeom>
              <a:avLst/>
              <a:gdLst>
                <a:gd name="T0" fmla="*/ 124 w 297"/>
                <a:gd name="T1" fmla="*/ 152 h 262"/>
                <a:gd name="T2" fmla="*/ 198 w 297"/>
                <a:gd name="T3" fmla="*/ 116 h 262"/>
                <a:gd name="T4" fmla="*/ 105 w 297"/>
                <a:gd name="T5" fmla="*/ 125 h 262"/>
                <a:gd name="T6" fmla="*/ 115 w 297"/>
                <a:gd name="T7" fmla="*/ 68 h 262"/>
                <a:gd name="T8" fmla="*/ 95 w 297"/>
                <a:gd name="T9" fmla="*/ 87 h 262"/>
                <a:gd name="T10" fmla="*/ 40 w 297"/>
                <a:gd name="T11" fmla="*/ 0 h 262"/>
                <a:gd name="T12" fmla="*/ 64 w 297"/>
                <a:gd name="T13" fmla="*/ 100 h 262"/>
                <a:gd name="T14" fmla="*/ 0 w 297"/>
                <a:gd name="T15" fmla="*/ 124 h 262"/>
                <a:gd name="T16" fmla="*/ 10 w 297"/>
                <a:gd name="T17" fmla="*/ 141 h 262"/>
                <a:gd name="T18" fmla="*/ 64 w 297"/>
                <a:gd name="T19" fmla="*/ 126 h 262"/>
                <a:gd name="T20" fmla="*/ 64 w 297"/>
                <a:gd name="T21" fmla="*/ 158 h 262"/>
                <a:gd name="T22" fmla="*/ 138 w 297"/>
                <a:gd name="T23" fmla="*/ 185 h 262"/>
                <a:gd name="T24" fmla="*/ 111 w 297"/>
                <a:gd name="T25" fmla="*/ 210 h 262"/>
                <a:gd name="T26" fmla="*/ 146 w 297"/>
                <a:gd name="T27" fmla="*/ 200 h 262"/>
                <a:gd name="T28" fmla="*/ 297 w 297"/>
                <a:gd name="T29" fmla="*/ 262 h 262"/>
                <a:gd name="T30" fmla="*/ 124 w 297"/>
                <a:gd name="T31" fmla="*/ 15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7" h="262">
                  <a:moveTo>
                    <a:pt x="124" y="152"/>
                  </a:moveTo>
                  <a:cubicBezTo>
                    <a:pt x="198" y="116"/>
                    <a:pt x="198" y="116"/>
                    <a:pt x="198" y="116"/>
                  </a:cubicBezTo>
                  <a:cubicBezTo>
                    <a:pt x="198" y="116"/>
                    <a:pt x="114" y="136"/>
                    <a:pt x="105" y="125"/>
                  </a:cubicBezTo>
                  <a:cubicBezTo>
                    <a:pt x="100" y="119"/>
                    <a:pt x="107" y="93"/>
                    <a:pt x="115" y="68"/>
                  </a:cubicBezTo>
                  <a:cubicBezTo>
                    <a:pt x="109" y="79"/>
                    <a:pt x="102" y="87"/>
                    <a:pt x="95" y="87"/>
                  </a:cubicBezTo>
                  <a:cubicBezTo>
                    <a:pt x="73" y="86"/>
                    <a:pt x="40" y="0"/>
                    <a:pt x="40" y="0"/>
                  </a:cubicBezTo>
                  <a:cubicBezTo>
                    <a:pt x="40" y="0"/>
                    <a:pt x="68" y="93"/>
                    <a:pt x="64" y="100"/>
                  </a:cubicBezTo>
                  <a:cubicBezTo>
                    <a:pt x="62" y="105"/>
                    <a:pt x="26" y="116"/>
                    <a:pt x="0" y="124"/>
                  </a:cubicBezTo>
                  <a:cubicBezTo>
                    <a:pt x="3" y="129"/>
                    <a:pt x="6" y="135"/>
                    <a:pt x="10" y="141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57" y="154"/>
                    <a:pt x="64" y="158"/>
                  </a:cubicBezTo>
                  <a:cubicBezTo>
                    <a:pt x="70" y="161"/>
                    <a:pt x="138" y="174"/>
                    <a:pt x="138" y="185"/>
                  </a:cubicBezTo>
                  <a:cubicBezTo>
                    <a:pt x="138" y="188"/>
                    <a:pt x="127" y="197"/>
                    <a:pt x="111" y="210"/>
                  </a:cubicBezTo>
                  <a:cubicBezTo>
                    <a:pt x="146" y="200"/>
                    <a:pt x="146" y="200"/>
                    <a:pt x="146" y="200"/>
                  </a:cubicBezTo>
                  <a:cubicBezTo>
                    <a:pt x="157" y="194"/>
                    <a:pt x="297" y="262"/>
                    <a:pt x="297" y="262"/>
                  </a:cubicBezTo>
                  <a:lnTo>
                    <a:pt x="124" y="152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5" name="Freeform 136"/>
            <p:cNvSpPr>
              <a:spLocks/>
            </p:cNvSpPr>
            <p:nvPr/>
          </p:nvSpPr>
          <p:spPr bwMode="auto">
            <a:xfrm>
              <a:off x="6677026" y="347663"/>
              <a:ext cx="60325" cy="184150"/>
            </a:xfrm>
            <a:custGeom>
              <a:avLst/>
              <a:gdLst>
                <a:gd name="T0" fmla="*/ 0 w 16"/>
                <a:gd name="T1" fmla="*/ 49 h 49"/>
                <a:gd name="T2" fmla="*/ 16 w 16"/>
                <a:gd name="T3" fmla="*/ 0 h 49"/>
                <a:gd name="T4" fmla="*/ 0 w 16"/>
                <a:gd name="T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49">
                  <a:moveTo>
                    <a:pt x="0" y="49"/>
                  </a:moveTo>
                  <a:cubicBezTo>
                    <a:pt x="10" y="29"/>
                    <a:pt x="16" y="0"/>
                    <a:pt x="16" y="0"/>
                  </a:cubicBezTo>
                  <a:cubicBezTo>
                    <a:pt x="16" y="0"/>
                    <a:pt x="7" y="24"/>
                    <a:pt x="0" y="49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6" name="Freeform 137"/>
            <p:cNvSpPr>
              <a:spLocks/>
            </p:cNvSpPr>
            <p:nvPr/>
          </p:nvSpPr>
          <p:spPr bwMode="auto">
            <a:xfrm>
              <a:off x="6850063" y="384175"/>
              <a:ext cx="2066925" cy="2217738"/>
            </a:xfrm>
            <a:custGeom>
              <a:avLst/>
              <a:gdLst>
                <a:gd name="T0" fmla="*/ 467 w 550"/>
                <a:gd name="T1" fmla="*/ 383 h 590"/>
                <a:gd name="T2" fmla="*/ 439 w 550"/>
                <a:gd name="T3" fmla="*/ 351 h 590"/>
                <a:gd name="T4" fmla="*/ 467 w 550"/>
                <a:gd name="T5" fmla="*/ 307 h 590"/>
                <a:gd name="T6" fmla="*/ 385 w 550"/>
                <a:gd name="T7" fmla="*/ 329 h 590"/>
                <a:gd name="T8" fmla="*/ 392 w 550"/>
                <a:gd name="T9" fmla="*/ 325 h 590"/>
                <a:gd name="T10" fmla="*/ 398 w 550"/>
                <a:gd name="T11" fmla="*/ 261 h 590"/>
                <a:gd name="T12" fmla="*/ 364 w 550"/>
                <a:gd name="T13" fmla="*/ 212 h 590"/>
                <a:gd name="T14" fmla="*/ 332 w 550"/>
                <a:gd name="T15" fmla="*/ 94 h 590"/>
                <a:gd name="T16" fmla="*/ 330 w 550"/>
                <a:gd name="T17" fmla="*/ 92 h 590"/>
                <a:gd name="T18" fmla="*/ 322 w 550"/>
                <a:gd name="T19" fmla="*/ 200 h 590"/>
                <a:gd name="T20" fmla="*/ 280 w 550"/>
                <a:gd name="T21" fmla="*/ 160 h 590"/>
                <a:gd name="T22" fmla="*/ 315 w 550"/>
                <a:gd name="T23" fmla="*/ 222 h 590"/>
                <a:gd name="T24" fmla="*/ 272 w 550"/>
                <a:gd name="T25" fmla="*/ 261 h 590"/>
                <a:gd name="T26" fmla="*/ 129 w 550"/>
                <a:gd name="T27" fmla="*/ 1 h 590"/>
                <a:gd name="T28" fmla="*/ 126 w 550"/>
                <a:gd name="T29" fmla="*/ 0 h 590"/>
                <a:gd name="T30" fmla="*/ 259 w 550"/>
                <a:gd name="T31" fmla="*/ 270 h 590"/>
                <a:gd name="T32" fmla="*/ 308 w 550"/>
                <a:gd name="T33" fmla="*/ 270 h 590"/>
                <a:gd name="T34" fmla="*/ 340 w 550"/>
                <a:gd name="T35" fmla="*/ 318 h 590"/>
                <a:gd name="T36" fmla="*/ 191 w 550"/>
                <a:gd name="T37" fmla="*/ 442 h 590"/>
                <a:gd name="T38" fmla="*/ 85 w 550"/>
                <a:gd name="T39" fmla="*/ 496 h 590"/>
                <a:gd name="T40" fmla="*/ 61 w 550"/>
                <a:gd name="T41" fmla="*/ 278 h 590"/>
                <a:gd name="T42" fmla="*/ 37 w 550"/>
                <a:gd name="T43" fmla="*/ 468 h 590"/>
                <a:gd name="T44" fmla="*/ 39 w 550"/>
                <a:gd name="T45" fmla="*/ 318 h 590"/>
                <a:gd name="T46" fmla="*/ 5 w 550"/>
                <a:gd name="T47" fmla="*/ 515 h 590"/>
                <a:gd name="T48" fmla="*/ 64 w 550"/>
                <a:gd name="T49" fmla="*/ 552 h 590"/>
                <a:gd name="T50" fmla="*/ 114 w 550"/>
                <a:gd name="T51" fmla="*/ 584 h 590"/>
                <a:gd name="T52" fmla="*/ 144 w 550"/>
                <a:gd name="T53" fmla="*/ 546 h 590"/>
                <a:gd name="T54" fmla="*/ 315 w 550"/>
                <a:gd name="T55" fmla="*/ 439 h 590"/>
                <a:gd name="T56" fmla="*/ 368 w 550"/>
                <a:gd name="T57" fmla="*/ 389 h 590"/>
                <a:gd name="T58" fmla="*/ 504 w 550"/>
                <a:gd name="T59" fmla="*/ 439 h 590"/>
                <a:gd name="T60" fmla="*/ 505 w 550"/>
                <a:gd name="T61" fmla="*/ 440 h 590"/>
                <a:gd name="T62" fmla="*/ 550 w 550"/>
                <a:gd name="T63" fmla="*/ 400 h 590"/>
                <a:gd name="T64" fmla="*/ 467 w 550"/>
                <a:gd name="T65" fmla="*/ 38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0" h="590">
                  <a:moveTo>
                    <a:pt x="467" y="383"/>
                  </a:moveTo>
                  <a:cubicBezTo>
                    <a:pt x="446" y="374"/>
                    <a:pt x="439" y="351"/>
                    <a:pt x="439" y="351"/>
                  </a:cubicBezTo>
                  <a:cubicBezTo>
                    <a:pt x="467" y="307"/>
                    <a:pt x="467" y="307"/>
                    <a:pt x="467" y="307"/>
                  </a:cubicBezTo>
                  <a:cubicBezTo>
                    <a:pt x="411" y="359"/>
                    <a:pt x="391" y="338"/>
                    <a:pt x="385" y="329"/>
                  </a:cubicBezTo>
                  <a:cubicBezTo>
                    <a:pt x="387" y="328"/>
                    <a:pt x="390" y="328"/>
                    <a:pt x="392" y="325"/>
                  </a:cubicBezTo>
                  <a:cubicBezTo>
                    <a:pt x="460" y="250"/>
                    <a:pt x="398" y="261"/>
                    <a:pt x="398" y="261"/>
                  </a:cubicBezTo>
                  <a:cubicBezTo>
                    <a:pt x="364" y="212"/>
                    <a:pt x="364" y="212"/>
                    <a:pt x="364" y="212"/>
                  </a:cubicBezTo>
                  <a:cubicBezTo>
                    <a:pt x="332" y="94"/>
                    <a:pt x="332" y="94"/>
                    <a:pt x="332" y="94"/>
                  </a:cubicBezTo>
                  <a:cubicBezTo>
                    <a:pt x="331" y="93"/>
                    <a:pt x="331" y="93"/>
                    <a:pt x="330" y="92"/>
                  </a:cubicBezTo>
                  <a:cubicBezTo>
                    <a:pt x="305" y="122"/>
                    <a:pt x="322" y="200"/>
                    <a:pt x="322" y="200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315" y="222"/>
                    <a:pt x="315" y="222"/>
                    <a:pt x="315" y="222"/>
                  </a:cubicBezTo>
                  <a:cubicBezTo>
                    <a:pt x="319" y="239"/>
                    <a:pt x="272" y="261"/>
                    <a:pt x="272" y="261"/>
                  </a:cubicBezTo>
                  <a:cubicBezTo>
                    <a:pt x="101" y="195"/>
                    <a:pt x="116" y="55"/>
                    <a:pt x="129" y="1"/>
                  </a:cubicBezTo>
                  <a:cubicBezTo>
                    <a:pt x="128" y="1"/>
                    <a:pt x="127" y="0"/>
                    <a:pt x="126" y="0"/>
                  </a:cubicBezTo>
                  <a:cubicBezTo>
                    <a:pt x="40" y="190"/>
                    <a:pt x="231" y="264"/>
                    <a:pt x="259" y="270"/>
                  </a:cubicBezTo>
                  <a:cubicBezTo>
                    <a:pt x="289" y="276"/>
                    <a:pt x="308" y="270"/>
                    <a:pt x="308" y="270"/>
                  </a:cubicBezTo>
                  <a:cubicBezTo>
                    <a:pt x="308" y="270"/>
                    <a:pt x="330" y="294"/>
                    <a:pt x="340" y="318"/>
                  </a:cubicBezTo>
                  <a:cubicBezTo>
                    <a:pt x="350" y="342"/>
                    <a:pt x="218" y="414"/>
                    <a:pt x="191" y="442"/>
                  </a:cubicBezTo>
                  <a:cubicBezTo>
                    <a:pt x="163" y="470"/>
                    <a:pt x="85" y="496"/>
                    <a:pt x="85" y="496"/>
                  </a:cubicBezTo>
                  <a:cubicBezTo>
                    <a:pt x="126" y="335"/>
                    <a:pt x="61" y="278"/>
                    <a:pt x="61" y="278"/>
                  </a:cubicBezTo>
                  <a:cubicBezTo>
                    <a:pt x="112" y="379"/>
                    <a:pt x="37" y="468"/>
                    <a:pt x="37" y="468"/>
                  </a:cubicBezTo>
                  <a:cubicBezTo>
                    <a:pt x="0" y="431"/>
                    <a:pt x="39" y="318"/>
                    <a:pt x="39" y="318"/>
                  </a:cubicBezTo>
                  <a:cubicBezTo>
                    <a:pt x="6" y="354"/>
                    <a:pt x="3" y="448"/>
                    <a:pt x="5" y="515"/>
                  </a:cubicBezTo>
                  <a:cubicBezTo>
                    <a:pt x="29" y="524"/>
                    <a:pt x="52" y="536"/>
                    <a:pt x="64" y="552"/>
                  </a:cubicBezTo>
                  <a:cubicBezTo>
                    <a:pt x="93" y="590"/>
                    <a:pt x="114" y="584"/>
                    <a:pt x="114" y="584"/>
                  </a:cubicBezTo>
                  <a:cubicBezTo>
                    <a:pt x="114" y="584"/>
                    <a:pt x="133" y="544"/>
                    <a:pt x="144" y="546"/>
                  </a:cubicBezTo>
                  <a:cubicBezTo>
                    <a:pt x="155" y="547"/>
                    <a:pt x="286" y="446"/>
                    <a:pt x="315" y="439"/>
                  </a:cubicBezTo>
                  <a:cubicBezTo>
                    <a:pt x="345" y="432"/>
                    <a:pt x="361" y="389"/>
                    <a:pt x="368" y="389"/>
                  </a:cubicBezTo>
                  <a:cubicBezTo>
                    <a:pt x="376" y="389"/>
                    <a:pt x="486" y="439"/>
                    <a:pt x="504" y="439"/>
                  </a:cubicBezTo>
                  <a:cubicBezTo>
                    <a:pt x="504" y="439"/>
                    <a:pt x="505" y="439"/>
                    <a:pt x="505" y="440"/>
                  </a:cubicBezTo>
                  <a:cubicBezTo>
                    <a:pt x="530" y="423"/>
                    <a:pt x="550" y="400"/>
                    <a:pt x="550" y="400"/>
                  </a:cubicBezTo>
                  <a:cubicBezTo>
                    <a:pt x="550" y="400"/>
                    <a:pt x="487" y="392"/>
                    <a:pt x="467" y="383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7" name="Freeform 138"/>
            <p:cNvSpPr>
              <a:spLocks/>
            </p:cNvSpPr>
            <p:nvPr/>
          </p:nvSpPr>
          <p:spPr bwMode="auto">
            <a:xfrm>
              <a:off x="8089901" y="663575"/>
              <a:ext cx="255588" cy="701675"/>
            </a:xfrm>
            <a:custGeom>
              <a:avLst/>
              <a:gdLst>
                <a:gd name="T0" fmla="*/ 18 w 68"/>
                <a:gd name="T1" fmla="*/ 161 h 187"/>
                <a:gd name="T2" fmla="*/ 53 w 68"/>
                <a:gd name="T3" fmla="*/ 187 h 187"/>
                <a:gd name="T4" fmla="*/ 68 w 68"/>
                <a:gd name="T5" fmla="*/ 187 h 187"/>
                <a:gd name="T6" fmla="*/ 35 w 68"/>
                <a:gd name="T7" fmla="*/ 9 h 187"/>
                <a:gd name="T8" fmla="*/ 0 w 68"/>
                <a:gd name="T9" fmla="*/ 18 h 187"/>
                <a:gd name="T10" fmla="*/ 18 w 68"/>
                <a:gd name="T11" fmla="*/ 16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87">
                  <a:moveTo>
                    <a:pt x="18" y="161"/>
                  </a:moveTo>
                  <a:cubicBezTo>
                    <a:pt x="18" y="161"/>
                    <a:pt x="48" y="173"/>
                    <a:pt x="53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87"/>
                    <a:pt x="50" y="51"/>
                    <a:pt x="35" y="9"/>
                  </a:cubicBezTo>
                  <a:cubicBezTo>
                    <a:pt x="35" y="9"/>
                    <a:pt x="22" y="0"/>
                    <a:pt x="0" y="18"/>
                  </a:cubicBezTo>
                  <a:cubicBezTo>
                    <a:pt x="0" y="18"/>
                    <a:pt x="0" y="123"/>
                    <a:pt x="18" y="16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8" name="Freeform 139"/>
            <p:cNvSpPr>
              <a:spLocks/>
            </p:cNvSpPr>
            <p:nvPr/>
          </p:nvSpPr>
          <p:spPr bwMode="auto">
            <a:xfrm>
              <a:off x="7999413" y="1703388"/>
              <a:ext cx="222250" cy="1285875"/>
            </a:xfrm>
            <a:custGeom>
              <a:avLst/>
              <a:gdLst>
                <a:gd name="T0" fmla="*/ 11 w 59"/>
                <a:gd name="T1" fmla="*/ 342 h 342"/>
                <a:gd name="T2" fmla="*/ 42 w 59"/>
                <a:gd name="T3" fmla="*/ 319 h 342"/>
                <a:gd name="T4" fmla="*/ 59 w 59"/>
                <a:gd name="T5" fmla="*/ 0 h 342"/>
                <a:gd name="T6" fmla="*/ 44 w 59"/>
                <a:gd name="T7" fmla="*/ 22 h 342"/>
                <a:gd name="T8" fmla="*/ 11 w 59"/>
                <a:gd name="T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42">
                  <a:moveTo>
                    <a:pt x="11" y="342"/>
                  </a:moveTo>
                  <a:cubicBezTo>
                    <a:pt x="42" y="319"/>
                    <a:pt x="42" y="319"/>
                    <a:pt x="42" y="31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0" y="314"/>
                    <a:pt x="11" y="34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9" name="Freeform 140"/>
            <p:cNvSpPr>
              <a:spLocks/>
            </p:cNvSpPr>
            <p:nvPr/>
          </p:nvSpPr>
          <p:spPr bwMode="auto">
            <a:xfrm>
              <a:off x="8015288" y="1316038"/>
              <a:ext cx="333375" cy="2052638"/>
            </a:xfrm>
            <a:custGeom>
              <a:avLst/>
              <a:gdLst>
                <a:gd name="T0" fmla="*/ 25 w 89"/>
                <a:gd name="T1" fmla="*/ 546 h 546"/>
                <a:gd name="T2" fmla="*/ 49 w 89"/>
                <a:gd name="T3" fmla="*/ 492 h 546"/>
                <a:gd name="T4" fmla="*/ 82 w 89"/>
                <a:gd name="T5" fmla="*/ 70 h 546"/>
                <a:gd name="T6" fmla="*/ 82 w 89"/>
                <a:gd name="T7" fmla="*/ 13 h 546"/>
                <a:gd name="T8" fmla="*/ 55 w 89"/>
                <a:gd name="T9" fmla="*/ 0 h 546"/>
                <a:gd name="T10" fmla="*/ 48 w 89"/>
                <a:gd name="T11" fmla="*/ 45 h 546"/>
                <a:gd name="T12" fmla="*/ 55 w 89"/>
                <a:gd name="T13" fmla="*/ 79 h 546"/>
                <a:gd name="T14" fmla="*/ 0 w 89"/>
                <a:gd name="T15" fmla="*/ 503 h 546"/>
                <a:gd name="T16" fmla="*/ 25 w 89"/>
                <a:gd name="T17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46">
                  <a:moveTo>
                    <a:pt x="25" y="546"/>
                  </a:moveTo>
                  <a:cubicBezTo>
                    <a:pt x="49" y="492"/>
                    <a:pt x="49" y="492"/>
                    <a:pt x="49" y="492"/>
                  </a:cubicBezTo>
                  <a:cubicBezTo>
                    <a:pt x="49" y="492"/>
                    <a:pt x="84" y="112"/>
                    <a:pt x="82" y="70"/>
                  </a:cubicBezTo>
                  <a:cubicBezTo>
                    <a:pt x="82" y="70"/>
                    <a:pt x="89" y="25"/>
                    <a:pt x="82" y="13"/>
                  </a:cubicBezTo>
                  <a:cubicBezTo>
                    <a:pt x="76" y="2"/>
                    <a:pt x="55" y="0"/>
                    <a:pt x="55" y="0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8" y="45"/>
                    <a:pt x="61" y="55"/>
                    <a:pt x="55" y="79"/>
                  </a:cubicBezTo>
                  <a:cubicBezTo>
                    <a:pt x="49" y="103"/>
                    <a:pt x="5" y="459"/>
                    <a:pt x="0" y="503"/>
                  </a:cubicBezTo>
                  <a:lnTo>
                    <a:pt x="25" y="54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0" name="Freeform 141"/>
            <p:cNvSpPr>
              <a:spLocks/>
            </p:cNvSpPr>
            <p:nvPr/>
          </p:nvSpPr>
          <p:spPr bwMode="auto">
            <a:xfrm>
              <a:off x="8199438" y="234950"/>
              <a:ext cx="1033463" cy="849313"/>
            </a:xfrm>
            <a:custGeom>
              <a:avLst/>
              <a:gdLst>
                <a:gd name="T0" fmla="*/ 139 w 275"/>
                <a:gd name="T1" fmla="*/ 200 h 226"/>
                <a:gd name="T2" fmla="*/ 150 w 275"/>
                <a:gd name="T3" fmla="*/ 200 h 226"/>
                <a:gd name="T4" fmla="*/ 164 w 275"/>
                <a:gd name="T5" fmla="*/ 157 h 226"/>
                <a:gd name="T6" fmla="*/ 220 w 275"/>
                <a:gd name="T7" fmla="*/ 131 h 226"/>
                <a:gd name="T8" fmla="*/ 259 w 275"/>
                <a:gd name="T9" fmla="*/ 136 h 226"/>
                <a:gd name="T10" fmla="*/ 275 w 275"/>
                <a:gd name="T11" fmla="*/ 121 h 226"/>
                <a:gd name="T12" fmla="*/ 150 w 275"/>
                <a:gd name="T13" fmla="*/ 5 h 226"/>
                <a:gd name="T14" fmla="*/ 124 w 275"/>
                <a:gd name="T15" fmla="*/ 5 h 226"/>
                <a:gd name="T16" fmla="*/ 94 w 275"/>
                <a:gd name="T17" fmla="*/ 5 h 226"/>
                <a:gd name="T18" fmla="*/ 0 w 275"/>
                <a:gd name="T19" fmla="*/ 121 h 226"/>
                <a:gd name="T20" fmla="*/ 28 w 275"/>
                <a:gd name="T21" fmla="*/ 226 h 226"/>
                <a:gd name="T22" fmla="*/ 39 w 275"/>
                <a:gd name="T23" fmla="*/ 205 h 226"/>
                <a:gd name="T24" fmla="*/ 87 w 275"/>
                <a:gd name="T25" fmla="*/ 196 h 226"/>
                <a:gd name="T26" fmla="*/ 89 w 275"/>
                <a:gd name="T27" fmla="*/ 163 h 226"/>
                <a:gd name="T28" fmla="*/ 124 w 275"/>
                <a:gd name="T29" fmla="*/ 136 h 226"/>
                <a:gd name="T30" fmla="*/ 143 w 275"/>
                <a:gd name="T31" fmla="*/ 169 h 226"/>
                <a:gd name="T32" fmla="*/ 139 w 275"/>
                <a:gd name="T33" fmla="*/ 20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5" h="226">
                  <a:moveTo>
                    <a:pt x="139" y="200"/>
                  </a:moveTo>
                  <a:cubicBezTo>
                    <a:pt x="150" y="200"/>
                    <a:pt x="150" y="200"/>
                    <a:pt x="150" y="200"/>
                  </a:cubicBezTo>
                  <a:cubicBezTo>
                    <a:pt x="150" y="200"/>
                    <a:pt x="149" y="166"/>
                    <a:pt x="164" y="157"/>
                  </a:cubicBezTo>
                  <a:cubicBezTo>
                    <a:pt x="179" y="148"/>
                    <a:pt x="196" y="129"/>
                    <a:pt x="220" y="131"/>
                  </a:cubicBezTo>
                  <a:cubicBezTo>
                    <a:pt x="220" y="131"/>
                    <a:pt x="254" y="138"/>
                    <a:pt x="259" y="136"/>
                  </a:cubicBezTo>
                  <a:cubicBezTo>
                    <a:pt x="264" y="134"/>
                    <a:pt x="275" y="121"/>
                    <a:pt x="275" y="121"/>
                  </a:cubicBezTo>
                  <a:cubicBezTo>
                    <a:pt x="275" y="121"/>
                    <a:pt x="241" y="35"/>
                    <a:pt x="150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97" y="0"/>
                    <a:pt x="94" y="5"/>
                  </a:cubicBezTo>
                  <a:cubicBezTo>
                    <a:pt x="91" y="10"/>
                    <a:pt x="0" y="46"/>
                    <a:pt x="0" y="121"/>
                  </a:cubicBezTo>
                  <a:cubicBezTo>
                    <a:pt x="0" y="185"/>
                    <a:pt x="28" y="226"/>
                    <a:pt x="28" y="226"/>
                  </a:cubicBezTo>
                  <a:cubicBezTo>
                    <a:pt x="36" y="215"/>
                    <a:pt x="36" y="222"/>
                    <a:pt x="39" y="205"/>
                  </a:cubicBezTo>
                  <a:cubicBezTo>
                    <a:pt x="52" y="193"/>
                    <a:pt x="87" y="196"/>
                    <a:pt x="87" y="196"/>
                  </a:cubicBezTo>
                  <a:cubicBezTo>
                    <a:pt x="87" y="196"/>
                    <a:pt x="80" y="181"/>
                    <a:pt x="89" y="163"/>
                  </a:cubicBezTo>
                  <a:cubicBezTo>
                    <a:pt x="98" y="145"/>
                    <a:pt x="109" y="132"/>
                    <a:pt x="124" y="136"/>
                  </a:cubicBezTo>
                  <a:cubicBezTo>
                    <a:pt x="124" y="136"/>
                    <a:pt x="143" y="151"/>
                    <a:pt x="143" y="169"/>
                  </a:cubicBezTo>
                  <a:lnTo>
                    <a:pt x="139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3906113" y="1094633"/>
            <a:ext cx="1432709" cy="2348620"/>
            <a:chOff x="3944938" y="3621088"/>
            <a:chExt cx="1778000" cy="2914651"/>
          </a:xfrm>
        </p:grpSpPr>
        <p:sp>
          <p:nvSpPr>
            <p:cNvPr id="209" name="Freeform 126"/>
            <p:cNvSpPr>
              <a:spLocks noEditPoints="1"/>
            </p:cNvSpPr>
            <p:nvPr/>
          </p:nvSpPr>
          <p:spPr bwMode="auto">
            <a:xfrm>
              <a:off x="4091361" y="3786494"/>
              <a:ext cx="1263651" cy="1381128"/>
            </a:xfrm>
            <a:custGeom>
              <a:avLst/>
              <a:gdLst>
                <a:gd name="T0" fmla="*/ 411 w 628"/>
                <a:gd name="T1" fmla="*/ 695 h 734"/>
                <a:gd name="T2" fmla="*/ 411 w 628"/>
                <a:gd name="T3" fmla="*/ 706 h 734"/>
                <a:gd name="T4" fmla="*/ 442 w 628"/>
                <a:gd name="T5" fmla="*/ 725 h 734"/>
                <a:gd name="T6" fmla="*/ 475 w 628"/>
                <a:gd name="T7" fmla="*/ 734 h 734"/>
                <a:gd name="T8" fmla="*/ 480 w 628"/>
                <a:gd name="T9" fmla="*/ 727 h 734"/>
                <a:gd name="T10" fmla="*/ 437 w 628"/>
                <a:gd name="T11" fmla="*/ 711 h 734"/>
                <a:gd name="T12" fmla="*/ 411 w 628"/>
                <a:gd name="T13" fmla="*/ 695 h 734"/>
                <a:gd name="T14" fmla="*/ 238 w 628"/>
                <a:gd name="T15" fmla="*/ 340 h 734"/>
                <a:gd name="T16" fmla="*/ 244 w 628"/>
                <a:gd name="T17" fmla="*/ 380 h 734"/>
                <a:gd name="T18" fmla="*/ 231 w 628"/>
                <a:gd name="T19" fmla="*/ 409 h 734"/>
                <a:gd name="T20" fmla="*/ 233 w 628"/>
                <a:gd name="T21" fmla="*/ 413 h 734"/>
                <a:gd name="T22" fmla="*/ 253 w 628"/>
                <a:gd name="T23" fmla="*/ 416 h 734"/>
                <a:gd name="T24" fmla="*/ 260 w 628"/>
                <a:gd name="T25" fmla="*/ 366 h 734"/>
                <a:gd name="T26" fmla="*/ 249 w 628"/>
                <a:gd name="T27" fmla="*/ 340 h 734"/>
                <a:gd name="T28" fmla="*/ 238 w 628"/>
                <a:gd name="T29" fmla="*/ 340 h 734"/>
                <a:gd name="T30" fmla="*/ 486 w 628"/>
                <a:gd name="T31" fmla="*/ 79 h 734"/>
                <a:gd name="T32" fmla="*/ 487 w 628"/>
                <a:gd name="T33" fmla="*/ 112 h 734"/>
                <a:gd name="T34" fmla="*/ 542 w 628"/>
                <a:gd name="T35" fmla="*/ 58 h 734"/>
                <a:gd name="T36" fmla="*/ 609 w 628"/>
                <a:gd name="T37" fmla="*/ 17 h 734"/>
                <a:gd name="T38" fmla="*/ 628 w 628"/>
                <a:gd name="T39" fmla="*/ 14 h 734"/>
                <a:gd name="T40" fmla="*/ 625 w 628"/>
                <a:gd name="T41" fmla="*/ 3 h 734"/>
                <a:gd name="T42" fmla="*/ 600 w 628"/>
                <a:gd name="T43" fmla="*/ 6 h 734"/>
                <a:gd name="T44" fmla="*/ 546 w 628"/>
                <a:gd name="T45" fmla="*/ 25 h 734"/>
                <a:gd name="T46" fmla="*/ 512 w 628"/>
                <a:gd name="T47" fmla="*/ 50 h 734"/>
                <a:gd name="T48" fmla="*/ 486 w 628"/>
                <a:gd name="T49" fmla="*/ 79 h 734"/>
                <a:gd name="T50" fmla="*/ 0 w 628"/>
                <a:gd name="T51" fmla="*/ 285 h 734"/>
                <a:gd name="T52" fmla="*/ 18 w 628"/>
                <a:gd name="T53" fmla="*/ 312 h 734"/>
                <a:gd name="T54" fmla="*/ 24 w 628"/>
                <a:gd name="T55" fmla="*/ 326 h 734"/>
                <a:gd name="T56" fmla="*/ 28 w 628"/>
                <a:gd name="T57" fmla="*/ 316 h 734"/>
                <a:gd name="T58" fmla="*/ 6 w 628"/>
                <a:gd name="T59" fmla="*/ 258 h 734"/>
                <a:gd name="T60" fmla="*/ 0 w 628"/>
                <a:gd name="T61" fmla="*/ 285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8" h="734">
                  <a:moveTo>
                    <a:pt x="411" y="695"/>
                  </a:moveTo>
                  <a:cubicBezTo>
                    <a:pt x="411" y="706"/>
                    <a:pt x="411" y="706"/>
                    <a:pt x="411" y="706"/>
                  </a:cubicBezTo>
                  <a:cubicBezTo>
                    <a:pt x="411" y="706"/>
                    <a:pt x="424" y="716"/>
                    <a:pt x="442" y="725"/>
                  </a:cubicBezTo>
                  <a:cubicBezTo>
                    <a:pt x="460" y="734"/>
                    <a:pt x="470" y="734"/>
                    <a:pt x="475" y="734"/>
                  </a:cubicBezTo>
                  <a:cubicBezTo>
                    <a:pt x="479" y="733"/>
                    <a:pt x="480" y="727"/>
                    <a:pt x="480" y="727"/>
                  </a:cubicBezTo>
                  <a:cubicBezTo>
                    <a:pt x="480" y="727"/>
                    <a:pt x="461" y="725"/>
                    <a:pt x="437" y="711"/>
                  </a:cubicBezTo>
                  <a:cubicBezTo>
                    <a:pt x="412" y="698"/>
                    <a:pt x="411" y="695"/>
                    <a:pt x="411" y="695"/>
                  </a:cubicBezTo>
                  <a:close/>
                  <a:moveTo>
                    <a:pt x="238" y="340"/>
                  </a:moveTo>
                  <a:cubicBezTo>
                    <a:pt x="238" y="340"/>
                    <a:pt x="249" y="358"/>
                    <a:pt x="244" y="380"/>
                  </a:cubicBezTo>
                  <a:cubicBezTo>
                    <a:pt x="240" y="401"/>
                    <a:pt x="231" y="409"/>
                    <a:pt x="231" y="409"/>
                  </a:cubicBezTo>
                  <a:cubicBezTo>
                    <a:pt x="233" y="413"/>
                    <a:pt x="233" y="413"/>
                    <a:pt x="233" y="413"/>
                  </a:cubicBezTo>
                  <a:cubicBezTo>
                    <a:pt x="253" y="416"/>
                    <a:pt x="253" y="416"/>
                    <a:pt x="253" y="416"/>
                  </a:cubicBezTo>
                  <a:cubicBezTo>
                    <a:pt x="253" y="416"/>
                    <a:pt x="264" y="391"/>
                    <a:pt x="260" y="366"/>
                  </a:cubicBezTo>
                  <a:cubicBezTo>
                    <a:pt x="255" y="341"/>
                    <a:pt x="249" y="340"/>
                    <a:pt x="249" y="340"/>
                  </a:cubicBezTo>
                  <a:cubicBezTo>
                    <a:pt x="238" y="340"/>
                    <a:pt x="238" y="340"/>
                    <a:pt x="238" y="340"/>
                  </a:cubicBezTo>
                  <a:close/>
                  <a:moveTo>
                    <a:pt x="486" y="79"/>
                  </a:moveTo>
                  <a:cubicBezTo>
                    <a:pt x="487" y="112"/>
                    <a:pt x="487" y="112"/>
                    <a:pt x="487" y="112"/>
                  </a:cubicBezTo>
                  <a:cubicBezTo>
                    <a:pt x="487" y="112"/>
                    <a:pt x="515" y="78"/>
                    <a:pt x="542" y="58"/>
                  </a:cubicBezTo>
                  <a:cubicBezTo>
                    <a:pt x="570" y="38"/>
                    <a:pt x="590" y="20"/>
                    <a:pt x="609" y="17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25" y="3"/>
                    <a:pt x="625" y="3"/>
                    <a:pt x="625" y="3"/>
                  </a:cubicBezTo>
                  <a:cubicBezTo>
                    <a:pt x="625" y="3"/>
                    <a:pt x="622" y="0"/>
                    <a:pt x="600" y="6"/>
                  </a:cubicBezTo>
                  <a:cubicBezTo>
                    <a:pt x="578" y="12"/>
                    <a:pt x="560" y="15"/>
                    <a:pt x="546" y="25"/>
                  </a:cubicBezTo>
                  <a:cubicBezTo>
                    <a:pt x="532" y="34"/>
                    <a:pt x="530" y="32"/>
                    <a:pt x="512" y="50"/>
                  </a:cubicBezTo>
                  <a:cubicBezTo>
                    <a:pt x="493" y="69"/>
                    <a:pt x="486" y="79"/>
                    <a:pt x="486" y="79"/>
                  </a:cubicBezTo>
                  <a:close/>
                  <a:moveTo>
                    <a:pt x="0" y="285"/>
                  </a:moveTo>
                  <a:cubicBezTo>
                    <a:pt x="0" y="285"/>
                    <a:pt x="14" y="306"/>
                    <a:pt x="18" y="312"/>
                  </a:cubicBezTo>
                  <a:cubicBezTo>
                    <a:pt x="22" y="318"/>
                    <a:pt x="24" y="326"/>
                    <a:pt x="24" y="326"/>
                  </a:cubicBezTo>
                  <a:cubicBezTo>
                    <a:pt x="28" y="316"/>
                    <a:pt x="28" y="316"/>
                    <a:pt x="28" y="316"/>
                  </a:cubicBezTo>
                  <a:cubicBezTo>
                    <a:pt x="6" y="258"/>
                    <a:pt x="6" y="258"/>
                    <a:pt x="6" y="258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AutoShape 266"/>
            <p:cNvSpPr>
              <a:spLocks noChangeAspect="1" noChangeArrowheads="1" noTextEdit="1"/>
            </p:cNvSpPr>
            <p:nvPr/>
          </p:nvSpPr>
          <p:spPr bwMode="auto">
            <a:xfrm>
              <a:off x="3944938" y="3656013"/>
              <a:ext cx="1778000" cy="284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268"/>
            <p:cNvSpPr>
              <a:spLocks/>
            </p:cNvSpPr>
            <p:nvPr/>
          </p:nvSpPr>
          <p:spPr bwMode="auto">
            <a:xfrm>
              <a:off x="4362451" y="4000501"/>
              <a:ext cx="244475" cy="171450"/>
            </a:xfrm>
            <a:custGeom>
              <a:avLst/>
              <a:gdLst>
                <a:gd name="T0" fmla="*/ 14 w 14"/>
                <a:gd name="T1" fmla="*/ 5 h 10"/>
                <a:gd name="T2" fmla="*/ 12 w 14"/>
                <a:gd name="T3" fmla="*/ 2 h 10"/>
                <a:gd name="T4" fmla="*/ 0 w 14"/>
                <a:gd name="T5" fmla="*/ 1 h 10"/>
                <a:gd name="T6" fmla="*/ 3 w 14"/>
                <a:gd name="T7" fmla="*/ 9 h 10"/>
                <a:gd name="T8" fmla="*/ 14 w 14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4" y="5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" y="0"/>
                    <a:pt x="0" y="1"/>
                  </a:cubicBezTo>
                  <a:cubicBezTo>
                    <a:pt x="0" y="1"/>
                    <a:pt x="1" y="9"/>
                    <a:pt x="3" y="9"/>
                  </a:cubicBezTo>
                  <a:cubicBezTo>
                    <a:pt x="5" y="10"/>
                    <a:pt x="13" y="5"/>
                    <a:pt x="14" y="5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69"/>
            <p:cNvSpPr>
              <a:spLocks/>
            </p:cNvSpPr>
            <p:nvPr/>
          </p:nvSpPr>
          <p:spPr bwMode="auto">
            <a:xfrm>
              <a:off x="5443538" y="4033838"/>
              <a:ext cx="260350" cy="293688"/>
            </a:xfrm>
            <a:custGeom>
              <a:avLst/>
              <a:gdLst>
                <a:gd name="T0" fmla="*/ 1 w 15"/>
                <a:gd name="T1" fmla="*/ 16 h 17"/>
                <a:gd name="T2" fmla="*/ 4 w 15"/>
                <a:gd name="T3" fmla="*/ 17 h 17"/>
                <a:gd name="T4" fmla="*/ 10 w 15"/>
                <a:gd name="T5" fmla="*/ 13 h 17"/>
                <a:gd name="T6" fmla="*/ 11 w 15"/>
                <a:gd name="T7" fmla="*/ 10 h 17"/>
                <a:gd name="T8" fmla="*/ 13 w 15"/>
                <a:gd name="T9" fmla="*/ 6 h 17"/>
                <a:gd name="T10" fmla="*/ 12 w 15"/>
                <a:gd name="T11" fmla="*/ 7 h 17"/>
                <a:gd name="T12" fmla="*/ 13 w 15"/>
                <a:gd name="T13" fmla="*/ 5 h 17"/>
                <a:gd name="T14" fmla="*/ 15 w 15"/>
                <a:gd name="T15" fmla="*/ 1 h 17"/>
                <a:gd name="T16" fmla="*/ 13 w 15"/>
                <a:gd name="T17" fmla="*/ 1 h 17"/>
                <a:gd name="T18" fmla="*/ 13 w 15"/>
                <a:gd name="T19" fmla="*/ 1 h 17"/>
                <a:gd name="T20" fmla="*/ 10 w 15"/>
                <a:gd name="T21" fmla="*/ 3 h 17"/>
                <a:gd name="T22" fmla="*/ 7 w 15"/>
                <a:gd name="T23" fmla="*/ 8 h 17"/>
                <a:gd name="T24" fmla="*/ 3 w 15"/>
                <a:gd name="T25" fmla="*/ 11 h 17"/>
                <a:gd name="T26" fmla="*/ 0 w 15"/>
                <a:gd name="T27" fmla="*/ 12 h 17"/>
                <a:gd name="T28" fmla="*/ 1 w 15"/>
                <a:gd name="T2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7">
                  <a:moveTo>
                    <a:pt x="1" y="16"/>
                  </a:moveTo>
                  <a:cubicBezTo>
                    <a:pt x="1" y="16"/>
                    <a:pt x="3" y="17"/>
                    <a:pt x="4" y="17"/>
                  </a:cubicBezTo>
                  <a:cubicBezTo>
                    <a:pt x="5" y="16"/>
                    <a:pt x="10" y="13"/>
                    <a:pt x="10" y="13"/>
                  </a:cubicBezTo>
                  <a:cubicBezTo>
                    <a:pt x="10" y="13"/>
                    <a:pt x="10" y="11"/>
                    <a:pt x="11" y="10"/>
                  </a:cubicBezTo>
                  <a:cubicBezTo>
                    <a:pt x="12" y="9"/>
                    <a:pt x="14" y="7"/>
                    <a:pt x="13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3" y="5"/>
                  </a:cubicBezTo>
                  <a:cubicBezTo>
                    <a:pt x="13" y="5"/>
                    <a:pt x="15" y="2"/>
                    <a:pt x="15" y="1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0" y="3"/>
                    <a:pt x="10" y="3"/>
                  </a:cubicBezTo>
                  <a:cubicBezTo>
                    <a:pt x="9" y="5"/>
                    <a:pt x="8" y="7"/>
                    <a:pt x="7" y="8"/>
                  </a:cubicBezTo>
                  <a:cubicBezTo>
                    <a:pt x="7" y="8"/>
                    <a:pt x="5" y="9"/>
                    <a:pt x="3" y="11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2"/>
                    <a:pt x="0" y="15"/>
                    <a:pt x="1" y="16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70"/>
            <p:cNvSpPr>
              <a:spLocks/>
            </p:cNvSpPr>
            <p:nvPr/>
          </p:nvSpPr>
          <p:spPr bwMode="auto">
            <a:xfrm>
              <a:off x="5461001" y="4051301"/>
              <a:ext cx="242888" cy="276225"/>
            </a:xfrm>
            <a:custGeom>
              <a:avLst/>
              <a:gdLst>
                <a:gd name="T0" fmla="*/ 14 w 14"/>
                <a:gd name="T1" fmla="*/ 0 h 16"/>
                <a:gd name="T2" fmla="*/ 13 w 14"/>
                <a:gd name="T3" fmla="*/ 0 h 16"/>
                <a:gd name="T4" fmla="*/ 11 w 14"/>
                <a:gd name="T5" fmla="*/ 4 h 16"/>
                <a:gd name="T6" fmla="*/ 10 w 14"/>
                <a:gd name="T7" fmla="*/ 7 h 16"/>
                <a:gd name="T8" fmla="*/ 11 w 14"/>
                <a:gd name="T9" fmla="*/ 7 h 16"/>
                <a:gd name="T10" fmla="*/ 8 w 14"/>
                <a:gd name="T11" fmla="*/ 11 h 16"/>
                <a:gd name="T12" fmla="*/ 3 w 14"/>
                <a:gd name="T13" fmla="*/ 14 h 16"/>
                <a:gd name="T14" fmla="*/ 0 w 14"/>
                <a:gd name="T15" fmla="*/ 13 h 16"/>
                <a:gd name="T16" fmla="*/ 0 w 14"/>
                <a:gd name="T17" fmla="*/ 15 h 16"/>
                <a:gd name="T18" fmla="*/ 0 w 14"/>
                <a:gd name="T19" fmla="*/ 15 h 16"/>
                <a:gd name="T20" fmla="*/ 3 w 14"/>
                <a:gd name="T21" fmla="*/ 16 h 16"/>
                <a:gd name="T22" fmla="*/ 9 w 14"/>
                <a:gd name="T23" fmla="*/ 12 h 16"/>
                <a:gd name="T24" fmla="*/ 10 w 14"/>
                <a:gd name="T25" fmla="*/ 9 h 16"/>
                <a:gd name="T26" fmla="*/ 12 w 14"/>
                <a:gd name="T27" fmla="*/ 5 h 16"/>
                <a:gd name="T28" fmla="*/ 11 w 14"/>
                <a:gd name="T29" fmla="*/ 6 h 16"/>
                <a:gd name="T30" fmla="*/ 12 w 14"/>
                <a:gd name="T31" fmla="*/ 4 h 16"/>
                <a:gd name="T32" fmla="*/ 14 w 14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4" y="1"/>
                    <a:pt x="11" y="4"/>
                    <a:pt x="11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6"/>
                    <a:pt x="11" y="7"/>
                  </a:cubicBezTo>
                  <a:cubicBezTo>
                    <a:pt x="10" y="8"/>
                    <a:pt x="8" y="11"/>
                    <a:pt x="8" y="11"/>
                  </a:cubicBezTo>
                  <a:cubicBezTo>
                    <a:pt x="8" y="11"/>
                    <a:pt x="6" y="13"/>
                    <a:pt x="3" y="14"/>
                  </a:cubicBezTo>
                  <a:cubicBezTo>
                    <a:pt x="1" y="16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6"/>
                    <a:pt x="3" y="16"/>
                  </a:cubicBezTo>
                  <a:cubicBezTo>
                    <a:pt x="4" y="15"/>
                    <a:pt x="9" y="12"/>
                    <a:pt x="9" y="12"/>
                  </a:cubicBezTo>
                  <a:cubicBezTo>
                    <a:pt x="9" y="12"/>
                    <a:pt x="9" y="10"/>
                    <a:pt x="10" y="9"/>
                  </a:cubicBezTo>
                  <a:cubicBezTo>
                    <a:pt x="11" y="8"/>
                    <a:pt x="13" y="6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2" y="4"/>
                    <a:pt x="14" y="1"/>
                    <a:pt x="1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71"/>
            <p:cNvSpPr>
              <a:spLocks/>
            </p:cNvSpPr>
            <p:nvPr/>
          </p:nvSpPr>
          <p:spPr bwMode="auto">
            <a:xfrm>
              <a:off x="5600701" y="4138613"/>
              <a:ext cx="52388" cy="68263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2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72"/>
            <p:cNvSpPr>
              <a:spLocks/>
            </p:cNvSpPr>
            <p:nvPr/>
          </p:nvSpPr>
          <p:spPr bwMode="auto">
            <a:xfrm>
              <a:off x="5600701" y="4068763"/>
              <a:ext cx="69850" cy="69850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2 w 4"/>
                <a:gd name="T7" fmla="*/ 2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273"/>
            <p:cNvSpPr>
              <a:spLocks/>
            </p:cNvSpPr>
            <p:nvPr/>
          </p:nvSpPr>
          <p:spPr bwMode="auto">
            <a:xfrm>
              <a:off x="5495926" y="4171951"/>
              <a:ext cx="69850" cy="155575"/>
            </a:xfrm>
            <a:custGeom>
              <a:avLst/>
              <a:gdLst>
                <a:gd name="T0" fmla="*/ 3 w 4"/>
                <a:gd name="T1" fmla="*/ 0 h 9"/>
                <a:gd name="T2" fmla="*/ 0 w 4"/>
                <a:gd name="T3" fmla="*/ 2 h 9"/>
                <a:gd name="T4" fmla="*/ 2 w 4"/>
                <a:gd name="T5" fmla="*/ 9 h 9"/>
                <a:gd name="T6" fmla="*/ 3 w 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4" y="4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274"/>
            <p:cNvSpPr>
              <a:spLocks/>
            </p:cNvSpPr>
            <p:nvPr/>
          </p:nvSpPr>
          <p:spPr bwMode="auto">
            <a:xfrm>
              <a:off x="4084638" y="4983163"/>
              <a:ext cx="139700" cy="206375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10 h 12"/>
                <a:gd name="T4" fmla="*/ 8 w 8"/>
                <a:gd name="T5" fmla="*/ 12 h 12"/>
                <a:gd name="T6" fmla="*/ 4 w 8"/>
                <a:gd name="T7" fmla="*/ 0 h 12"/>
                <a:gd name="T8" fmla="*/ 0 w 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cubicBezTo>
                    <a:pt x="0" y="0"/>
                    <a:pt x="0" y="9"/>
                    <a:pt x="0" y="10"/>
                  </a:cubicBezTo>
                  <a:cubicBezTo>
                    <a:pt x="1" y="11"/>
                    <a:pt x="8" y="12"/>
                    <a:pt x="8" y="1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275"/>
            <p:cNvSpPr>
              <a:spLocks/>
            </p:cNvSpPr>
            <p:nvPr/>
          </p:nvSpPr>
          <p:spPr bwMode="auto">
            <a:xfrm>
              <a:off x="4362451" y="3879851"/>
              <a:ext cx="209550" cy="258763"/>
            </a:xfrm>
            <a:custGeom>
              <a:avLst/>
              <a:gdLst>
                <a:gd name="T0" fmla="*/ 12 w 12"/>
                <a:gd name="T1" fmla="*/ 7 h 15"/>
                <a:gd name="T2" fmla="*/ 11 w 12"/>
                <a:gd name="T3" fmla="*/ 9 h 15"/>
                <a:gd name="T4" fmla="*/ 6 w 12"/>
                <a:gd name="T5" fmla="*/ 15 h 15"/>
                <a:gd name="T6" fmla="*/ 2 w 12"/>
                <a:gd name="T7" fmla="*/ 13 h 15"/>
                <a:gd name="T8" fmla="*/ 0 w 12"/>
                <a:gd name="T9" fmla="*/ 8 h 15"/>
                <a:gd name="T10" fmla="*/ 0 w 12"/>
                <a:gd name="T11" fmla="*/ 2 h 15"/>
                <a:gd name="T12" fmla="*/ 12 w 12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12" y="7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7" y="14"/>
                    <a:pt x="6" y="15"/>
                  </a:cubicBezTo>
                  <a:cubicBezTo>
                    <a:pt x="5" y="15"/>
                    <a:pt x="2" y="13"/>
                    <a:pt x="2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4"/>
                    <a:pt x="0" y="2"/>
                  </a:cubicBezTo>
                  <a:cubicBezTo>
                    <a:pt x="0" y="0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276"/>
            <p:cNvSpPr>
              <a:spLocks/>
            </p:cNvSpPr>
            <p:nvPr/>
          </p:nvSpPr>
          <p:spPr bwMode="auto">
            <a:xfrm>
              <a:off x="4379913" y="3965576"/>
              <a:ext cx="157163" cy="173038"/>
            </a:xfrm>
            <a:custGeom>
              <a:avLst/>
              <a:gdLst>
                <a:gd name="T0" fmla="*/ 1 w 9"/>
                <a:gd name="T1" fmla="*/ 0 h 10"/>
                <a:gd name="T2" fmla="*/ 3 w 9"/>
                <a:gd name="T3" fmla="*/ 4 h 10"/>
                <a:gd name="T4" fmla="*/ 9 w 9"/>
                <a:gd name="T5" fmla="*/ 6 h 10"/>
                <a:gd name="T6" fmla="*/ 5 w 9"/>
                <a:gd name="T7" fmla="*/ 10 h 10"/>
                <a:gd name="T8" fmla="*/ 1 w 9"/>
                <a:gd name="T9" fmla="*/ 8 h 10"/>
                <a:gd name="T10" fmla="*/ 0 w 9"/>
                <a:gd name="T11" fmla="*/ 5 h 10"/>
                <a:gd name="T12" fmla="*/ 1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1" y="0"/>
                    <a:pt x="3" y="3"/>
                    <a:pt x="3" y="4"/>
                  </a:cubicBezTo>
                  <a:cubicBezTo>
                    <a:pt x="4" y="5"/>
                    <a:pt x="7" y="6"/>
                    <a:pt x="9" y="6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4" y="10"/>
                    <a:pt x="1" y="8"/>
                    <a:pt x="1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277"/>
            <p:cNvSpPr>
              <a:spLocks/>
            </p:cNvSpPr>
            <p:nvPr/>
          </p:nvSpPr>
          <p:spPr bwMode="auto">
            <a:xfrm>
              <a:off x="4310063" y="3621088"/>
              <a:ext cx="296863" cy="309563"/>
            </a:xfrm>
            <a:custGeom>
              <a:avLst/>
              <a:gdLst>
                <a:gd name="T0" fmla="*/ 16 w 17"/>
                <a:gd name="T1" fmla="*/ 6 h 18"/>
                <a:gd name="T2" fmla="*/ 17 w 17"/>
                <a:gd name="T3" fmla="*/ 4 h 18"/>
                <a:gd name="T4" fmla="*/ 13 w 17"/>
                <a:gd name="T5" fmla="*/ 1 h 18"/>
                <a:gd name="T6" fmla="*/ 6 w 17"/>
                <a:gd name="T7" fmla="*/ 1 h 18"/>
                <a:gd name="T8" fmla="*/ 1 w 17"/>
                <a:gd name="T9" fmla="*/ 5 h 18"/>
                <a:gd name="T10" fmla="*/ 0 w 17"/>
                <a:gd name="T11" fmla="*/ 10 h 18"/>
                <a:gd name="T12" fmla="*/ 2 w 17"/>
                <a:gd name="T13" fmla="*/ 16 h 18"/>
                <a:gd name="T14" fmla="*/ 16 w 17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8">
                  <a:moveTo>
                    <a:pt x="16" y="6"/>
                  </a:moveTo>
                  <a:cubicBezTo>
                    <a:pt x="16" y="6"/>
                    <a:pt x="17" y="5"/>
                    <a:pt x="17" y="4"/>
                  </a:cubicBezTo>
                  <a:cubicBezTo>
                    <a:pt x="17" y="4"/>
                    <a:pt x="15" y="1"/>
                    <a:pt x="13" y="1"/>
                  </a:cubicBezTo>
                  <a:cubicBezTo>
                    <a:pt x="11" y="0"/>
                    <a:pt x="6" y="1"/>
                    <a:pt x="6" y="1"/>
                  </a:cubicBezTo>
                  <a:cubicBezTo>
                    <a:pt x="6" y="1"/>
                    <a:pt x="2" y="3"/>
                    <a:pt x="1" y="5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0" y="10"/>
                    <a:pt x="0" y="14"/>
                    <a:pt x="2" y="16"/>
                  </a:cubicBezTo>
                  <a:cubicBezTo>
                    <a:pt x="2" y="16"/>
                    <a:pt x="7" y="18"/>
                    <a:pt x="16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278"/>
            <p:cNvSpPr>
              <a:spLocks/>
            </p:cNvSpPr>
            <p:nvPr/>
          </p:nvSpPr>
          <p:spPr bwMode="auto">
            <a:xfrm>
              <a:off x="4310063" y="3706813"/>
              <a:ext cx="331788" cy="327025"/>
            </a:xfrm>
            <a:custGeom>
              <a:avLst/>
              <a:gdLst>
                <a:gd name="T0" fmla="*/ 15 w 19"/>
                <a:gd name="T1" fmla="*/ 18 h 19"/>
                <a:gd name="T2" fmla="*/ 13 w 19"/>
                <a:gd name="T3" fmla="*/ 19 h 19"/>
                <a:gd name="T4" fmla="*/ 7 w 19"/>
                <a:gd name="T5" fmla="*/ 16 h 19"/>
                <a:gd name="T6" fmla="*/ 5 w 19"/>
                <a:gd name="T7" fmla="*/ 13 h 19"/>
                <a:gd name="T8" fmla="*/ 4 w 19"/>
                <a:gd name="T9" fmla="*/ 13 h 19"/>
                <a:gd name="T10" fmla="*/ 2 w 19"/>
                <a:gd name="T11" fmla="*/ 10 h 19"/>
                <a:gd name="T12" fmla="*/ 1 w 19"/>
                <a:gd name="T13" fmla="*/ 7 h 19"/>
                <a:gd name="T14" fmla="*/ 4 w 19"/>
                <a:gd name="T15" fmla="*/ 7 h 19"/>
                <a:gd name="T16" fmla="*/ 5 w 19"/>
                <a:gd name="T17" fmla="*/ 10 h 19"/>
                <a:gd name="T18" fmla="*/ 6 w 19"/>
                <a:gd name="T19" fmla="*/ 10 h 19"/>
                <a:gd name="T20" fmla="*/ 5 w 19"/>
                <a:gd name="T21" fmla="*/ 7 h 19"/>
                <a:gd name="T22" fmla="*/ 8 w 19"/>
                <a:gd name="T23" fmla="*/ 4 h 19"/>
                <a:gd name="T24" fmla="*/ 7 w 19"/>
                <a:gd name="T25" fmla="*/ 3 h 19"/>
                <a:gd name="T26" fmla="*/ 9 w 19"/>
                <a:gd name="T27" fmla="*/ 1 h 19"/>
                <a:gd name="T28" fmla="*/ 16 w 19"/>
                <a:gd name="T29" fmla="*/ 1 h 19"/>
                <a:gd name="T30" fmla="*/ 18 w 19"/>
                <a:gd name="T31" fmla="*/ 5 h 19"/>
                <a:gd name="T32" fmla="*/ 17 w 19"/>
                <a:gd name="T33" fmla="*/ 7 h 19"/>
                <a:gd name="T34" fmla="*/ 18 w 19"/>
                <a:gd name="T35" fmla="*/ 11 h 19"/>
                <a:gd name="T36" fmla="*/ 16 w 19"/>
                <a:gd name="T37" fmla="*/ 16 h 19"/>
                <a:gd name="T38" fmla="*/ 15 w 19"/>
                <a:gd name="T3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9">
                  <a:moveTo>
                    <a:pt x="15" y="18"/>
                  </a:move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10" y="0"/>
                    <a:pt x="14" y="0"/>
                    <a:pt x="16" y="1"/>
                  </a:cubicBezTo>
                  <a:cubicBezTo>
                    <a:pt x="16" y="1"/>
                    <a:pt x="18" y="3"/>
                    <a:pt x="18" y="5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7" y="7"/>
                    <a:pt x="19" y="8"/>
                    <a:pt x="18" y="11"/>
                  </a:cubicBezTo>
                  <a:cubicBezTo>
                    <a:pt x="18" y="13"/>
                    <a:pt x="17" y="15"/>
                    <a:pt x="16" y="16"/>
                  </a:cubicBezTo>
                  <a:cubicBezTo>
                    <a:pt x="16" y="17"/>
                    <a:pt x="16" y="18"/>
                    <a:pt x="15" y="1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279"/>
            <p:cNvSpPr>
              <a:spLocks/>
            </p:cNvSpPr>
            <p:nvPr/>
          </p:nvSpPr>
          <p:spPr bwMode="auto">
            <a:xfrm>
              <a:off x="4310063" y="3706813"/>
              <a:ext cx="279400" cy="327025"/>
            </a:xfrm>
            <a:custGeom>
              <a:avLst/>
              <a:gdLst>
                <a:gd name="T0" fmla="*/ 1 w 16"/>
                <a:gd name="T1" fmla="*/ 7 h 19"/>
                <a:gd name="T2" fmla="*/ 4 w 16"/>
                <a:gd name="T3" fmla="*/ 7 h 19"/>
                <a:gd name="T4" fmla="*/ 5 w 16"/>
                <a:gd name="T5" fmla="*/ 10 h 19"/>
                <a:gd name="T6" fmla="*/ 6 w 16"/>
                <a:gd name="T7" fmla="*/ 10 h 19"/>
                <a:gd name="T8" fmla="*/ 5 w 16"/>
                <a:gd name="T9" fmla="*/ 7 h 19"/>
                <a:gd name="T10" fmla="*/ 8 w 16"/>
                <a:gd name="T11" fmla="*/ 4 h 19"/>
                <a:gd name="T12" fmla="*/ 7 w 16"/>
                <a:gd name="T13" fmla="*/ 3 h 19"/>
                <a:gd name="T14" fmla="*/ 9 w 16"/>
                <a:gd name="T15" fmla="*/ 1 h 19"/>
                <a:gd name="T16" fmla="*/ 10 w 16"/>
                <a:gd name="T17" fmla="*/ 0 h 19"/>
                <a:gd name="T18" fmla="*/ 12 w 16"/>
                <a:gd name="T19" fmla="*/ 5 h 19"/>
                <a:gd name="T20" fmla="*/ 10 w 16"/>
                <a:gd name="T21" fmla="*/ 6 h 19"/>
                <a:gd name="T22" fmla="*/ 10 w 16"/>
                <a:gd name="T23" fmla="*/ 7 h 19"/>
                <a:gd name="T24" fmla="*/ 8 w 16"/>
                <a:gd name="T25" fmla="*/ 8 h 19"/>
                <a:gd name="T26" fmla="*/ 9 w 16"/>
                <a:gd name="T27" fmla="*/ 11 h 19"/>
                <a:gd name="T28" fmla="*/ 11 w 16"/>
                <a:gd name="T29" fmla="*/ 11 h 19"/>
                <a:gd name="T30" fmla="*/ 11 w 16"/>
                <a:gd name="T31" fmla="*/ 15 h 19"/>
                <a:gd name="T32" fmla="*/ 13 w 16"/>
                <a:gd name="T33" fmla="*/ 18 h 19"/>
                <a:gd name="T34" fmla="*/ 16 w 16"/>
                <a:gd name="T35" fmla="*/ 17 h 19"/>
                <a:gd name="T36" fmla="*/ 15 w 16"/>
                <a:gd name="T37" fmla="*/ 18 h 19"/>
                <a:gd name="T38" fmla="*/ 13 w 16"/>
                <a:gd name="T39" fmla="*/ 19 h 19"/>
                <a:gd name="T40" fmla="*/ 7 w 16"/>
                <a:gd name="T41" fmla="*/ 16 h 19"/>
                <a:gd name="T42" fmla="*/ 5 w 16"/>
                <a:gd name="T43" fmla="*/ 13 h 19"/>
                <a:gd name="T44" fmla="*/ 4 w 16"/>
                <a:gd name="T45" fmla="*/ 13 h 19"/>
                <a:gd name="T46" fmla="*/ 2 w 16"/>
                <a:gd name="T47" fmla="*/ 10 h 19"/>
                <a:gd name="T48" fmla="*/ 1 w 16"/>
                <a:gd name="T4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9">
                  <a:moveTo>
                    <a:pt x="1" y="7"/>
                  </a:move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2"/>
                    <a:pt x="12" y="5"/>
                    <a:pt x="12" y="5"/>
                  </a:cubicBez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0" y="12"/>
                    <a:pt x="11" y="14"/>
                    <a:pt x="11" y="15"/>
                  </a:cubicBezTo>
                  <a:cubicBezTo>
                    <a:pt x="11" y="16"/>
                    <a:pt x="12" y="17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280"/>
            <p:cNvSpPr>
              <a:spLocks/>
            </p:cNvSpPr>
            <p:nvPr/>
          </p:nvSpPr>
          <p:spPr bwMode="auto">
            <a:xfrm>
              <a:off x="4154488" y="5776913"/>
              <a:ext cx="190500" cy="85725"/>
            </a:xfrm>
            <a:custGeom>
              <a:avLst/>
              <a:gdLst>
                <a:gd name="T0" fmla="*/ 5 w 11"/>
                <a:gd name="T1" fmla="*/ 5 h 5"/>
                <a:gd name="T2" fmla="*/ 6 w 11"/>
                <a:gd name="T3" fmla="*/ 0 h 5"/>
                <a:gd name="T4" fmla="*/ 5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5" y="5"/>
                  </a:moveTo>
                  <a:cubicBezTo>
                    <a:pt x="10" y="5"/>
                    <a:pt x="11" y="0"/>
                    <a:pt x="6" y="0"/>
                  </a:cubicBezTo>
                  <a:cubicBezTo>
                    <a:pt x="2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281"/>
            <p:cNvSpPr>
              <a:spLocks/>
            </p:cNvSpPr>
            <p:nvPr/>
          </p:nvSpPr>
          <p:spPr bwMode="auto">
            <a:xfrm>
              <a:off x="4067176" y="6345238"/>
              <a:ext cx="225425" cy="190500"/>
            </a:xfrm>
            <a:custGeom>
              <a:avLst/>
              <a:gdLst>
                <a:gd name="T0" fmla="*/ 4 w 13"/>
                <a:gd name="T1" fmla="*/ 0 h 11"/>
                <a:gd name="T2" fmla="*/ 0 w 13"/>
                <a:gd name="T3" fmla="*/ 10 h 11"/>
                <a:gd name="T4" fmla="*/ 11 w 13"/>
                <a:gd name="T5" fmla="*/ 7 h 11"/>
                <a:gd name="T6" fmla="*/ 12 w 13"/>
                <a:gd name="T7" fmla="*/ 5 h 11"/>
                <a:gd name="T8" fmla="*/ 13 w 13"/>
                <a:gd name="T9" fmla="*/ 1 h 11"/>
                <a:gd name="T10" fmla="*/ 4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4" y="0"/>
                  </a:moveTo>
                  <a:cubicBezTo>
                    <a:pt x="4" y="0"/>
                    <a:pt x="0" y="6"/>
                    <a:pt x="0" y="10"/>
                  </a:cubicBezTo>
                  <a:cubicBezTo>
                    <a:pt x="0" y="10"/>
                    <a:pt x="11" y="11"/>
                    <a:pt x="11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7"/>
                    <a:pt x="1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282"/>
            <p:cNvSpPr>
              <a:spLocks/>
            </p:cNvSpPr>
            <p:nvPr/>
          </p:nvSpPr>
          <p:spPr bwMode="auto">
            <a:xfrm>
              <a:off x="4676776" y="6311901"/>
              <a:ext cx="261938" cy="223838"/>
            </a:xfrm>
            <a:custGeom>
              <a:avLst/>
              <a:gdLst>
                <a:gd name="T0" fmla="*/ 1 w 15"/>
                <a:gd name="T1" fmla="*/ 2 h 13"/>
                <a:gd name="T2" fmla="*/ 1 w 15"/>
                <a:gd name="T3" fmla="*/ 7 h 13"/>
                <a:gd name="T4" fmla="*/ 5 w 15"/>
                <a:gd name="T5" fmla="*/ 9 h 13"/>
                <a:gd name="T6" fmla="*/ 6 w 15"/>
                <a:gd name="T7" fmla="*/ 12 h 13"/>
                <a:gd name="T8" fmla="*/ 5 w 15"/>
                <a:gd name="T9" fmla="*/ 11 h 13"/>
                <a:gd name="T10" fmla="*/ 15 w 15"/>
                <a:gd name="T11" fmla="*/ 12 h 13"/>
                <a:gd name="T12" fmla="*/ 15 w 15"/>
                <a:gd name="T13" fmla="*/ 10 h 13"/>
                <a:gd name="T14" fmla="*/ 10 w 15"/>
                <a:gd name="T15" fmla="*/ 2 h 13"/>
                <a:gd name="T16" fmla="*/ 1 w 15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" y="2"/>
                  </a:moveTo>
                  <a:cubicBezTo>
                    <a:pt x="1" y="2"/>
                    <a:pt x="0" y="6"/>
                    <a:pt x="1" y="7"/>
                  </a:cubicBezTo>
                  <a:cubicBezTo>
                    <a:pt x="1" y="7"/>
                    <a:pt x="3" y="9"/>
                    <a:pt x="5" y="9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13" y="13"/>
                    <a:pt x="15" y="1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5"/>
                    <a:pt x="10" y="2"/>
                  </a:cubicBezTo>
                  <a:cubicBezTo>
                    <a:pt x="9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283"/>
            <p:cNvSpPr>
              <a:spLocks/>
            </p:cNvSpPr>
            <p:nvPr/>
          </p:nvSpPr>
          <p:spPr bwMode="auto">
            <a:xfrm>
              <a:off x="4084638" y="4810126"/>
              <a:ext cx="819150" cy="1622425"/>
            </a:xfrm>
            <a:custGeom>
              <a:avLst/>
              <a:gdLst>
                <a:gd name="T0" fmla="*/ 3 w 47"/>
                <a:gd name="T1" fmla="*/ 90 h 94"/>
                <a:gd name="T2" fmla="*/ 13 w 47"/>
                <a:gd name="T3" fmla="*/ 89 h 94"/>
                <a:gd name="T4" fmla="*/ 12 w 47"/>
                <a:gd name="T5" fmla="*/ 79 h 94"/>
                <a:gd name="T6" fmla="*/ 17 w 47"/>
                <a:gd name="T7" fmla="*/ 48 h 94"/>
                <a:gd name="T8" fmla="*/ 23 w 47"/>
                <a:gd name="T9" fmla="*/ 27 h 94"/>
                <a:gd name="T10" fmla="*/ 24 w 47"/>
                <a:gd name="T11" fmla="*/ 30 h 94"/>
                <a:gd name="T12" fmla="*/ 35 w 47"/>
                <a:gd name="T13" fmla="*/ 89 h 94"/>
                <a:gd name="T14" fmla="*/ 45 w 47"/>
                <a:gd name="T15" fmla="*/ 91 h 94"/>
                <a:gd name="T16" fmla="*/ 45 w 47"/>
                <a:gd name="T17" fmla="*/ 82 h 94"/>
                <a:gd name="T18" fmla="*/ 44 w 47"/>
                <a:gd name="T19" fmla="*/ 66 h 94"/>
                <a:gd name="T20" fmla="*/ 43 w 47"/>
                <a:gd name="T21" fmla="*/ 44 h 94"/>
                <a:gd name="T22" fmla="*/ 42 w 47"/>
                <a:gd name="T23" fmla="*/ 18 h 94"/>
                <a:gd name="T24" fmla="*/ 42 w 47"/>
                <a:gd name="T25" fmla="*/ 15 h 94"/>
                <a:gd name="T26" fmla="*/ 39 w 47"/>
                <a:gd name="T27" fmla="*/ 9 h 94"/>
                <a:gd name="T28" fmla="*/ 39 w 47"/>
                <a:gd name="T29" fmla="*/ 2 h 94"/>
                <a:gd name="T30" fmla="*/ 22 w 47"/>
                <a:gd name="T31" fmla="*/ 4 h 94"/>
                <a:gd name="T32" fmla="*/ 11 w 47"/>
                <a:gd name="T33" fmla="*/ 0 h 94"/>
                <a:gd name="T34" fmla="*/ 10 w 47"/>
                <a:gd name="T35" fmla="*/ 4 h 94"/>
                <a:gd name="T36" fmla="*/ 3 w 47"/>
                <a:gd name="T37" fmla="*/ 13 h 94"/>
                <a:gd name="T38" fmla="*/ 5 w 47"/>
                <a:gd name="T39" fmla="*/ 18 h 94"/>
                <a:gd name="T40" fmla="*/ 5 w 47"/>
                <a:gd name="T41" fmla="*/ 41 h 94"/>
                <a:gd name="T42" fmla="*/ 3 w 47"/>
                <a:gd name="T43" fmla="*/ 70 h 94"/>
                <a:gd name="T44" fmla="*/ 1 w 47"/>
                <a:gd name="T45" fmla="*/ 83 h 94"/>
                <a:gd name="T46" fmla="*/ 3 w 47"/>
                <a:gd name="T47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4">
                  <a:moveTo>
                    <a:pt x="3" y="90"/>
                  </a:moveTo>
                  <a:cubicBezTo>
                    <a:pt x="3" y="90"/>
                    <a:pt x="12" y="92"/>
                    <a:pt x="13" y="89"/>
                  </a:cubicBezTo>
                  <a:cubicBezTo>
                    <a:pt x="14" y="86"/>
                    <a:pt x="12" y="79"/>
                    <a:pt x="12" y="79"/>
                  </a:cubicBezTo>
                  <a:cubicBezTo>
                    <a:pt x="12" y="79"/>
                    <a:pt x="17" y="49"/>
                    <a:pt x="17" y="48"/>
                  </a:cubicBezTo>
                  <a:cubicBezTo>
                    <a:pt x="18" y="48"/>
                    <a:pt x="21" y="36"/>
                    <a:pt x="23" y="27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9" y="83"/>
                    <a:pt x="35" y="89"/>
                  </a:cubicBezTo>
                  <a:cubicBezTo>
                    <a:pt x="35" y="89"/>
                    <a:pt x="41" y="94"/>
                    <a:pt x="45" y="91"/>
                  </a:cubicBezTo>
                  <a:cubicBezTo>
                    <a:pt x="45" y="91"/>
                    <a:pt x="47" y="89"/>
                    <a:pt x="45" y="82"/>
                  </a:cubicBezTo>
                  <a:cubicBezTo>
                    <a:pt x="45" y="82"/>
                    <a:pt x="46" y="71"/>
                    <a:pt x="44" y="66"/>
                  </a:cubicBezTo>
                  <a:cubicBezTo>
                    <a:pt x="44" y="66"/>
                    <a:pt x="43" y="48"/>
                    <a:pt x="43" y="44"/>
                  </a:cubicBezTo>
                  <a:cubicBezTo>
                    <a:pt x="43" y="40"/>
                    <a:pt x="41" y="21"/>
                    <a:pt x="42" y="18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2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4" y="11"/>
                    <a:pt x="3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3" y="36"/>
                    <a:pt x="5" y="41"/>
                  </a:cubicBezTo>
                  <a:cubicBezTo>
                    <a:pt x="5" y="41"/>
                    <a:pt x="2" y="65"/>
                    <a:pt x="3" y="70"/>
                  </a:cubicBezTo>
                  <a:cubicBezTo>
                    <a:pt x="3" y="70"/>
                    <a:pt x="0" y="81"/>
                    <a:pt x="1" y="83"/>
                  </a:cubicBezTo>
                  <a:cubicBezTo>
                    <a:pt x="2" y="86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Rectangle 284"/>
            <p:cNvSpPr>
              <a:spLocks noChangeArrowheads="1"/>
            </p:cNvSpPr>
            <p:nvPr/>
          </p:nvSpPr>
          <p:spPr bwMode="auto">
            <a:xfrm>
              <a:off x="4606926" y="5053013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285"/>
            <p:cNvSpPr>
              <a:spLocks/>
            </p:cNvSpPr>
            <p:nvPr/>
          </p:nvSpPr>
          <p:spPr bwMode="auto">
            <a:xfrm>
              <a:off x="4711701" y="5121276"/>
              <a:ext cx="174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286"/>
            <p:cNvSpPr>
              <a:spLocks/>
            </p:cNvSpPr>
            <p:nvPr/>
          </p:nvSpPr>
          <p:spPr bwMode="auto">
            <a:xfrm>
              <a:off x="4711701" y="5241926"/>
              <a:ext cx="174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287"/>
            <p:cNvSpPr>
              <a:spLocks/>
            </p:cNvSpPr>
            <p:nvPr/>
          </p:nvSpPr>
          <p:spPr bwMode="auto">
            <a:xfrm>
              <a:off x="4137026" y="4948238"/>
              <a:ext cx="679450" cy="1449388"/>
            </a:xfrm>
            <a:custGeom>
              <a:avLst/>
              <a:gdLst>
                <a:gd name="T0" fmla="*/ 39 w 39"/>
                <a:gd name="T1" fmla="*/ 84 h 84"/>
                <a:gd name="T2" fmla="*/ 37 w 39"/>
                <a:gd name="T3" fmla="*/ 74 h 84"/>
                <a:gd name="T4" fmla="*/ 35 w 39"/>
                <a:gd name="T5" fmla="*/ 66 h 84"/>
                <a:gd name="T6" fmla="*/ 39 w 39"/>
                <a:gd name="T7" fmla="*/ 54 h 84"/>
                <a:gd name="T8" fmla="*/ 34 w 39"/>
                <a:gd name="T9" fmla="*/ 58 h 84"/>
                <a:gd name="T10" fmla="*/ 34 w 39"/>
                <a:gd name="T11" fmla="*/ 51 h 84"/>
                <a:gd name="T12" fmla="*/ 32 w 39"/>
                <a:gd name="T13" fmla="*/ 32 h 84"/>
                <a:gd name="T14" fmla="*/ 32 w 39"/>
                <a:gd name="T15" fmla="*/ 44 h 84"/>
                <a:gd name="T16" fmla="*/ 27 w 39"/>
                <a:gd name="T17" fmla="*/ 25 h 84"/>
                <a:gd name="T18" fmla="*/ 33 w 39"/>
                <a:gd name="T19" fmla="*/ 17 h 84"/>
                <a:gd name="T20" fmla="*/ 24 w 39"/>
                <a:gd name="T21" fmla="*/ 17 h 84"/>
                <a:gd name="T22" fmla="*/ 33 w 39"/>
                <a:gd name="T23" fmla="*/ 10 h 84"/>
                <a:gd name="T24" fmla="*/ 23 w 39"/>
                <a:gd name="T25" fmla="*/ 14 h 84"/>
                <a:gd name="T26" fmla="*/ 27 w 39"/>
                <a:gd name="T27" fmla="*/ 6 h 84"/>
                <a:gd name="T28" fmla="*/ 18 w 39"/>
                <a:gd name="T29" fmla="*/ 8 h 84"/>
                <a:gd name="T30" fmla="*/ 10 w 39"/>
                <a:gd name="T31" fmla="*/ 0 h 84"/>
                <a:gd name="T32" fmla="*/ 13 w 39"/>
                <a:gd name="T33" fmla="*/ 11 h 84"/>
                <a:gd name="T34" fmla="*/ 7 w 39"/>
                <a:gd name="T35" fmla="*/ 7 h 84"/>
                <a:gd name="T36" fmla="*/ 3 w 39"/>
                <a:gd name="T37" fmla="*/ 1 h 84"/>
                <a:gd name="T38" fmla="*/ 0 w 39"/>
                <a:gd name="T39" fmla="*/ 5 h 84"/>
                <a:gd name="T40" fmla="*/ 1 w 39"/>
                <a:gd name="T41" fmla="*/ 7 h 84"/>
                <a:gd name="T42" fmla="*/ 16 w 39"/>
                <a:gd name="T43" fmla="*/ 17 h 84"/>
                <a:gd name="T44" fmla="*/ 5 w 39"/>
                <a:gd name="T45" fmla="*/ 15 h 84"/>
                <a:gd name="T46" fmla="*/ 13 w 39"/>
                <a:gd name="T47" fmla="*/ 20 h 84"/>
                <a:gd name="T48" fmla="*/ 9 w 39"/>
                <a:gd name="T49" fmla="*/ 34 h 84"/>
                <a:gd name="T50" fmla="*/ 9 w 39"/>
                <a:gd name="T51" fmla="*/ 50 h 84"/>
                <a:gd name="T52" fmla="*/ 5 w 39"/>
                <a:gd name="T53" fmla="*/ 40 h 84"/>
                <a:gd name="T54" fmla="*/ 4 w 39"/>
                <a:gd name="T55" fmla="*/ 58 h 84"/>
                <a:gd name="T56" fmla="*/ 7 w 39"/>
                <a:gd name="T57" fmla="*/ 73 h 84"/>
                <a:gd name="T58" fmla="*/ 2 w 39"/>
                <a:gd name="T59" fmla="*/ 63 h 84"/>
                <a:gd name="T60" fmla="*/ 4 w 39"/>
                <a:gd name="T61" fmla="*/ 76 h 84"/>
                <a:gd name="T62" fmla="*/ 4 w 39"/>
                <a:gd name="T63" fmla="*/ 83 h 84"/>
                <a:gd name="T64" fmla="*/ 10 w 39"/>
                <a:gd name="T65" fmla="*/ 81 h 84"/>
                <a:gd name="T66" fmla="*/ 9 w 39"/>
                <a:gd name="T67" fmla="*/ 71 h 84"/>
                <a:gd name="T68" fmla="*/ 14 w 39"/>
                <a:gd name="T69" fmla="*/ 40 h 84"/>
                <a:gd name="T70" fmla="*/ 20 w 39"/>
                <a:gd name="T71" fmla="*/ 19 h 84"/>
                <a:gd name="T72" fmla="*/ 21 w 39"/>
                <a:gd name="T73" fmla="*/ 22 h 84"/>
                <a:gd name="T74" fmla="*/ 32 w 39"/>
                <a:gd name="T75" fmla="*/ 81 h 84"/>
                <a:gd name="T76" fmla="*/ 39 w 39"/>
                <a:gd name="T7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84">
                  <a:moveTo>
                    <a:pt x="39" y="84"/>
                  </a:moveTo>
                  <a:cubicBezTo>
                    <a:pt x="38" y="80"/>
                    <a:pt x="38" y="76"/>
                    <a:pt x="37" y="74"/>
                  </a:cubicBezTo>
                  <a:cubicBezTo>
                    <a:pt x="35" y="71"/>
                    <a:pt x="35" y="66"/>
                    <a:pt x="35" y="66"/>
                  </a:cubicBezTo>
                  <a:cubicBezTo>
                    <a:pt x="38" y="65"/>
                    <a:pt x="39" y="54"/>
                    <a:pt x="39" y="54"/>
                  </a:cubicBezTo>
                  <a:cubicBezTo>
                    <a:pt x="39" y="54"/>
                    <a:pt x="35" y="59"/>
                    <a:pt x="34" y="58"/>
                  </a:cubicBezTo>
                  <a:cubicBezTo>
                    <a:pt x="32" y="58"/>
                    <a:pt x="33" y="56"/>
                    <a:pt x="34" y="51"/>
                  </a:cubicBezTo>
                  <a:cubicBezTo>
                    <a:pt x="34" y="46"/>
                    <a:pt x="32" y="32"/>
                    <a:pt x="32" y="32"/>
                  </a:cubicBezTo>
                  <a:cubicBezTo>
                    <a:pt x="32" y="37"/>
                    <a:pt x="32" y="44"/>
                    <a:pt x="32" y="44"/>
                  </a:cubicBezTo>
                  <a:cubicBezTo>
                    <a:pt x="32" y="44"/>
                    <a:pt x="28" y="30"/>
                    <a:pt x="27" y="25"/>
                  </a:cubicBezTo>
                  <a:cubicBezTo>
                    <a:pt x="27" y="22"/>
                    <a:pt x="32" y="18"/>
                    <a:pt x="33" y="17"/>
                  </a:cubicBezTo>
                  <a:cubicBezTo>
                    <a:pt x="28" y="20"/>
                    <a:pt x="24" y="17"/>
                    <a:pt x="24" y="17"/>
                  </a:cubicBezTo>
                  <a:cubicBezTo>
                    <a:pt x="26" y="16"/>
                    <a:pt x="31" y="12"/>
                    <a:pt x="33" y="10"/>
                  </a:cubicBezTo>
                  <a:cubicBezTo>
                    <a:pt x="30" y="12"/>
                    <a:pt x="23" y="14"/>
                    <a:pt x="23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5" y="10"/>
                    <a:pt x="20" y="12"/>
                    <a:pt x="18" y="8"/>
                  </a:cubicBezTo>
                  <a:cubicBezTo>
                    <a:pt x="15" y="4"/>
                    <a:pt x="10" y="0"/>
                    <a:pt x="10" y="0"/>
                  </a:cubicBezTo>
                  <a:cubicBezTo>
                    <a:pt x="12" y="3"/>
                    <a:pt x="13" y="11"/>
                    <a:pt x="13" y="11"/>
                  </a:cubicBezTo>
                  <a:cubicBezTo>
                    <a:pt x="13" y="11"/>
                    <a:pt x="13" y="10"/>
                    <a:pt x="7" y="7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17"/>
                    <a:pt x="18" y="15"/>
                    <a:pt x="16" y="17"/>
                  </a:cubicBezTo>
                  <a:cubicBezTo>
                    <a:pt x="13" y="19"/>
                    <a:pt x="5" y="15"/>
                    <a:pt x="5" y="15"/>
                  </a:cubicBezTo>
                  <a:cubicBezTo>
                    <a:pt x="7" y="19"/>
                    <a:pt x="13" y="20"/>
                    <a:pt x="13" y="20"/>
                  </a:cubicBezTo>
                  <a:cubicBezTo>
                    <a:pt x="13" y="20"/>
                    <a:pt x="13" y="26"/>
                    <a:pt x="9" y="34"/>
                  </a:cubicBezTo>
                  <a:cubicBezTo>
                    <a:pt x="5" y="43"/>
                    <a:pt x="9" y="50"/>
                    <a:pt x="9" y="50"/>
                  </a:cubicBezTo>
                  <a:cubicBezTo>
                    <a:pt x="6" y="49"/>
                    <a:pt x="5" y="40"/>
                    <a:pt x="5" y="40"/>
                  </a:cubicBezTo>
                  <a:cubicBezTo>
                    <a:pt x="5" y="40"/>
                    <a:pt x="5" y="53"/>
                    <a:pt x="4" y="58"/>
                  </a:cubicBezTo>
                  <a:cubicBezTo>
                    <a:pt x="3" y="63"/>
                    <a:pt x="7" y="73"/>
                    <a:pt x="7" y="73"/>
                  </a:cubicBezTo>
                  <a:cubicBezTo>
                    <a:pt x="3" y="73"/>
                    <a:pt x="2" y="63"/>
                    <a:pt x="2" y="63"/>
                  </a:cubicBezTo>
                  <a:cubicBezTo>
                    <a:pt x="1" y="64"/>
                    <a:pt x="3" y="73"/>
                    <a:pt x="4" y="76"/>
                  </a:cubicBezTo>
                  <a:cubicBezTo>
                    <a:pt x="5" y="78"/>
                    <a:pt x="5" y="81"/>
                    <a:pt x="4" y="83"/>
                  </a:cubicBezTo>
                  <a:cubicBezTo>
                    <a:pt x="7" y="83"/>
                    <a:pt x="10" y="83"/>
                    <a:pt x="10" y="81"/>
                  </a:cubicBezTo>
                  <a:cubicBezTo>
                    <a:pt x="11" y="78"/>
                    <a:pt x="9" y="71"/>
                    <a:pt x="9" y="71"/>
                  </a:cubicBezTo>
                  <a:cubicBezTo>
                    <a:pt x="9" y="71"/>
                    <a:pt x="14" y="41"/>
                    <a:pt x="14" y="40"/>
                  </a:cubicBezTo>
                  <a:cubicBezTo>
                    <a:pt x="15" y="40"/>
                    <a:pt x="18" y="28"/>
                    <a:pt x="20" y="1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6" y="75"/>
                    <a:pt x="32" y="81"/>
                  </a:cubicBezTo>
                  <a:cubicBezTo>
                    <a:pt x="32" y="81"/>
                    <a:pt x="35" y="84"/>
                    <a:pt x="39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88"/>
            <p:cNvSpPr>
              <a:spLocks/>
            </p:cNvSpPr>
            <p:nvPr/>
          </p:nvSpPr>
          <p:spPr bwMode="auto">
            <a:xfrm>
              <a:off x="4119563" y="4983163"/>
              <a:ext cx="104775" cy="155575"/>
            </a:xfrm>
            <a:custGeom>
              <a:avLst/>
              <a:gdLst>
                <a:gd name="T0" fmla="*/ 0 w 6"/>
                <a:gd name="T1" fmla="*/ 4 h 9"/>
                <a:gd name="T2" fmla="*/ 3 w 6"/>
                <a:gd name="T3" fmla="*/ 9 h 9"/>
                <a:gd name="T4" fmla="*/ 3 w 6"/>
                <a:gd name="T5" fmla="*/ 4 h 9"/>
                <a:gd name="T6" fmla="*/ 5 w 6"/>
                <a:gd name="T7" fmla="*/ 0 h 9"/>
                <a:gd name="T8" fmla="*/ 0 w 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0" y="4"/>
                  </a:moveTo>
                  <a:cubicBezTo>
                    <a:pt x="0" y="4"/>
                    <a:pt x="1" y="8"/>
                    <a:pt x="3" y="9"/>
                  </a:cubicBezTo>
                  <a:cubicBezTo>
                    <a:pt x="3" y="9"/>
                    <a:pt x="3" y="6"/>
                    <a:pt x="3" y="4"/>
                  </a:cubicBezTo>
                  <a:cubicBezTo>
                    <a:pt x="3" y="4"/>
                    <a:pt x="6" y="2"/>
                    <a:pt x="5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89"/>
            <p:cNvSpPr>
              <a:spLocks/>
            </p:cNvSpPr>
            <p:nvPr/>
          </p:nvSpPr>
          <p:spPr bwMode="auto">
            <a:xfrm>
              <a:off x="4171951" y="4017963"/>
              <a:ext cx="609600" cy="862013"/>
            </a:xfrm>
            <a:custGeom>
              <a:avLst/>
              <a:gdLst>
                <a:gd name="T0" fmla="*/ 11 w 35"/>
                <a:gd name="T1" fmla="*/ 0 h 50"/>
                <a:gd name="T2" fmla="*/ 15 w 35"/>
                <a:gd name="T3" fmla="*/ 5 h 50"/>
                <a:gd name="T4" fmla="*/ 22 w 35"/>
                <a:gd name="T5" fmla="*/ 4 h 50"/>
                <a:gd name="T6" fmla="*/ 29 w 35"/>
                <a:gd name="T7" fmla="*/ 34 h 50"/>
                <a:gd name="T8" fmla="*/ 35 w 35"/>
                <a:gd name="T9" fmla="*/ 49 h 50"/>
                <a:gd name="T10" fmla="*/ 17 w 35"/>
                <a:gd name="T11" fmla="*/ 50 h 50"/>
                <a:gd name="T12" fmla="*/ 1 w 35"/>
                <a:gd name="T13" fmla="*/ 49 h 50"/>
                <a:gd name="T14" fmla="*/ 0 w 35"/>
                <a:gd name="T15" fmla="*/ 15 h 50"/>
                <a:gd name="T16" fmla="*/ 11 w 35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1" y="0"/>
                  </a:moveTo>
                  <a:cubicBezTo>
                    <a:pt x="11" y="0"/>
                    <a:pt x="13" y="5"/>
                    <a:pt x="15" y="5"/>
                  </a:cubicBezTo>
                  <a:cubicBezTo>
                    <a:pt x="15" y="5"/>
                    <a:pt x="19" y="7"/>
                    <a:pt x="22" y="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90"/>
            <p:cNvSpPr>
              <a:spLocks/>
            </p:cNvSpPr>
            <p:nvPr/>
          </p:nvSpPr>
          <p:spPr bwMode="auto">
            <a:xfrm>
              <a:off x="4292601" y="4121151"/>
              <a:ext cx="122238" cy="120650"/>
            </a:xfrm>
            <a:custGeom>
              <a:avLst/>
              <a:gdLst>
                <a:gd name="T0" fmla="*/ 0 w 77"/>
                <a:gd name="T1" fmla="*/ 54 h 76"/>
                <a:gd name="T2" fmla="*/ 77 w 77"/>
                <a:gd name="T3" fmla="*/ 0 h 76"/>
                <a:gd name="T4" fmla="*/ 0 w 77"/>
                <a:gd name="T5" fmla="*/ 76 h 76"/>
                <a:gd name="T6" fmla="*/ 0 w 77"/>
                <a:gd name="T7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76">
                  <a:moveTo>
                    <a:pt x="0" y="54"/>
                  </a:moveTo>
                  <a:lnTo>
                    <a:pt x="77" y="0"/>
                  </a:lnTo>
                  <a:lnTo>
                    <a:pt x="0" y="76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91"/>
            <p:cNvSpPr>
              <a:spLocks/>
            </p:cNvSpPr>
            <p:nvPr/>
          </p:nvSpPr>
          <p:spPr bwMode="auto">
            <a:xfrm>
              <a:off x="4467226" y="4138613"/>
              <a:ext cx="279400" cy="688975"/>
            </a:xfrm>
            <a:custGeom>
              <a:avLst/>
              <a:gdLst>
                <a:gd name="T0" fmla="*/ 0 w 16"/>
                <a:gd name="T1" fmla="*/ 0 h 40"/>
                <a:gd name="T2" fmla="*/ 6 w 16"/>
                <a:gd name="T3" fmla="*/ 5 h 40"/>
                <a:gd name="T4" fmla="*/ 11 w 16"/>
                <a:gd name="T5" fmla="*/ 22 h 40"/>
                <a:gd name="T6" fmla="*/ 16 w 16"/>
                <a:gd name="T7" fmla="*/ 38 h 40"/>
                <a:gd name="T8" fmla="*/ 4 w 16"/>
                <a:gd name="T9" fmla="*/ 37 h 40"/>
                <a:gd name="T10" fmla="*/ 10 w 16"/>
                <a:gd name="T11" fmla="*/ 33 h 40"/>
                <a:gd name="T12" fmla="*/ 4 w 16"/>
                <a:gd name="T13" fmla="*/ 25 h 40"/>
                <a:gd name="T14" fmla="*/ 6 w 16"/>
                <a:gd name="T15" fmla="*/ 21 h 40"/>
                <a:gd name="T16" fmla="*/ 5 w 16"/>
                <a:gd name="T17" fmla="*/ 7 h 40"/>
                <a:gd name="T18" fmla="*/ 0 w 1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40">
                  <a:moveTo>
                    <a:pt x="0" y="0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7" y="40"/>
                    <a:pt x="4" y="37"/>
                  </a:cubicBezTo>
                  <a:cubicBezTo>
                    <a:pt x="4" y="37"/>
                    <a:pt x="10" y="39"/>
                    <a:pt x="10" y="33"/>
                  </a:cubicBezTo>
                  <a:cubicBezTo>
                    <a:pt x="9" y="27"/>
                    <a:pt x="6" y="28"/>
                    <a:pt x="4" y="25"/>
                  </a:cubicBezTo>
                  <a:cubicBezTo>
                    <a:pt x="4" y="25"/>
                    <a:pt x="6" y="25"/>
                    <a:pt x="6" y="21"/>
                  </a:cubicBezTo>
                  <a:cubicBezTo>
                    <a:pt x="6" y="16"/>
                    <a:pt x="5" y="7"/>
                    <a:pt x="5" y="7"/>
                  </a:cubicBezTo>
                  <a:cubicBezTo>
                    <a:pt x="5" y="7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92"/>
            <p:cNvSpPr>
              <a:spLocks/>
            </p:cNvSpPr>
            <p:nvPr/>
          </p:nvSpPr>
          <p:spPr bwMode="auto">
            <a:xfrm>
              <a:off x="3962401" y="4033838"/>
              <a:ext cx="382588" cy="1087438"/>
            </a:xfrm>
            <a:custGeom>
              <a:avLst/>
              <a:gdLst>
                <a:gd name="T0" fmla="*/ 9 w 22"/>
                <a:gd name="T1" fmla="*/ 63 h 63"/>
                <a:gd name="T2" fmla="*/ 15 w 22"/>
                <a:gd name="T3" fmla="*/ 56 h 63"/>
                <a:gd name="T4" fmla="*/ 20 w 22"/>
                <a:gd name="T5" fmla="*/ 33 h 63"/>
                <a:gd name="T6" fmla="*/ 22 w 22"/>
                <a:gd name="T7" fmla="*/ 0 h 63"/>
                <a:gd name="T8" fmla="*/ 18 w 22"/>
                <a:gd name="T9" fmla="*/ 4 h 63"/>
                <a:gd name="T10" fmla="*/ 5 w 22"/>
                <a:gd name="T11" fmla="*/ 7 h 63"/>
                <a:gd name="T12" fmla="*/ 0 w 22"/>
                <a:gd name="T13" fmla="*/ 35 h 63"/>
                <a:gd name="T14" fmla="*/ 2 w 22"/>
                <a:gd name="T15" fmla="*/ 47 h 63"/>
                <a:gd name="T16" fmla="*/ 9 w 22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3">
                  <a:moveTo>
                    <a:pt x="9" y="63"/>
                  </a:moveTo>
                  <a:cubicBezTo>
                    <a:pt x="9" y="63"/>
                    <a:pt x="10" y="58"/>
                    <a:pt x="15" y="56"/>
                  </a:cubicBezTo>
                  <a:cubicBezTo>
                    <a:pt x="15" y="56"/>
                    <a:pt x="20" y="44"/>
                    <a:pt x="20" y="33"/>
                  </a:cubicBezTo>
                  <a:cubicBezTo>
                    <a:pt x="21" y="21"/>
                    <a:pt x="20" y="4"/>
                    <a:pt x="22" y="0"/>
                  </a:cubicBezTo>
                  <a:cubicBezTo>
                    <a:pt x="22" y="0"/>
                    <a:pt x="20" y="1"/>
                    <a:pt x="18" y="4"/>
                  </a:cubicBezTo>
                  <a:cubicBezTo>
                    <a:pt x="18" y="4"/>
                    <a:pt x="8" y="5"/>
                    <a:pt x="5" y="7"/>
                  </a:cubicBezTo>
                  <a:cubicBezTo>
                    <a:pt x="5" y="7"/>
                    <a:pt x="1" y="17"/>
                    <a:pt x="0" y="35"/>
                  </a:cubicBezTo>
                  <a:cubicBezTo>
                    <a:pt x="0" y="35"/>
                    <a:pt x="2" y="45"/>
                    <a:pt x="2" y="47"/>
                  </a:cubicBezTo>
                  <a:cubicBezTo>
                    <a:pt x="3" y="48"/>
                    <a:pt x="6" y="56"/>
                    <a:pt x="9" y="63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93"/>
            <p:cNvSpPr>
              <a:spLocks/>
            </p:cNvSpPr>
            <p:nvPr/>
          </p:nvSpPr>
          <p:spPr bwMode="auto">
            <a:xfrm>
              <a:off x="4292601" y="4827588"/>
              <a:ext cx="436563" cy="103188"/>
            </a:xfrm>
            <a:custGeom>
              <a:avLst/>
              <a:gdLst>
                <a:gd name="T0" fmla="*/ 24 w 25"/>
                <a:gd name="T1" fmla="*/ 0 h 6"/>
                <a:gd name="T2" fmla="*/ 1 w 25"/>
                <a:gd name="T3" fmla="*/ 3 h 6"/>
                <a:gd name="T4" fmla="*/ 0 w 25"/>
                <a:gd name="T5" fmla="*/ 3 h 6"/>
                <a:gd name="T6" fmla="*/ 25 w 25"/>
                <a:gd name="T7" fmla="*/ 2 h 6"/>
                <a:gd name="T8" fmla="*/ 24 w 2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24" y="0"/>
                  </a:moveTo>
                  <a:cubicBezTo>
                    <a:pt x="15" y="3"/>
                    <a:pt x="5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6"/>
                    <a:pt x="25" y="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94"/>
            <p:cNvSpPr>
              <a:spLocks/>
            </p:cNvSpPr>
            <p:nvPr/>
          </p:nvSpPr>
          <p:spPr bwMode="auto">
            <a:xfrm>
              <a:off x="4189413" y="4138613"/>
              <a:ext cx="138113" cy="603250"/>
            </a:xfrm>
            <a:custGeom>
              <a:avLst/>
              <a:gdLst>
                <a:gd name="T0" fmla="*/ 6 w 8"/>
                <a:gd name="T1" fmla="*/ 35 h 35"/>
                <a:gd name="T2" fmla="*/ 7 w 8"/>
                <a:gd name="T3" fmla="*/ 27 h 35"/>
                <a:gd name="T4" fmla="*/ 8 w 8"/>
                <a:gd name="T5" fmla="*/ 25 h 35"/>
                <a:gd name="T6" fmla="*/ 1 w 8"/>
                <a:gd name="T7" fmla="*/ 4 h 35"/>
                <a:gd name="T8" fmla="*/ 4 w 8"/>
                <a:gd name="T9" fmla="*/ 3 h 35"/>
                <a:gd name="T10" fmla="*/ 1 w 8"/>
                <a:gd name="T11" fmla="*/ 0 h 35"/>
                <a:gd name="T12" fmla="*/ 3 w 8"/>
                <a:gd name="T13" fmla="*/ 3 h 35"/>
                <a:gd name="T14" fmla="*/ 0 w 8"/>
                <a:gd name="T15" fmla="*/ 4 h 35"/>
                <a:gd name="T16" fmla="*/ 6 w 8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5">
                  <a:moveTo>
                    <a:pt x="6" y="35"/>
                  </a:moveTo>
                  <a:cubicBezTo>
                    <a:pt x="7" y="32"/>
                    <a:pt x="7" y="29"/>
                    <a:pt x="7" y="27"/>
                  </a:cubicBezTo>
                  <a:cubicBezTo>
                    <a:pt x="7" y="26"/>
                    <a:pt x="7" y="26"/>
                    <a:pt x="8" y="25"/>
                  </a:cubicBezTo>
                  <a:cubicBezTo>
                    <a:pt x="5" y="17"/>
                    <a:pt x="1" y="4"/>
                    <a:pt x="1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" y="17"/>
                    <a:pt x="6" y="28"/>
                    <a:pt x="6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295"/>
            <p:cNvSpPr>
              <a:spLocks/>
            </p:cNvSpPr>
            <p:nvPr/>
          </p:nvSpPr>
          <p:spPr bwMode="auto">
            <a:xfrm>
              <a:off x="4206876" y="4414838"/>
              <a:ext cx="17463" cy="68263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2 h 4"/>
                <a:gd name="T6" fmla="*/ 0 w 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0"/>
                    <a:pt x="0" y="2"/>
                    <a:pt x="0" y="4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296"/>
            <p:cNvSpPr>
              <a:spLocks/>
            </p:cNvSpPr>
            <p:nvPr/>
          </p:nvSpPr>
          <p:spPr bwMode="auto">
            <a:xfrm>
              <a:off x="4014788" y="4224338"/>
              <a:ext cx="227013" cy="776288"/>
            </a:xfrm>
            <a:custGeom>
              <a:avLst/>
              <a:gdLst>
                <a:gd name="T0" fmla="*/ 13 w 13"/>
                <a:gd name="T1" fmla="*/ 42 h 45"/>
                <a:gd name="T2" fmla="*/ 12 w 13"/>
                <a:gd name="T3" fmla="*/ 33 h 45"/>
                <a:gd name="T4" fmla="*/ 11 w 13"/>
                <a:gd name="T5" fmla="*/ 15 h 45"/>
                <a:gd name="T6" fmla="*/ 10 w 13"/>
                <a:gd name="T7" fmla="*/ 28 h 45"/>
                <a:gd name="T8" fmla="*/ 9 w 13"/>
                <a:gd name="T9" fmla="*/ 12 h 45"/>
                <a:gd name="T10" fmla="*/ 9 w 13"/>
                <a:gd name="T11" fmla="*/ 33 h 45"/>
                <a:gd name="T12" fmla="*/ 5 w 13"/>
                <a:gd name="T13" fmla="*/ 20 h 45"/>
                <a:gd name="T14" fmla="*/ 4 w 13"/>
                <a:gd name="T15" fmla="*/ 0 h 45"/>
                <a:gd name="T16" fmla="*/ 4 w 13"/>
                <a:gd name="T17" fmla="*/ 19 h 45"/>
                <a:gd name="T18" fmla="*/ 0 w 13"/>
                <a:gd name="T19" fmla="*/ 14 h 45"/>
                <a:gd name="T20" fmla="*/ 3 w 13"/>
                <a:gd name="T21" fmla="*/ 20 h 45"/>
                <a:gd name="T22" fmla="*/ 2 w 13"/>
                <a:gd name="T23" fmla="*/ 22 h 45"/>
                <a:gd name="T24" fmla="*/ 4 w 13"/>
                <a:gd name="T25" fmla="*/ 24 h 45"/>
                <a:gd name="T26" fmla="*/ 0 w 13"/>
                <a:gd name="T27" fmla="*/ 26 h 45"/>
                <a:gd name="T28" fmla="*/ 4 w 13"/>
                <a:gd name="T29" fmla="*/ 26 h 45"/>
                <a:gd name="T30" fmla="*/ 1 w 13"/>
                <a:gd name="T31" fmla="*/ 27 h 45"/>
                <a:gd name="T32" fmla="*/ 6 w 13"/>
                <a:gd name="T33" fmla="*/ 30 h 45"/>
                <a:gd name="T34" fmla="*/ 12 w 13"/>
                <a:gd name="T35" fmla="*/ 45 h 45"/>
                <a:gd name="T36" fmla="*/ 13 w 13"/>
                <a:gd name="T37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5">
                  <a:moveTo>
                    <a:pt x="13" y="42"/>
                  </a:moveTo>
                  <a:cubicBezTo>
                    <a:pt x="12" y="38"/>
                    <a:pt x="12" y="33"/>
                    <a:pt x="12" y="33"/>
                  </a:cubicBezTo>
                  <a:cubicBezTo>
                    <a:pt x="12" y="27"/>
                    <a:pt x="11" y="20"/>
                    <a:pt x="11" y="15"/>
                  </a:cubicBezTo>
                  <a:cubicBezTo>
                    <a:pt x="11" y="20"/>
                    <a:pt x="10" y="28"/>
                    <a:pt x="10" y="28"/>
                  </a:cubicBezTo>
                  <a:cubicBezTo>
                    <a:pt x="10" y="24"/>
                    <a:pt x="9" y="12"/>
                    <a:pt x="9" y="12"/>
                  </a:cubicBezTo>
                  <a:cubicBezTo>
                    <a:pt x="9" y="12"/>
                    <a:pt x="9" y="33"/>
                    <a:pt x="9" y="33"/>
                  </a:cubicBezTo>
                  <a:cubicBezTo>
                    <a:pt x="6" y="29"/>
                    <a:pt x="5" y="20"/>
                    <a:pt x="5" y="20"/>
                  </a:cubicBezTo>
                  <a:cubicBezTo>
                    <a:pt x="6" y="14"/>
                    <a:pt x="4" y="0"/>
                    <a:pt x="4" y="0"/>
                  </a:cubicBezTo>
                  <a:cubicBezTo>
                    <a:pt x="4" y="0"/>
                    <a:pt x="6" y="17"/>
                    <a:pt x="4" y="19"/>
                  </a:cubicBezTo>
                  <a:cubicBezTo>
                    <a:pt x="2" y="20"/>
                    <a:pt x="0" y="14"/>
                    <a:pt x="0" y="14"/>
                  </a:cubicBezTo>
                  <a:cubicBezTo>
                    <a:pt x="0" y="19"/>
                    <a:pt x="3" y="20"/>
                    <a:pt x="3" y="20"/>
                  </a:cubicBezTo>
                  <a:cubicBezTo>
                    <a:pt x="3" y="20"/>
                    <a:pt x="2" y="22"/>
                    <a:pt x="2" y="22"/>
                  </a:cubicBezTo>
                  <a:cubicBezTo>
                    <a:pt x="4" y="22"/>
                    <a:pt x="4" y="24"/>
                    <a:pt x="4" y="24"/>
                  </a:cubicBezTo>
                  <a:cubicBezTo>
                    <a:pt x="3" y="24"/>
                    <a:pt x="0" y="26"/>
                    <a:pt x="0" y="26"/>
                  </a:cubicBezTo>
                  <a:cubicBezTo>
                    <a:pt x="2" y="25"/>
                    <a:pt x="4" y="26"/>
                    <a:pt x="4" y="26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4" y="26"/>
                    <a:pt x="5" y="29"/>
                    <a:pt x="6" y="30"/>
                  </a:cubicBezTo>
                  <a:cubicBezTo>
                    <a:pt x="6" y="31"/>
                    <a:pt x="10" y="40"/>
                    <a:pt x="12" y="45"/>
                  </a:cubicBezTo>
                  <a:cubicBezTo>
                    <a:pt x="12" y="45"/>
                    <a:pt x="13" y="44"/>
                    <a:pt x="13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97"/>
            <p:cNvSpPr>
              <a:spLocks/>
            </p:cNvSpPr>
            <p:nvPr/>
          </p:nvSpPr>
          <p:spPr bwMode="auto">
            <a:xfrm>
              <a:off x="4537076" y="4068763"/>
              <a:ext cx="1028700" cy="1155700"/>
            </a:xfrm>
            <a:custGeom>
              <a:avLst/>
              <a:gdLst>
                <a:gd name="T0" fmla="*/ 0 w 59"/>
                <a:gd name="T1" fmla="*/ 2 h 67"/>
                <a:gd name="T2" fmla="*/ 2 w 59"/>
                <a:gd name="T3" fmla="*/ 28 h 67"/>
                <a:gd name="T4" fmla="*/ 21 w 59"/>
                <a:gd name="T5" fmla="*/ 67 h 67"/>
                <a:gd name="T6" fmla="*/ 25 w 59"/>
                <a:gd name="T7" fmla="*/ 64 h 67"/>
                <a:gd name="T8" fmla="*/ 20 w 59"/>
                <a:gd name="T9" fmla="*/ 31 h 67"/>
                <a:gd name="T10" fmla="*/ 18 w 59"/>
                <a:gd name="T11" fmla="*/ 18 h 67"/>
                <a:gd name="T12" fmla="*/ 29 w 59"/>
                <a:gd name="T13" fmla="*/ 20 h 67"/>
                <a:gd name="T14" fmla="*/ 31 w 59"/>
                <a:gd name="T15" fmla="*/ 21 h 67"/>
                <a:gd name="T16" fmla="*/ 42 w 59"/>
                <a:gd name="T17" fmla="*/ 19 h 67"/>
                <a:gd name="T18" fmla="*/ 58 w 59"/>
                <a:gd name="T19" fmla="*/ 16 h 67"/>
                <a:gd name="T20" fmla="*/ 56 w 59"/>
                <a:gd name="T21" fmla="*/ 7 h 67"/>
                <a:gd name="T22" fmla="*/ 33 w 59"/>
                <a:gd name="T23" fmla="*/ 9 h 67"/>
                <a:gd name="T24" fmla="*/ 24 w 59"/>
                <a:gd name="T25" fmla="*/ 8 h 67"/>
                <a:gd name="T26" fmla="*/ 20 w 59"/>
                <a:gd name="T27" fmla="*/ 8 h 67"/>
                <a:gd name="T28" fmla="*/ 19 w 59"/>
                <a:gd name="T29" fmla="*/ 6 h 67"/>
                <a:gd name="T30" fmla="*/ 17 w 59"/>
                <a:gd name="T31" fmla="*/ 6 h 67"/>
                <a:gd name="T32" fmla="*/ 15 w 59"/>
                <a:gd name="T33" fmla="*/ 2 h 67"/>
                <a:gd name="T34" fmla="*/ 7 w 59"/>
                <a:gd name="T35" fmla="*/ 1 h 67"/>
                <a:gd name="T36" fmla="*/ 2 w 59"/>
                <a:gd name="T37" fmla="*/ 0 h 67"/>
                <a:gd name="T38" fmla="*/ 0 w 59"/>
                <a:gd name="T3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67">
                  <a:moveTo>
                    <a:pt x="0" y="2"/>
                  </a:moveTo>
                  <a:cubicBezTo>
                    <a:pt x="0" y="2"/>
                    <a:pt x="0" y="19"/>
                    <a:pt x="2" y="28"/>
                  </a:cubicBezTo>
                  <a:cubicBezTo>
                    <a:pt x="2" y="28"/>
                    <a:pt x="11" y="61"/>
                    <a:pt x="21" y="67"/>
                  </a:cubicBezTo>
                  <a:cubicBezTo>
                    <a:pt x="21" y="67"/>
                    <a:pt x="25" y="65"/>
                    <a:pt x="25" y="64"/>
                  </a:cubicBezTo>
                  <a:cubicBezTo>
                    <a:pt x="25" y="63"/>
                    <a:pt x="20" y="34"/>
                    <a:pt x="20" y="31"/>
                  </a:cubicBezTo>
                  <a:cubicBezTo>
                    <a:pt x="19" y="29"/>
                    <a:pt x="18" y="18"/>
                    <a:pt x="18" y="18"/>
                  </a:cubicBezTo>
                  <a:cubicBezTo>
                    <a:pt x="18" y="18"/>
                    <a:pt x="27" y="19"/>
                    <a:pt x="29" y="20"/>
                  </a:cubicBezTo>
                  <a:cubicBezTo>
                    <a:pt x="29" y="20"/>
                    <a:pt x="29" y="21"/>
                    <a:pt x="31" y="21"/>
                  </a:cubicBezTo>
                  <a:cubicBezTo>
                    <a:pt x="33" y="21"/>
                    <a:pt x="41" y="19"/>
                    <a:pt x="42" y="19"/>
                  </a:cubicBezTo>
                  <a:cubicBezTo>
                    <a:pt x="44" y="19"/>
                    <a:pt x="57" y="16"/>
                    <a:pt x="58" y="16"/>
                  </a:cubicBezTo>
                  <a:cubicBezTo>
                    <a:pt x="59" y="15"/>
                    <a:pt x="57" y="8"/>
                    <a:pt x="56" y="7"/>
                  </a:cubicBezTo>
                  <a:cubicBezTo>
                    <a:pt x="56" y="6"/>
                    <a:pt x="37" y="8"/>
                    <a:pt x="33" y="9"/>
                  </a:cubicBezTo>
                  <a:cubicBezTo>
                    <a:pt x="33" y="9"/>
                    <a:pt x="25" y="8"/>
                    <a:pt x="24" y="8"/>
                  </a:cubicBezTo>
                  <a:cubicBezTo>
                    <a:pt x="23" y="8"/>
                    <a:pt x="20" y="8"/>
                    <a:pt x="20" y="8"/>
                  </a:cubicBezTo>
                  <a:cubicBezTo>
                    <a:pt x="20" y="8"/>
                    <a:pt x="20" y="6"/>
                    <a:pt x="19" y="6"/>
                  </a:cubicBezTo>
                  <a:cubicBezTo>
                    <a:pt x="19" y="6"/>
                    <a:pt x="17" y="6"/>
                    <a:pt x="17" y="6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1"/>
                    <a:pt x="8" y="1"/>
                    <a:pt x="7" y="1"/>
                  </a:cubicBezTo>
                  <a:cubicBezTo>
                    <a:pt x="6" y="0"/>
                    <a:pt x="2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298"/>
            <p:cNvSpPr>
              <a:spLocks/>
            </p:cNvSpPr>
            <p:nvPr/>
          </p:nvSpPr>
          <p:spPr bwMode="auto">
            <a:xfrm>
              <a:off x="4537076" y="4086226"/>
              <a:ext cx="993775" cy="1052513"/>
            </a:xfrm>
            <a:custGeom>
              <a:avLst/>
              <a:gdLst>
                <a:gd name="T0" fmla="*/ 55 w 57"/>
                <a:gd name="T1" fmla="*/ 7 h 61"/>
                <a:gd name="T2" fmla="*/ 33 w 57"/>
                <a:gd name="T3" fmla="*/ 9 h 61"/>
                <a:gd name="T4" fmla="*/ 23 w 57"/>
                <a:gd name="T5" fmla="*/ 15 h 61"/>
                <a:gd name="T6" fmla="*/ 29 w 57"/>
                <a:gd name="T7" fmla="*/ 9 h 61"/>
                <a:gd name="T8" fmla="*/ 22 w 57"/>
                <a:gd name="T9" fmla="*/ 15 h 61"/>
                <a:gd name="T10" fmla="*/ 26 w 57"/>
                <a:gd name="T11" fmla="*/ 9 h 61"/>
                <a:gd name="T12" fmla="*/ 20 w 57"/>
                <a:gd name="T13" fmla="*/ 15 h 61"/>
                <a:gd name="T14" fmla="*/ 21 w 57"/>
                <a:gd name="T15" fmla="*/ 9 h 61"/>
                <a:gd name="T16" fmla="*/ 22 w 57"/>
                <a:gd name="T17" fmla="*/ 9 h 61"/>
                <a:gd name="T18" fmla="*/ 20 w 57"/>
                <a:gd name="T19" fmla="*/ 9 h 61"/>
                <a:gd name="T20" fmla="*/ 18 w 57"/>
                <a:gd name="T21" fmla="*/ 13 h 61"/>
                <a:gd name="T22" fmla="*/ 19 w 57"/>
                <a:gd name="T23" fmla="*/ 8 h 61"/>
                <a:gd name="T24" fmla="*/ 16 w 57"/>
                <a:gd name="T25" fmla="*/ 10 h 61"/>
                <a:gd name="T26" fmla="*/ 16 w 57"/>
                <a:gd name="T27" fmla="*/ 11 h 61"/>
                <a:gd name="T28" fmla="*/ 16 w 57"/>
                <a:gd name="T29" fmla="*/ 1 h 61"/>
                <a:gd name="T30" fmla="*/ 15 w 57"/>
                <a:gd name="T31" fmla="*/ 1 h 61"/>
                <a:gd name="T32" fmla="*/ 12 w 57"/>
                <a:gd name="T33" fmla="*/ 0 h 61"/>
                <a:gd name="T34" fmla="*/ 11 w 57"/>
                <a:gd name="T35" fmla="*/ 1 h 61"/>
                <a:gd name="T36" fmla="*/ 7 w 57"/>
                <a:gd name="T37" fmla="*/ 1 h 61"/>
                <a:gd name="T38" fmla="*/ 10 w 57"/>
                <a:gd name="T39" fmla="*/ 3 h 61"/>
                <a:gd name="T40" fmla="*/ 1 w 57"/>
                <a:gd name="T41" fmla="*/ 0 h 61"/>
                <a:gd name="T42" fmla="*/ 0 w 57"/>
                <a:gd name="T43" fmla="*/ 1 h 61"/>
                <a:gd name="T44" fmla="*/ 0 w 57"/>
                <a:gd name="T45" fmla="*/ 1 h 61"/>
                <a:gd name="T46" fmla="*/ 4 w 57"/>
                <a:gd name="T47" fmla="*/ 4 h 61"/>
                <a:gd name="T48" fmla="*/ 2 w 57"/>
                <a:gd name="T49" fmla="*/ 16 h 61"/>
                <a:gd name="T50" fmla="*/ 1 w 57"/>
                <a:gd name="T51" fmla="*/ 24 h 61"/>
                <a:gd name="T52" fmla="*/ 2 w 57"/>
                <a:gd name="T53" fmla="*/ 27 h 61"/>
                <a:gd name="T54" fmla="*/ 3 w 57"/>
                <a:gd name="T55" fmla="*/ 30 h 61"/>
                <a:gd name="T56" fmla="*/ 5 w 57"/>
                <a:gd name="T57" fmla="*/ 17 h 61"/>
                <a:gd name="T58" fmla="*/ 6 w 57"/>
                <a:gd name="T59" fmla="*/ 5 h 61"/>
                <a:gd name="T60" fmla="*/ 6 w 57"/>
                <a:gd name="T61" fmla="*/ 18 h 61"/>
                <a:gd name="T62" fmla="*/ 6 w 57"/>
                <a:gd name="T63" fmla="*/ 31 h 61"/>
                <a:gd name="T64" fmla="*/ 16 w 57"/>
                <a:gd name="T65" fmla="*/ 55 h 61"/>
                <a:gd name="T66" fmla="*/ 21 w 57"/>
                <a:gd name="T67" fmla="*/ 61 h 61"/>
                <a:gd name="T68" fmla="*/ 19 w 57"/>
                <a:gd name="T69" fmla="*/ 38 h 61"/>
                <a:gd name="T70" fmla="*/ 18 w 57"/>
                <a:gd name="T71" fmla="*/ 17 h 61"/>
                <a:gd name="T72" fmla="*/ 25 w 57"/>
                <a:gd name="T73" fmla="*/ 16 h 61"/>
                <a:gd name="T74" fmla="*/ 32 w 57"/>
                <a:gd name="T75" fmla="*/ 15 h 61"/>
                <a:gd name="T76" fmla="*/ 31 w 57"/>
                <a:gd name="T77" fmla="*/ 17 h 61"/>
                <a:gd name="T78" fmla="*/ 39 w 57"/>
                <a:gd name="T79" fmla="*/ 16 h 61"/>
                <a:gd name="T80" fmla="*/ 57 w 57"/>
                <a:gd name="T81" fmla="*/ 14 h 61"/>
                <a:gd name="T82" fmla="*/ 55 w 57"/>
                <a:gd name="T83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" h="61">
                  <a:moveTo>
                    <a:pt x="55" y="7"/>
                  </a:moveTo>
                  <a:cubicBezTo>
                    <a:pt x="54" y="6"/>
                    <a:pt x="33" y="9"/>
                    <a:pt x="33" y="9"/>
                  </a:cubicBezTo>
                  <a:cubicBezTo>
                    <a:pt x="33" y="9"/>
                    <a:pt x="26" y="15"/>
                    <a:pt x="23" y="15"/>
                  </a:cubicBezTo>
                  <a:cubicBezTo>
                    <a:pt x="23" y="15"/>
                    <a:pt x="31" y="11"/>
                    <a:pt x="29" y="9"/>
                  </a:cubicBezTo>
                  <a:cubicBezTo>
                    <a:pt x="28" y="7"/>
                    <a:pt x="22" y="15"/>
                    <a:pt x="22" y="15"/>
                  </a:cubicBezTo>
                  <a:cubicBezTo>
                    <a:pt x="22" y="15"/>
                    <a:pt x="23" y="11"/>
                    <a:pt x="26" y="9"/>
                  </a:cubicBezTo>
                  <a:cubicBezTo>
                    <a:pt x="26" y="9"/>
                    <a:pt x="23" y="8"/>
                    <a:pt x="20" y="15"/>
                  </a:cubicBezTo>
                  <a:cubicBezTo>
                    <a:pt x="20" y="15"/>
                    <a:pt x="20" y="11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1" y="8"/>
                    <a:pt x="20" y="9"/>
                  </a:cubicBezTo>
                  <a:cubicBezTo>
                    <a:pt x="19" y="10"/>
                    <a:pt x="18" y="13"/>
                    <a:pt x="18" y="13"/>
                  </a:cubicBezTo>
                  <a:cubicBezTo>
                    <a:pt x="18" y="13"/>
                    <a:pt x="17" y="8"/>
                    <a:pt x="19" y="8"/>
                  </a:cubicBezTo>
                  <a:cubicBezTo>
                    <a:pt x="19" y="8"/>
                    <a:pt x="16" y="6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5"/>
                    <a:pt x="12" y="4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7" y="1"/>
                    <a:pt x="7" y="1"/>
                  </a:cubicBezTo>
                  <a:cubicBezTo>
                    <a:pt x="8" y="1"/>
                    <a:pt x="9" y="3"/>
                    <a:pt x="10" y="3"/>
                  </a:cubicBezTo>
                  <a:cubicBezTo>
                    <a:pt x="10" y="3"/>
                    <a:pt x="4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4"/>
                    <a:pt x="4" y="4"/>
                  </a:cubicBezTo>
                  <a:cubicBezTo>
                    <a:pt x="5" y="5"/>
                    <a:pt x="2" y="8"/>
                    <a:pt x="2" y="16"/>
                  </a:cubicBezTo>
                  <a:cubicBezTo>
                    <a:pt x="2" y="19"/>
                    <a:pt x="2" y="22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8"/>
                    <a:pt x="3" y="3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30"/>
                    <a:pt x="6" y="31"/>
                  </a:cubicBezTo>
                  <a:cubicBezTo>
                    <a:pt x="8" y="32"/>
                    <a:pt x="15" y="54"/>
                    <a:pt x="16" y="55"/>
                  </a:cubicBezTo>
                  <a:cubicBezTo>
                    <a:pt x="17" y="55"/>
                    <a:pt x="21" y="61"/>
                    <a:pt x="21" y="61"/>
                  </a:cubicBezTo>
                  <a:cubicBezTo>
                    <a:pt x="21" y="61"/>
                    <a:pt x="19" y="39"/>
                    <a:pt x="19" y="38"/>
                  </a:cubicBezTo>
                  <a:cubicBezTo>
                    <a:pt x="19" y="36"/>
                    <a:pt x="18" y="17"/>
                    <a:pt x="18" y="17"/>
                  </a:cubicBezTo>
                  <a:cubicBezTo>
                    <a:pt x="18" y="17"/>
                    <a:pt x="24" y="17"/>
                    <a:pt x="25" y="16"/>
                  </a:cubicBezTo>
                  <a:cubicBezTo>
                    <a:pt x="26" y="16"/>
                    <a:pt x="31" y="15"/>
                    <a:pt x="32" y="15"/>
                  </a:cubicBezTo>
                  <a:cubicBezTo>
                    <a:pt x="32" y="15"/>
                    <a:pt x="30" y="16"/>
                    <a:pt x="31" y="17"/>
                  </a:cubicBezTo>
                  <a:cubicBezTo>
                    <a:pt x="32" y="18"/>
                    <a:pt x="37" y="17"/>
                    <a:pt x="39" y="16"/>
                  </a:cubicBezTo>
                  <a:cubicBezTo>
                    <a:pt x="40" y="16"/>
                    <a:pt x="57" y="14"/>
                    <a:pt x="57" y="14"/>
                  </a:cubicBezTo>
                  <a:cubicBezTo>
                    <a:pt x="57" y="14"/>
                    <a:pt x="57" y="8"/>
                    <a:pt x="55" y="7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299"/>
            <p:cNvSpPr>
              <a:spLocks/>
            </p:cNvSpPr>
            <p:nvPr/>
          </p:nvSpPr>
          <p:spPr bwMode="auto">
            <a:xfrm>
              <a:off x="4344988" y="4086226"/>
              <a:ext cx="157163" cy="708025"/>
            </a:xfrm>
            <a:custGeom>
              <a:avLst/>
              <a:gdLst>
                <a:gd name="T0" fmla="*/ 0 w 9"/>
                <a:gd name="T1" fmla="*/ 37 h 41"/>
                <a:gd name="T2" fmla="*/ 5 w 9"/>
                <a:gd name="T3" fmla="*/ 41 h 41"/>
                <a:gd name="T4" fmla="*/ 9 w 9"/>
                <a:gd name="T5" fmla="*/ 36 h 41"/>
                <a:gd name="T6" fmla="*/ 8 w 9"/>
                <a:gd name="T7" fmla="*/ 9 h 41"/>
                <a:gd name="T8" fmla="*/ 6 w 9"/>
                <a:gd name="T9" fmla="*/ 5 h 41"/>
                <a:gd name="T10" fmla="*/ 7 w 9"/>
                <a:gd name="T11" fmla="*/ 3 h 41"/>
                <a:gd name="T12" fmla="*/ 5 w 9"/>
                <a:gd name="T13" fmla="*/ 1 h 41"/>
                <a:gd name="T14" fmla="*/ 3 w 9"/>
                <a:gd name="T15" fmla="*/ 5 h 41"/>
                <a:gd name="T16" fmla="*/ 1 w 9"/>
                <a:gd name="T17" fmla="*/ 9 h 41"/>
                <a:gd name="T18" fmla="*/ 0 w 9"/>
                <a:gd name="T1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1">
                  <a:moveTo>
                    <a:pt x="0" y="37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8" y="10"/>
                    <a:pt x="8" y="9"/>
                  </a:cubicBezTo>
                  <a:cubicBezTo>
                    <a:pt x="8" y="8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0"/>
                    <a:pt x="5" y="1"/>
                  </a:cubicBezTo>
                  <a:cubicBezTo>
                    <a:pt x="3" y="2"/>
                    <a:pt x="3" y="5"/>
                    <a:pt x="3" y="5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243" name="图片 2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074" y="1058320"/>
            <a:ext cx="1630628" cy="2500296"/>
          </a:xfrm>
          <a:prstGeom prst="rect">
            <a:avLst/>
          </a:prstGeom>
        </p:spPr>
      </p:pic>
      <p:grpSp>
        <p:nvGrpSpPr>
          <p:cNvPr id="244" name="组合 243"/>
          <p:cNvGrpSpPr/>
          <p:nvPr/>
        </p:nvGrpSpPr>
        <p:grpSpPr>
          <a:xfrm>
            <a:off x="5066741" y="3870543"/>
            <a:ext cx="1141062" cy="2121588"/>
            <a:chOff x="436562" y="457200"/>
            <a:chExt cx="1568451" cy="2916238"/>
          </a:xfrm>
        </p:grpSpPr>
        <p:sp>
          <p:nvSpPr>
            <p:cNvPr id="245" name="AutoShape 4"/>
            <p:cNvSpPr>
              <a:spLocks noChangeAspect="1" noChangeArrowheads="1" noTextEdit="1"/>
            </p:cNvSpPr>
            <p:nvPr/>
          </p:nvSpPr>
          <p:spPr bwMode="auto">
            <a:xfrm>
              <a:off x="438150" y="457200"/>
              <a:ext cx="1566863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6"/>
            <p:cNvSpPr>
              <a:spLocks/>
            </p:cNvSpPr>
            <p:nvPr/>
          </p:nvSpPr>
          <p:spPr bwMode="auto">
            <a:xfrm>
              <a:off x="1185863" y="3081338"/>
              <a:ext cx="296863" cy="292100"/>
            </a:xfrm>
            <a:custGeom>
              <a:avLst/>
              <a:gdLst>
                <a:gd name="T0" fmla="*/ 3 w 17"/>
                <a:gd name="T1" fmla="*/ 4 h 17"/>
                <a:gd name="T2" fmla="*/ 1 w 17"/>
                <a:gd name="T3" fmla="*/ 11 h 17"/>
                <a:gd name="T4" fmla="*/ 6 w 17"/>
                <a:gd name="T5" fmla="*/ 13 h 17"/>
                <a:gd name="T6" fmla="*/ 8 w 17"/>
                <a:gd name="T7" fmla="*/ 16 h 17"/>
                <a:gd name="T8" fmla="*/ 15 w 17"/>
                <a:gd name="T9" fmla="*/ 13 h 17"/>
                <a:gd name="T10" fmla="*/ 16 w 17"/>
                <a:gd name="T11" fmla="*/ 6 h 17"/>
                <a:gd name="T12" fmla="*/ 17 w 17"/>
                <a:gd name="T13" fmla="*/ 4 h 17"/>
                <a:gd name="T14" fmla="*/ 17 w 17"/>
                <a:gd name="T15" fmla="*/ 0 h 17"/>
                <a:gd name="T16" fmla="*/ 3 w 17"/>
                <a:gd name="T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3" y="4"/>
                  </a:moveTo>
                  <a:cubicBezTo>
                    <a:pt x="3" y="4"/>
                    <a:pt x="0" y="9"/>
                    <a:pt x="1" y="11"/>
                  </a:cubicBezTo>
                  <a:cubicBezTo>
                    <a:pt x="1" y="14"/>
                    <a:pt x="4" y="14"/>
                    <a:pt x="6" y="13"/>
                  </a:cubicBezTo>
                  <a:cubicBezTo>
                    <a:pt x="6" y="13"/>
                    <a:pt x="7" y="16"/>
                    <a:pt x="8" y="16"/>
                  </a:cubicBezTo>
                  <a:cubicBezTo>
                    <a:pt x="9" y="17"/>
                    <a:pt x="14" y="15"/>
                    <a:pt x="15" y="13"/>
                  </a:cubicBezTo>
                  <a:cubicBezTo>
                    <a:pt x="16" y="11"/>
                    <a:pt x="15" y="7"/>
                    <a:pt x="16" y="6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2"/>
                    <a:pt x="17" y="0"/>
                  </a:cubicBezTo>
                  <a:cubicBezTo>
                    <a:pt x="17" y="0"/>
                    <a:pt x="6" y="2"/>
                    <a:pt x="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"/>
            <p:cNvSpPr>
              <a:spLocks/>
            </p:cNvSpPr>
            <p:nvPr/>
          </p:nvSpPr>
          <p:spPr bwMode="auto">
            <a:xfrm>
              <a:off x="1098550" y="2327275"/>
              <a:ext cx="279400" cy="925513"/>
            </a:xfrm>
            <a:custGeom>
              <a:avLst/>
              <a:gdLst>
                <a:gd name="T0" fmla="*/ 7 w 16"/>
                <a:gd name="T1" fmla="*/ 52 h 54"/>
                <a:gd name="T2" fmla="*/ 8 w 16"/>
                <a:gd name="T3" fmla="*/ 47 h 54"/>
                <a:gd name="T4" fmla="*/ 10 w 16"/>
                <a:gd name="T5" fmla="*/ 40 h 54"/>
                <a:gd name="T6" fmla="*/ 4 w 16"/>
                <a:gd name="T7" fmla="*/ 23 h 54"/>
                <a:gd name="T8" fmla="*/ 2 w 16"/>
                <a:gd name="T9" fmla="*/ 13 h 54"/>
                <a:gd name="T10" fmla="*/ 0 w 16"/>
                <a:gd name="T11" fmla="*/ 1 h 54"/>
                <a:gd name="T12" fmla="*/ 12 w 16"/>
                <a:gd name="T13" fmla="*/ 1 h 54"/>
                <a:gd name="T14" fmla="*/ 11 w 16"/>
                <a:gd name="T15" fmla="*/ 12 h 54"/>
                <a:gd name="T16" fmla="*/ 11 w 16"/>
                <a:gd name="T17" fmla="*/ 15 h 54"/>
                <a:gd name="T18" fmla="*/ 13 w 16"/>
                <a:gd name="T19" fmla="*/ 29 h 54"/>
                <a:gd name="T20" fmla="*/ 15 w 16"/>
                <a:gd name="T21" fmla="*/ 38 h 54"/>
                <a:gd name="T22" fmla="*/ 16 w 16"/>
                <a:gd name="T23" fmla="*/ 45 h 54"/>
                <a:gd name="T24" fmla="*/ 12 w 16"/>
                <a:gd name="T25" fmla="*/ 52 h 54"/>
                <a:gd name="T26" fmla="*/ 7 w 16"/>
                <a:gd name="T2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54">
                  <a:moveTo>
                    <a:pt x="7" y="52"/>
                  </a:moveTo>
                  <a:cubicBezTo>
                    <a:pt x="7" y="52"/>
                    <a:pt x="8" y="49"/>
                    <a:pt x="8" y="47"/>
                  </a:cubicBezTo>
                  <a:cubicBezTo>
                    <a:pt x="9" y="45"/>
                    <a:pt x="10" y="41"/>
                    <a:pt x="10" y="40"/>
                  </a:cubicBezTo>
                  <a:cubicBezTo>
                    <a:pt x="9" y="40"/>
                    <a:pt x="5" y="26"/>
                    <a:pt x="4" y="23"/>
                  </a:cubicBezTo>
                  <a:cubicBezTo>
                    <a:pt x="3" y="21"/>
                    <a:pt x="3" y="16"/>
                    <a:pt x="2" y="13"/>
                  </a:cubicBezTo>
                  <a:cubicBezTo>
                    <a:pt x="1" y="9"/>
                    <a:pt x="0" y="3"/>
                    <a:pt x="0" y="1"/>
                  </a:cubicBezTo>
                  <a:cubicBezTo>
                    <a:pt x="0" y="0"/>
                    <a:pt x="12" y="1"/>
                    <a:pt x="12" y="1"/>
                  </a:cubicBezTo>
                  <a:cubicBezTo>
                    <a:pt x="12" y="1"/>
                    <a:pt x="11" y="10"/>
                    <a:pt x="11" y="12"/>
                  </a:cubicBezTo>
                  <a:cubicBezTo>
                    <a:pt x="11" y="12"/>
                    <a:pt x="11" y="14"/>
                    <a:pt x="11" y="15"/>
                  </a:cubicBezTo>
                  <a:cubicBezTo>
                    <a:pt x="11" y="16"/>
                    <a:pt x="12" y="20"/>
                    <a:pt x="13" y="29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9" y="54"/>
                    <a:pt x="7" y="52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8"/>
            <p:cNvSpPr>
              <a:spLocks/>
            </p:cNvSpPr>
            <p:nvPr/>
          </p:nvSpPr>
          <p:spPr bwMode="auto">
            <a:xfrm>
              <a:off x="1098550" y="2327275"/>
              <a:ext cx="279400" cy="908050"/>
            </a:xfrm>
            <a:custGeom>
              <a:avLst/>
              <a:gdLst>
                <a:gd name="T0" fmla="*/ 13 w 16"/>
                <a:gd name="T1" fmla="*/ 29 h 53"/>
                <a:gd name="T2" fmla="*/ 11 w 16"/>
                <a:gd name="T3" fmla="*/ 15 h 53"/>
                <a:gd name="T4" fmla="*/ 11 w 16"/>
                <a:gd name="T5" fmla="*/ 12 h 53"/>
                <a:gd name="T6" fmla="*/ 12 w 16"/>
                <a:gd name="T7" fmla="*/ 1 h 53"/>
                <a:gd name="T8" fmla="*/ 0 w 16"/>
                <a:gd name="T9" fmla="*/ 1 h 53"/>
                <a:gd name="T10" fmla="*/ 1 w 16"/>
                <a:gd name="T11" fmla="*/ 10 h 53"/>
                <a:gd name="T12" fmla="*/ 4 w 16"/>
                <a:gd name="T13" fmla="*/ 16 h 53"/>
                <a:gd name="T14" fmla="*/ 8 w 16"/>
                <a:gd name="T15" fmla="*/ 14 h 53"/>
                <a:gd name="T16" fmla="*/ 11 w 16"/>
                <a:gd name="T17" fmla="*/ 30 h 53"/>
                <a:gd name="T18" fmla="*/ 8 w 16"/>
                <a:gd name="T19" fmla="*/ 36 h 53"/>
                <a:gd name="T20" fmla="*/ 10 w 16"/>
                <a:gd name="T21" fmla="*/ 40 h 53"/>
                <a:gd name="T22" fmla="*/ 10 w 16"/>
                <a:gd name="T23" fmla="*/ 43 h 53"/>
                <a:gd name="T24" fmla="*/ 13 w 16"/>
                <a:gd name="T25" fmla="*/ 44 h 53"/>
                <a:gd name="T26" fmla="*/ 10 w 16"/>
                <a:gd name="T27" fmla="*/ 53 h 53"/>
                <a:gd name="T28" fmla="*/ 12 w 16"/>
                <a:gd name="T29" fmla="*/ 52 h 53"/>
                <a:gd name="T30" fmla="*/ 16 w 16"/>
                <a:gd name="T31" fmla="*/ 45 h 53"/>
                <a:gd name="T32" fmla="*/ 15 w 16"/>
                <a:gd name="T33" fmla="*/ 38 h 53"/>
                <a:gd name="T34" fmla="*/ 13 w 16"/>
                <a:gd name="T35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53">
                  <a:moveTo>
                    <a:pt x="13" y="29"/>
                  </a:moveTo>
                  <a:cubicBezTo>
                    <a:pt x="12" y="20"/>
                    <a:pt x="11" y="16"/>
                    <a:pt x="11" y="15"/>
                  </a:cubicBezTo>
                  <a:cubicBezTo>
                    <a:pt x="11" y="14"/>
                    <a:pt x="11" y="12"/>
                    <a:pt x="11" y="12"/>
                  </a:cubicBezTo>
                  <a:cubicBezTo>
                    <a:pt x="11" y="10"/>
                    <a:pt x="12" y="1"/>
                    <a:pt x="12" y="1"/>
                  </a:cubicBezTo>
                  <a:cubicBezTo>
                    <a:pt x="12" y="1"/>
                    <a:pt x="0" y="0"/>
                    <a:pt x="0" y="1"/>
                  </a:cubicBezTo>
                  <a:cubicBezTo>
                    <a:pt x="0" y="2"/>
                    <a:pt x="1" y="6"/>
                    <a:pt x="1" y="10"/>
                  </a:cubicBezTo>
                  <a:cubicBezTo>
                    <a:pt x="3" y="13"/>
                    <a:pt x="4" y="16"/>
                    <a:pt x="4" y="16"/>
                  </a:cubicBezTo>
                  <a:cubicBezTo>
                    <a:pt x="5" y="16"/>
                    <a:pt x="8" y="14"/>
                    <a:pt x="8" y="14"/>
                  </a:cubicBezTo>
                  <a:cubicBezTo>
                    <a:pt x="8" y="14"/>
                    <a:pt x="11" y="23"/>
                    <a:pt x="11" y="30"/>
                  </a:cubicBezTo>
                  <a:cubicBezTo>
                    <a:pt x="12" y="33"/>
                    <a:pt x="10" y="35"/>
                    <a:pt x="8" y="36"/>
                  </a:cubicBezTo>
                  <a:cubicBezTo>
                    <a:pt x="9" y="39"/>
                    <a:pt x="10" y="40"/>
                    <a:pt x="10" y="40"/>
                  </a:cubicBezTo>
                  <a:cubicBezTo>
                    <a:pt x="10" y="41"/>
                    <a:pt x="10" y="42"/>
                    <a:pt x="10" y="43"/>
                  </a:cubicBezTo>
                  <a:cubicBezTo>
                    <a:pt x="11" y="43"/>
                    <a:pt x="12" y="42"/>
                    <a:pt x="13" y="44"/>
                  </a:cubicBezTo>
                  <a:cubicBezTo>
                    <a:pt x="13" y="46"/>
                    <a:pt x="11" y="50"/>
                    <a:pt x="10" y="53"/>
                  </a:cubicBezTo>
                  <a:cubicBezTo>
                    <a:pt x="11" y="53"/>
                    <a:pt x="12" y="52"/>
                    <a:pt x="12" y="52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3" y="29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9"/>
            <p:cNvSpPr>
              <a:spLocks/>
            </p:cNvSpPr>
            <p:nvPr/>
          </p:nvSpPr>
          <p:spPr bwMode="auto">
            <a:xfrm>
              <a:off x="436562" y="1263650"/>
              <a:ext cx="766763" cy="428625"/>
            </a:xfrm>
            <a:custGeom>
              <a:avLst/>
              <a:gdLst>
                <a:gd name="T0" fmla="*/ 1 w 44"/>
                <a:gd name="T1" fmla="*/ 21 h 25"/>
                <a:gd name="T2" fmla="*/ 6 w 44"/>
                <a:gd name="T3" fmla="*/ 24 h 25"/>
                <a:gd name="T4" fmla="*/ 11 w 44"/>
                <a:gd name="T5" fmla="*/ 24 h 25"/>
                <a:gd name="T6" fmla="*/ 17 w 44"/>
                <a:gd name="T7" fmla="*/ 24 h 25"/>
                <a:gd name="T8" fmla="*/ 18 w 44"/>
                <a:gd name="T9" fmla="*/ 23 h 25"/>
                <a:gd name="T10" fmla="*/ 26 w 44"/>
                <a:gd name="T11" fmla="*/ 22 h 25"/>
                <a:gd name="T12" fmla="*/ 43 w 44"/>
                <a:gd name="T13" fmla="*/ 15 h 25"/>
                <a:gd name="T14" fmla="*/ 40 w 44"/>
                <a:gd name="T15" fmla="*/ 0 h 25"/>
                <a:gd name="T16" fmla="*/ 37 w 44"/>
                <a:gd name="T17" fmla="*/ 11 h 25"/>
                <a:gd name="T18" fmla="*/ 27 w 44"/>
                <a:gd name="T19" fmla="*/ 16 h 25"/>
                <a:gd name="T20" fmla="*/ 16 w 44"/>
                <a:gd name="T21" fmla="*/ 20 h 25"/>
                <a:gd name="T22" fmla="*/ 9 w 44"/>
                <a:gd name="T23" fmla="*/ 21 h 25"/>
                <a:gd name="T24" fmla="*/ 1 w 44"/>
                <a:gd name="T25" fmla="*/ 20 h 25"/>
                <a:gd name="T26" fmla="*/ 1 w 44"/>
                <a:gd name="T2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25">
                  <a:moveTo>
                    <a:pt x="1" y="21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5"/>
                    <a:pt x="11" y="24"/>
                  </a:cubicBezTo>
                  <a:cubicBezTo>
                    <a:pt x="11" y="24"/>
                    <a:pt x="15" y="25"/>
                    <a:pt x="17" y="24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20" y="23"/>
                    <a:pt x="26" y="22"/>
                  </a:cubicBezTo>
                  <a:cubicBezTo>
                    <a:pt x="32" y="21"/>
                    <a:pt x="41" y="15"/>
                    <a:pt x="43" y="15"/>
                  </a:cubicBezTo>
                  <a:cubicBezTo>
                    <a:pt x="44" y="14"/>
                    <a:pt x="42" y="1"/>
                    <a:pt x="40" y="0"/>
                  </a:cubicBezTo>
                  <a:cubicBezTo>
                    <a:pt x="40" y="0"/>
                    <a:pt x="37" y="10"/>
                    <a:pt x="37" y="11"/>
                  </a:cubicBezTo>
                  <a:cubicBezTo>
                    <a:pt x="37" y="11"/>
                    <a:pt x="31" y="14"/>
                    <a:pt x="27" y="16"/>
                  </a:cubicBezTo>
                  <a:cubicBezTo>
                    <a:pt x="24" y="18"/>
                    <a:pt x="17" y="20"/>
                    <a:pt x="16" y="20"/>
                  </a:cubicBezTo>
                  <a:cubicBezTo>
                    <a:pt x="14" y="20"/>
                    <a:pt x="10" y="20"/>
                    <a:pt x="9" y="21"/>
                  </a:cubicBezTo>
                  <a:cubicBezTo>
                    <a:pt x="8" y="21"/>
                    <a:pt x="3" y="19"/>
                    <a:pt x="1" y="20"/>
                  </a:cubicBezTo>
                  <a:cubicBezTo>
                    <a:pt x="0" y="20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0"/>
            <p:cNvSpPr>
              <a:spLocks/>
            </p:cNvSpPr>
            <p:nvPr/>
          </p:nvSpPr>
          <p:spPr bwMode="auto">
            <a:xfrm>
              <a:off x="715963" y="1263650"/>
              <a:ext cx="487363" cy="411163"/>
            </a:xfrm>
            <a:custGeom>
              <a:avLst/>
              <a:gdLst>
                <a:gd name="T0" fmla="*/ 24 w 28"/>
                <a:gd name="T1" fmla="*/ 0 h 24"/>
                <a:gd name="T2" fmla="*/ 24 w 28"/>
                <a:gd name="T3" fmla="*/ 0 h 24"/>
                <a:gd name="T4" fmla="*/ 23 w 28"/>
                <a:gd name="T5" fmla="*/ 3 h 24"/>
                <a:gd name="T6" fmla="*/ 24 w 28"/>
                <a:gd name="T7" fmla="*/ 8 h 24"/>
                <a:gd name="T8" fmla="*/ 23 w 28"/>
                <a:gd name="T9" fmla="*/ 14 h 24"/>
                <a:gd name="T10" fmla="*/ 8 w 28"/>
                <a:gd name="T11" fmla="*/ 21 h 24"/>
                <a:gd name="T12" fmla="*/ 5 w 28"/>
                <a:gd name="T13" fmla="*/ 21 h 24"/>
                <a:gd name="T14" fmla="*/ 0 w 28"/>
                <a:gd name="T15" fmla="*/ 24 h 24"/>
                <a:gd name="T16" fmla="*/ 1 w 28"/>
                <a:gd name="T17" fmla="*/ 24 h 24"/>
                <a:gd name="T18" fmla="*/ 2 w 28"/>
                <a:gd name="T19" fmla="*/ 23 h 24"/>
                <a:gd name="T20" fmla="*/ 10 w 28"/>
                <a:gd name="T21" fmla="*/ 22 h 24"/>
                <a:gd name="T22" fmla="*/ 27 w 28"/>
                <a:gd name="T23" fmla="*/ 15 h 24"/>
                <a:gd name="T24" fmla="*/ 24 w 28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4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1"/>
                    <a:pt x="23" y="3"/>
                  </a:cubicBezTo>
                  <a:cubicBezTo>
                    <a:pt x="24" y="5"/>
                    <a:pt x="24" y="7"/>
                    <a:pt x="24" y="8"/>
                  </a:cubicBezTo>
                  <a:cubicBezTo>
                    <a:pt x="23" y="10"/>
                    <a:pt x="24" y="13"/>
                    <a:pt x="23" y="14"/>
                  </a:cubicBezTo>
                  <a:cubicBezTo>
                    <a:pt x="22" y="15"/>
                    <a:pt x="12" y="21"/>
                    <a:pt x="8" y="21"/>
                  </a:cubicBezTo>
                  <a:cubicBezTo>
                    <a:pt x="8" y="21"/>
                    <a:pt x="6" y="20"/>
                    <a:pt x="5" y="21"/>
                  </a:cubicBezTo>
                  <a:cubicBezTo>
                    <a:pt x="4" y="22"/>
                    <a:pt x="2" y="23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4" y="23"/>
                    <a:pt x="10" y="22"/>
                  </a:cubicBezTo>
                  <a:cubicBezTo>
                    <a:pt x="16" y="21"/>
                    <a:pt x="25" y="15"/>
                    <a:pt x="27" y="15"/>
                  </a:cubicBezTo>
                  <a:cubicBezTo>
                    <a:pt x="28" y="15"/>
                    <a:pt x="26" y="3"/>
                    <a:pt x="2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1"/>
            <p:cNvSpPr>
              <a:spLocks/>
            </p:cNvSpPr>
            <p:nvPr/>
          </p:nvSpPr>
          <p:spPr bwMode="auto">
            <a:xfrm>
              <a:off x="1308100" y="2224088"/>
              <a:ext cx="296863" cy="1081088"/>
            </a:xfrm>
            <a:custGeom>
              <a:avLst/>
              <a:gdLst>
                <a:gd name="T0" fmla="*/ 0 w 17"/>
                <a:gd name="T1" fmla="*/ 60 h 63"/>
                <a:gd name="T2" fmla="*/ 2 w 17"/>
                <a:gd name="T3" fmla="*/ 54 h 63"/>
                <a:gd name="T4" fmla="*/ 4 w 17"/>
                <a:gd name="T5" fmla="*/ 45 h 63"/>
                <a:gd name="T6" fmla="*/ 7 w 17"/>
                <a:gd name="T7" fmla="*/ 18 h 63"/>
                <a:gd name="T8" fmla="*/ 4 w 17"/>
                <a:gd name="T9" fmla="*/ 8 h 63"/>
                <a:gd name="T10" fmla="*/ 8 w 17"/>
                <a:gd name="T11" fmla="*/ 0 h 63"/>
                <a:gd name="T12" fmla="*/ 14 w 17"/>
                <a:gd name="T13" fmla="*/ 6 h 63"/>
                <a:gd name="T14" fmla="*/ 15 w 17"/>
                <a:gd name="T15" fmla="*/ 14 h 63"/>
                <a:gd name="T16" fmla="*/ 16 w 17"/>
                <a:gd name="T17" fmla="*/ 27 h 63"/>
                <a:gd name="T18" fmla="*/ 10 w 17"/>
                <a:gd name="T19" fmla="*/ 44 h 63"/>
                <a:gd name="T20" fmla="*/ 10 w 17"/>
                <a:gd name="T21" fmla="*/ 50 h 63"/>
                <a:gd name="T22" fmla="*/ 8 w 17"/>
                <a:gd name="T23" fmla="*/ 55 h 63"/>
                <a:gd name="T24" fmla="*/ 7 w 17"/>
                <a:gd name="T25" fmla="*/ 59 h 63"/>
                <a:gd name="T26" fmla="*/ 0 w 17"/>
                <a:gd name="T2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63">
                  <a:moveTo>
                    <a:pt x="0" y="60"/>
                  </a:moveTo>
                  <a:cubicBezTo>
                    <a:pt x="0" y="60"/>
                    <a:pt x="1" y="55"/>
                    <a:pt x="2" y="54"/>
                  </a:cubicBezTo>
                  <a:cubicBezTo>
                    <a:pt x="2" y="52"/>
                    <a:pt x="3" y="45"/>
                    <a:pt x="4" y="45"/>
                  </a:cubicBezTo>
                  <a:cubicBezTo>
                    <a:pt x="4" y="45"/>
                    <a:pt x="7" y="28"/>
                    <a:pt x="7" y="18"/>
                  </a:cubicBezTo>
                  <a:cubicBezTo>
                    <a:pt x="7" y="18"/>
                    <a:pt x="3" y="14"/>
                    <a:pt x="4" y="8"/>
                  </a:cubicBezTo>
                  <a:cubicBezTo>
                    <a:pt x="4" y="2"/>
                    <a:pt x="8" y="0"/>
                    <a:pt x="8" y="0"/>
                  </a:cubicBezTo>
                  <a:cubicBezTo>
                    <a:pt x="8" y="0"/>
                    <a:pt x="14" y="6"/>
                    <a:pt x="14" y="6"/>
                  </a:cubicBezTo>
                  <a:cubicBezTo>
                    <a:pt x="14" y="6"/>
                    <a:pt x="15" y="13"/>
                    <a:pt x="15" y="14"/>
                  </a:cubicBezTo>
                  <a:cubicBezTo>
                    <a:pt x="15" y="15"/>
                    <a:pt x="17" y="23"/>
                    <a:pt x="16" y="27"/>
                  </a:cubicBezTo>
                  <a:cubicBezTo>
                    <a:pt x="15" y="32"/>
                    <a:pt x="11" y="39"/>
                    <a:pt x="10" y="44"/>
                  </a:cubicBezTo>
                  <a:cubicBezTo>
                    <a:pt x="10" y="44"/>
                    <a:pt x="10" y="49"/>
                    <a:pt x="10" y="50"/>
                  </a:cubicBezTo>
                  <a:cubicBezTo>
                    <a:pt x="9" y="50"/>
                    <a:pt x="8" y="54"/>
                    <a:pt x="8" y="55"/>
                  </a:cubicBezTo>
                  <a:cubicBezTo>
                    <a:pt x="8" y="55"/>
                    <a:pt x="8" y="58"/>
                    <a:pt x="7" y="59"/>
                  </a:cubicBezTo>
                  <a:cubicBezTo>
                    <a:pt x="6" y="60"/>
                    <a:pt x="3" y="63"/>
                    <a:pt x="0" y="6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2"/>
            <p:cNvSpPr>
              <a:spLocks/>
            </p:cNvSpPr>
            <p:nvPr/>
          </p:nvSpPr>
          <p:spPr bwMode="auto">
            <a:xfrm>
              <a:off x="1325563" y="2224088"/>
              <a:ext cx="279400" cy="1081088"/>
            </a:xfrm>
            <a:custGeom>
              <a:avLst/>
              <a:gdLst>
                <a:gd name="T0" fmla="*/ 14 w 16"/>
                <a:gd name="T1" fmla="*/ 14 h 63"/>
                <a:gd name="T2" fmla="*/ 13 w 16"/>
                <a:gd name="T3" fmla="*/ 6 h 63"/>
                <a:gd name="T4" fmla="*/ 7 w 16"/>
                <a:gd name="T5" fmla="*/ 0 h 63"/>
                <a:gd name="T6" fmla="*/ 3 w 16"/>
                <a:gd name="T7" fmla="*/ 8 h 63"/>
                <a:gd name="T8" fmla="*/ 6 w 16"/>
                <a:gd name="T9" fmla="*/ 18 h 63"/>
                <a:gd name="T10" fmla="*/ 6 w 16"/>
                <a:gd name="T11" fmla="*/ 21 h 63"/>
                <a:gd name="T12" fmla="*/ 11 w 16"/>
                <a:gd name="T13" fmla="*/ 20 h 63"/>
                <a:gd name="T14" fmla="*/ 12 w 16"/>
                <a:gd name="T15" fmla="*/ 19 h 63"/>
                <a:gd name="T16" fmla="*/ 11 w 16"/>
                <a:gd name="T17" fmla="*/ 31 h 63"/>
                <a:gd name="T18" fmla="*/ 6 w 16"/>
                <a:gd name="T19" fmla="*/ 46 h 63"/>
                <a:gd name="T20" fmla="*/ 5 w 16"/>
                <a:gd name="T21" fmla="*/ 44 h 63"/>
                <a:gd name="T22" fmla="*/ 7 w 16"/>
                <a:gd name="T23" fmla="*/ 31 h 63"/>
                <a:gd name="T24" fmla="*/ 4 w 16"/>
                <a:gd name="T25" fmla="*/ 43 h 63"/>
                <a:gd name="T26" fmla="*/ 3 w 16"/>
                <a:gd name="T27" fmla="*/ 45 h 63"/>
                <a:gd name="T28" fmla="*/ 3 w 16"/>
                <a:gd name="T29" fmla="*/ 46 h 63"/>
                <a:gd name="T30" fmla="*/ 2 w 16"/>
                <a:gd name="T31" fmla="*/ 55 h 63"/>
                <a:gd name="T32" fmla="*/ 0 w 16"/>
                <a:gd name="T33" fmla="*/ 61 h 63"/>
                <a:gd name="T34" fmla="*/ 6 w 16"/>
                <a:gd name="T35" fmla="*/ 59 h 63"/>
                <a:gd name="T36" fmla="*/ 7 w 16"/>
                <a:gd name="T37" fmla="*/ 55 h 63"/>
                <a:gd name="T38" fmla="*/ 9 w 16"/>
                <a:gd name="T39" fmla="*/ 50 h 63"/>
                <a:gd name="T40" fmla="*/ 9 w 16"/>
                <a:gd name="T41" fmla="*/ 44 h 63"/>
                <a:gd name="T42" fmla="*/ 15 w 16"/>
                <a:gd name="T43" fmla="*/ 27 h 63"/>
                <a:gd name="T44" fmla="*/ 14 w 16"/>
                <a:gd name="T45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3">
                  <a:moveTo>
                    <a:pt x="14" y="14"/>
                  </a:moveTo>
                  <a:cubicBezTo>
                    <a:pt x="14" y="13"/>
                    <a:pt x="13" y="6"/>
                    <a:pt x="13" y="6"/>
                  </a:cubicBezTo>
                  <a:cubicBezTo>
                    <a:pt x="13" y="6"/>
                    <a:pt x="7" y="0"/>
                    <a:pt x="7" y="0"/>
                  </a:cubicBezTo>
                  <a:cubicBezTo>
                    <a:pt x="7" y="0"/>
                    <a:pt x="3" y="2"/>
                    <a:pt x="3" y="8"/>
                  </a:cubicBezTo>
                  <a:cubicBezTo>
                    <a:pt x="2" y="14"/>
                    <a:pt x="6" y="18"/>
                    <a:pt x="6" y="18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7" y="21"/>
                    <a:pt x="9" y="22"/>
                    <a:pt x="11" y="20"/>
                  </a:cubicBezTo>
                  <a:cubicBezTo>
                    <a:pt x="11" y="20"/>
                    <a:pt x="12" y="18"/>
                    <a:pt x="12" y="19"/>
                  </a:cubicBezTo>
                  <a:cubicBezTo>
                    <a:pt x="12" y="20"/>
                    <a:pt x="14" y="26"/>
                    <a:pt x="11" y="31"/>
                  </a:cubicBezTo>
                  <a:cubicBezTo>
                    <a:pt x="8" y="36"/>
                    <a:pt x="6" y="46"/>
                    <a:pt x="6" y="46"/>
                  </a:cubicBezTo>
                  <a:cubicBezTo>
                    <a:pt x="6" y="47"/>
                    <a:pt x="4" y="47"/>
                    <a:pt x="5" y="44"/>
                  </a:cubicBezTo>
                  <a:cubicBezTo>
                    <a:pt x="6" y="40"/>
                    <a:pt x="7" y="31"/>
                    <a:pt x="7" y="31"/>
                  </a:cubicBezTo>
                  <a:cubicBezTo>
                    <a:pt x="7" y="31"/>
                    <a:pt x="5" y="40"/>
                    <a:pt x="4" y="43"/>
                  </a:cubicBezTo>
                  <a:cubicBezTo>
                    <a:pt x="4" y="44"/>
                    <a:pt x="3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3" y="48"/>
                    <a:pt x="3" y="53"/>
                    <a:pt x="2" y="55"/>
                  </a:cubicBezTo>
                  <a:cubicBezTo>
                    <a:pt x="1" y="57"/>
                    <a:pt x="0" y="59"/>
                    <a:pt x="0" y="61"/>
                  </a:cubicBezTo>
                  <a:cubicBezTo>
                    <a:pt x="2" y="63"/>
                    <a:pt x="5" y="60"/>
                    <a:pt x="6" y="59"/>
                  </a:cubicBezTo>
                  <a:cubicBezTo>
                    <a:pt x="7" y="58"/>
                    <a:pt x="7" y="55"/>
                    <a:pt x="7" y="55"/>
                  </a:cubicBezTo>
                  <a:cubicBezTo>
                    <a:pt x="7" y="54"/>
                    <a:pt x="8" y="50"/>
                    <a:pt x="9" y="50"/>
                  </a:cubicBezTo>
                  <a:cubicBezTo>
                    <a:pt x="9" y="49"/>
                    <a:pt x="9" y="44"/>
                    <a:pt x="9" y="44"/>
                  </a:cubicBezTo>
                  <a:cubicBezTo>
                    <a:pt x="10" y="39"/>
                    <a:pt x="14" y="32"/>
                    <a:pt x="15" y="27"/>
                  </a:cubicBezTo>
                  <a:cubicBezTo>
                    <a:pt x="16" y="23"/>
                    <a:pt x="14" y="15"/>
                    <a:pt x="14" y="1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3"/>
            <p:cNvSpPr>
              <a:spLocks/>
            </p:cNvSpPr>
            <p:nvPr/>
          </p:nvSpPr>
          <p:spPr bwMode="auto">
            <a:xfrm>
              <a:off x="1046163" y="1366837"/>
              <a:ext cx="611188" cy="1046162"/>
            </a:xfrm>
            <a:custGeom>
              <a:avLst/>
              <a:gdLst>
                <a:gd name="T0" fmla="*/ 2 w 35"/>
                <a:gd name="T1" fmla="*/ 59 h 61"/>
                <a:gd name="T2" fmla="*/ 31 w 35"/>
                <a:gd name="T3" fmla="*/ 59 h 61"/>
                <a:gd name="T4" fmla="*/ 33 w 35"/>
                <a:gd name="T5" fmla="*/ 44 h 61"/>
                <a:gd name="T6" fmla="*/ 35 w 35"/>
                <a:gd name="T7" fmla="*/ 28 h 61"/>
                <a:gd name="T8" fmla="*/ 33 w 35"/>
                <a:gd name="T9" fmla="*/ 18 h 61"/>
                <a:gd name="T10" fmla="*/ 31 w 35"/>
                <a:gd name="T11" fmla="*/ 11 h 61"/>
                <a:gd name="T12" fmla="*/ 29 w 35"/>
                <a:gd name="T13" fmla="*/ 7 h 61"/>
                <a:gd name="T14" fmla="*/ 30 w 35"/>
                <a:gd name="T15" fmla="*/ 3 h 61"/>
                <a:gd name="T16" fmla="*/ 12 w 35"/>
                <a:gd name="T17" fmla="*/ 1 h 61"/>
                <a:gd name="T18" fmla="*/ 6 w 35"/>
                <a:gd name="T19" fmla="*/ 2 h 61"/>
                <a:gd name="T20" fmla="*/ 5 w 35"/>
                <a:gd name="T21" fmla="*/ 14 h 61"/>
                <a:gd name="T22" fmla="*/ 2 w 35"/>
                <a:gd name="T23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1">
                  <a:moveTo>
                    <a:pt x="2" y="59"/>
                  </a:moveTo>
                  <a:cubicBezTo>
                    <a:pt x="2" y="59"/>
                    <a:pt x="27" y="61"/>
                    <a:pt x="31" y="59"/>
                  </a:cubicBezTo>
                  <a:cubicBezTo>
                    <a:pt x="31" y="59"/>
                    <a:pt x="32" y="46"/>
                    <a:pt x="33" y="44"/>
                  </a:cubicBezTo>
                  <a:cubicBezTo>
                    <a:pt x="33" y="42"/>
                    <a:pt x="34" y="30"/>
                    <a:pt x="35" y="28"/>
                  </a:cubicBezTo>
                  <a:cubicBezTo>
                    <a:pt x="35" y="26"/>
                    <a:pt x="35" y="20"/>
                    <a:pt x="33" y="18"/>
                  </a:cubicBezTo>
                  <a:cubicBezTo>
                    <a:pt x="32" y="17"/>
                    <a:pt x="31" y="15"/>
                    <a:pt x="31" y="11"/>
                  </a:cubicBezTo>
                  <a:cubicBezTo>
                    <a:pt x="30" y="10"/>
                    <a:pt x="29" y="7"/>
                    <a:pt x="29" y="7"/>
                  </a:cubicBezTo>
                  <a:cubicBezTo>
                    <a:pt x="29" y="7"/>
                    <a:pt x="29" y="4"/>
                    <a:pt x="30" y="3"/>
                  </a:cubicBezTo>
                  <a:cubicBezTo>
                    <a:pt x="30" y="3"/>
                    <a:pt x="20" y="0"/>
                    <a:pt x="12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1"/>
                    <a:pt x="5" y="14"/>
                  </a:cubicBezTo>
                  <a:cubicBezTo>
                    <a:pt x="3" y="16"/>
                    <a:pt x="0" y="26"/>
                    <a:pt x="2" y="59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4"/>
            <p:cNvSpPr>
              <a:spLocks/>
            </p:cNvSpPr>
            <p:nvPr/>
          </p:nvSpPr>
          <p:spPr bwMode="auto">
            <a:xfrm>
              <a:off x="1185863" y="2138363"/>
              <a:ext cx="17463" cy="174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5"/>
            <p:cNvSpPr>
              <a:spLocks/>
            </p:cNvSpPr>
            <p:nvPr/>
          </p:nvSpPr>
          <p:spPr bwMode="auto">
            <a:xfrm>
              <a:off x="1185863" y="2155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6"/>
            <p:cNvSpPr>
              <a:spLocks/>
            </p:cNvSpPr>
            <p:nvPr/>
          </p:nvSpPr>
          <p:spPr bwMode="auto">
            <a:xfrm>
              <a:off x="1168400" y="1400175"/>
              <a:ext cx="488950" cy="995363"/>
            </a:xfrm>
            <a:custGeom>
              <a:avLst/>
              <a:gdLst>
                <a:gd name="T0" fmla="*/ 17 w 28"/>
                <a:gd name="T1" fmla="*/ 58 h 58"/>
                <a:gd name="T2" fmla="*/ 24 w 28"/>
                <a:gd name="T3" fmla="*/ 57 h 58"/>
                <a:gd name="T4" fmla="*/ 26 w 28"/>
                <a:gd name="T5" fmla="*/ 42 h 58"/>
                <a:gd name="T6" fmla="*/ 28 w 28"/>
                <a:gd name="T7" fmla="*/ 26 h 58"/>
                <a:gd name="T8" fmla="*/ 26 w 28"/>
                <a:gd name="T9" fmla="*/ 16 h 58"/>
                <a:gd name="T10" fmla="*/ 24 w 28"/>
                <a:gd name="T11" fmla="*/ 9 h 58"/>
                <a:gd name="T12" fmla="*/ 22 w 28"/>
                <a:gd name="T13" fmla="*/ 5 h 58"/>
                <a:gd name="T14" fmla="*/ 23 w 28"/>
                <a:gd name="T15" fmla="*/ 1 h 58"/>
                <a:gd name="T16" fmla="*/ 17 w 28"/>
                <a:gd name="T17" fmla="*/ 0 h 58"/>
                <a:gd name="T18" fmla="*/ 17 w 28"/>
                <a:gd name="T19" fmla="*/ 0 h 58"/>
                <a:gd name="T20" fmla="*/ 15 w 28"/>
                <a:gd name="T21" fmla="*/ 5 h 58"/>
                <a:gd name="T22" fmla="*/ 4 w 28"/>
                <a:gd name="T23" fmla="*/ 7 h 58"/>
                <a:gd name="T24" fmla="*/ 16 w 28"/>
                <a:gd name="T25" fmla="*/ 7 h 58"/>
                <a:gd name="T26" fmla="*/ 18 w 28"/>
                <a:gd name="T27" fmla="*/ 10 h 58"/>
                <a:gd name="T28" fmla="*/ 8 w 28"/>
                <a:gd name="T29" fmla="*/ 11 h 58"/>
                <a:gd name="T30" fmla="*/ 18 w 28"/>
                <a:gd name="T31" fmla="*/ 13 h 58"/>
                <a:gd name="T32" fmla="*/ 20 w 28"/>
                <a:gd name="T33" fmla="*/ 17 h 58"/>
                <a:gd name="T34" fmla="*/ 12 w 28"/>
                <a:gd name="T35" fmla="*/ 16 h 58"/>
                <a:gd name="T36" fmla="*/ 18 w 28"/>
                <a:gd name="T37" fmla="*/ 22 h 58"/>
                <a:gd name="T38" fmla="*/ 0 w 28"/>
                <a:gd name="T39" fmla="*/ 22 h 58"/>
                <a:gd name="T40" fmla="*/ 20 w 28"/>
                <a:gd name="T41" fmla="*/ 24 h 58"/>
                <a:gd name="T42" fmla="*/ 9 w 28"/>
                <a:gd name="T43" fmla="*/ 27 h 58"/>
                <a:gd name="T44" fmla="*/ 18 w 28"/>
                <a:gd name="T45" fmla="*/ 27 h 58"/>
                <a:gd name="T46" fmla="*/ 18 w 28"/>
                <a:gd name="T47" fmla="*/ 33 h 58"/>
                <a:gd name="T48" fmla="*/ 4 w 28"/>
                <a:gd name="T49" fmla="*/ 37 h 58"/>
                <a:gd name="T50" fmla="*/ 18 w 28"/>
                <a:gd name="T51" fmla="*/ 38 h 58"/>
                <a:gd name="T52" fmla="*/ 14 w 28"/>
                <a:gd name="T53" fmla="*/ 42 h 58"/>
                <a:gd name="T54" fmla="*/ 2 w 28"/>
                <a:gd name="T55" fmla="*/ 43 h 58"/>
                <a:gd name="T56" fmla="*/ 16 w 28"/>
                <a:gd name="T57" fmla="*/ 44 h 58"/>
                <a:gd name="T58" fmla="*/ 7 w 28"/>
                <a:gd name="T59" fmla="*/ 47 h 58"/>
                <a:gd name="T60" fmla="*/ 20 w 28"/>
                <a:gd name="T61" fmla="*/ 44 h 58"/>
                <a:gd name="T62" fmla="*/ 20 w 28"/>
                <a:gd name="T63" fmla="*/ 48 h 58"/>
                <a:gd name="T64" fmla="*/ 0 w 28"/>
                <a:gd name="T65" fmla="*/ 54 h 58"/>
                <a:gd name="T66" fmla="*/ 17 w 28"/>
                <a:gd name="T67" fmla="*/ 53 h 58"/>
                <a:gd name="T68" fmla="*/ 17 w 28"/>
                <a:gd name="T6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58">
                  <a:moveTo>
                    <a:pt x="17" y="58"/>
                  </a:moveTo>
                  <a:cubicBezTo>
                    <a:pt x="21" y="58"/>
                    <a:pt x="23" y="58"/>
                    <a:pt x="24" y="57"/>
                  </a:cubicBezTo>
                  <a:cubicBezTo>
                    <a:pt x="24" y="57"/>
                    <a:pt x="25" y="44"/>
                    <a:pt x="26" y="42"/>
                  </a:cubicBezTo>
                  <a:cubicBezTo>
                    <a:pt x="26" y="40"/>
                    <a:pt x="27" y="28"/>
                    <a:pt x="28" y="26"/>
                  </a:cubicBezTo>
                  <a:cubicBezTo>
                    <a:pt x="28" y="24"/>
                    <a:pt x="28" y="18"/>
                    <a:pt x="26" y="16"/>
                  </a:cubicBezTo>
                  <a:cubicBezTo>
                    <a:pt x="25" y="15"/>
                    <a:pt x="24" y="13"/>
                    <a:pt x="24" y="9"/>
                  </a:cubicBezTo>
                  <a:cubicBezTo>
                    <a:pt x="23" y="8"/>
                    <a:pt x="22" y="5"/>
                    <a:pt x="22" y="5"/>
                  </a:cubicBezTo>
                  <a:cubicBezTo>
                    <a:pt x="22" y="5"/>
                    <a:pt x="22" y="2"/>
                    <a:pt x="23" y="1"/>
                  </a:cubicBezTo>
                  <a:cubicBezTo>
                    <a:pt x="23" y="1"/>
                    <a:pt x="20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5"/>
                    <a:pt x="15" y="5"/>
                  </a:cubicBezTo>
                  <a:cubicBezTo>
                    <a:pt x="9" y="5"/>
                    <a:pt x="4" y="7"/>
                    <a:pt x="4" y="7"/>
                  </a:cubicBezTo>
                  <a:cubicBezTo>
                    <a:pt x="8" y="6"/>
                    <a:pt x="16" y="7"/>
                    <a:pt x="16" y="7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8" y="11"/>
                    <a:pt x="8" y="11"/>
                  </a:cubicBezTo>
                  <a:cubicBezTo>
                    <a:pt x="14" y="11"/>
                    <a:pt x="19" y="13"/>
                    <a:pt x="18" y="13"/>
                  </a:cubicBezTo>
                  <a:cubicBezTo>
                    <a:pt x="17" y="14"/>
                    <a:pt x="20" y="17"/>
                    <a:pt x="20" y="17"/>
                  </a:cubicBezTo>
                  <a:cubicBezTo>
                    <a:pt x="16" y="15"/>
                    <a:pt x="12" y="16"/>
                    <a:pt x="12" y="16"/>
                  </a:cubicBezTo>
                  <a:cubicBezTo>
                    <a:pt x="17" y="16"/>
                    <a:pt x="18" y="22"/>
                    <a:pt x="18" y="22"/>
                  </a:cubicBezTo>
                  <a:cubicBezTo>
                    <a:pt x="8" y="19"/>
                    <a:pt x="0" y="22"/>
                    <a:pt x="0" y="22"/>
                  </a:cubicBezTo>
                  <a:cubicBezTo>
                    <a:pt x="14" y="20"/>
                    <a:pt x="20" y="24"/>
                    <a:pt x="20" y="24"/>
                  </a:cubicBezTo>
                  <a:cubicBezTo>
                    <a:pt x="17" y="25"/>
                    <a:pt x="9" y="27"/>
                    <a:pt x="9" y="27"/>
                  </a:cubicBezTo>
                  <a:cubicBezTo>
                    <a:pt x="14" y="26"/>
                    <a:pt x="18" y="27"/>
                    <a:pt x="18" y="27"/>
                  </a:cubicBezTo>
                  <a:cubicBezTo>
                    <a:pt x="18" y="27"/>
                    <a:pt x="19" y="31"/>
                    <a:pt x="18" y="33"/>
                  </a:cubicBezTo>
                  <a:cubicBezTo>
                    <a:pt x="17" y="36"/>
                    <a:pt x="4" y="37"/>
                    <a:pt x="4" y="37"/>
                  </a:cubicBezTo>
                  <a:cubicBezTo>
                    <a:pt x="15" y="36"/>
                    <a:pt x="16" y="36"/>
                    <a:pt x="18" y="38"/>
                  </a:cubicBezTo>
                  <a:cubicBezTo>
                    <a:pt x="20" y="41"/>
                    <a:pt x="14" y="42"/>
                    <a:pt x="14" y="42"/>
                  </a:cubicBezTo>
                  <a:cubicBezTo>
                    <a:pt x="7" y="42"/>
                    <a:pt x="3" y="43"/>
                    <a:pt x="2" y="43"/>
                  </a:cubicBezTo>
                  <a:cubicBezTo>
                    <a:pt x="6" y="43"/>
                    <a:pt x="16" y="44"/>
                    <a:pt x="16" y="44"/>
                  </a:cubicBezTo>
                  <a:cubicBezTo>
                    <a:pt x="15" y="45"/>
                    <a:pt x="7" y="47"/>
                    <a:pt x="7" y="47"/>
                  </a:cubicBezTo>
                  <a:cubicBezTo>
                    <a:pt x="15" y="46"/>
                    <a:pt x="20" y="44"/>
                    <a:pt x="20" y="4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8" y="51"/>
                    <a:pt x="0" y="54"/>
                    <a:pt x="0" y="54"/>
                  </a:cubicBezTo>
                  <a:cubicBezTo>
                    <a:pt x="4" y="54"/>
                    <a:pt x="17" y="53"/>
                    <a:pt x="17" y="53"/>
                  </a:cubicBezTo>
                  <a:cubicBezTo>
                    <a:pt x="16" y="54"/>
                    <a:pt x="17" y="56"/>
                    <a:pt x="17" y="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7"/>
            <p:cNvSpPr>
              <a:spLocks/>
            </p:cNvSpPr>
            <p:nvPr/>
          </p:nvSpPr>
          <p:spPr bwMode="auto">
            <a:xfrm>
              <a:off x="1238250" y="698500"/>
              <a:ext cx="279400" cy="479425"/>
            </a:xfrm>
            <a:custGeom>
              <a:avLst/>
              <a:gdLst>
                <a:gd name="T0" fmla="*/ 2 w 16"/>
                <a:gd name="T1" fmla="*/ 28 h 28"/>
                <a:gd name="T2" fmla="*/ 13 w 16"/>
                <a:gd name="T3" fmla="*/ 16 h 28"/>
                <a:gd name="T4" fmla="*/ 16 w 16"/>
                <a:gd name="T5" fmla="*/ 10 h 28"/>
                <a:gd name="T6" fmla="*/ 12 w 16"/>
                <a:gd name="T7" fmla="*/ 0 h 28"/>
                <a:gd name="T8" fmla="*/ 5 w 16"/>
                <a:gd name="T9" fmla="*/ 8 h 28"/>
                <a:gd name="T10" fmla="*/ 4 w 16"/>
                <a:gd name="T11" fmla="*/ 14 h 28"/>
                <a:gd name="T12" fmla="*/ 0 w 16"/>
                <a:gd name="T13" fmla="*/ 21 h 28"/>
                <a:gd name="T14" fmla="*/ 2 w 16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8">
                  <a:moveTo>
                    <a:pt x="2" y="28"/>
                  </a:moveTo>
                  <a:cubicBezTo>
                    <a:pt x="2" y="28"/>
                    <a:pt x="13" y="17"/>
                    <a:pt x="13" y="16"/>
                  </a:cubicBezTo>
                  <a:cubicBezTo>
                    <a:pt x="14" y="15"/>
                    <a:pt x="16" y="10"/>
                    <a:pt x="16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13"/>
                    <a:pt x="4" y="14"/>
                  </a:cubicBezTo>
                  <a:cubicBezTo>
                    <a:pt x="4" y="14"/>
                    <a:pt x="0" y="20"/>
                    <a:pt x="0" y="21"/>
                  </a:cubicBezTo>
                  <a:cubicBezTo>
                    <a:pt x="1" y="22"/>
                    <a:pt x="2" y="28"/>
                    <a:pt x="2" y="28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8"/>
            <p:cNvSpPr>
              <a:spLocks/>
            </p:cNvSpPr>
            <p:nvPr/>
          </p:nvSpPr>
          <p:spPr bwMode="auto">
            <a:xfrm>
              <a:off x="1535113" y="1041400"/>
              <a:ext cx="452438" cy="736600"/>
            </a:xfrm>
            <a:custGeom>
              <a:avLst/>
              <a:gdLst>
                <a:gd name="T0" fmla="*/ 5 w 26"/>
                <a:gd name="T1" fmla="*/ 8 h 43"/>
                <a:gd name="T2" fmla="*/ 18 w 26"/>
                <a:gd name="T3" fmla="*/ 19 h 43"/>
                <a:gd name="T4" fmla="*/ 19 w 26"/>
                <a:gd name="T5" fmla="*/ 21 h 43"/>
                <a:gd name="T6" fmla="*/ 9 w 26"/>
                <a:gd name="T7" fmla="*/ 37 h 43"/>
                <a:gd name="T8" fmla="*/ 5 w 26"/>
                <a:gd name="T9" fmla="*/ 36 h 43"/>
                <a:gd name="T10" fmla="*/ 5 w 26"/>
                <a:gd name="T11" fmla="*/ 34 h 43"/>
                <a:gd name="T12" fmla="*/ 1 w 26"/>
                <a:gd name="T13" fmla="*/ 33 h 43"/>
                <a:gd name="T14" fmla="*/ 2 w 26"/>
                <a:gd name="T15" fmla="*/ 34 h 43"/>
                <a:gd name="T16" fmla="*/ 4 w 26"/>
                <a:gd name="T17" fmla="*/ 35 h 43"/>
                <a:gd name="T18" fmla="*/ 1 w 26"/>
                <a:gd name="T19" fmla="*/ 35 h 43"/>
                <a:gd name="T20" fmla="*/ 1 w 26"/>
                <a:gd name="T21" fmla="*/ 37 h 43"/>
                <a:gd name="T22" fmla="*/ 5 w 26"/>
                <a:gd name="T23" fmla="*/ 37 h 43"/>
                <a:gd name="T24" fmla="*/ 1 w 26"/>
                <a:gd name="T25" fmla="*/ 38 h 43"/>
                <a:gd name="T26" fmla="*/ 3 w 26"/>
                <a:gd name="T27" fmla="*/ 39 h 43"/>
                <a:gd name="T28" fmla="*/ 5 w 26"/>
                <a:gd name="T29" fmla="*/ 40 h 43"/>
                <a:gd name="T30" fmla="*/ 3 w 26"/>
                <a:gd name="T31" fmla="*/ 41 h 43"/>
                <a:gd name="T32" fmla="*/ 4 w 26"/>
                <a:gd name="T33" fmla="*/ 42 h 43"/>
                <a:gd name="T34" fmla="*/ 6 w 26"/>
                <a:gd name="T35" fmla="*/ 42 h 43"/>
                <a:gd name="T36" fmla="*/ 10 w 26"/>
                <a:gd name="T37" fmla="*/ 42 h 43"/>
                <a:gd name="T38" fmla="*/ 13 w 26"/>
                <a:gd name="T39" fmla="*/ 40 h 43"/>
                <a:gd name="T40" fmla="*/ 26 w 26"/>
                <a:gd name="T41" fmla="*/ 20 h 43"/>
                <a:gd name="T42" fmla="*/ 17 w 26"/>
                <a:gd name="T43" fmla="*/ 7 h 43"/>
                <a:gd name="T44" fmla="*/ 12 w 26"/>
                <a:gd name="T45" fmla="*/ 0 h 43"/>
                <a:gd name="T46" fmla="*/ 5 w 26"/>
                <a:gd name="T47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43">
                  <a:moveTo>
                    <a:pt x="5" y="8"/>
                  </a:moveTo>
                  <a:cubicBezTo>
                    <a:pt x="5" y="8"/>
                    <a:pt x="17" y="16"/>
                    <a:pt x="18" y="19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2" y="35"/>
                    <a:pt x="9" y="37"/>
                  </a:cubicBezTo>
                  <a:cubicBezTo>
                    <a:pt x="9" y="37"/>
                    <a:pt x="6" y="38"/>
                    <a:pt x="5" y="36"/>
                  </a:cubicBezTo>
                  <a:cubicBezTo>
                    <a:pt x="5" y="36"/>
                    <a:pt x="5" y="35"/>
                    <a:pt x="5" y="34"/>
                  </a:cubicBezTo>
                  <a:cubicBezTo>
                    <a:pt x="4" y="33"/>
                    <a:pt x="2" y="32"/>
                    <a:pt x="1" y="33"/>
                  </a:cubicBezTo>
                  <a:cubicBezTo>
                    <a:pt x="1" y="33"/>
                    <a:pt x="1" y="34"/>
                    <a:pt x="2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4" y="35"/>
                    <a:pt x="1" y="35"/>
                    <a:pt x="1" y="35"/>
                  </a:cubicBezTo>
                  <a:cubicBezTo>
                    <a:pt x="0" y="36"/>
                    <a:pt x="0" y="37"/>
                    <a:pt x="1" y="37"/>
                  </a:cubicBezTo>
                  <a:cubicBezTo>
                    <a:pt x="2" y="37"/>
                    <a:pt x="4" y="37"/>
                    <a:pt x="5" y="37"/>
                  </a:cubicBezTo>
                  <a:cubicBezTo>
                    <a:pt x="5" y="37"/>
                    <a:pt x="1" y="38"/>
                    <a:pt x="1" y="38"/>
                  </a:cubicBezTo>
                  <a:cubicBezTo>
                    <a:pt x="1" y="39"/>
                    <a:pt x="1" y="40"/>
                    <a:pt x="3" y="39"/>
                  </a:cubicBezTo>
                  <a:cubicBezTo>
                    <a:pt x="4" y="39"/>
                    <a:pt x="5" y="40"/>
                    <a:pt x="5" y="40"/>
                  </a:cubicBezTo>
                  <a:cubicBezTo>
                    <a:pt x="5" y="40"/>
                    <a:pt x="2" y="40"/>
                    <a:pt x="3" y="41"/>
                  </a:cubicBezTo>
                  <a:cubicBezTo>
                    <a:pt x="3" y="41"/>
                    <a:pt x="3" y="42"/>
                    <a:pt x="4" y="42"/>
                  </a:cubicBezTo>
                  <a:cubicBezTo>
                    <a:pt x="5" y="42"/>
                    <a:pt x="6" y="41"/>
                    <a:pt x="6" y="42"/>
                  </a:cubicBezTo>
                  <a:cubicBezTo>
                    <a:pt x="6" y="42"/>
                    <a:pt x="8" y="43"/>
                    <a:pt x="10" y="42"/>
                  </a:cubicBezTo>
                  <a:cubicBezTo>
                    <a:pt x="13" y="42"/>
                    <a:pt x="12" y="41"/>
                    <a:pt x="13" y="40"/>
                  </a:cubicBezTo>
                  <a:cubicBezTo>
                    <a:pt x="13" y="40"/>
                    <a:pt x="26" y="24"/>
                    <a:pt x="26" y="20"/>
                  </a:cubicBezTo>
                  <a:cubicBezTo>
                    <a:pt x="26" y="17"/>
                    <a:pt x="18" y="8"/>
                    <a:pt x="17" y="7"/>
                  </a:cubicBezTo>
                  <a:cubicBezTo>
                    <a:pt x="16" y="6"/>
                    <a:pt x="15" y="1"/>
                    <a:pt x="12" y="0"/>
                  </a:cubicBezTo>
                  <a:cubicBezTo>
                    <a:pt x="10" y="0"/>
                    <a:pt x="5" y="3"/>
                    <a:pt x="5" y="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19"/>
            <p:cNvSpPr>
              <a:spLocks/>
            </p:cNvSpPr>
            <p:nvPr/>
          </p:nvSpPr>
          <p:spPr bwMode="auto">
            <a:xfrm>
              <a:off x="1203325" y="800100"/>
              <a:ext cx="69850" cy="103188"/>
            </a:xfrm>
            <a:custGeom>
              <a:avLst/>
              <a:gdLst>
                <a:gd name="T0" fmla="*/ 0 w 4"/>
                <a:gd name="T1" fmla="*/ 2 h 6"/>
                <a:gd name="T2" fmla="*/ 3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0 h 6"/>
                <a:gd name="T10" fmla="*/ 0 w 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2"/>
                    <a:pt x="1" y="3"/>
                    <a:pt x="3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20"/>
            <p:cNvSpPr>
              <a:spLocks/>
            </p:cNvSpPr>
            <p:nvPr/>
          </p:nvSpPr>
          <p:spPr bwMode="auto">
            <a:xfrm>
              <a:off x="1308100" y="698500"/>
              <a:ext cx="209550" cy="257175"/>
            </a:xfrm>
            <a:custGeom>
              <a:avLst/>
              <a:gdLst>
                <a:gd name="T0" fmla="*/ 12 w 12"/>
                <a:gd name="T1" fmla="*/ 10 h 15"/>
                <a:gd name="T2" fmla="*/ 8 w 12"/>
                <a:gd name="T3" fmla="*/ 0 h 15"/>
                <a:gd name="T4" fmla="*/ 1 w 12"/>
                <a:gd name="T5" fmla="*/ 8 h 15"/>
                <a:gd name="T6" fmla="*/ 0 w 12"/>
                <a:gd name="T7" fmla="*/ 12 h 15"/>
                <a:gd name="T8" fmla="*/ 2 w 12"/>
                <a:gd name="T9" fmla="*/ 11 h 15"/>
                <a:gd name="T10" fmla="*/ 8 w 12"/>
                <a:gd name="T11" fmla="*/ 14 h 15"/>
                <a:gd name="T12" fmla="*/ 10 w 12"/>
                <a:gd name="T13" fmla="*/ 13 h 15"/>
                <a:gd name="T14" fmla="*/ 12 w 12"/>
                <a:gd name="T15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12" y="1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10"/>
                    <a:pt x="0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5"/>
                    <a:pt x="8" y="14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11" y="11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21"/>
            <p:cNvSpPr>
              <a:spLocks/>
            </p:cNvSpPr>
            <p:nvPr/>
          </p:nvSpPr>
          <p:spPr bwMode="auto">
            <a:xfrm>
              <a:off x="1238250" y="955675"/>
              <a:ext cx="87313" cy="222250"/>
            </a:xfrm>
            <a:custGeom>
              <a:avLst/>
              <a:gdLst>
                <a:gd name="T0" fmla="*/ 4 w 5"/>
                <a:gd name="T1" fmla="*/ 11 h 13"/>
                <a:gd name="T2" fmla="*/ 4 w 5"/>
                <a:gd name="T3" fmla="*/ 5 h 13"/>
                <a:gd name="T4" fmla="*/ 3 w 5"/>
                <a:gd name="T5" fmla="*/ 0 h 13"/>
                <a:gd name="T6" fmla="*/ 0 w 5"/>
                <a:gd name="T7" fmla="*/ 6 h 13"/>
                <a:gd name="T8" fmla="*/ 2 w 5"/>
                <a:gd name="T9" fmla="*/ 13 h 13"/>
                <a:gd name="T10" fmla="*/ 4 w 5"/>
                <a:gd name="T1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3">
                  <a:moveTo>
                    <a:pt x="4" y="11"/>
                  </a:moveTo>
                  <a:cubicBezTo>
                    <a:pt x="4" y="9"/>
                    <a:pt x="4" y="7"/>
                    <a:pt x="4" y="5"/>
                  </a:cubicBezTo>
                  <a:cubicBezTo>
                    <a:pt x="5" y="3"/>
                    <a:pt x="4" y="1"/>
                    <a:pt x="3" y="0"/>
                  </a:cubicBezTo>
                  <a:cubicBezTo>
                    <a:pt x="2" y="2"/>
                    <a:pt x="0" y="5"/>
                    <a:pt x="0" y="6"/>
                  </a:cubicBezTo>
                  <a:cubicBezTo>
                    <a:pt x="1" y="7"/>
                    <a:pt x="2" y="13"/>
                    <a:pt x="2" y="13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22"/>
            <p:cNvSpPr>
              <a:spLocks/>
            </p:cNvSpPr>
            <p:nvPr/>
          </p:nvSpPr>
          <p:spPr bwMode="auto">
            <a:xfrm>
              <a:off x="1098550" y="885825"/>
              <a:ext cx="714375" cy="549275"/>
            </a:xfrm>
            <a:custGeom>
              <a:avLst/>
              <a:gdLst>
                <a:gd name="T0" fmla="*/ 1 w 41"/>
                <a:gd name="T1" fmla="*/ 12 h 32"/>
                <a:gd name="T2" fmla="*/ 5 w 41"/>
                <a:gd name="T3" fmla="*/ 6 h 32"/>
                <a:gd name="T4" fmla="*/ 11 w 41"/>
                <a:gd name="T5" fmla="*/ 3 h 32"/>
                <a:gd name="T6" fmla="*/ 12 w 41"/>
                <a:gd name="T7" fmla="*/ 3 h 32"/>
                <a:gd name="T8" fmla="*/ 10 w 41"/>
                <a:gd name="T9" fmla="*/ 10 h 32"/>
                <a:gd name="T10" fmla="*/ 10 w 41"/>
                <a:gd name="T11" fmla="*/ 16 h 32"/>
                <a:gd name="T12" fmla="*/ 14 w 41"/>
                <a:gd name="T13" fmla="*/ 10 h 32"/>
                <a:gd name="T14" fmla="*/ 18 w 41"/>
                <a:gd name="T15" fmla="*/ 5 h 32"/>
                <a:gd name="T16" fmla="*/ 18 w 41"/>
                <a:gd name="T17" fmla="*/ 2 h 32"/>
                <a:gd name="T18" fmla="*/ 21 w 41"/>
                <a:gd name="T19" fmla="*/ 0 h 32"/>
                <a:gd name="T20" fmla="*/ 24 w 41"/>
                <a:gd name="T21" fmla="*/ 2 h 32"/>
                <a:gd name="T22" fmla="*/ 28 w 41"/>
                <a:gd name="T23" fmla="*/ 3 h 32"/>
                <a:gd name="T24" fmla="*/ 37 w 41"/>
                <a:gd name="T25" fmla="*/ 7 h 32"/>
                <a:gd name="T26" fmla="*/ 41 w 41"/>
                <a:gd name="T27" fmla="*/ 14 h 32"/>
                <a:gd name="T28" fmla="*/ 34 w 41"/>
                <a:gd name="T29" fmla="*/ 20 h 32"/>
                <a:gd name="T30" fmla="*/ 35 w 41"/>
                <a:gd name="T31" fmla="*/ 20 h 32"/>
                <a:gd name="T32" fmla="*/ 32 w 41"/>
                <a:gd name="T33" fmla="*/ 20 h 32"/>
                <a:gd name="T34" fmla="*/ 31 w 41"/>
                <a:gd name="T35" fmla="*/ 20 h 32"/>
                <a:gd name="T36" fmla="*/ 28 w 41"/>
                <a:gd name="T37" fmla="*/ 27 h 32"/>
                <a:gd name="T38" fmla="*/ 27 w 41"/>
                <a:gd name="T39" fmla="*/ 31 h 32"/>
                <a:gd name="T40" fmla="*/ 3 w 41"/>
                <a:gd name="T41" fmla="*/ 30 h 32"/>
                <a:gd name="T42" fmla="*/ 2 w 41"/>
                <a:gd name="T43" fmla="*/ 25 h 32"/>
                <a:gd name="T44" fmla="*/ 0 w 41"/>
                <a:gd name="T45" fmla="*/ 19 h 32"/>
                <a:gd name="T46" fmla="*/ 1 w 41"/>
                <a:gd name="T47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2">
                  <a:moveTo>
                    <a:pt x="1" y="12"/>
                  </a:moveTo>
                  <a:cubicBezTo>
                    <a:pt x="2" y="10"/>
                    <a:pt x="4" y="7"/>
                    <a:pt x="5" y="6"/>
                  </a:cubicBezTo>
                  <a:cubicBezTo>
                    <a:pt x="7" y="6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0" y="8"/>
                    <a:pt x="10" y="10"/>
                  </a:cubicBezTo>
                  <a:cubicBezTo>
                    <a:pt x="10" y="12"/>
                    <a:pt x="10" y="15"/>
                    <a:pt x="10" y="16"/>
                  </a:cubicBezTo>
                  <a:cubicBezTo>
                    <a:pt x="10" y="16"/>
                    <a:pt x="13" y="12"/>
                    <a:pt x="14" y="10"/>
                  </a:cubicBezTo>
                  <a:cubicBezTo>
                    <a:pt x="14" y="8"/>
                    <a:pt x="17" y="7"/>
                    <a:pt x="18" y="5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21" y="1"/>
                    <a:pt x="21" y="0"/>
                  </a:cubicBezTo>
                  <a:cubicBezTo>
                    <a:pt x="21" y="0"/>
                    <a:pt x="23" y="2"/>
                    <a:pt x="24" y="2"/>
                  </a:cubicBezTo>
                  <a:cubicBezTo>
                    <a:pt x="26" y="2"/>
                    <a:pt x="28" y="3"/>
                    <a:pt x="28" y="3"/>
                  </a:cubicBezTo>
                  <a:cubicBezTo>
                    <a:pt x="29" y="3"/>
                    <a:pt x="35" y="5"/>
                    <a:pt x="37" y="7"/>
                  </a:cubicBezTo>
                  <a:cubicBezTo>
                    <a:pt x="38" y="9"/>
                    <a:pt x="40" y="11"/>
                    <a:pt x="41" y="14"/>
                  </a:cubicBezTo>
                  <a:cubicBezTo>
                    <a:pt x="41" y="14"/>
                    <a:pt x="34" y="19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3" y="20"/>
                    <a:pt x="32" y="20"/>
                  </a:cubicBezTo>
                  <a:cubicBezTo>
                    <a:pt x="31" y="19"/>
                    <a:pt x="31" y="20"/>
                    <a:pt x="31" y="20"/>
                  </a:cubicBezTo>
                  <a:cubicBezTo>
                    <a:pt x="30" y="21"/>
                    <a:pt x="28" y="26"/>
                    <a:pt x="28" y="27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4" y="32"/>
                    <a:pt x="3" y="30"/>
                  </a:cubicBezTo>
                  <a:cubicBezTo>
                    <a:pt x="3" y="30"/>
                    <a:pt x="3" y="26"/>
                    <a:pt x="2" y="25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7"/>
                    <a:pt x="1" y="14"/>
                    <a:pt x="1" y="12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23"/>
            <p:cNvSpPr>
              <a:spLocks/>
            </p:cNvSpPr>
            <p:nvPr/>
          </p:nvSpPr>
          <p:spPr bwMode="auto">
            <a:xfrm>
              <a:off x="1081088" y="474663"/>
              <a:ext cx="558800" cy="703263"/>
            </a:xfrm>
            <a:custGeom>
              <a:avLst/>
              <a:gdLst>
                <a:gd name="T0" fmla="*/ 27 w 32"/>
                <a:gd name="T1" fmla="*/ 21 h 41"/>
                <a:gd name="T2" fmla="*/ 25 w 32"/>
                <a:gd name="T3" fmla="*/ 14 h 41"/>
                <a:gd name="T4" fmla="*/ 22 w 32"/>
                <a:gd name="T5" fmla="*/ 5 h 41"/>
                <a:gd name="T6" fmla="*/ 14 w 32"/>
                <a:gd name="T7" fmla="*/ 0 h 41"/>
                <a:gd name="T8" fmla="*/ 5 w 32"/>
                <a:gd name="T9" fmla="*/ 4 h 41"/>
                <a:gd name="T10" fmla="*/ 3 w 32"/>
                <a:gd name="T11" fmla="*/ 12 h 41"/>
                <a:gd name="T12" fmla="*/ 4 w 32"/>
                <a:gd name="T13" fmla="*/ 16 h 41"/>
                <a:gd name="T14" fmla="*/ 6 w 32"/>
                <a:gd name="T15" fmla="*/ 18 h 41"/>
                <a:gd name="T16" fmla="*/ 7 w 32"/>
                <a:gd name="T17" fmla="*/ 22 h 41"/>
                <a:gd name="T18" fmla="*/ 8 w 32"/>
                <a:gd name="T19" fmla="*/ 23 h 41"/>
                <a:gd name="T20" fmla="*/ 8 w 32"/>
                <a:gd name="T21" fmla="*/ 22 h 41"/>
                <a:gd name="T22" fmla="*/ 8 w 32"/>
                <a:gd name="T23" fmla="*/ 19 h 41"/>
                <a:gd name="T24" fmla="*/ 6 w 32"/>
                <a:gd name="T25" fmla="*/ 12 h 41"/>
                <a:gd name="T26" fmla="*/ 7 w 32"/>
                <a:gd name="T27" fmla="*/ 15 h 41"/>
                <a:gd name="T28" fmla="*/ 9 w 32"/>
                <a:gd name="T29" fmla="*/ 18 h 41"/>
                <a:gd name="T30" fmla="*/ 8 w 32"/>
                <a:gd name="T31" fmla="*/ 21 h 41"/>
                <a:gd name="T32" fmla="*/ 8 w 32"/>
                <a:gd name="T33" fmla="*/ 27 h 41"/>
                <a:gd name="T34" fmla="*/ 7 w 32"/>
                <a:gd name="T35" fmla="*/ 30 h 41"/>
                <a:gd name="T36" fmla="*/ 14 w 32"/>
                <a:gd name="T37" fmla="*/ 26 h 41"/>
                <a:gd name="T38" fmla="*/ 12 w 32"/>
                <a:gd name="T39" fmla="*/ 23 h 41"/>
                <a:gd name="T40" fmla="*/ 20 w 32"/>
                <a:gd name="T41" fmla="*/ 16 h 41"/>
                <a:gd name="T42" fmla="*/ 21 w 32"/>
                <a:gd name="T43" fmla="*/ 20 h 41"/>
                <a:gd name="T44" fmla="*/ 21 w 32"/>
                <a:gd name="T45" fmla="*/ 25 h 41"/>
                <a:gd name="T46" fmla="*/ 24 w 32"/>
                <a:gd name="T47" fmla="*/ 27 h 41"/>
                <a:gd name="T48" fmla="*/ 24 w 32"/>
                <a:gd name="T49" fmla="*/ 29 h 41"/>
                <a:gd name="T50" fmla="*/ 25 w 32"/>
                <a:gd name="T51" fmla="*/ 27 h 41"/>
                <a:gd name="T52" fmla="*/ 25 w 32"/>
                <a:gd name="T53" fmla="*/ 28 h 41"/>
                <a:gd name="T54" fmla="*/ 25 w 32"/>
                <a:gd name="T55" fmla="*/ 30 h 41"/>
                <a:gd name="T56" fmla="*/ 25 w 32"/>
                <a:gd name="T57" fmla="*/ 33 h 41"/>
                <a:gd name="T58" fmla="*/ 25 w 32"/>
                <a:gd name="T59" fmla="*/ 33 h 41"/>
                <a:gd name="T60" fmla="*/ 25 w 32"/>
                <a:gd name="T61" fmla="*/ 33 h 41"/>
                <a:gd name="T62" fmla="*/ 26 w 32"/>
                <a:gd name="T63" fmla="*/ 32 h 41"/>
                <a:gd name="T64" fmla="*/ 26 w 32"/>
                <a:gd name="T65" fmla="*/ 38 h 41"/>
                <a:gd name="T66" fmla="*/ 24 w 32"/>
                <a:gd name="T67" fmla="*/ 39 h 41"/>
                <a:gd name="T68" fmla="*/ 27 w 32"/>
                <a:gd name="T69" fmla="*/ 39 h 41"/>
                <a:gd name="T70" fmla="*/ 28 w 32"/>
                <a:gd name="T71" fmla="*/ 33 h 41"/>
                <a:gd name="T72" fmla="*/ 31 w 32"/>
                <a:gd name="T73" fmla="*/ 28 h 41"/>
                <a:gd name="T74" fmla="*/ 32 w 32"/>
                <a:gd name="T75" fmla="*/ 28 h 41"/>
                <a:gd name="T76" fmla="*/ 27 w 32"/>
                <a:gd name="T7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27" y="21"/>
                  </a:moveTo>
                  <a:cubicBezTo>
                    <a:pt x="26" y="21"/>
                    <a:pt x="25" y="15"/>
                    <a:pt x="25" y="14"/>
                  </a:cubicBezTo>
                  <a:cubicBezTo>
                    <a:pt x="25" y="13"/>
                    <a:pt x="23" y="6"/>
                    <a:pt x="22" y="5"/>
                  </a:cubicBezTo>
                  <a:cubicBezTo>
                    <a:pt x="20" y="1"/>
                    <a:pt x="14" y="0"/>
                    <a:pt x="14" y="0"/>
                  </a:cubicBezTo>
                  <a:cubicBezTo>
                    <a:pt x="11" y="0"/>
                    <a:pt x="8" y="1"/>
                    <a:pt x="5" y="4"/>
                  </a:cubicBezTo>
                  <a:cubicBezTo>
                    <a:pt x="0" y="5"/>
                    <a:pt x="3" y="11"/>
                    <a:pt x="3" y="12"/>
                  </a:cubicBezTo>
                  <a:cubicBezTo>
                    <a:pt x="4" y="14"/>
                    <a:pt x="4" y="13"/>
                    <a:pt x="4" y="16"/>
                  </a:cubicBezTo>
                  <a:cubicBezTo>
                    <a:pt x="4" y="18"/>
                    <a:pt x="6" y="17"/>
                    <a:pt x="6" y="18"/>
                  </a:cubicBezTo>
                  <a:cubicBezTo>
                    <a:pt x="6" y="19"/>
                    <a:pt x="5" y="21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7" y="22"/>
                    <a:pt x="7" y="20"/>
                    <a:pt x="8" y="19"/>
                  </a:cubicBezTo>
                  <a:cubicBezTo>
                    <a:pt x="8" y="18"/>
                    <a:pt x="6" y="12"/>
                    <a:pt x="6" y="1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8" y="28"/>
                    <a:pt x="7" y="30"/>
                    <a:pt x="7" y="30"/>
                  </a:cubicBezTo>
                  <a:cubicBezTo>
                    <a:pt x="11" y="28"/>
                    <a:pt x="14" y="27"/>
                    <a:pt x="14" y="26"/>
                  </a:cubicBezTo>
                  <a:cubicBezTo>
                    <a:pt x="14" y="25"/>
                    <a:pt x="12" y="23"/>
                    <a:pt x="12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2" y="20"/>
                    <a:pt x="21" y="20"/>
                  </a:cubicBezTo>
                  <a:cubicBezTo>
                    <a:pt x="21" y="21"/>
                    <a:pt x="21" y="24"/>
                    <a:pt x="21" y="25"/>
                  </a:cubicBezTo>
                  <a:cubicBezTo>
                    <a:pt x="21" y="25"/>
                    <a:pt x="23" y="27"/>
                    <a:pt x="24" y="27"/>
                  </a:cubicBezTo>
                  <a:cubicBezTo>
                    <a:pt x="25" y="27"/>
                    <a:pt x="24" y="29"/>
                    <a:pt x="24" y="29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6" y="28"/>
                    <a:pt x="26" y="29"/>
                    <a:pt x="25" y="30"/>
                  </a:cubicBezTo>
                  <a:cubicBezTo>
                    <a:pt x="25" y="32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6" y="32"/>
                    <a:pt x="26" y="32"/>
                  </a:cubicBezTo>
                  <a:cubicBezTo>
                    <a:pt x="26" y="34"/>
                    <a:pt x="27" y="36"/>
                    <a:pt x="26" y="38"/>
                  </a:cubicBezTo>
                  <a:cubicBezTo>
                    <a:pt x="26" y="41"/>
                    <a:pt x="24" y="39"/>
                    <a:pt x="24" y="39"/>
                  </a:cubicBezTo>
                  <a:cubicBezTo>
                    <a:pt x="25" y="41"/>
                    <a:pt x="26" y="40"/>
                    <a:pt x="27" y="39"/>
                  </a:cubicBezTo>
                  <a:cubicBezTo>
                    <a:pt x="28" y="38"/>
                    <a:pt x="28" y="36"/>
                    <a:pt x="28" y="33"/>
                  </a:cubicBezTo>
                  <a:cubicBezTo>
                    <a:pt x="28" y="30"/>
                    <a:pt x="30" y="29"/>
                    <a:pt x="31" y="28"/>
                  </a:cubicBezTo>
                  <a:cubicBezTo>
                    <a:pt x="31" y="27"/>
                    <a:pt x="32" y="28"/>
                    <a:pt x="32" y="28"/>
                  </a:cubicBezTo>
                  <a:cubicBezTo>
                    <a:pt x="32" y="27"/>
                    <a:pt x="29" y="22"/>
                    <a:pt x="27" y="2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Rectangle 24"/>
            <p:cNvSpPr>
              <a:spLocks noChangeArrowheads="1"/>
            </p:cNvSpPr>
            <p:nvPr/>
          </p:nvSpPr>
          <p:spPr bwMode="auto">
            <a:xfrm>
              <a:off x="1517650" y="1041400"/>
              <a:ext cx="1588" cy="1588"/>
            </a:xfrm>
            <a:prstGeom prst="rect">
              <a:avLst/>
            </a:pr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25"/>
            <p:cNvSpPr>
              <a:spLocks/>
            </p:cNvSpPr>
            <p:nvPr/>
          </p:nvSpPr>
          <p:spPr bwMode="auto">
            <a:xfrm>
              <a:off x="1168400" y="577850"/>
              <a:ext cx="314325" cy="342900"/>
            </a:xfrm>
            <a:custGeom>
              <a:avLst/>
              <a:gdLst>
                <a:gd name="T0" fmla="*/ 8 w 18"/>
                <a:gd name="T1" fmla="*/ 20 h 20"/>
                <a:gd name="T2" fmla="*/ 15 w 18"/>
                <a:gd name="T3" fmla="*/ 14 h 20"/>
                <a:gd name="T4" fmla="*/ 15 w 18"/>
                <a:gd name="T5" fmla="*/ 10 h 20"/>
                <a:gd name="T6" fmla="*/ 17 w 18"/>
                <a:gd name="T7" fmla="*/ 9 h 20"/>
                <a:gd name="T8" fmla="*/ 17 w 18"/>
                <a:gd name="T9" fmla="*/ 3 h 20"/>
                <a:gd name="T10" fmla="*/ 15 w 18"/>
                <a:gd name="T11" fmla="*/ 4 h 20"/>
                <a:gd name="T12" fmla="*/ 14 w 18"/>
                <a:gd name="T13" fmla="*/ 7 h 20"/>
                <a:gd name="T14" fmla="*/ 13 w 18"/>
                <a:gd name="T15" fmla="*/ 7 h 20"/>
                <a:gd name="T16" fmla="*/ 11 w 18"/>
                <a:gd name="T17" fmla="*/ 4 h 20"/>
                <a:gd name="T18" fmla="*/ 7 w 18"/>
                <a:gd name="T19" fmla="*/ 1 h 20"/>
                <a:gd name="T20" fmla="*/ 3 w 18"/>
                <a:gd name="T21" fmla="*/ 2 h 20"/>
                <a:gd name="T22" fmla="*/ 0 w 18"/>
                <a:gd name="T23" fmla="*/ 2 h 20"/>
                <a:gd name="T24" fmla="*/ 0 w 18"/>
                <a:gd name="T25" fmla="*/ 9 h 20"/>
                <a:gd name="T26" fmla="*/ 2 w 18"/>
                <a:gd name="T27" fmla="*/ 11 h 20"/>
                <a:gd name="T28" fmla="*/ 2 w 18"/>
                <a:gd name="T29" fmla="*/ 14 h 20"/>
                <a:gd name="T30" fmla="*/ 5 w 18"/>
                <a:gd name="T31" fmla="*/ 17 h 20"/>
                <a:gd name="T32" fmla="*/ 6 w 18"/>
                <a:gd name="T33" fmla="*/ 19 h 20"/>
                <a:gd name="T34" fmla="*/ 8 w 18"/>
                <a:gd name="T3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20">
                  <a:moveTo>
                    <a:pt x="8" y="20"/>
                  </a:moveTo>
                  <a:cubicBezTo>
                    <a:pt x="9" y="19"/>
                    <a:pt x="14" y="16"/>
                    <a:pt x="15" y="14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6" y="10"/>
                    <a:pt x="17" y="9"/>
                  </a:cubicBezTo>
                  <a:cubicBezTo>
                    <a:pt x="17" y="8"/>
                    <a:pt x="18" y="4"/>
                    <a:pt x="17" y="3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4"/>
                    <a:pt x="14" y="6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1" y="4"/>
                  </a:cubicBezTo>
                  <a:cubicBezTo>
                    <a:pt x="11" y="4"/>
                    <a:pt x="9" y="2"/>
                    <a:pt x="7" y="1"/>
                  </a:cubicBezTo>
                  <a:cubicBezTo>
                    <a:pt x="6" y="0"/>
                    <a:pt x="3" y="2"/>
                    <a:pt x="3" y="2"/>
                  </a:cubicBezTo>
                  <a:cubicBezTo>
                    <a:pt x="3" y="2"/>
                    <a:pt x="0" y="2"/>
                    <a:pt x="0" y="2"/>
                  </a:cubicBezTo>
                  <a:cubicBezTo>
                    <a:pt x="0" y="3"/>
                    <a:pt x="0" y="8"/>
                    <a:pt x="0" y="9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3"/>
                    <a:pt x="2" y="14"/>
                  </a:cubicBezTo>
                  <a:cubicBezTo>
                    <a:pt x="3" y="14"/>
                    <a:pt x="5" y="16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26"/>
            <p:cNvSpPr>
              <a:spLocks/>
            </p:cNvSpPr>
            <p:nvPr/>
          </p:nvSpPr>
          <p:spPr bwMode="auto">
            <a:xfrm>
              <a:off x="1639888" y="1074738"/>
              <a:ext cx="347663" cy="703263"/>
            </a:xfrm>
            <a:custGeom>
              <a:avLst/>
              <a:gdLst>
                <a:gd name="T0" fmla="*/ 4 w 20"/>
                <a:gd name="T1" fmla="*/ 40 h 41"/>
                <a:gd name="T2" fmla="*/ 7 w 20"/>
                <a:gd name="T3" fmla="*/ 38 h 41"/>
                <a:gd name="T4" fmla="*/ 20 w 20"/>
                <a:gd name="T5" fmla="*/ 18 h 41"/>
                <a:gd name="T6" fmla="*/ 11 w 20"/>
                <a:gd name="T7" fmla="*/ 5 h 41"/>
                <a:gd name="T8" fmla="*/ 8 w 20"/>
                <a:gd name="T9" fmla="*/ 0 h 41"/>
                <a:gd name="T10" fmla="*/ 2 w 20"/>
                <a:gd name="T11" fmla="*/ 8 h 41"/>
                <a:gd name="T12" fmla="*/ 6 w 20"/>
                <a:gd name="T13" fmla="*/ 11 h 41"/>
                <a:gd name="T14" fmla="*/ 7 w 20"/>
                <a:gd name="T15" fmla="*/ 6 h 41"/>
                <a:gd name="T16" fmla="*/ 11 w 20"/>
                <a:gd name="T17" fmla="*/ 9 h 41"/>
                <a:gd name="T18" fmla="*/ 19 w 20"/>
                <a:gd name="T19" fmla="*/ 18 h 41"/>
                <a:gd name="T20" fmla="*/ 7 w 20"/>
                <a:gd name="T21" fmla="*/ 36 h 41"/>
                <a:gd name="T22" fmla="*/ 5 w 20"/>
                <a:gd name="T23" fmla="*/ 38 h 41"/>
                <a:gd name="T24" fmla="*/ 3 w 20"/>
                <a:gd name="T25" fmla="*/ 35 h 41"/>
                <a:gd name="T26" fmla="*/ 0 w 20"/>
                <a:gd name="T27" fmla="*/ 35 h 41"/>
                <a:gd name="T28" fmla="*/ 0 w 20"/>
                <a:gd name="T29" fmla="*/ 35 h 41"/>
                <a:gd name="T30" fmla="*/ 2 w 20"/>
                <a:gd name="T31" fmla="*/ 39 h 41"/>
                <a:gd name="T32" fmla="*/ 2 w 20"/>
                <a:gd name="T33" fmla="*/ 40 h 41"/>
                <a:gd name="T34" fmla="*/ 4 w 20"/>
                <a:gd name="T3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41">
                  <a:moveTo>
                    <a:pt x="4" y="40"/>
                  </a:moveTo>
                  <a:cubicBezTo>
                    <a:pt x="7" y="40"/>
                    <a:pt x="6" y="39"/>
                    <a:pt x="7" y="38"/>
                  </a:cubicBezTo>
                  <a:cubicBezTo>
                    <a:pt x="7" y="38"/>
                    <a:pt x="20" y="22"/>
                    <a:pt x="20" y="18"/>
                  </a:cubicBezTo>
                  <a:cubicBezTo>
                    <a:pt x="20" y="15"/>
                    <a:pt x="12" y="6"/>
                    <a:pt x="11" y="5"/>
                  </a:cubicBezTo>
                  <a:cubicBezTo>
                    <a:pt x="10" y="4"/>
                    <a:pt x="9" y="2"/>
                    <a:pt x="8" y="0"/>
                  </a:cubicBezTo>
                  <a:cubicBezTo>
                    <a:pt x="5" y="2"/>
                    <a:pt x="2" y="5"/>
                    <a:pt x="2" y="8"/>
                  </a:cubicBezTo>
                  <a:cubicBezTo>
                    <a:pt x="3" y="9"/>
                    <a:pt x="5" y="10"/>
                    <a:pt x="6" y="11"/>
                  </a:cubicBezTo>
                  <a:cubicBezTo>
                    <a:pt x="6" y="9"/>
                    <a:pt x="6" y="7"/>
                    <a:pt x="7" y="6"/>
                  </a:cubicBezTo>
                  <a:cubicBezTo>
                    <a:pt x="9" y="6"/>
                    <a:pt x="11" y="8"/>
                    <a:pt x="11" y="9"/>
                  </a:cubicBezTo>
                  <a:cubicBezTo>
                    <a:pt x="12" y="11"/>
                    <a:pt x="17" y="17"/>
                    <a:pt x="19" y="18"/>
                  </a:cubicBezTo>
                  <a:cubicBezTo>
                    <a:pt x="19" y="18"/>
                    <a:pt x="10" y="34"/>
                    <a:pt x="7" y="3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6"/>
                    <a:pt x="3" y="35"/>
                  </a:cubicBezTo>
                  <a:cubicBezTo>
                    <a:pt x="3" y="35"/>
                    <a:pt x="1" y="3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" y="37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3" y="41"/>
                    <a:pt x="3" y="41"/>
                    <a:pt x="4" y="4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27"/>
            <p:cNvSpPr>
              <a:spLocks/>
            </p:cNvSpPr>
            <p:nvPr/>
          </p:nvSpPr>
          <p:spPr bwMode="auto">
            <a:xfrm>
              <a:off x="1290638" y="577850"/>
              <a:ext cx="52388" cy="5080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2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2" y="2"/>
                    <a:pt x="1" y="3"/>
                  </a:cubicBezTo>
                  <a:cubicBezTo>
                    <a:pt x="1" y="3"/>
                    <a:pt x="3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28"/>
            <p:cNvSpPr>
              <a:spLocks/>
            </p:cNvSpPr>
            <p:nvPr/>
          </p:nvSpPr>
          <p:spPr bwMode="auto">
            <a:xfrm>
              <a:off x="1343025" y="938213"/>
              <a:ext cx="469900" cy="479425"/>
            </a:xfrm>
            <a:custGeom>
              <a:avLst/>
              <a:gdLst>
                <a:gd name="T0" fmla="*/ 27 w 27"/>
                <a:gd name="T1" fmla="*/ 11 h 28"/>
                <a:gd name="T2" fmla="*/ 23 w 27"/>
                <a:gd name="T3" fmla="*/ 4 h 28"/>
                <a:gd name="T4" fmla="*/ 14 w 27"/>
                <a:gd name="T5" fmla="*/ 0 h 28"/>
                <a:gd name="T6" fmla="*/ 14 w 27"/>
                <a:gd name="T7" fmla="*/ 0 h 28"/>
                <a:gd name="T8" fmla="*/ 14 w 27"/>
                <a:gd name="T9" fmla="*/ 3 h 28"/>
                <a:gd name="T10" fmla="*/ 21 w 27"/>
                <a:gd name="T11" fmla="*/ 10 h 28"/>
                <a:gd name="T12" fmla="*/ 15 w 27"/>
                <a:gd name="T13" fmla="*/ 10 h 28"/>
                <a:gd name="T14" fmla="*/ 7 w 27"/>
                <a:gd name="T15" fmla="*/ 14 h 28"/>
                <a:gd name="T16" fmla="*/ 14 w 27"/>
                <a:gd name="T17" fmla="*/ 13 h 28"/>
                <a:gd name="T18" fmla="*/ 6 w 27"/>
                <a:gd name="T19" fmla="*/ 20 h 28"/>
                <a:gd name="T20" fmla="*/ 0 w 27"/>
                <a:gd name="T21" fmla="*/ 23 h 28"/>
                <a:gd name="T22" fmla="*/ 6 w 27"/>
                <a:gd name="T23" fmla="*/ 23 h 28"/>
                <a:gd name="T24" fmla="*/ 4 w 27"/>
                <a:gd name="T25" fmla="*/ 28 h 28"/>
                <a:gd name="T26" fmla="*/ 13 w 27"/>
                <a:gd name="T27" fmla="*/ 28 h 28"/>
                <a:gd name="T28" fmla="*/ 14 w 27"/>
                <a:gd name="T29" fmla="*/ 24 h 28"/>
                <a:gd name="T30" fmla="*/ 17 w 27"/>
                <a:gd name="T31" fmla="*/ 17 h 28"/>
                <a:gd name="T32" fmla="*/ 18 w 27"/>
                <a:gd name="T33" fmla="*/ 17 h 28"/>
                <a:gd name="T34" fmla="*/ 21 w 27"/>
                <a:gd name="T35" fmla="*/ 17 h 28"/>
                <a:gd name="T36" fmla="*/ 20 w 27"/>
                <a:gd name="T37" fmla="*/ 17 h 28"/>
                <a:gd name="T38" fmla="*/ 27 w 27"/>
                <a:gd name="T3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8">
                  <a:moveTo>
                    <a:pt x="27" y="11"/>
                  </a:moveTo>
                  <a:cubicBezTo>
                    <a:pt x="26" y="8"/>
                    <a:pt x="24" y="6"/>
                    <a:pt x="23" y="4"/>
                  </a:cubicBezTo>
                  <a:cubicBezTo>
                    <a:pt x="21" y="2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9" y="5"/>
                    <a:pt x="21" y="10"/>
                    <a:pt x="21" y="10"/>
                  </a:cubicBezTo>
                  <a:cubicBezTo>
                    <a:pt x="21" y="10"/>
                    <a:pt x="16" y="8"/>
                    <a:pt x="15" y="10"/>
                  </a:cubicBezTo>
                  <a:cubicBezTo>
                    <a:pt x="14" y="12"/>
                    <a:pt x="7" y="14"/>
                    <a:pt x="7" y="14"/>
                  </a:cubicBezTo>
                  <a:cubicBezTo>
                    <a:pt x="9" y="14"/>
                    <a:pt x="13" y="13"/>
                    <a:pt x="14" y="13"/>
                  </a:cubicBezTo>
                  <a:cubicBezTo>
                    <a:pt x="12" y="13"/>
                    <a:pt x="7" y="18"/>
                    <a:pt x="6" y="20"/>
                  </a:cubicBezTo>
                  <a:cubicBezTo>
                    <a:pt x="5" y="22"/>
                    <a:pt x="0" y="23"/>
                    <a:pt x="0" y="23"/>
                  </a:cubicBezTo>
                  <a:cubicBezTo>
                    <a:pt x="1" y="24"/>
                    <a:pt x="6" y="23"/>
                    <a:pt x="6" y="23"/>
                  </a:cubicBezTo>
                  <a:cubicBezTo>
                    <a:pt x="6" y="24"/>
                    <a:pt x="5" y="27"/>
                    <a:pt x="4" y="28"/>
                  </a:cubicBezTo>
                  <a:cubicBezTo>
                    <a:pt x="9" y="28"/>
                    <a:pt x="13" y="28"/>
                    <a:pt x="13" y="28"/>
                  </a:cubicBezTo>
                  <a:cubicBezTo>
                    <a:pt x="14" y="28"/>
                    <a:pt x="14" y="25"/>
                    <a:pt x="14" y="24"/>
                  </a:cubicBezTo>
                  <a:cubicBezTo>
                    <a:pt x="14" y="23"/>
                    <a:pt x="16" y="18"/>
                    <a:pt x="17" y="17"/>
                  </a:cubicBezTo>
                  <a:cubicBezTo>
                    <a:pt x="17" y="17"/>
                    <a:pt x="17" y="16"/>
                    <a:pt x="18" y="17"/>
                  </a:cubicBezTo>
                  <a:cubicBezTo>
                    <a:pt x="19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29"/>
            <p:cNvSpPr>
              <a:spLocks/>
            </p:cNvSpPr>
            <p:nvPr/>
          </p:nvSpPr>
          <p:spPr bwMode="auto">
            <a:xfrm>
              <a:off x="1150938" y="1127125"/>
              <a:ext cx="0" cy="33338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30"/>
            <p:cNvSpPr>
              <a:spLocks/>
            </p:cNvSpPr>
            <p:nvPr/>
          </p:nvSpPr>
          <p:spPr bwMode="auto">
            <a:xfrm>
              <a:off x="1150938" y="971550"/>
              <a:ext cx="104775" cy="155575"/>
            </a:xfrm>
            <a:custGeom>
              <a:avLst/>
              <a:gdLst>
                <a:gd name="T0" fmla="*/ 3 w 6"/>
                <a:gd name="T1" fmla="*/ 5 h 9"/>
                <a:gd name="T2" fmla="*/ 5 w 6"/>
                <a:gd name="T3" fmla="*/ 8 h 9"/>
                <a:gd name="T4" fmla="*/ 5 w 6"/>
                <a:gd name="T5" fmla="*/ 4 h 9"/>
                <a:gd name="T6" fmla="*/ 5 w 6"/>
                <a:gd name="T7" fmla="*/ 0 h 9"/>
                <a:gd name="T8" fmla="*/ 2 w 6"/>
                <a:gd name="T9" fmla="*/ 1 h 9"/>
                <a:gd name="T10" fmla="*/ 1 w 6"/>
                <a:gd name="T11" fmla="*/ 2 h 9"/>
                <a:gd name="T12" fmla="*/ 0 w 6"/>
                <a:gd name="T13" fmla="*/ 9 h 9"/>
                <a:gd name="T14" fmla="*/ 3 w 6"/>
                <a:gd name="T15" fmla="*/ 3 h 9"/>
                <a:gd name="T16" fmla="*/ 3 w 6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9">
                  <a:moveTo>
                    <a:pt x="3" y="5"/>
                  </a:moveTo>
                  <a:cubicBezTo>
                    <a:pt x="4" y="6"/>
                    <a:pt x="5" y="8"/>
                    <a:pt x="5" y="8"/>
                  </a:cubicBezTo>
                  <a:cubicBezTo>
                    <a:pt x="6" y="6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6"/>
                    <a:pt x="3" y="3"/>
                    <a:pt x="3" y="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31"/>
            <p:cNvSpPr>
              <a:spLocks/>
            </p:cNvSpPr>
            <p:nvPr/>
          </p:nvSpPr>
          <p:spPr bwMode="auto">
            <a:xfrm>
              <a:off x="1325563" y="955675"/>
              <a:ext cx="122238" cy="187325"/>
            </a:xfrm>
            <a:custGeom>
              <a:avLst/>
              <a:gdLst>
                <a:gd name="T0" fmla="*/ 0 w 7"/>
                <a:gd name="T1" fmla="*/ 11 h 11"/>
                <a:gd name="T2" fmla="*/ 5 w 7"/>
                <a:gd name="T3" fmla="*/ 5 h 11"/>
                <a:gd name="T4" fmla="*/ 7 w 7"/>
                <a:gd name="T5" fmla="*/ 0 h 11"/>
                <a:gd name="T6" fmla="*/ 6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2"/>
                    <a:pt x="7" y="0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32"/>
            <p:cNvSpPr>
              <a:spLocks/>
            </p:cNvSpPr>
            <p:nvPr/>
          </p:nvSpPr>
          <p:spPr bwMode="auto">
            <a:xfrm>
              <a:off x="1168400" y="595313"/>
              <a:ext cx="314325" cy="325438"/>
            </a:xfrm>
            <a:custGeom>
              <a:avLst/>
              <a:gdLst>
                <a:gd name="T0" fmla="*/ 17 w 18"/>
                <a:gd name="T1" fmla="*/ 2 h 19"/>
                <a:gd name="T2" fmla="*/ 15 w 18"/>
                <a:gd name="T3" fmla="*/ 3 h 19"/>
                <a:gd name="T4" fmla="*/ 14 w 18"/>
                <a:gd name="T5" fmla="*/ 6 h 19"/>
                <a:gd name="T6" fmla="*/ 13 w 18"/>
                <a:gd name="T7" fmla="*/ 6 h 19"/>
                <a:gd name="T8" fmla="*/ 11 w 18"/>
                <a:gd name="T9" fmla="*/ 3 h 19"/>
                <a:gd name="T10" fmla="*/ 7 w 18"/>
                <a:gd name="T11" fmla="*/ 0 h 19"/>
                <a:gd name="T12" fmla="*/ 5 w 18"/>
                <a:gd name="T13" fmla="*/ 0 h 19"/>
                <a:gd name="T14" fmla="*/ 5 w 18"/>
                <a:gd name="T15" fmla="*/ 0 h 19"/>
                <a:gd name="T16" fmla="*/ 3 w 18"/>
                <a:gd name="T17" fmla="*/ 1 h 19"/>
                <a:gd name="T18" fmla="*/ 0 w 18"/>
                <a:gd name="T19" fmla="*/ 1 h 19"/>
                <a:gd name="T20" fmla="*/ 0 w 18"/>
                <a:gd name="T21" fmla="*/ 2 h 19"/>
                <a:gd name="T22" fmla="*/ 6 w 18"/>
                <a:gd name="T23" fmla="*/ 2 h 19"/>
                <a:gd name="T24" fmla="*/ 8 w 18"/>
                <a:gd name="T25" fmla="*/ 5 h 19"/>
                <a:gd name="T26" fmla="*/ 9 w 18"/>
                <a:gd name="T27" fmla="*/ 8 h 19"/>
                <a:gd name="T28" fmla="*/ 11 w 18"/>
                <a:gd name="T29" fmla="*/ 12 h 19"/>
                <a:gd name="T30" fmla="*/ 9 w 18"/>
                <a:gd name="T31" fmla="*/ 17 h 19"/>
                <a:gd name="T32" fmla="*/ 7 w 18"/>
                <a:gd name="T33" fmla="*/ 19 h 19"/>
                <a:gd name="T34" fmla="*/ 8 w 18"/>
                <a:gd name="T35" fmla="*/ 19 h 19"/>
                <a:gd name="T36" fmla="*/ 15 w 18"/>
                <a:gd name="T37" fmla="*/ 13 h 19"/>
                <a:gd name="T38" fmla="*/ 15 w 18"/>
                <a:gd name="T39" fmla="*/ 9 h 19"/>
                <a:gd name="T40" fmla="*/ 17 w 18"/>
                <a:gd name="T41" fmla="*/ 8 h 19"/>
                <a:gd name="T42" fmla="*/ 17 w 18"/>
                <a:gd name="T4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9">
                  <a:moveTo>
                    <a:pt x="17" y="2"/>
                  </a:move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5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1" y="3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6" y="4"/>
                    <a:pt x="8" y="4"/>
                    <a:pt x="8" y="5"/>
                  </a:cubicBezTo>
                  <a:cubicBezTo>
                    <a:pt x="8" y="5"/>
                    <a:pt x="10" y="6"/>
                    <a:pt x="9" y="8"/>
                  </a:cubicBezTo>
                  <a:cubicBezTo>
                    <a:pt x="9" y="10"/>
                    <a:pt x="10" y="12"/>
                    <a:pt x="11" y="12"/>
                  </a:cubicBezTo>
                  <a:cubicBezTo>
                    <a:pt x="12" y="12"/>
                    <a:pt x="12" y="15"/>
                    <a:pt x="9" y="17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14" y="15"/>
                    <a:pt x="15" y="13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9"/>
                    <a:pt x="16" y="9"/>
                    <a:pt x="17" y="8"/>
                  </a:cubicBezTo>
                  <a:cubicBezTo>
                    <a:pt x="17" y="7"/>
                    <a:pt x="18" y="3"/>
                    <a:pt x="17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342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图片 20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124" y="254938"/>
            <a:ext cx="6370152" cy="6613951"/>
          </a:xfrm>
          <a:prstGeom prst="rect">
            <a:avLst/>
          </a:prstGeom>
        </p:spPr>
      </p:pic>
      <p:pic>
        <p:nvPicPr>
          <p:cNvPr id="1011" name="图片 10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078" y="592735"/>
            <a:ext cx="5919216" cy="6276154"/>
          </a:xfrm>
          <a:prstGeom prst="rect">
            <a:avLst/>
          </a:prstGeom>
        </p:spPr>
      </p:pic>
      <p:pic>
        <p:nvPicPr>
          <p:cNvPr id="969" name="图片 96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7"/>
          <a:stretch/>
        </p:blipFill>
        <p:spPr>
          <a:xfrm flipH="1">
            <a:off x="9321697" y="-14622"/>
            <a:ext cx="2857978" cy="6688545"/>
          </a:xfrm>
          <a:prstGeom prst="rect">
            <a:avLst/>
          </a:prstGeom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952" y="3715076"/>
            <a:ext cx="1673081" cy="154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2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9427217" y="1027866"/>
            <a:ext cx="834150" cy="1968595"/>
            <a:chOff x="8455667" y="1190671"/>
            <a:chExt cx="834150" cy="1968595"/>
          </a:xfrm>
          <a:solidFill>
            <a:srgbClr val="333333"/>
          </a:solidFill>
        </p:grpSpPr>
        <p:sp>
          <p:nvSpPr>
            <p:cNvPr id="4" name="Freeform 21"/>
            <p:cNvSpPr>
              <a:spLocks noEditPoints="1"/>
            </p:cNvSpPr>
            <p:nvPr/>
          </p:nvSpPr>
          <p:spPr bwMode="auto">
            <a:xfrm>
              <a:off x="8455667" y="1190671"/>
              <a:ext cx="834150" cy="1968595"/>
            </a:xfrm>
            <a:custGeom>
              <a:avLst/>
              <a:gdLst>
                <a:gd name="T0" fmla="*/ 117 w 486"/>
                <a:gd name="T1" fmla="*/ 1131 h 1145"/>
                <a:gd name="T2" fmla="*/ 164 w 486"/>
                <a:gd name="T3" fmla="*/ 1076 h 1145"/>
                <a:gd name="T4" fmla="*/ 172 w 486"/>
                <a:gd name="T5" fmla="*/ 1095 h 1145"/>
                <a:gd name="T6" fmla="*/ 177 w 486"/>
                <a:gd name="T7" fmla="*/ 1023 h 1145"/>
                <a:gd name="T8" fmla="*/ 167 w 486"/>
                <a:gd name="T9" fmla="*/ 846 h 1145"/>
                <a:gd name="T10" fmla="*/ 191 w 486"/>
                <a:gd name="T11" fmla="*/ 723 h 1145"/>
                <a:gd name="T12" fmla="*/ 247 w 486"/>
                <a:gd name="T13" fmla="*/ 799 h 1145"/>
                <a:gd name="T14" fmla="*/ 247 w 486"/>
                <a:gd name="T15" fmla="*/ 955 h 1145"/>
                <a:gd name="T16" fmla="*/ 258 w 486"/>
                <a:gd name="T17" fmla="*/ 1102 h 1145"/>
                <a:gd name="T18" fmla="*/ 285 w 486"/>
                <a:gd name="T19" fmla="*/ 1034 h 1145"/>
                <a:gd name="T20" fmla="*/ 276 w 486"/>
                <a:gd name="T21" fmla="*/ 992 h 1145"/>
                <a:gd name="T22" fmla="*/ 315 w 486"/>
                <a:gd name="T23" fmla="*/ 843 h 1145"/>
                <a:gd name="T24" fmla="*/ 322 w 486"/>
                <a:gd name="T25" fmla="*/ 736 h 1145"/>
                <a:gd name="T26" fmla="*/ 342 w 486"/>
                <a:gd name="T27" fmla="*/ 561 h 1145"/>
                <a:gd name="T28" fmla="*/ 391 w 486"/>
                <a:gd name="T29" fmla="*/ 545 h 1145"/>
                <a:gd name="T30" fmla="*/ 485 w 486"/>
                <a:gd name="T31" fmla="*/ 418 h 1145"/>
                <a:gd name="T32" fmla="*/ 371 w 486"/>
                <a:gd name="T33" fmla="*/ 229 h 1145"/>
                <a:gd name="T34" fmla="*/ 346 w 486"/>
                <a:gd name="T35" fmla="*/ 209 h 1145"/>
                <a:gd name="T36" fmla="*/ 347 w 486"/>
                <a:gd name="T37" fmla="*/ 168 h 1145"/>
                <a:gd name="T38" fmla="*/ 330 w 486"/>
                <a:gd name="T39" fmla="*/ 114 h 1145"/>
                <a:gd name="T40" fmla="*/ 354 w 486"/>
                <a:gd name="T41" fmla="*/ 156 h 1145"/>
                <a:gd name="T42" fmla="*/ 357 w 486"/>
                <a:gd name="T43" fmla="*/ 185 h 1145"/>
                <a:gd name="T44" fmla="*/ 338 w 486"/>
                <a:gd name="T45" fmla="*/ 100 h 1145"/>
                <a:gd name="T46" fmla="*/ 324 w 486"/>
                <a:gd name="T47" fmla="*/ 63 h 1145"/>
                <a:gd name="T48" fmla="*/ 253 w 486"/>
                <a:gd name="T49" fmla="*/ 7 h 1145"/>
                <a:gd name="T50" fmla="*/ 158 w 486"/>
                <a:gd name="T51" fmla="*/ 90 h 1145"/>
                <a:gd name="T52" fmla="*/ 153 w 486"/>
                <a:gd name="T53" fmla="*/ 144 h 1145"/>
                <a:gd name="T54" fmla="*/ 155 w 486"/>
                <a:gd name="T55" fmla="*/ 191 h 1145"/>
                <a:gd name="T56" fmla="*/ 148 w 486"/>
                <a:gd name="T57" fmla="*/ 206 h 1145"/>
                <a:gd name="T58" fmla="*/ 155 w 486"/>
                <a:gd name="T59" fmla="*/ 204 h 1145"/>
                <a:gd name="T60" fmla="*/ 111 w 486"/>
                <a:gd name="T61" fmla="*/ 265 h 1145"/>
                <a:gd name="T62" fmla="*/ 14 w 486"/>
                <a:gd name="T63" fmla="*/ 265 h 1145"/>
                <a:gd name="T64" fmla="*/ 85 w 486"/>
                <a:gd name="T65" fmla="*/ 376 h 1145"/>
                <a:gd name="T66" fmla="*/ 139 w 486"/>
                <a:gd name="T67" fmla="*/ 461 h 1145"/>
                <a:gd name="T68" fmla="*/ 139 w 486"/>
                <a:gd name="T69" fmla="*/ 528 h 1145"/>
                <a:gd name="T70" fmla="*/ 119 w 486"/>
                <a:gd name="T71" fmla="*/ 617 h 1145"/>
                <a:gd name="T72" fmla="*/ 95 w 486"/>
                <a:gd name="T73" fmla="*/ 701 h 1145"/>
                <a:gd name="T74" fmla="*/ 94 w 486"/>
                <a:gd name="T75" fmla="*/ 830 h 1145"/>
                <a:gd name="T76" fmla="*/ 92 w 486"/>
                <a:gd name="T77" fmla="*/ 1091 h 1145"/>
                <a:gd name="T78" fmla="*/ 328 w 486"/>
                <a:gd name="T79" fmla="*/ 92 h 1145"/>
                <a:gd name="T80" fmla="*/ 320 w 486"/>
                <a:gd name="T81" fmla="*/ 76 h 1145"/>
                <a:gd name="T82" fmla="*/ 328 w 486"/>
                <a:gd name="T83" fmla="*/ 83 h 1145"/>
                <a:gd name="T84" fmla="*/ 346 w 486"/>
                <a:gd name="T85" fmla="*/ 207 h 1145"/>
                <a:gd name="T86" fmla="*/ 351 w 486"/>
                <a:gd name="T87" fmla="*/ 189 h 1145"/>
                <a:gd name="T88" fmla="*/ 334 w 486"/>
                <a:gd name="T89" fmla="*/ 392 h 1145"/>
                <a:gd name="T90" fmla="*/ 416 w 486"/>
                <a:gd name="T91" fmla="*/ 381 h 1145"/>
                <a:gd name="T92" fmla="*/ 432 w 486"/>
                <a:gd name="T93" fmla="*/ 415 h 1145"/>
                <a:gd name="T94" fmla="*/ 412 w 486"/>
                <a:gd name="T95" fmla="*/ 451 h 1145"/>
                <a:gd name="T96" fmla="*/ 376 w 486"/>
                <a:gd name="T97" fmla="*/ 499 h 1145"/>
                <a:gd name="T98" fmla="*/ 357 w 486"/>
                <a:gd name="T99" fmla="*/ 510 h 1145"/>
                <a:gd name="T100" fmla="*/ 334 w 486"/>
                <a:gd name="T101" fmla="*/ 392 h 1145"/>
                <a:gd name="T102" fmla="*/ 326 w 486"/>
                <a:gd name="T103" fmla="*/ 76 h 1145"/>
                <a:gd name="T104" fmla="*/ 312 w 486"/>
                <a:gd name="T105" fmla="*/ 59 h 1145"/>
                <a:gd name="T106" fmla="*/ 159 w 486"/>
                <a:gd name="T107" fmla="*/ 135 h 1145"/>
                <a:gd name="T108" fmla="*/ 153 w 486"/>
                <a:gd name="T109" fmla="*/ 110 h 1145"/>
                <a:gd name="T110" fmla="*/ 158 w 486"/>
                <a:gd name="T111" fmla="*/ 133 h 1145"/>
                <a:gd name="T112" fmla="*/ 155 w 486"/>
                <a:gd name="T113" fmla="*/ 164 h 1145"/>
                <a:gd name="T114" fmla="*/ 159 w 486"/>
                <a:gd name="T115" fmla="*/ 156 h 1145"/>
                <a:gd name="T116" fmla="*/ 163 w 486"/>
                <a:gd name="T117" fmla="*/ 151 h 1145"/>
                <a:gd name="T118" fmla="*/ 156 w 486"/>
                <a:gd name="T119" fmla="*/ 188 h 1145"/>
                <a:gd name="T120" fmla="*/ 144 w 486"/>
                <a:gd name="T121" fmla="*/ 345 h 1145"/>
                <a:gd name="T122" fmla="*/ 151 w 486"/>
                <a:gd name="T123" fmla="*/ 349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6" h="1145">
                  <a:moveTo>
                    <a:pt x="56" y="1136"/>
                  </a:moveTo>
                  <a:cubicBezTo>
                    <a:pt x="67" y="1145"/>
                    <a:pt x="102" y="1144"/>
                    <a:pt x="117" y="1131"/>
                  </a:cubicBezTo>
                  <a:cubicBezTo>
                    <a:pt x="132" y="1118"/>
                    <a:pt x="147" y="1089"/>
                    <a:pt x="153" y="1084"/>
                  </a:cubicBezTo>
                  <a:cubicBezTo>
                    <a:pt x="160" y="1078"/>
                    <a:pt x="164" y="1076"/>
                    <a:pt x="164" y="1076"/>
                  </a:cubicBezTo>
                  <a:cubicBezTo>
                    <a:pt x="165" y="1096"/>
                    <a:pt x="165" y="1096"/>
                    <a:pt x="165" y="1096"/>
                  </a:cubicBezTo>
                  <a:cubicBezTo>
                    <a:pt x="172" y="1095"/>
                    <a:pt x="172" y="1095"/>
                    <a:pt x="172" y="1095"/>
                  </a:cubicBezTo>
                  <a:cubicBezTo>
                    <a:pt x="172" y="1095"/>
                    <a:pt x="171" y="1071"/>
                    <a:pt x="175" y="1066"/>
                  </a:cubicBezTo>
                  <a:cubicBezTo>
                    <a:pt x="180" y="1060"/>
                    <a:pt x="185" y="1036"/>
                    <a:pt x="177" y="1023"/>
                  </a:cubicBezTo>
                  <a:cubicBezTo>
                    <a:pt x="169" y="1011"/>
                    <a:pt x="166" y="966"/>
                    <a:pt x="167" y="951"/>
                  </a:cubicBezTo>
                  <a:cubicBezTo>
                    <a:pt x="168" y="935"/>
                    <a:pt x="173" y="869"/>
                    <a:pt x="167" y="846"/>
                  </a:cubicBezTo>
                  <a:cubicBezTo>
                    <a:pt x="162" y="823"/>
                    <a:pt x="170" y="775"/>
                    <a:pt x="177" y="762"/>
                  </a:cubicBezTo>
                  <a:cubicBezTo>
                    <a:pt x="183" y="749"/>
                    <a:pt x="191" y="723"/>
                    <a:pt x="191" y="723"/>
                  </a:cubicBezTo>
                  <a:cubicBezTo>
                    <a:pt x="240" y="731"/>
                    <a:pt x="240" y="731"/>
                    <a:pt x="240" y="731"/>
                  </a:cubicBezTo>
                  <a:cubicBezTo>
                    <a:pt x="240" y="731"/>
                    <a:pt x="240" y="770"/>
                    <a:pt x="247" y="799"/>
                  </a:cubicBezTo>
                  <a:cubicBezTo>
                    <a:pt x="253" y="828"/>
                    <a:pt x="251" y="872"/>
                    <a:pt x="251" y="882"/>
                  </a:cubicBezTo>
                  <a:cubicBezTo>
                    <a:pt x="251" y="892"/>
                    <a:pt x="255" y="934"/>
                    <a:pt x="247" y="955"/>
                  </a:cubicBezTo>
                  <a:cubicBezTo>
                    <a:pt x="240" y="976"/>
                    <a:pt x="235" y="999"/>
                    <a:pt x="236" y="1008"/>
                  </a:cubicBezTo>
                  <a:cubicBezTo>
                    <a:pt x="236" y="1017"/>
                    <a:pt x="243" y="1091"/>
                    <a:pt x="258" y="1102"/>
                  </a:cubicBezTo>
                  <a:cubicBezTo>
                    <a:pt x="273" y="1113"/>
                    <a:pt x="299" y="1111"/>
                    <a:pt x="297" y="1088"/>
                  </a:cubicBezTo>
                  <a:cubicBezTo>
                    <a:pt x="296" y="1066"/>
                    <a:pt x="287" y="1045"/>
                    <a:pt x="285" y="1034"/>
                  </a:cubicBezTo>
                  <a:cubicBezTo>
                    <a:pt x="282" y="1023"/>
                    <a:pt x="277" y="1020"/>
                    <a:pt x="277" y="1010"/>
                  </a:cubicBezTo>
                  <a:cubicBezTo>
                    <a:pt x="277" y="1000"/>
                    <a:pt x="276" y="1003"/>
                    <a:pt x="276" y="992"/>
                  </a:cubicBezTo>
                  <a:cubicBezTo>
                    <a:pt x="276" y="980"/>
                    <a:pt x="281" y="963"/>
                    <a:pt x="281" y="963"/>
                  </a:cubicBezTo>
                  <a:cubicBezTo>
                    <a:pt x="281" y="963"/>
                    <a:pt x="316" y="886"/>
                    <a:pt x="315" y="843"/>
                  </a:cubicBezTo>
                  <a:cubicBezTo>
                    <a:pt x="314" y="800"/>
                    <a:pt x="313" y="786"/>
                    <a:pt x="313" y="768"/>
                  </a:cubicBezTo>
                  <a:cubicBezTo>
                    <a:pt x="314" y="751"/>
                    <a:pt x="322" y="736"/>
                    <a:pt x="322" y="736"/>
                  </a:cubicBezTo>
                  <a:cubicBezTo>
                    <a:pt x="359" y="724"/>
                    <a:pt x="359" y="724"/>
                    <a:pt x="359" y="724"/>
                  </a:cubicBezTo>
                  <a:cubicBezTo>
                    <a:pt x="342" y="561"/>
                    <a:pt x="342" y="561"/>
                    <a:pt x="342" y="561"/>
                  </a:cubicBezTo>
                  <a:cubicBezTo>
                    <a:pt x="342" y="561"/>
                    <a:pt x="356" y="551"/>
                    <a:pt x="363" y="552"/>
                  </a:cubicBezTo>
                  <a:cubicBezTo>
                    <a:pt x="370" y="552"/>
                    <a:pt x="386" y="548"/>
                    <a:pt x="391" y="545"/>
                  </a:cubicBezTo>
                  <a:cubicBezTo>
                    <a:pt x="396" y="542"/>
                    <a:pt x="410" y="535"/>
                    <a:pt x="415" y="527"/>
                  </a:cubicBezTo>
                  <a:cubicBezTo>
                    <a:pt x="421" y="519"/>
                    <a:pt x="486" y="431"/>
                    <a:pt x="485" y="418"/>
                  </a:cubicBezTo>
                  <a:cubicBezTo>
                    <a:pt x="484" y="404"/>
                    <a:pt x="467" y="355"/>
                    <a:pt x="433" y="302"/>
                  </a:cubicBezTo>
                  <a:cubicBezTo>
                    <a:pt x="400" y="249"/>
                    <a:pt x="383" y="234"/>
                    <a:pt x="371" y="229"/>
                  </a:cubicBezTo>
                  <a:cubicBezTo>
                    <a:pt x="359" y="224"/>
                    <a:pt x="347" y="213"/>
                    <a:pt x="347" y="213"/>
                  </a:cubicBezTo>
                  <a:cubicBezTo>
                    <a:pt x="347" y="213"/>
                    <a:pt x="346" y="212"/>
                    <a:pt x="346" y="209"/>
                  </a:cubicBezTo>
                  <a:cubicBezTo>
                    <a:pt x="349" y="206"/>
                    <a:pt x="352" y="203"/>
                    <a:pt x="354" y="200"/>
                  </a:cubicBezTo>
                  <a:cubicBezTo>
                    <a:pt x="358" y="193"/>
                    <a:pt x="354" y="178"/>
                    <a:pt x="347" y="168"/>
                  </a:cubicBezTo>
                  <a:cubicBezTo>
                    <a:pt x="347" y="162"/>
                    <a:pt x="346" y="157"/>
                    <a:pt x="340" y="144"/>
                  </a:cubicBezTo>
                  <a:cubicBezTo>
                    <a:pt x="331" y="126"/>
                    <a:pt x="330" y="123"/>
                    <a:pt x="330" y="114"/>
                  </a:cubicBezTo>
                  <a:cubicBezTo>
                    <a:pt x="331" y="113"/>
                    <a:pt x="331" y="111"/>
                    <a:pt x="331" y="110"/>
                  </a:cubicBezTo>
                  <a:cubicBezTo>
                    <a:pt x="333" y="122"/>
                    <a:pt x="348" y="147"/>
                    <a:pt x="354" y="156"/>
                  </a:cubicBezTo>
                  <a:cubicBezTo>
                    <a:pt x="360" y="166"/>
                    <a:pt x="355" y="195"/>
                    <a:pt x="355" y="195"/>
                  </a:cubicBezTo>
                  <a:cubicBezTo>
                    <a:pt x="355" y="195"/>
                    <a:pt x="355" y="195"/>
                    <a:pt x="357" y="185"/>
                  </a:cubicBezTo>
                  <a:cubicBezTo>
                    <a:pt x="359" y="175"/>
                    <a:pt x="362" y="160"/>
                    <a:pt x="351" y="143"/>
                  </a:cubicBezTo>
                  <a:cubicBezTo>
                    <a:pt x="340" y="126"/>
                    <a:pt x="339" y="119"/>
                    <a:pt x="338" y="100"/>
                  </a:cubicBezTo>
                  <a:cubicBezTo>
                    <a:pt x="338" y="95"/>
                    <a:pt x="336" y="90"/>
                    <a:pt x="332" y="85"/>
                  </a:cubicBezTo>
                  <a:cubicBezTo>
                    <a:pt x="331" y="78"/>
                    <a:pt x="329" y="71"/>
                    <a:pt x="324" y="63"/>
                  </a:cubicBezTo>
                  <a:cubicBezTo>
                    <a:pt x="319" y="56"/>
                    <a:pt x="311" y="50"/>
                    <a:pt x="303" y="45"/>
                  </a:cubicBezTo>
                  <a:cubicBezTo>
                    <a:pt x="288" y="30"/>
                    <a:pt x="253" y="7"/>
                    <a:pt x="253" y="7"/>
                  </a:cubicBezTo>
                  <a:cubicBezTo>
                    <a:pt x="253" y="7"/>
                    <a:pt x="215" y="0"/>
                    <a:pt x="199" y="27"/>
                  </a:cubicBezTo>
                  <a:cubicBezTo>
                    <a:pt x="183" y="55"/>
                    <a:pt x="169" y="72"/>
                    <a:pt x="158" y="90"/>
                  </a:cubicBezTo>
                  <a:cubicBezTo>
                    <a:pt x="147" y="108"/>
                    <a:pt x="140" y="117"/>
                    <a:pt x="150" y="137"/>
                  </a:cubicBezTo>
                  <a:cubicBezTo>
                    <a:pt x="151" y="139"/>
                    <a:pt x="152" y="142"/>
                    <a:pt x="153" y="144"/>
                  </a:cubicBezTo>
                  <a:cubicBezTo>
                    <a:pt x="149" y="152"/>
                    <a:pt x="146" y="160"/>
                    <a:pt x="149" y="166"/>
                  </a:cubicBezTo>
                  <a:cubicBezTo>
                    <a:pt x="152" y="175"/>
                    <a:pt x="155" y="183"/>
                    <a:pt x="155" y="191"/>
                  </a:cubicBezTo>
                  <a:cubicBezTo>
                    <a:pt x="154" y="194"/>
                    <a:pt x="154" y="196"/>
                    <a:pt x="154" y="198"/>
                  </a:cubicBezTo>
                  <a:cubicBezTo>
                    <a:pt x="153" y="201"/>
                    <a:pt x="151" y="204"/>
                    <a:pt x="148" y="206"/>
                  </a:cubicBezTo>
                  <a:cubicBezTo>
                    <a:pt x="137" y="216"/>
                    <a:pt x="137" y="216"/>
                    <a:pt x="137" y="216"/>
                  </a:cubicBezTo>
                  <a:cubicBezTo>
                    <a:pt x="137" y="216"/>
                    <a:pt x="150" y="212"/>
                    <a:pt x="155" y="204"/>
                  </a:cubicBezTo>
                  <a:cubicBezTo>
                    <a:pt x="157" y="210"/>
                    <a:pt x="157" y="210"/>
                    <a:pt x="157" y="210"/>
                  </a:cubicBezTo>
                  <a:cubicBezTo>
                    <a:pt x="157" y="210"/>
                    <a:pt x="118" y="230"/>
                    <a:pt x="111" y="265"/>
                  </a:cubicBezTo>
                  <a:cubicBezTo>
                    <a:pt x="103" y="300"/>
                    <a:pt x="100" y="313"/>
                    <a:pt x="100" y="313"/>
                  </a:cubicBezTo>
                  <a:cubicBezTo>
                    <a:pt x="14" y="265"/>
                    <a:pt x="14" y="265"/>
                    <a:pt x="14" y="265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85" y="376"/>
                    <a:pt x="85" y="376"/>
                    <a:pt x="85" y="376"/>
                  </a:cubicBezTo>
                  <a:cubicBezTo>
                    <a:pt x="85" y="376"/>
                    <a:pt x="71" y="428"/>
                    <a:pt x="81" y="435"/>
                  </a:cubicBezTo>
                  <a:cubicBezTo>
                    <a:pt x="91" y="442"/>
                    <a:pt x="131" y="461"/>
                    <a:pt x="139" y="461"/>
                  </a:cubicBezTo>
                  <a:cubicBezTo>
                    <a:pt x="147" y="461"/>
                    <a:pt x="154" y="461"/>
                    <a:pt x="154" y="461"/>
                  </a:cubicBezTo>
                  <a:cubicBezTo>
                    <a:pt x="154" y="461"/>
                    <a:pt x="138" y="522"/>
                    <a:pt x="139" y="528"/>
                  </a:cubicBezTo>
                  <a:cubicBezTo>
                    <a:pt x="139" y="534"/>
                    <a:pt x="139" y="534"/>
                    <a:pt x="139" y="534"/>
                  </a:cubicBezTo>
                  <a:cubicBezTo>
                    <a:pt x="139" y="534"/>
                    <a:pt x="125" y="599"/>
                    <a:pt x="119" y="617"/>
                  </a:cubicBezTo>
                  <a:cubicBezTo>
                    <a:pt x="113" y="634"/>
                    <a:pt x="107" y="658"/>
                    <a:pt x="103" y="671"/>
                  </a:cubicBezTo>
                  <a:cubicBezTo>
                    <a:pt x="100" y="684"/>
                    <a:pt x="95" y="701"/>
                    <a:pt x="95" y="701"/>
                  </a:cubicBezTo>
                  <a:cubicBezTo>
                    <a:pt x="97" y="706"/>
                    <a:pt x="97" y="706"/>
                    <a:pt x="97" y="706"/>
                  </a:cubicBezTo>
                  <a:cubicBezTo>
                    <a:pt x="97" y="706"/>
                    <a:pt x="87" y="803"/>
                    <a:pt x="94" y="830"/>
                  </a:cubicBezTo>
                  <a:cubicBezTo>
                    <a:pt x="101" y="857"/>
                    <a:pt x="123" y="1003"/>
                    <a:pt x="121" y="1024"/>
                  </a:cubicBezTo>
                  <a:cubicBezTo>
                    <a:pt x="120" y="1045"/>
                    <a:pt x="110" y="1078"/>
                    <a:pt x="92" y="1091"/>
                  </a:cubicBezTo>
                  <a:cubicBezTo>
                    <a:pt x="73" y="1105"/>
                    <a:pt x="46" y="1128"/>
                    <a:pt x="56" y="1136"/>
                  </a:cubicBezTo>
                  <a:close/>
                  <a:moveTo>
                    <a:pt x="328" y="92"/>
                  </a:moveTo>
                  <a:cubicBezTo>
                    <a:pt x="328" y="93"/>
                    <a:pt x="328" y="95"/>
                    <a:pt x="328" y="98"/>
                  </a:cubicBezTo>
                  <a:cubicBezTo>
                    <a:pt x="326" y="92"/>
                    <a:pt x="323" y="84"/>
                    <a:pt x="320" y="76"/>
                  </a:cubicBezTo>
                  <a:cubicBezTo>
                    <a:pt x="321" y="77"/>
                    <a:pt x="322" y="78"/>
                    <a:pt x="323" y="79"/>
                  </a:cubicBezTo>
                  <a:cubicBezTo>
                    <a:pt x="325" y="80"/>
                    <a:pt x="327" y="82"/>
                    <a:pt x="328" y="83"/>
                  </a:cubicBezTo>
                  <a:cubicBezTo>
                    <a:pt x="328" y="87"/>
                    <a:pt x="328" y="90"/>
                    <a:pt x="328" y="92"/>
                  </a:cubicBezTo>
                  <a:close/>
                  <a:moveTo>
                    <a:pt x="346" y="207"/>
                  </a:moveTo>
                  <a:cubicBezTo>
                    <a:pt x="344" y="200"/>
                    <a:pt x="343" y="189"/>
                    <a:pt x="344" y="179"/>
                  </a:cubicBezTo>
                  <a:cubicBezTo>
                    <a:pt x="347" y="183"/>
                    <a:pt x="349" y="186"/>
                    <a:pt x="351" y="189"/>
                  </a:cubicBezTo>
                  <a:cubicBezTo>
                    <a:pt x="354" y="194"/>
                    <a:pt x="350" y="201"/>
                    <a:pt x="346" y="207"/>
                  </a:cubicBezTo>
                  <a:close/>
                  <a:moveTo>
                    <a:pt x="334" y="392"/>
                  </a:moveTo>
                  <a:cubicBezTo>
                    <a:pt x="359" y="339"/>
                    <a:pt x="361" y="336"/>
                    <a:pt x="379" y="346"/>
                  </a:cubicBezTo>
                  <a:cubicBezTo>
                    <a:pt x="397" y="356"/>
                    <a:pt x="410" y="370"/>
                    <a:pt x="416" y="381"/>
                  </a:cubicBezTo>
                  <a:cubicBezTo>
                    <a:pt x="421" y="392"/>
                    <a:pt x="417" y="391"/>
                    <a:pt x="425" y="399"/>
                  </a:cubicBezTo>
                  <a:cubicBezTo>
                    <a:pt x="432" y="407"/>
                    <a:pt x="435" y="410"/>
                    <a:pt x="432" y="415"/>
                  </a:cubicBezTo>
                  <a:cubicBezTo>
                    <a:pt x="430" y="420"/>
                    <a:pt x="420" y="437"/>
                    <a:pt x="419" y="440"/>
                  </a:cubicBezTo>
                  <a:cubicBezTo>
                    <a:pt x="417" y="443"/>
                    <a:pt x="422" y="438"/>
                    <a:pt x="412" y="451"/>
                  </a:cubicBezTo>
                  <a:cubicBezTo>
                    <a:pt x="402" y="463"/>
                    <a:pt x="396" y="479"/>
                    <a:pt x="393" y="485"/>
                  </a:cubicBezTo>
                  <a:cubicBezTo>
                    <a:pt x="389" y="491"/>
                    <a:pt x="378" y="493"/>
                    <a:pt x="376" y="499"/>
                  </a:cubicBezTo>
                  <a:cubicBezTo>
                    <a:pt x="375" y="506"/>
                    <a:pt x="366" y="511"/>
                    <a:pt x="364" y="511"/>
                  </a:cubicBezTo>
                  <a:cubicBezTo>
                    <a:pt x="362" y="511"/>
                    <a:pt x="357" y="510"/>
                    <a:pt x="357" y="510"/>
                  </a:cubicBezTo>
                  <a:cubicBezTo>
                    <a:pt x="336" y="504"/>
                    <a:pt x="336" y="504"/>
                    <a:pt x="336" y="504"/>
                  </a:cubicBezTo>
                  <a:cubicBezTo>
                    <a:pt x="336" y="504"/>
                    <a:pt x="309" y="445"/>
                    <a:pt x="334" y="392"/>
                  </a:cubicBezTo>
                  <a:close/>
                  <a:moveTo>
                    <a:pt x="312" y="59"/>
                  </a:moveTo>
                  <a:cubicBezTo>
                    <a:pt x="320" y="64"/>
                    <a:pt x="324" y="70"/>
                    <a:pt x="326" y="76"/>
                  </a:cubicBezTo>
                  <a:cubicBezTo>
                    <a:pt x="322" y="71"/>
                    <a:pt x="318" y="67"/>
                    <a:pt x="314" y="63"/>
                  </a:cubicBezTo>
                  <a:cubicBezTo>
                    <a:pt x="314" y="61"/>
                    <a:pt x="313" y="60"/>
                    <a:pt x="312" y="59"/>
                  </a:cubicBezTo>
                  <a:close/>
                  <a:moveTo>
                    <a:pt x="158" y="133"/>
                  </a:moveTo>
                  <a:cubicBezTo>
                    <a:pt x="159" y="134"/>
                    <a:pt x="159" y="134"/>
                    <a:pt x="159" y="135"/>
                  </a:cubicBezTo>
                  <a:cubicBezTo>
                    <a:pt x="157" y="137"/>
                    <a:pt x="156" y="139"/>
                    <a:pt x="154" y="142"/>
                  </a:cubicBezTo>
                  <a:cubicBezTo>
                    <a:pt x="151" y="131"/>
                    <a:pt x="149" y="117"/>
                    <a:pt x="153" y="110"/>
                  </a:cubicBezTo>
                  <a:cubicBezTo>
                    <a:pt x="160" y="96"/>
                    <a:pt x="174" y="85"/>
                    <a:pt x="174" y="85"/>
                  </a:cubicBezTo>
                  <a:cubicBezTo>
                    <a:pt x="174" y="85"/>
                    <a:pt x="154" y="110"/>
                    <a:pt x="158" y="133"/>
                  </a:cubicBezTo>
                  <a:close/>
                  <a:moveTo>
                    <a:pt x="156" y="188"/>
                  </a:moveTo>
                  <a:cubicBezTo>
                    <a:pt x="155" y="178"/>
                    <a:pt x="155" y="167"/>
                    <a:pt x="155" y="164"/>
                  </a:cubicBezTo>
                  <a:cubicBezTo>
                    <a:pt x="156" y="162"/>
                    <a:pt x="157" y="159"/>
                    <a:pt x="159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4"/>
                    <a:pt x="161" y="152"/>
                    <a:pt x="163" y="151"/>
                  </a:cubicBezTo>
                  <a:cubicBezTo>
                    <a:pt x="166" y="160"/>
                    <a:pt x="167" y="164"/>
                    <a:pt x="163" y="170"/>
                  </a:cubicBezTo>
                  <a:cubicBezTo>
                    <a:pt x="160" y="175"/>
                    <a:pt x="158" y="182"/>
                    <a:pt x="156" y="188"/>
                  </a:cubicBezTo>
                  <a:close/>
                  <a:moveTo>
                    <a:pt x="155" y="358"/>
                  </a:moveTo>
                  <a:cubicBezTo>
                    <a:pt x="144" y="345"/>
                    <a:pt x="144" y="345"/>
                    <a:pt x="144" y="345"/>
                  </a:cubicBezTo>
                  <a:cubicBezTo>
                    <a:pt x="151" y="326"/>
                    <a:pt x="151" y="326"/>
                    <a:pt x="151" y="326"/>
                  </a:cubicBezTo>
                  <a:cubicBezTo>
                    <a:pt x="151" y="326"/>
                    <a:pt x="147" y="340"/>
                    <a:pt x="151" y="349"/>
                  </a:cubicBezTo>
                  <a:cubicBezTo>
                    <a:pt x="155" y="358"/>
                    <a:pt x="155" y="358"/>
                    <a:pt x="155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22"/>
            <p:cNvSpPr>
              <a:spLocks/>
            </p:cNvSpPr>
            <p:nvPr/>
          </p:nvSpPr>
          <p:spPr bwMode="auto">
            <a:xfrm>
              <a:off x="8848644" y="1561405"/>
              <a:ext cx="140879" cy="107513"/>
            </a:xfrm>
            <a:custGeom>
              <a:avLst/>
              <a:gdLst>
                <a:gd name="T0" fmla="*/ 58 w 82"/>
                <a:gd name="T1" fmla="*/ 0 h 62"/>
                <a:gd name="T2" fmla="*/ 10 w 82"/>
                <a:gd name="T3" fmla="*/ 37 h 62"/>
                <a:gd name="T4" fmla="*/ 0 w 82"/>
                <a:gd name="T5" fmla="*/ 57 h 62"/>
                <a:gd name="T6" fmla="*/ 29 w 82"/>
                <a:gd name="T7" fmla="*/ 62 h 62"/>
                <a:gd name="T8" fmla="*/ 56 w 82"/>
                <a:gd name="T9" fmla="*/ 19 h 62"/>
                <a:gd name="T10" fmla="*/ 82 w 82"/>
                <a:gd name="T11" fmla="*/ 1 h 62"/>
                <a:gd name="T12" fmla="*/ 58 w 82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62">
                  <a:moveTo>
                    <a:pt x="58" y="0"/>
                  </a:moveTo>
                  <a:cubicBezTo>
                    <a:pt x="58" y="0"/>
                    <a:pt x="20" y="18"/>
                    <a:pt x="10" y="3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39" y="31"/>
                    <a:pt x="56" y="19"/>
                  </a:cubicBezTo>
                  <a:cubicBezTo>
                    <a:pt x="72" y="7"/>
                    <a:pt x="82" y="1"/>
                    <a:pt x="82" y="1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23"/>
            <p:cNvSpPr>
              <a:spLocks/>
            </p:cNvSpPr>
            <p:nvPr/>
          </p:nvSpPr>
          <p:spPr bwMode="auto">
            <a:xfrm>
              <a:off x="8789327" y="1555844"/>
              <a:ext cx="44488" cy="100098"/>
            </a:xfrm>
            <a:custGeom>
              <a:avLst/>
              <a:gdLst>
                <a:gd name="T0" fmla="*/ 3 w 26"/>
                <a:gd name="T1" fmla="*/ 0 h 59"/>
                <a:gd name="T2" fmla="*/ 5 w 26"/>
                <a:gd name="T3" fmla="*/ 33 h 59"/>
                <a:gd name="T4" fmla="*/ 0 w 26"/>
                <a:gd name="T5" fmla="*/ 43 h 59"/>
                <a:gd name="T6" fmla="*/ 26 w 26"/>
                <a:gd name="T7" fmla="*/ 59 h 59"/>
                <a:gd name="T8" fmla="*/ 16 w 26"/>
                <a:gd name="T9" fmla="*/ 15 h 59"/>
                <a:gd name="T10" fmla="*/ 3 w 26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59">
                  <a:moveTo>
                    <a:pt x="3" y="0"/>
                  </a:moveTo>
                  <a:cubicBezTo>
                    <a:pt x="3" y="0"/>
                    <a:pt x="9" y="23"/>
                    <a:pt x="5" y="3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2" y="25"/>
                    <a:pt x="16" y="15"/>
                  </a:cubicBezTo>
                  <a:cubicBezTo>
                    <a:pt x="10" y="5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793081" y="991097"/>
            <a:ext cx="597051" cy="2005362"/>
            <a:chOff x="821530" y="1153903"/>
            <a:chExt cx="597051" cy="2005362"/>
          </a:xfrm>
          <a:solidFill>
            <a:srgbClr val="333333"/>
          </a:solidFill>
        </p:grpSpPr>
        <p:sp>
          <p:nvSpPr>
            <p:cNvPr id="7" name="Freeform 24"/>
            <p:cNvSpPr>
              <a:spLocks/>
            </p:cNvSpPr>
            <p:nvPr/>
          </p:nvSpPr>
          <p:spPr bwMode="auto">
            <a:xfrm>
              <a:off x="821530" y="1153903"/>
              <a:ext cx="597051" cy="2005362"/>
            </a:xfrm>
            <a:custGeom>
              <a:avLst/>
              <a:gdLst>
                <a:gd name="T0" fmla="*/ 99 w 283"/>
                <a:gd name="T1" fmla="*/ 135 h 949"/>
                <a:gd name="T2" fmla="*/ 106 w 283"/>
                <a:gd name="T3" fmla="*/ 117 h 949"/>
                <a:gd name="T4" fmla="*/ 98 w 283"/>
                <a:gd name="T5" fmla="*/ 81 h 949"/>
                <a:gd name="T6" fmla="*/ 103 w 283"/>
                <a:gd name="T7" fmla="*/ 62 h 949"/>
                <a:gd name="T8" fmla="*/ 129 w 283"/>
                <a:gd name="T9" fmla="*/ 2 h 949"/>
                <a:gd name="T10" fmla="*/ 155 w 283"/>
                <a:gd name="T11" fmla="*/ 2 h 949"/>
                <a:gd name="T12" fmla="*/ 188 w 283"/>
                <a:gd name="T13" fmla="*/ 58 h 949"/>
                <a:gd name="T14" fmla="*/ 190 w 283"/>
                <a:gd name="T15" fmla="*/ 77 h 949"/>
                <a:gd name="T16" fmla="*/ 178 w 283"/>
                <a:gd name="T17" fmla="*/ 98 h 949"/>
                <a:gd name="T18" fmla="*/ 165 w 283"/>
                <a:gd name="T19" fmla="*/ 133 h 949"/>
                <a:gd name="T20" fmla="*/ 230 w 283"/>
                <a:gd name="T21" fmla="*/ 173 h 949"/>
                <a:gd name="T22" fmla="*/ 250 w 283"/>
                <a:gd name="T23" fmla="*/ 209 h 949"/>
                <a:gd name="T24" fmla="*/ 279 w 283"/>
                <a:gd name="T25" fmla="*/ 268 h 949"/>
                <a:gd name="T26" fmla="*/ 235 w 283"/>
                <a:gd name="T27" fmla="*/ 310 h 949"/>
                <a:gd name="T28" fmla="*/ 215 w 283"/>
                <a:gd name="T29" fmla="*/ 368 h 949"/>
                <a:gd name="T30" fmla="*/ 219 w 283"/>
                <a:gd name="T31" fmla="*/ 467 h 949"/>
                <a:gd name="T32" fmla="*/ 212 w 283"/>
                <a:gd name="T33" fmla="*/ 650 h 949"/>
                <a:gd name="T34" fmla="*/ 214 w 283"/>
                <a:gd name="T35" fmla="*/ 793 h 949"/>
                <a:gd name="T36" fmla="*/ 231 w 283"/>
                <a:gd name="T37" fmla="*/ 834 h 949"/>
                <a:gd name="T38" fmla="*/ 280 w 283"/>
                <a:gd name="T39" fmla="*/ 855 h 949"/>
                <a:gd name="T40" fmla="*/ 254 w 283"/>
                <a:gd name="T41" fmla="*/ 875 h 949"/>
                <a:gd name="T42" fmla="*/ 191 w 283"/>
                <a:gd name="T43" fmla="*/ 854 h 949"/>
                <a:gd name="T44" fmla="*/ 153 w 283"/>
                <a:gd name="T45" fmla="*/ 859 h 949"/>
                <a:gd name="T46" fmla="*/ 150 w 283"/>
                <a:gd name="T47" fmla="*/ 841 h 949"/>
                <a:gd name="T48" fmla="*/ 154 w 283"/>
                <a:gd name="T49" fmla="*/ 807 h 949"/>
                <a:gd name="T50" fmla="*/ 154 w 283"/>
                <a:gd name="T51" fmla="*/ 743 h 949"/>
                <a:gd name="T52" fmla="*/ 135 w 283"/>
                <a:gd name="T53" fmla="*/ 634 h 949"/>
                <a:gd name="T54" fmla="*/ 114 w 283"/>
                <a:gd name="T55" fmla="*/ 608 h 949"/>
                <a:gd name="T56" fmla="*/ 87 w 283"/>
                <a:gd name="T57" fmla="*/ 743 h 949"/>
                <a:gd name="T58" fmla="*/ 77 w 283"/>
                <a:gd name="T59" fmla="*/ 865 h 949"/>
                <a:gd name="T60" fmla="*/ 69 w 283"/>
                <a:gd name="T61" fmla="*/ 937 h 949"/>
                <a:gd name="T62" fmla="*/ 10 w 283"/>
                <a:gd name="T63" fmla="*/ 932 h 949"/>
                <a:gd name="T64" fmla="*/ 0 w 283"/>
                <a:gd name="T65" fmla="*/ 853 h 949"/>
                <a:gd name="T66" fmla="*/ 15 w 283"/>
                <a:gd name="T67" fmla="*/ 820 h 949"/>
                <a:gd name="T68" fmla="*/ 18 w 283"/>
                <a:gd name="T69" fmla="*/ 676 h 949"/>
                <a:gd name="T70" fmla="*/ 37 w 283"/>
                <a:gd name="T71" fmla="*/ 532 h 949"/>
                <a:gd name="T72" fmla="*/ 42 w 283"/>
                <a:gd name="T73" fmla="*/ 447 h 949"/>
                <a:gd name="T74" fmla="*/ 57 w 283"/>
                <a:gd name="T75" fmla="*/ 331 h 949"/>
                <a:gd name="T76" fmla="*/ 43 w 283"/>
                <a:gd name="T77" fmla="*/ 286 h 949"/>
                <a:gd name="T78" fmla="*/ 28 w 283"/>
                <a:gd name="T79" fmla="*/ 184 h 949"/>
                <a:gd name="T80" fmla="*/ 58 w 283"/>
                <a:gd name="T81" fmla="*/ 151 h 949"/>
                <a:gd name="T82" fmla="*/ 91 w 283"/>
                <a:gd name="T83" fmla="*/ 143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3" h="949">
                  <a:moveTo>
                    <a:pt x="91" y="143"/>
                  </a:moveTo>
                  <a:cubicBezTo>
                    <a:pt x="92" y="143"/>
                    <a:pt x="97" y="140"/>
                    <a:pt x="99" y="135"/>
                  </a:cubicBezTo>
                  <a:cubicBezTo>
                    <a:pt x="100" y="130"/>
                    <a:pt x="102" y="118"/>
                    <a:pt x="102" y="118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99" y="88"/>
                    <a:pt x="98" y="81"/>
                  </a:cubicBezTo>
                  <a:cubicBezTo>
                    <a:pt x="97" y="75"/>
                    <a:pt x="98" y="64"/>
                    <a:pt x="101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3" y="62"/>
                    <a:pt x="100" y="29"/>
                    <a:pt x="106" y="21"/>
                  </a:cubicBezTo>
                  <a:cubicBezTo>
                    <a:pt x="112" y="13"/>
                    <a:pt x="121" y="5"/>
                    <a:pt x="129" y="2"/>
                  </a:cubicBezTo>
                  <a:cubicBezTo>
                    <a:pt x="137" y="0"/>
                    <a:pt x="147" y="2"/>
                    <a:pt x="149" y="2"/>
                  </a:cubicBezTo>
                  <a:cubicBezTo>
                    <a:pt x="150" y="2"/>
                    <a:pt x="152" y="2"/>
                    <a:pt x="155" y="2"/>
                  </a:cubicBezTo>
                  <a:cubicBezTo>
                    <a:pt x="158" y="3"/>
                    <a:pt x="177" y="17"/>
                    <a:pt x="180" y="23"/>
                  </a:cubicBezTo>
                  <a:cubicBezTo>
                    <a:pt x="183" y="29"/>
                    <a:pt x="190" y="50"/>
                    <a:pt x="188" y="58"/>
                  </a:cubicBezTo>
                  <a:cubicBezTo>
                    <a:pt x="187" y="66"/>
                    <a:pt x="186" y="69"/>
                    <a:pt x="186" y="69"/>
                  </a:cubicBezTo>
                  <a:cubicBezTo>
                    <a:pt x="186" y="69"/>
                    <a:pt x="191" y="73"/>
                    <a:pt x="190" y="77"/>
                  </a:cubicBezTo>
                  <a:cubicBezTo>
                    <a:pt x="189" y="81"/>
                    <a:pt x="185" y="100"/>
                    <a:pt x="182" y="100"/>
                  </a:cubicBezTo>
                  <a:cubicBezTo>
                    <a:pt x="180" y="99"/>
                    <a:pt x="178" y="98"/>
                    <a:pt x="178" y="98"/>
                  </a:cubicBezTo>
                  <a:cubicBezTo>
                    <a:pt x="178" y="98"/>
                    <a:pt x="167" y="120"/>
                    <a:pt x="166" y="125"/>
                  </a:cubicBezTo>
                  <a:cubicBezTo>
                    <a:pt x="166" y="129"/>
                    <a:pt x="165" y="133"/>
                    <a:pt x="165" y="133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224" y="162"/>
                    <a:pt x="230" y="173"/>
                  </a:cubicBezTo>
                  <a:cubicBezTo>
                    <a:pt x="237" y="183"/>
                    <a:pt x="239" y="191"/>
                    <a:pt x="241" y="195"/>
                  </a:cubicBezTo>
                  <a:cubicBezTo>
                    <a:pt x="244" y="199"/>
                    <a:pt x="249" y="204"/>
                    <a:pt x="250" y="209"/>
                  </a:cubicBezTo>
                  <a:cubicBezTo>
                    <a:pt x="250" y="214"/>
                    <a:pt x="253" y="223"/>
                    <a:pt x="257" y="228"/>
                  </a:cubicBezTo>
                  <a:cubicBezTo>
                    <a:pt x="260" y="232"/>
                    <a:pt x="279" y="250"/>
                    <a:pt x="279" y="268"/>
                  </a:cubicBezTo>
                  <a:cubicBezTo>
                    <a:pt x="279" y="287"/>
                    <a:pt x="281" y="311"/>
                    <a:pt x="266" y="311"/>
                  </a:cubicBezTo>
                  <a:cubicBezTo>
                    <a:pt x="251" y="312"/>
                    <a:pt x="235" y="310"/>
                    <a:pt x="235" y="310"/>
                  </a:cubicBezTo>
                  <a:cubicBezTo>
                    <a:pt x="225" y="310"/>
                    <a:pt x="225" y="310"/>
                    <a:pt x="225" y="310"/>
                  </a:cubicBezTo>
                  <a:cubicBezTo>
                    <a:pt x="225" y="310"/>
                    <a:pt x="214" y="363"/>
                    <a:pt x="215" y="368"/>
                  </a:cubicBezTo>
                  <a:cubicBezTo>
                    <a:pt x="216" y="374"/>
                    <a:pt x="227" y="443"/>
                    <a:pt x="224" y="450"/>
                  </a:cubicBezTo>
                  <a:cubicBezTo>
                    <a:pt x="221" y="457"/>
                    <a:pt x="219" y="461"/>
                    <a:pt x="219" y="467"/>
                  </a:cubicBezTo>
                  <a:cubicBezTo>
                    <a:pt x="218" y="472"/>
                    <a:pt x="220" y="487"/>
                    <a:pt x="220" y="487"/>
                  </a:cubicBezTo>
                  <a:cubicBezTo>
                    <a:pt x="220" y="487"/>
                    <a:pt x="211" y="634"/>
                    <a:pt x="212" y="650"/>
                  </a:cubicBezTo>
                  <a:cubicBezTo>
                    <a:pt x="212" y="667"/>
                    <a:pt x="218" y="715"/>
                    <a:pt x="216" y="739"/>
                  </a:cubicBezTo>
                  <a:cubicBezTo>
                    <a:pt x="214" y="763"/>
                    <a:pt x="214" y="793"/>
                    <a:pt x="214" y="793"/>
                  </a:cubicBezTo>
                  <a:cubicBezTo>
                    <a:pt x="214" y="793"/>
                    <a:pt x="223" y="801"/>
                    <a:pt x="225" y="811"/>
                  </a:cubicBezTo>
                  <a:cubicBezTo>
                    <a:pt x="228" y="821"/>
                    <a:pt x="230" y="833"/>
                    <a:pt x="231" y="834"/>
                  </a:cubicBezTo>
                  <a:cubicBezTo>
                    <a:pt x="232" y="835"/>
                    <a:pt x="248" y="845"/>
                    <a:pt x="253" y="847"/>
                  </a:cubicBezTo>
                  <a:cubicBezTo>
                    <a:pt x="258" y="849"/>
                    <a:pt x="278" y="849"/>
                    <a:pt x="280" y="855"/>
                  </a:cubicBezTo>
                  <a:cubicBezTo>
                    <a:pt x="283" y="861"/>
                    <a:pt x="283" y="864"/>
                    <a:pt x="283" y="864"/>
                  </a:cubicBezTo>
                  <a:cubicBezTo>
                    <a:pt x="283" y="864"/>
                    <a:pt x="267" y="875"/>
                    <a:pt x="254" y="875"/>
                  </a:cubicBezTo>
                  <a:cubicBezTo>
                    <a:pt x="241" y="874"/>
                    <a:pt x="227" y="872"/>
                    <a:pt x="217" y="866"/>
                  </a:cubicBezTo>
                  <a:cubicBezTo>
                    <a:pt x="207" y="860"/>
                    <a:pt x="191" y="854"/>
                    <a:pt x="191" y="854"/>
                  </a:cubicBezTo>
                  <a:cubicBezTo>
                    <a:pt x="188" y="862"/>
                    <a:pt x="188" y="862"/>
                    <a:pt x="188" y="862"/>
                  </a:cubicBezTo>
                  <a:cubicBezTo>
                    <a:pt x="188" y="862"/>
                    <a:pt x="158" y="862"/>
                    <a:pt x="153" y="859"/>
                  </a:cubicBezTo>
                  <a:cubicBezTo>
                    <a:pt x="148" y="856"/>
                    <a:pt x="148" y="854"/>
                    <a:pt x="148" y="854"/>
                  </a:cubicBezTo>
                  <a:cubicBezTo>
                    <a:pt x="150" y="841"/>
                    <a:pt x="150" y="841"/>
                    <a:pt x="150" y="841"/>
                  </a:cubicBezTo>
                  <a:cubicBezTo>
                    <a:pt x="150" y="841"/>
                    <a:pt x="148" y="823"/>
                    <a:pt x="150" y="817"/>
                  </a:cubicBezTo>
                  <a:cubicBezTo>
                    <a:pt x="153" y="811"/>
                    <a:pt x="152" y="811"/>
                    <a:pt x="154" y="807"/>
                  </a:cubicBezTo>
                  <a:cubicBezTo>
                    <a:pt x="156" y="803"/>
                    <a:pt x="162" y="799"/>
                    <a:pt x="161" y="796"/>
                  </a:cubicBezTo>
                  <a:cubicBezTo>
                    <a:pt x="161" y="793"/>
                    <a:pt x="158" y="754"/>
                    <a:pt x="154" y="743"/>
                  </a:cubicBezTo>
                  <a:cubicBezTo>
                    <a:pt x="149" y="733"/>
                    <a:pt x="144" y="714"/>
                    <a:pt x="144" y="710"/>
                  </a:cubicBezTo>
                  <a:cubicBezTo>
                    <a:pt x="144" y="705"/>
                    <a:pt x="137" y="651"/>
                    <a:pt x="135" y="634"/>
                  </a:cubicBezTo>
                  <a:cubicBezTo>
                    <a:pt x="132" y="617"/>
                    <a:pt x="126" y="574"/>
                    <a:pt x="126" y="574"/>
                  </a:cubicBezTo>
                  <a:cubicBezTo>
                    <a:pt x="126" y="574"/>
                    <a:pt x="118" y="595"/>
                    <a:pt x="114" y="608"/>
                  </a:cubicBezTo>
                  <a:cubicBezTo>
                    <a:pt x="109" y="621"/>
                    <a:pt x="95" y="691"/>
                    <a:pt x="93" y="710"/>
                  </a:cubicBezTo>
                  <a:cubicBezTo>
                    <a:pt x="90" y="730"/>
                    <a:pt x="88" y="737"/>
                    <a:pt x="87" y="743"/>
                  </a:cubicBezTo>
                  <a:cubicBezTo>
                    <a:pt x="87" y="750"/>
                    <a:pt x="88" y="826"/>
                    <a:pt x="86" y="836"/>
                  </a:cubicBezTo>
                  <a:cubicBezTo>
                    <a:pt x="84" y="846"/>
                    <a:pt x="86" y="856"/>
                    <a:pt x="77" y="865"/>
                  </a:cubicBezTo>
                  <a:cubicBezTo>
                    <a:pt x="68" y="874"/>
                    <a:pt x="58" y="885"/>
                    <a:pt x="58" y="885"/>
                  </a:cubicBezTo>
                  <a:cubicBezTo>
                    <a:pt x="58" y="885"/>
                    <a:pt x="73" y="929"/>
                    <a:pt x="69" y="937"/>
                  </a:cubicBezTo>
                  <a:cubicBezTo>
                    <a:pt x="64" y="945"/>
                    <a:pt x="51" y="949"/>
                    <a:pt x="40" y="948"/>
                  </a:cubicBezTo>
                  <a:cubicBezTo>
                    <a:pt x="29" y="948"/>
                    <a:pt x="15" y="944"/>
                    <a:pt x="10" y="932"/>
                  </a:cubicBezTo>
                  <a:cubicBezTo>
                    <a:pt x="6" y="921"/>
                    <a:pt x="9" y="882"/>
                    <a:pt x="9" y="882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53"/>
                    <a:pt x="3" y="841"/>
                    <a:pt x="8" y="838"/>
                  </a:cubicBezTo>
                  <a:cubicBezTo>
                    <a:pt x="13" y="835"/>
                    <a:pt x="18" y="828"/>
                    <a:pt x="15" y="820"/>
                  </a:cubicBezTo>
                  <a:cubicBezTo>
                    <a:pt x="11" y="811"/>
                    <a:pt x="15" y="713"/>
                    <a:pt x="16" y="708"/>
                  </a:cubicBezTo>
                  <a:cubicBezTo>
                    <a:pt x="17" y="704"/>
                    <a:pt x="18" y="680"/>
                    <a:pt x="18" y="676"/>
                  </a:cubicBezTo>
                  <a:cubicBezTo>
                    <a:pt x="19" y="672"/>
                    <a:pt x="36" y="598"/>
                    <a:pt x="34" y="586"/>
                  </a:cubicBezTo>
                  <a:cubicBezTo>
                    <a:pt x="33" y="574"/>
                    <a:pt x="37" y="535"/>
                    <a:pt x="37" y="532"/>
                  </a:cubicBezTo>
                  <a:cubicBezTo>
                    <a:pt x="37" y="529"/>
                    <a:pt x="39" y="470"/>
                    <a:pt x="40" y="468"/>
                  </a:cubicBezTo>
                  <a:cubicBezTo>
                    <a:pt x="41" y="466"/>
                    <a:pt x="42" y="447"/>
                    <a:pt x="42" y="447"/>
                  </a:cubicBezTo>
                  <a:cubicBezTo>
                    <a:pt x="42" y="447"/>
                    <a:pt x="30" y="421"/>
                    <a:pt x="37" y="402"/>
                  </a:cubicBezTo>
                  <a:cubicBezTo>
                    <a:pt x="43" y="383"/>
                    <a:pt x="57" y="332"/>
                    <a:pt x="57" y="331"/>
                  </a:cubicBezTo>
                  <a:cubicBezTo>
                    <a:pt x="57" y="330"/>
                    <a:pt x="58" y="321"/>
                    <a:pt x="58" y="321"/>
                  </a:cubicBezTo>
                  <a:cubicBezTo>
                    <a:pt x="58" y="321"/>
                    <a:pt x="49" y="296"/>
                    <a:pt x="43" y="286"/>
                  </a:cubicBezTo>
                  <a:cubicBezTo>
                    <a:pt x="38" y="276"/>
                    <a:pt x="21" y="240"/>
                    <a:pt x="24" y="219"/>
                  </a:cubicBezTo>
                  <a:cubicBezTo>
                    <a:pt x="27" y="198"/>
                    <a:pt x="25" y="193"/>
                    <a:pt x="28" y="184"/>
                  </a:cubicBezTo>
                  <a:cubicBezTo>
                    <a:pt x="31" y="176"/>
                    <a:pt x="34" y="168"/>
                    <a:pt x="36" y="165"/>
                  </a:cubicBezTo>
                  <a:cubicBezTo>
                    <a:pt x="37" y="163"/>
                    <a:pt x="52" y="153"/>
                    <a:pt x="58" y="151"/>
                  </a:cubicBezTo>
                  <a:cubicBezTo>
                    <a:pt x="65" y="148"/>
                    <a:pt x="73" y="149"/>
                    <a:pt x="78" y="148"/>
                  </a:cubicBezTo>
                  <a:cubicBezTo>
                    <a:pt x="84" y="147"/>
                    <a:pt x="91" y="143"/>
                    <a:pt x="9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25"/>
            <p:cNvSpPr>
              <a:spLocks/>
            </p:cNvSpPr>
            <p:nvPr/>
          </p:nvSpPr>
          <p:spPr bwMode="auto">
            <a:xfrm>
              <a:off x="1106383" y="1482053"/>
              <a:ext cx="164075" cy="435254"/>
            </a:xfrm>
            <a:custGeom>
              <a:avLst/>
              <a:gdLst>
                <a:gd name="T0" fmla="*/ 7 w 77"/>
                <a:gd name="T1" fmla="*/ 0 h 206"/>
                <a:gd name="T2" fmla="*/ 19 w 77"/>
                <a:gd name="T3" fmla="*/ 2 h 206"/>
                <a:gd name="T4" fmla="*/ 21 w 77"/>
                <a:gd name="T5" fmla="*/ 0 h 206"/>
                <a:gd name="T6" fmla="*/ 29 w 77"/>
                <a:gd name="T7" fmla="*/ 8 h 206"/>
                <a:gd name="T8" fmla="*/ 27 w 77"/>
                <a:gd name="T9" fmla="*/ 24 h 206"/>
                <a:gd name="T10" fmla="*/ 37 w 77"/>
                <a:gd name="T11" fmla="*/ 48 h 206"/>
                <a:gd name="T12" fmla="*/ 58 w 77"/>
                <a:gd name="T13" fmla="*/ 94 h 206"/>
                <a:gd name="T14" fmla="*/ 74 w 77"/>
                <a:gd name="T15" fmla="*/ 171 h 206"/>
                <a:gd name="T16" fmla="*/ 77 w 77"/>
                <a:gd name="T17" fmla="*/ 179 h 206"/>
                <a:gd name="T18" fmla="*/ 61 w 77"/>
                <a:gd name="T19" fmla="*/ 206 h 206"/>
                <a:gd name="T20" fmla="*/ 29 w 77"/>
                <a:gd name="T21" fmla="*/ 171 h 206"/>
                <a:gd name="T22" fmla="*/ 15 w 77"/>
                <a:gd name="T23" fmla="*/ 66 h 206"/>
                <a:gd name="T24" fmla="*/ 13 w 77"/>
                <a:gd name="T25" fmla="*/ 32 h 206"/>
                <a:gd name="T26" fmla="*/ 14 w 77"/>
                <a:gd name="T27" fmla="*/ 25 h 206"/>
                <a:gd name="T28" fmla="*/ 0 w 77"/>
                <a:gd name="T29" fmla="*/ 8 h 206"/>
                <a:gd name="T30" fmla="*/ 7 w 77"/>
                <a:gd name="T3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206">
                  <a:moveTo>
                    <a:pt x="7" y="0"/>
                  </a:moveTo>
                  <a:cubicBezTo>
                    <a:pt x="7" y="0"/>
                    <a:pt x="16" y="3"/>
                    <a:pt x="19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8" y="6"/>
                    <a:pt x="29" y="8"/>
                  </a:cubicBezTo>
                  <a:cubicBezTo>
                    <a:pt x="30" y="10"/>
                    <a:pt x="27" y="24"/>
                    <a:pt x="27" y="24"/>
                  </a:cubicBezTo>
                  <a:cubicBezTo>
                    <a:pt x="27" y="24"/>
                    <a:pt x="30" y="41"/>
                    <a:pt x="37" y="48"/>
                  </a:cubicBezTo>
                  <a:cubicBezTo>
                    <a:pt x="44" y="55"/>
                    <a:pt x="58" y="94"/>
                    <a:pt x="58" y="94"/>
                  </a:cubicBezTo>
                  <a:cubicBezTo>
                    <a:pt x="58" y="94"/>
                    <a:pt x="71" y="165"/>
                    <a:pt x="74" y="171"/>
                  </a:cubicBezTo>
                  <a:cubicBezTo>
                    <a:pt x="77" y="178"/>
                    <a:pt x="77" y="179"/>
                    <a:pt x="77" y="179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1" y="206"/>
                    <a:pt x="34" y="182"/>
                    <a:pt x="29" y="171"/>
                  </a:cubicBezTo>
                  <a:cubicBezTo>
                    <a:pt x="23" y="161"/>
                    <a:pt x="14" y="74"/>
                    <a:pt x="15" y="66"/>
                  </a:cubicBezTo>
                  <a:cubicBezTo>
                    <a:pt x="15" y="59"/>
                    <a:pt x="13" y="32"/>
                    <a:pt x="13" y="32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93081" y="3570880"/>
            <a:ext cx="677505" cy="2062931"/>
            <a:chOff x="7162800" y="2524125"/>
            <a:chExt cx="777875" cy="2368550"/>
          </a:xfrm>
          <a:solidFill>
            <a:srgbClr val="333333"/>
          </a:solidFill>
        </p:grpSpPr>
        <p:sp>
          <p:nvSpPr>
            <p:cNvPr id="11" name="Freeform 28"/>
            <p:cNvSpPr>
              <a:spLocks noEditPoints="1"/>
            </p:cNvSpPr>
            <p:nvPr/>
          </p:nvSpPr>
          <p:spPr bwMode="auto">
            <a:xfrm>
              <a:off x="7162800" y="2524125"/>
              <a:ext cx="777875" cy="2368550"/>
            </a:xfrm>
            <a:custGeom>
              <a:avLst/>
              <a:gdLst>
                <a:gd name="T0" fmla="*/ 23 w 527"/>
                <a:gd name="T1" fmla="*/ 772 h 1608"/>
                <a:gd name="T2" fmla="*/ 45 w 527"/>
                <a:gd name="T3" fmla="*/ 796 h 1608"/>
                <a:gd name="T4" fmla="*/ 47 w 527"/>
                <a:gd name="T5" fmla="*/ 871 h 1608"/>
                <a:gd name="T6" fmla="*/ 90 w 527"/>
                <a:gd name="T7" fmla="*/ 1089 h 1608"/>
                <a:gd name="T8" fmla="*/ 115 w 527"/>
                <a:gd name="T9" fmla="*/ 1325 h 1608"/>
                <a:gd name="T10" fmla="*/ 110 w 527"/>
                <a:gd name="T11" fmla="*/ 1408 h 1608"/>
                <a:gd name="T12" fmla="*/ 92 w 527"/>
                <a:gd name="T13" fmla="*/ 1515 h 1608"/>
                <a:gd name="T14" fmla="*/ 214 w 527"/>
                <a:gd name="T15" fmla="*/ 1437 h 1608"/>
                <a:gd name="T16" fmla="*/ 224 w 527"/>
                <a:gd name="T17" fmla="*/ 1360 h 1608"/>
                <a:gd name="T18" fmla="*/ 199 w 527"/>
                <a:gd name="T19" fmla="*/ 1173 h 1608"/>
                <a:gd name="T20" fmla="*/ 195 w 527"/>
                <a:gd name="T21" fmla="*/ 1133 h 1608"/>
                <a:gd name="T22" fmla="*/ 207 w 527"/>
                <a:gd name="T23" fmla="*/ 1060 h 1608"/>
                <a:gd name="T24" fmla="*/ 231 w 527"/>
                <a:gd name="T25" fmla="*/ 916 h 1608"/>
                <a:gd name="T26" fmla="*/ 274 w 527"/>
                <a:gd name="T27" fmla="*/ 1089 h 1608"/>
                <a:gd name="T28" fmla="*/ 294 w 527"/>
                <a:gd name="T29" fmla="*/ 1217 h 1608"/>
                <a:gd name="T30" fmla="*/ 326 w 527"/>
                <a:gd name="T31" fmla="*/ 1428 h 1608"/>
                <a:gd name="T32" fmla="*/ 357 w 527"/>
                <a:gd name="T33" fmla="*/ 1509 h 1608"/>
                <a:gd name="T34" fmla="*/ 440 w 527"/>
                <a:gd name="T35" fmla="*/ 1599 h 1608"/>
                <a:gd name="T36" fmla="*/ 442 w 527"/>
                <a:gd name="T37" fmla="*/ 1467 h 1608"/>
                <a:gd name="T38" fmla="*/ 424 w 527"/>
                <a:gd name="T39" fmla="*/ 1375 h 1608"/>
                <a:gd name="T40" fmla="*/ 422 w 527"/>
                <a:gd name="T41" fmla="*/ 1243 h 1608"/>
                <a:gd name="T42" fmla="*/ 418 w 527"/>
                <a:gd name="T43" fmla="*/ 1156 h 1608"/>
                <a:gd name="T44" fmla="*/ 401 w 527"/>
                <a:gd name="T45" fmla="*/ 1052 h 1608"/>
                <a:gd name="T46" fmla="*/ 408 w 527"/>
                <a:gd name="T47" fmla="*/ 860 h 1608"/>
                <a:gd name="T48" fmla="*/ 414 w 527"/>
                <a:gd name="T49" fmla="*/ 837 h 1608"/>
                <a:gd name="T50" fmla="*/ 436 w 527"/>
                <a:gd name="T51" fmla="*/ 807 h 1608"/>
                <a:gd name="T52" fmla="*/ 434 w 527"/>
                <a:gd name="T53" fmla="*/ 844 h 1608"/>
                <a:gd name="T54" fmla="*/ 427 w 527"/>
                <a:gd name="T55" fmla="*/ 880 h 1608"/>
                <a:gd name="T56" fmla="*/ 456 w 527"/>
                <a:gd name="T57" fmla="*/ 870 h 1608"/>
                <a:gd name="T58" fmla="*/ 487 w 527"/>
                <a:gd name="T59" fmla="*/ 858 h 1608"/>
                <a:gd name="T60" fmla="*/ 510 w 527"/>
                <a:gd name="T61" fmla="*/ 780 h 1608"/>
                <a:gd name="T62" fmla="*/ 501 w 527"/>
                <a:gd name="T63" fmla="*/ 460 h 1608"/>
                <a:gd name="T64" fmla="*/ 339 w 527"/>
                <a:gd name="T65" fmla="*/ 259 h 1608"/>
                <a:gd name="T66" fmla="*/ 305 w 527"/>
                <a:gd name="T67" fmla="*/ 227 h 1608"/>
                <a:gd name="T68" fmla="*/ 317 w 527"/>
                <a:gd name="T69" fmla="*/ 171 h 1608"/>
                <a:gd name="T70" fmla="*/ 318 w 527"/>
                <a:gd name="T71" fmla="*/ 121 h 1608"/>
                <a:gd name="T72" fmla="*/ 305 w 527"/>
                <a:gd name="T73" fmla="*/ 29 h 1608"/>
                <a:gd name="T74" fmla="*/ 277 w 527"/>
                <a:gd name="T75" fmla="*/ 7 h 1608"/>
                <a:gd name="T76" fmla="*/ 250 w 527"/>
                <a:gd name="T77" fmla="*/ 0 h 1608"/>
                <a:gd name="T78" fmla="*/ 227 w 527"/>
                <a:gd name="T79" fmla="*/ 4 h 1608"/>
                <a:gd name="T80" fmla="*/ 199 w 527"/>
                <a:gd name="T81" fmla="*/ 19 h 1608"/>
                <a:gd name="T82" fmla="*/ 179 w 527"/>
                <a:gd name="T83" fmla="*/ 39 h 1608"/>
                <a:gd name="T84" fmla="*/ 177 w 527"/>
                <a:gd name="T85" fmla="*/ 130 h 1608"/>
                <a:gd name="T86" fmla="*/ 174 w 527"/>
                <a:gd name="T87" fmla="*/ 175 h 1608"/>
                <a:gd name="T88" fmla="*/ 201 w 527"/>
                <a:gd name="T89" fmla="*/ 218 h 1608"/>
                <a:gd name="T90" fmla="*/ 129 w 527"/>
                <a:gd name="T91" fmla="*/ 277 h 1608"/>
                <a:gd name="T92" fmla="*/ 38 w 527"/>
                <a:gd name="T93" fmla="*/ 403 h 1608"/>
                <a:gd name="T94" fmla="*/ 9 w 527"/>
                <a:gd name="T95" fmla="*/ 593 h 1608"/>
                <a:gd name="T96" fmla="*/ 417 w 527"/>
                <a:gd name="T97" fmla="*/ 576 h 1608"/>
                <a:gd name="T98" fmla="*/ 427 w 527"/>
                <a:gd name="T99" fmla="*/ 743 h 1608"/>
                <a:gd name="T100" fmla="*/ 412 w 527"/>
                <a:gd name="T101" fmla="*/ 716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7" h="1608">
                  <a:moveTo>
                    <a:pt x="9" y="593"/>
                  </a:moveTo>
                  <a:cubicBezTo>
                    <a:pt x="9" y="611"/>
                    <a:pt x="0" y="664"/>
                    <a:pt x="1" y="689"/>
                  </a:cubicBezTo>
                  <a:cubicBezTo>
                    <a:pt x="2" y="714"/>
                    <a:pt x="18" y="758"/>
                    <a:pt x="23" y="772"/>
                  </a:cubicBezTo>
                  <a:cubicBezTo>
                    <a:pt x="28" y="786"/>
                    <a:pt x="28" y="770"/>
                    <a:pt x="28" y="770"/>
                  </a:cubicBezTo>
                  <a:cubicBezTo>
                    <a:pt x="28" y="770"/>
                    <a:pt x="39" y="792"/>
                    <a:pt x="39" y="802"/>
                  </a:cubicBezTo>
                  <a:cubicBezTo>
                    <a:pt x="40" y="811"/>
                    <a:pt x="45" y="796"/>
                    <a:pt x="45" y="796"/>
                  </a:cubicBezTo>
                  <a:cubicBezTo>
                    <a:pt x="45" y="796"/>
                    <a:pt x="46" y="799"/>
                    <a:pt x="47" y="802"/>
                  </a:cubicBezTo>
                  <a:cubicBezTo>
                    <a:pt x="48" y="805"/>
                    <a:pt x="48" y="814"/>
                    <a:pt x="50" y="827"/>
                  </a:cubicBezTo>
                  <a:cubicBezTo>
                    <a:pt x="53" y="841"/>
                    <a:pt x="47" y="865"/>
                    <a:pt x="47" y="871"/>
                  </a:cubicBezTo>
                  <a:cubicBezTo>
                    <a:pt x="48" y="877"/>
                    <a:pt x="53" y="898"/>
                    <a:pt x="56" y="912"/>
                  </a:cubicBezTo>
                  <a:cubicBezTo>
                    <a:pt x="60" y="925"/>
                    <a:pt x="70" y="989"/>
                    <a:pt x="72" y="1006"/>
                  </a:cubicBezTo>
                  <a:cubicBezTo>
                    <a:pt x="74" y="1023"/>
                    <a:pt x="87" y="1080"/>
                    <a:pt x="90" y="1089"/>
                  </a:cubicBezTo>
                  <a:cubicBezTo>
                    <a:pt x="92" y="1098"/>
                    <a:pt x="88" y="1100"/>
                    <a:pt x="91" y="1120"/>
                  </a:cubicBezTo>
                  <a:cubicBezTo>
                    <a:pt x="93" y="1139"/>
                    <a:pt x="99" y="1179"/>
                    <a:pt x="89" y="1202"/>
                  </a:cubicBezTo>
                  <a:cubicBezTo>
                    <a:pt x="80" y="1226"/>
                    <a:pt x="112" y="1316"/>
                    <a:pt x="115" y="1325"/>
                  </a:cubicBezTo>
                  <a:cubicBezTo>
                    <a:pt x="117" y="1334"/>
                    <a:pt x="122" y="1338"/>
                    <a:pt x="116" y="1353"/>
                  </a:cubicBezTo>
                  <a:cubicBezTo>
                    <a:pt x="110" y="1368"/>
                    <a:pt x="111" y="1383"/>
                    <a:pt x="111" y="1393"/>
                  </a:cubicBezTo>
                  <a:cubicBezTo>
                    <a:pt x="111" y="1402"/>
                    <a:pt x="110" y="1408"/>
                    <a:pt x="110" y="1408"/>
                  </a:cubicBezTo>
                  <a:cubicBezTo>
                    <a:pt x="110" y="1408"/>
                    <a:pt x="81" y="1442"/>
                    <a:pt x="64" y="1461"/>
                  </a:cubicBezTo>
                  <a:cubicBezTo>
                    <a:pt x="47" y="1480"/>
                    <a:pt x="50" y="1490"/>
                    <a:pt x="54" y="1499"/>
                  </a:cubicBezTo>
                  <a:cubicBezTo>
                    <a:pt x="57" y="1508"/>
                    <a:pt x="71" y="1514"/>
                    <a:pt x="92" y="1515"/>
                  </a:cubicBezTo>
                  <a:cubicBezTo>
                    <a:pt x="113" y="1516"/>
                    <a:pt x="138" y="1499"/>
                    <a:pt x="150" y="1484"/>
                  </a:cubicBezTo>
                  <a:cubicBezTo>
                    <a:pt x="162" y="1469"/>
                    <a:pt x="176" y="1461"/>
                    <a:pt x="192" y="1453"/>
                  </a:cubicBezTo>
                  <a:cubicBezTo>
                    <a:pt x="208" y="1445"/>
                    <a:pt x="214" y="1437"/>
                    <a:pt x="214" y="1437"/>
                  </a:cubicBezTo>
                  <a:cubicBezTo>
                    <a:pt x="214" y="1410"/>
                    <a:pt x="214" y="1410"/>
                    <a:pt x="214" y="1410"/>
                  </a:cubicBezTo>
                  <a:cubicBezTo>
                    <a:pt x="214" y="1410"/>
                    <a:pt x="218" y="1406"/>
                    <a:pt x="222" y="1398"/>
                  </a:cubicBezTo>
                  <a:cubicBezTo>
                    <a:pt x="226" y="1390"/>
                    <a:pt x="227" y="1368"/>
                    <a:pt x="224" y="1360"/>
                  </a:cubicBezTo>
                  <a:cubicBezTo>
                    <a:pt x="221" y="1351"/>
                    <a:pt x="218" y="1346"/>
                    <a:pt x="223" y="1334"/>
                  </a:cubicBezTo>
                  <a:cubicBezTo>
                    <a:pt x="227" y="1322"/>
                    <a:pt x="223" y="1291"/>
                    <a:pt x="220" y="1263"/>
                  </a:cubicBezTo>
                  <a:cubicBezTo>
                    <a:pt x="217" y="1235"/>
                    <a:pt x="202" y="1176"/>
                    <a:pt x="199" y="1173"/>
                  </a:cubicBezTo>
                  <a:cubicBezTo>
                    <a:pt x="195" y="1169"/>
                    <a:pt x="198" y="1163"/>
                    <a:pt x="200" y="1156"/>
                  </a:cubicBezTo>
                  <a:cubicBezTo>
                    <a:pt x="203" y="1148"/>
                    <a:pt x="200" y="1151"/>
                    <a:pt x="196" y="1144"/>
                  </a:cubicBezTo>
                  <a:cubicBezTo>
                    <a:pt x="192" y="1138"/>
                    <a:pt x="191" y="1139"/>
                    <a:pt x="195" y="1133"/>
                  </a:cubicBezTo>
                  <a:cubicBezTo>
                    <a:pt x="198" y="1126"/>
                    <a:pt x="203" y="1124"/>
                    <a:pt x="199" y="1114"/>
                  </a:cubicBezTo>
                  <a:cubicBezTo>
                    <a:pt x="194" y="1104"/>
                    <a:pt x="197" y="1093"/>
                    <a:pt x="201" y="1086"/>
                  </a:cubicBezTo>
                  <a:cubicBezTo>
                    <a:pt x="206" y="1079"/>
                    <a:pt x="205" y="1072"/>
                    <a:pt x="207" y="1060"/>
                  </a:cubicBezTo>
                  <a:cubicBezTo>
                    <a:pt x="208" y="1048"/>
                    <a:pt x="218" y="1008"/>
                    <a:pt x="221" y="993"/>
                  </a:cubicBezTo>
                  <a:cubicBezTo>
                    <a:pt x="224" y="978"/>
                    <a:pt x="221" y="949"/>
                    <a:pt x="222" y="938"/>
                  </a:cubicBezTo>
                  <a:cubicBezTo>
                    <a:pt x="224" y="927"/>
                    <a:pt x="231" y="916"/>
                    <a:pt x="231" y="916"/>
                  </a:cubicBezTo>
                  <a:cubicBezTo>
                    <a:pt x="231" y="916"/>
                    <a:pt x="231" y="917"/>
                    <a:pt x="234" y="930"/>
                  </a:cubicBezTo>
                  <a:cubicBezTo>
                    <a:pt x="237" y="943"/>
                    <a:pt x="253" y="998"/>
                    <a:pt x="256" y="1007"/>
                  </a:cubicBezTo>
                  <a:cubicBezTo>
                    <a:pt x="259" y="1016"/>
                    <a:pt x="271" y="1075"/>
                    <a:pt x="274" y="1089"/>
                  </a:cubicBezTo>
                  <a:cubicBezTo>
                    <a:pt x="278" y="1103"/>
                    <a:pt x="275" y="1110"/>
                    <a:pt x="283" y="1129"/>
                  </a:cubicBezTo>
                  <a:cubicBezTo>
                    <a:pt x="292" y="1148"/>
                    <a:pt x="289" y="1181"/>
                    <a:pt x="288" y="1187"/>
                  </a:cubicBezTo>
                  <a:cubicBezTo>
                    <a:pt x="287" y="1193"/>
                    <a:pt x="288" y="1197"/>
                    <a:pt x="294" y="1217"/>
                  </a:cubicBezTo>
                  <a:cubicBezTo>
                    <a:pt x="301" y="1238"/>
                    <a:pt x="300" y="1264"/>
                    <a:pt x="301" y="1298"/>
                  </a:cubicBezTo>
                  <a:cubicBezTo>
                    <a:pt x="303" y="1331"/>
                    <a:pt x="318" y="1374"/>
                    <a:pt x="327" y="1388"/>
                  </a:cubicBezTo>
                  <a:cubicBezTo>
                    <a:pt x="335" y="1403"/>
                    <a:pt x="333" y="1417"/>
                    <a:pt x="326" y="1428"/>
                  </a:cubicBezTo>
                  <a:cubicBezTo>
                    <a:pt x="319" y="1438"/>
                    <a:pt x="328" y="1457"/>
                    <a:pt x="331" y="1466"/>
                  </a:cubicBezTo>
                  <a:cubicBezTo>
                    <a:pt x="333" y="1476"/>
                    <a:pt x="352" y="1496"/>
                    <a:pt x="352" y="1496"/>
                  </a:cubicBezTo>
                  <a:cubicBezTo>
                    <a:pt x="352" y="1496"/>
                    <a:pt x="352" y="1496"/>
                    <a:pt x="357" y="1509"/>
                  </a:cubicBezTo>
                  <a:cubicBezTo>
                    <a:pt x="363" y="1522"/>
                    <a:pt x="358" y="1534"/>
                    <a:pt x="357" y="1558"/>
                  </a:cubicBezTo>
                  <a:cubicBezTo>
                    <a:pt x="356" y="1581"/>
                    <a:pt x="367" y="1589"/>
                    <a:pt x="380" y="1598"/>
                  </a:cubicBezTo>
                  <a:cubicBezTo>
                    <a:pt x="392" y="1608"/>
                    <a:pt x="433" y="1606"/>
                    <a:pt x="440" y="1599"/>
                  </a:cubicBezTo>
                  <a:cubicBezTo>
                    <a:pt x="448" y="1592"/>
                    <a:pt x="449" y="1567"/>
                    <a:pt x="448" y="1556"/>
                  </a:cubicBezTo>
                  <a:cubicBezTo>
                    <a:pt x="447" y="1545"/>
                    <a:pt x="440" y="1488"/>
                    <a:pt x="440" y="1488"/>
                  </a:cubicBezTo>
                  <a:cubicBezTo>
                    <a:pt x="440" y="1488"/>
                    <a:pt x="439" y="1480"/>
                    <a:pt x="442" y="1467"/>
                  </a:cubicBezTo>
                  <a:cubicBezTo>
                    <a:pt x="446" y="1454"/>
                    <a:pt x="437" y="1430"/>
                    <a:pt x="434" y="1421"/>
                  </a:cubicBezTo>
                  <a:cubicBezTo>
                    <a:pt x="431" y="1413"/>
                    <a:pt x="424" y="1411"/>
                    <a:pt x="418" y="1402"/>
                  </a:cubicBezTo>
                  <a:cubicBezTo>
                    <a:pt x="413" y="1393"/>
                    <a:pt x="418" y="1389"/>
                    <a:pt x="424" y="1375"/>
                  </a:cubicBezTo>
                  <a:cubicBezTo>
                    <a:pt x="431" y="1361"/>
                    <a:pt x="427" y="1345"/>
                    <a:pt x="424" y="1332"/>
                  </a:cubicBezTo>
                  <a:cubicBezTo>
                    <a:pt x="421" y="1318"/>
                    <a:pt x="424" y="1316"/>
                    <a:pt x="425" y="1308"/>
                  </a:cubicBezTo>
                  <a:cubicBezTo>
                    <a:pt x="426" y="1300"/>
                    <a:pt x="423" y="1252"/>
                    <a:pt x="422" y="1243"/>
                  </a:cubicBezTo>
                  <a:cubicBezTo>
                    <a:pt x="420" y="1235"/>
                    <a:pt x="418" y="1232"/>
                    <a:pt x="423" y="1223"/>
                  </a:cubicBezTo>
                  <a:cubicBezTo>
                    <a:pt x="428" y="1213"/>
                    <a:pt x="421" y="1199"/>
                    <a:pt x="418" y="1192"/>
                  </a:cubicBezTo>
                  <a:cubicBezTo>
                    <a:pt x="416" y="1185"/>
                    <a:pt x="410" y="1172"/>
                    <a:pt x="418" y="1156"/>
                  </a:cubicBezTo>
                  <a:cubicBezTo>
                    <a:pt x="426" y="1140"/>
                    <a:pt x="416" y="1151"/>
                    <a:pt x="413" y="1134"/>
                  </a:cubicBezTo>
                  <a:cubicBezTo>
                    <a:pt x="410" y="1117"/>
                    <a:pt x="409" y="1090"/>
                    <a:pt x="405" y="1080"/>
                  </a:cubicBezTo>
                  <a:cubicBezTo>
                    <a:pt x="402" y="1069"/>
                    <a:pt x="401" y="1065"/>
                    <a:pt x="401" y="1052"/>
                  </a:cubicBezTo>
                  <a:cubicBezTo>
                    <a:pt x="401" y="1040"/>
                    <a:pt x="400" y="1040"/>
                    <a:pt x="400" y="1025"/>
                  </a:cubicBezTo>
                  <a:cubicBezTo>
                    <a:pt x="399" y="1011"/>
                    <a:pt x="404" y="955"/>
                    <a:pt x="405" y="940"/>
                  </a:cubicBezTo>
                  <a:cubicBezTo>
                    <a:pt x="406" y="924"/>
                    <a:pt x="408" y="860"/>
                    <a:pt x="408" y="860"/>
                  </a:cubicBezTo>
                  <a:cubicBezTo>
                    <a:pt x="408" y="860"/>
                    <a:pt x="411" y="858"/>
                    <a:pt x="414" y="858"/>
                  </a:cubicBezTo>
                  <a:cubicBezTo>
                    <a:pt x="416" y="857"/>
                    <a:pt x="412" y="840"/>
                    <a:pt x="412" y="840"/>
                  </a:cubicBezTo>
                  <a:cubicBezTo>
                    <a:pt x="412" y="840"/>
                    <a:pt x="412" y="840"/>
                    <a:pt x="414" y="837"/>
                  </a:cubicBezTo>
                  <a:cubicBezTo>
                    <a:pt x="417" y="834"/>
                    <a:pt x="424" y="818"/>
                    <a:pt x="424" y="818"/>
                  </a:cubicBezTo>
                  <a:cubicBezTo>
                    <a:pt x="424" y="818"/>
                    <a:pt x="424" y="818"/>
                    <a:pt x="425" y="816"/>
                  </a:cubicBezTo>
                  <a:cubicBezTo>
                    <a:pt x="427" y="813"/>
                    <a:pt x="432" y="808"/>
                    <a:pt x="436" y="807"/>
                  </a:cubicBezTo>
                  <a:cubicBezTo>
                    <a:pt x="439" y="807"/>
                    <a:pt x="442" y="810"/>
                    <a:pt x="441" y="816"/>
                  </a:cubicBezTo>
                  <a:cubicBezTo>
                    <a:pt x="440" y="822"/>
                    <a:pt x="440" y="835"/>
                    <a:pt x="440" y="835"/>
                  </a:cubicBezTo>
                  <a:cubicBezTo>
                    <a:pt x="440" y="835"/>
                    <a:pt x="436" y="839"/>
                    <a:pt x="434" y="844"/>
                  </a:cubicBezTo>
                  <a:cubicBezTo>
                    <a:pt x="432" y="848"/>
                    <a:pt x="428" y="860"/>
                    <a:pt x="423" y="865"/>
                  </a:cubicBezTo>
                  <a:cubicBezTo>
                    <a:pt x="418" y="871"/>
                    <a:pt x="425" y="876"/>
                    <a:pt x="425" y="876"/>
                  </a:cubicBezTo>
                  <a:cubicBezTo>
                    <a:pt x="425" y="876"/>
                    <a:pt x="425" y="878"/>
                    <a:pt x="427" y="880"/>
                  </a:cubicBezTo>
                  <a:cubicBezTo>
                    <a:pt x="429" y="881"/>
                    <a:pt x="432" y="881"/>
                    <a:pt x="438" y="879"/>
                  </a:cubicBezTo>
                  <a:cubicBezTo>
                    <a:pt x="443" y="877"/>
                    <a:pt x="453" y="870"/>
                    <a:pt x="453" y="870"/>
                  </a:cubicBezTo>
                  <a:cubicBezTo>
                    <a:pt x="453" y="870"/>
                    <a:pt x="453" y="870"/>
                    <a:pt x="456" y="870"/>
                  </a:cubicBezTo>
                  <a:cubicBezTo>
                    <a:pt x="460" y="870"/>
                    <a:pt x="468" y="865"/>
                    <a:pt x="468" y="865"/>
                  </a:cubicBezTo>
                  <a:cubicBezTo>
                    <a:pt x="468" y="865"/>
                    <a:pt x="468" y="865"/>
                    <a:pt x="469" y="865"/>
                  </a:cubicBezTo>
                  <a:cubicBezTo>
                    <a:pt x="471" y="865"/>
                    <a:pt x="479" y="861"/>
                    <a:pt x="487" y="858"/>
                  </a:cubicBezTo>
                  <a:cubicBezTo>
                    <a:pt x="494" y="854"/>
                    <a:pt x="500" y="829"/>
                    <a:pt x="503" y="822"/>
                  </a:cubicBezTo>
                  <a:cubicBezTo>
                    <a:pt x="505" y="815"/>
                    <a:pt x="505" y="798"/>
                    <a:pt x="505" y="798"/>
                  </a:cubicBezTo>
                  <a:cubicBezTo>
                    <a:pt x="507" y="798"/>
                    <a:pt x="508" y="790"/>
                    <a:pt x="510" y="780"/>
                  </a:cubicBezTo>
                  <a:cubicBezTo>
                    <a:pt x="511" y="770"/>
                    <a:pt x="512" y="748"/>
                    <a:pt x="516" y="728"/>
                  </a:cubicBezTo>
                  <a:cubicBezTo>
                    <a:pt x="520" y="709"/>
                    <a:pt x="527" y="637"/>
                    <a:pt x="527" y="607"/>
                  </a:cubicBezTo>
                  <a:cubicBezTo>
                    <a:pt x="527" y="577"/>
                    <a:pt x="509" y="488"/>
                    <a:pt x="501" y="460"/>
                  </a:cubicBezTo>
                  <a:cubicBezTo>
                    <a:pt x="493" y="432"/>
                    <a:pt x="468" y="338"/>
                    <a:pt x="466" y="315"/>
                  </a:cubicBezTo>
                  <a:cubicBezTo>
                    <a:pt x="465" y="292"/>
                    <a:pt x="450" y="285"/>
                    <a:pt x="435" y="282"/>
                  </a:cubicBezTo>
                  <a:cubicBezTo>
                    <a:pt x="420" y="279"/>
                    <a:pt x="347" y="263"/>
                    <a:pt x="339" y="259"/>
                  </a:cubicBezTo>
                  <a:cubicBezTo>
                    <a:pt x="332" y="254"/>
                    <a:pt x="311" y="236"/>
                    <a:pt x="311" y="236"/>
                  </a:cubicBezTo>
                  <a:cubicBezTo>
                    <a:pt x="311" y="236"/>
                    <a:pt x="311" y="236"/>
                    <a:pt x="311" y="233"/>
                  </a:cubicBezTo>
                  <a:cubicBezTo>
                    <a:pt x="311" y="231"/>
                    <a:pt x="305" y="227"/>
                    <a:pt x="305" y="227"/>
                  </a:cubicBezTo>
                  <a:cubicBezTo>
                    <a:pt x="305" y="227"/>
                    <a:pt x="305" y="227"/>
                    <a:pt x="306" y="216"/>
                  </a:cubicBezTo>
                  <a:cubicBezTo>
                    <a:pt x="307" y="205"/>
                    <a:pt x="312" y="171"/>
                    <a:pt x="312" y="171"/>
                  </a:cubicBezTo>
                  <a:cubicBezTo>
                    <a:pt x="312" y="171"/>
                    <a:pt x="312" y="171"/>
                    <a:pt x="317" y="171"/>
                  </a:cubicBezTo>
                  <a:cubicBezTo>
                    <a:pt x="323" y="171"/>
                    <a:pt x="327" y="151"/>
                    <a:pt x="329" y="140"/>
                  </a:cubicBezTo>
                  <a:cubicBezTo>
                    <a:pt x="331" y="128"/>
                    <a:pt x="329" y="117"/>
                    <a:pt x="326" y="116"/>
                  </a:cubicBezTo>
                  <a:cubicBezTo>
                    <a:pt x="324" y="116"/>
                    <a:pt x="318" y="121"/>
                    <a:pt x="318" y="121"/>
                  </a:cubicBezTo>
                  <a:cubicBezTo>
                    <a:pt x="318" y="121"/>
                    <a:pt x="320" y="89"/>
                    <a:pt x="318" y="84"/>
                  </a:cubicBezTo>
                  <a:cubicBezTo>
                    <a:pt x="317" y="78"/>
                    <a:pt x="320" y="71"/>
                    <a:pt x="317" y="64"/>
                  </a:cubicBezTo>
                  <a:cubicBezTo>
                    <a:pt x="315" y="56"/>
                    <a:pt x="308" y="33"/>
                    <a:pt x="305" y="29"/>
                  </a:cubicBezTo>
                  <a:cubicBezTo>
                    <a:pt x="302" y="24"/>
                    <a:pt x="300" y="25"/>
                    <a:pt x="295" y="22"/>
                  </a:cubicBezTo>
                  <a:cubicBezTo>
                    <a:pt x="291" y="20"/>
                    <a:pt x="291" y="15"/>
                    <a:pt x="288" y="10"/>
                  </a:cubicBezTo>
                  <a:cubicBezTo>
                    <a:pt x="284" y="6"/>
                    <a:pt x="281" y="9"/>
                    <a:pt x="277" y="7"/>
                  </a:cubicBezTo>
                  <a:cubicBezTo>
                    <a:pt x="274" y="6"/>
                    <a:pt x="272" y="5"/>
                    <a:pt x="269" y="3"/>
                  </a:cubicBezTo>
                  <a:cubicBezTo>
                    <a:pt x="265" y="2"/>
                    <a:pt x="264" y="3"/>
                    <a:pt x="261" y="2"/>
                  </a:cubicBezTo>
                  <a:cubicBezTo>
                    <a:pt x="259" y="2"/>
                    <a:pt x="254" y="1"/>
                    <a:pt x="250" y="0"/>
                  </a:cubicBezTo>
                  <a:cubicBezTo>
                    <a:pt x="245" y="0"/>
                    <a:pt x="242" y="3"/>
                    <a:pt x="239" y="2"/>
                  </a:cubicBezTo>
                  <a:cubicBezTo>
                    <a:pt x="236" y="2"/>
                    <a:pt x="234" y="2"/>
                    <a:pt x="234" y="2"/>
                  </a:cubicBezTo>
                  <a:cubicBezTo>
                    <a:pt x="234" y="2"/>
                    <a:pt x="230" y="2"/>
                    <a:pt x="227" y="4"/>
                  </a:cubicBezTo>
                  <a:cubicBezTo>
                    <a:pt x="223" y="5"/>
                    <a:pt x="220" y="7"/>
                    <a:pt x="220" y="7"/>
                  </a:cubicBezTo>
                  <a:cubicBezTo>
                    <a:pt x="220" y="7"/>
                    <a:pt x="219" y="7"/>
                    <a:pt x="211" y="10"/>
                  </a:cubicBezTo>
                  <a:cubicBezTo>
                    <a:pt x="203" y="13"/>
                    <a:pt x="205" y="16"/>
                    <a:pt x="199" y="19"/>
                  </a:cubicBezTo>
                  <a:cubicBezTo>
                    <a:pt x="194" y="22"/>
                    <a:pt x="194" y="22"/>
                    <a:pt x="190" y="26"/>
                  </a:cubicBezTo>
                  <a:cubicBezTo>
                    <a:pt x="185" y="30"/>
                    <a:pt x="188" y="32"/>
                    <a:pt x="186" y="33"/>
                  </a:cubicBezTo>
                  <a:cubicBezTo>
                    <a:pt x="185" y="34"/>
                    <a:pt x="182" y="36"/>
                    <a:pt x="179" y="39"/>
                  </a:cubicBezTo>
                  <a:cubicBezTo>
                    <a:pt x="176" y="42"/>
                    <a:pt x="176" y="47"/>
                    <a:pt x="174" y="58"/>
                  </a:cubicBezTo>
                  <a:cubicBezTo>
                    <a:pt x="172" y="68"/>
                    <a:pt x="172" y="73"/>
                    <a:pt x="172" y="91"/>
                  </a:cubicBezTo>
                  <a:cubicBezTo>
                    <a:pt x="172" y="106"/>
                    <a:pt x="176" y="126"/>
                    <a:pt x="177" y="130"/>
                  </a:cubicBezTo>
                  <a:cubicBezTo>
                    <a:pt x="177" y="130"/>
                    <a:pt x="176" y="129"/>
                    <a:pt x="176" y="128"/>
                  </a:cubicBezTo>
                  <a:cubicBezTo>
                    <a:pt x="176" y="125"/>
                    <a:pt x="169" y="125"/>
                    <a:pt x="166" y="131"/>
                  </a:cubicBezTo>
                  <a:cubicBezTo>
                    <a:pt x="163" y="137"/>
                    <a:pt x="171" y="165"/>
                    <a:pt x="174" y="175"/>
                  </a:cubicBezTo>
                  <a:cubicBezTo>
                    <a:pt x="177" y="185"/>
                    <a:pt x="187" y="180"/>
                    <a:pt x="187" y="180"/>
                  </a:cubicBezTo>
                  <a:cubicBezTo>
                    <a:pt x="187" y="180"/>
                    <a:pt x="187" y="180"/>
                    <a:pt x="189" y="185"/>
                  </a:cubicBezTo>
                  <a:cubicBezTo>
                    <a:pt x="191" y="189"/>
                    <a:pt x="201" y="218"/>
                    <a:pt x="201" y="218"/>
                  </a:cubicBezTo>
                  <a:cubicBezTo>
                    <a:pt x="201" y="218"/>
                    <a:pt x="201" y="221"/>
                    <a:pt x="197" y="235"/>
                  </a:cubicBezTo>
                  <a:cubicBezTo>
                    <a:pt x="192" y="248"/>
                    <a:pt x="175" y="262"/>
                    <a:pt x="175" y="262"/>
                  </a:cubicBezTo>
                  <a:cubicBezTo>
                    <a:pt x="175" y="262"/>
                    <a:pt x="150" y="270"/>
                    <a:pt x="129" y="277"/>
                  </a:cubicBezTo>
                  <a:cubicBezTo>
                    <a:pt x="107" y="284"/>
                    <a:pt x="72" y="298"/>
                    <a:pt x="66" y="303"/>
                  </a:cubicBezTo>
                  <a:cubicBezTo>
                    <a:pt x="60" y="309"/>
                    <a:pt x="55" y="341"/>
                    <a:pt x="52" y="360"/>
                  </a:cubicBezTo>
                  <a:cubicBezTo>
                    <a:pt x="50" y="379"/>
                    <a:pt x="41" y="395"/>
                    <a:pt x="38" y="403"/>
                  </a:cubicBezTo>
                  <a:cubicBezTo>
                    <a:pt x="35" y="410"/>
                    <a:pt x="35" y="413"/>
                    <a:pt x="31" y="442"/>
                  </a:cubicBezTo>
                  <a:cubicBezTo>
                    <a:pt x="27" y="471"/>
                    <a:pt x="22" y="498"/>
                    <a:pt x="15" y="529"/>
                  </a:cubicBezTo>
                  <a:cubicBezTo>
                    <a:pt x="9" y="560"/>
                    <a:pt x="8" y="576"/>
                    <a:pt x="9" y="593"/>
                  </a:cubicBezTo>
                  <a:close/>
                  <a:moveTo>
                    <a:pt x="408" y="514"/>
                  </a:moveTo>
                  <a:cubicBezTo>
                    <a:pt x="408" y="514"/>
                    <a:pt x="408" y="520"/>
                    <a:pt x="409" y="532"/>
                  </a:cubicBezTo>
                  <a:cubicBezTo>
                    <a:pt x="410" y="544"/>
                    <a:pt x="413" y="567"/>
                    <a:pt x="417" y="576"/>
                  </a:cubicBezTo>
                  <a:cubicBezTo>
                    <a:pt x="421" y="585"/>
                    <a:pt x="419" y="613"/>
                    <a:pt x="423" y="644"/>
                  </a:cubicBezTo>
                  <a:cubicBezTo>
                    <a:pt x="428" y="675"/>
                    <a:pt x="435" y="697"/>
                    <a:pt x="431" y="706"/>
                  </a:cubicBezTo>
                  <a:cubicBezTo>
                    <a:pt x="427" y="716"/>
                    <a:pt x="427" y="731"/>
                    <a:pt x="427" y="743"/>
                  </a:cubicBezTo>
                  <a:cubicBezTo>
                    <a:pt x="428" y="755"/>
                    <a:pt x="422" y="768"/>
                    <a:pt x="421" y="774"/>
                  </a:cubicBezTo>
                  <a:cubicBezTo>
                    <a:pt x="420" y="781"/>
                    <a:pt x="414" y="788"/>
                    <a:pt x="414" y="788"/>
                  </a:cubicBezTo>
                  <a:cubicBezTo>
                    <a:pt x="414" y="788"/>
                    <a:pt x="413" y="727"/>
                    <a:pt x="412" y="716"/>
                  </a:cubicBezTo>
                  <a:cubicBezTo>
                    <a:pt x="411" y="706"/>
                    <a:pt x="406" y="653"/>
                    <a:pt x="398" y="605"/>
                  </a:cubicBezTo>
                  <a:cubicBezTo>
                    <a:pt x="390" y="557"/>
                    <a:pt x="408" y="514"/>
                    <a:pt x="408" y="5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29"/>
            <p:cNvSpPr>
              <a:spLocks/>
            </p:cNvSpPr>
            <p:nvPr/>
          </p:nvSpPr>
          <p:spPr bwMode="auto">
            <a:xfrm>
              <a:off x="7443788" y="2854325"/>
              <a:ext cx="179387" cy="473075"/>
            </a:xfrm>
            <a:custGeom>
              <a:avLst/>
              <a:gdLst>
                <a:gd name="T0" fmla="*/ 2 w 122"/>
                <a:gd name="T1" fmla="*/ 18 h 321"/>
                <a:gd name="T2" fmla="*/ 7 w 122"/>
                <a:gd name="T3" fmla="*/ 9 h 321"/>
                <a:gd name="T4" fmla="*/ 9 w 122"/>
                <a:gd name="T5" fmla="*/ 2 h 321"/>
                <a:gd name="T6" fmla="*/ 10 w 122"/>
                <a:gd name="T7" fmla="*/ 11 h 321"/>
                <a:gd name="T8" fmla="*/ 39 w 122"/>
                <a:gd name="T9" fmla="*/ 43 h 321"/>
                <a:gd name="T10" fmla="*/ 53 w 122"/>
                <a:gd name="T11" fmla="*/ 47 h 321"/>
                <a:gd name="T12" fmla="*/ 54 w 122"/>
                <a:gd name="T13" fmla="*/ 47 h 321"/>
                <a:gd name="T14" fmla="*/ 54 w 122"/>
                <a:gd name="T15" fmla="*/ 48 h 321"/>
                <a:gd name="T16" fmla="*/ 57 w 122"/>
                <a:gd name="T17" fmla="*/ 49 h 321"/>
                <a:gd name="T18" fmla="*/ 60 w 122"/>
                <a:gd name="T19" fmla="*/ 46 h 321"/>
                <a:gd name="T20" fmla="*/ 80 w 122"/>
                <a:gd name="T21" fmla="*/ 39 h 321"/>
                <a:gd name="T22" fmla="*/ 105 w 122"/>
                <a:gd name="T23" fmla="*/ 13 h 321"/>
                <a:gd name="T24" fmla="*/ 115 w 122"/>
                <a:gd name="T25" fmla="*/ 0 h 321"/>
                <a:gd name="T26" fmla="*/ 115 w 122"/>
                <a:gd name="T27" fmla="*/ 1 h 321"/>
                <a:gd name="T28" fmla="*/ 121 w 122"/>
                <a:gd name="T29" fmla="*/ 7 h 321"/>
                <a:gd name="T30" fmla="*/ 121 w 122"/>
                <a:gd name="T31" fmla="*/ 10 h 321"/>
                <a:gd name="T32" fmla="*/ 122 w 122"/>
                <a:gd name="T33" fmla="*/ 11 h 321"/>
                <a:gd name="T34" fmla="*/ 117 w 122"/>
                <a:gd name="T35" fmla="*/ 36 h 321"/>
                <a:gd name="T36" fmla="*/ 112 w 122"/>
                <a:gd name="T37" fmla="*/ 70 h 321"/>
                <a:gd name="T38" fmla="*/ 105 w 122"/>
                <a:gd name="T39" fmla="*/ 92 h 321"/>
                <a:gd name="T40" fmla="*/ 98 w 122"/>
                <a:gd name="T41" fmla="*/ 121 h 321"/>
                <a:gd name="T42" fmla="*/ 95 w 122"/>
                <a:gd name="T43" fmla="*/ 117 h 321"/>
                <a:gd name="T44" fmla="*/ 77 w 122"/>
                <a:gd name="T45" fmla="*/ 94 h 321"/>
                <a:gd name="T46" fmla="*/ 73 w 122"/>
                <a:gd name="T47" fmla="*/ 78 h 321"/>
                <a:gd name="T48" fmla="*/ 78 w 122"/>
                <a:gd name="T49" fmla="*/ 70 h 321"/>
                <a:gd name="T50" fmla="*/ 63 w 122"/>
                <a:gd name="T51" fmla="*/ 51 h 321"/>
                <a:gd name="T52" fmla="*/ 53 w 122"/>
                <a:gd name="T53" fmla="*/ 49 h 321"/>
                <a:gd name="T54" fmla="*/ 32 w 122"/>
                <a:gd name="T55" fmla="*/ 65 h 321"/>
                <a:gd name="T56" fmla="*/ 51 w 122"/>
                <a:gd name="T57" fmla="*/ 86 h 321"/>
                <a:gd name="T58" fmla="*/ 53 w 122"/>
                <a:gd name="T59" fmla="*/ 98 h 321"/>
                <a:gd name="T60" fmla="*/ 40 w 122"/>
                <a:gd name="T61" fmla="*/ 132 h 321"/>
                <a:gd name="T62" fmla="*/ 42 w 122"/>
                <a:gd name="T63" fmla="*/ 214 h 321"/>
                <a:gd name="T64" fmla="*/ 44 w 122"/>
                <a:gd name="T65" fmla="*/ 273 h 321"/>
                <a:gd name="T66" fmla="*/ 33 w 122"/>
                <a:gd name="T67" fmla="*/ 321 h 321"/>
                <a:gd name="T68" fmla="*/ 29 w 122"/>
                <a:gd name="T69" fmla="*/ 302 h 321"/>
                <a:gd name="T70" fmla="*/ 13 w 122"/>
                <a:gd name="T71" fmla="*/ 210 h 321"/>
                <a:gd name="T72" fmla="*/ 1 w 122"/>
                <a:gd name="T73" fmla="*/ 102 h 321"/>
                <a:gd name="T74" fmla="*/ 1 w 122"/>
                <a:gd name="T75" fmla="*/ 43 h 321"/>
                <a:gd name="T76" fmla="*/ 2 w 122"/>
                <a:gd name="T77" fmla="*/ 26 h 321"/>
                <a:gd name="T78" fmla="*/ 2 w 122"/>
                <a:gd name="T79" fmla="*/ 1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321">
                  <a:moveTo>
                    <a:pt x="2" y="18"/>
                  </a:moveTo>
                  <a:cubicBezTo>
                    <a:pt x="4" y="15"/>
                    <a:pt x="6" y="12"/>
                    <a:pt x="7" y="9"/>
                  </a:cubicBezTo>
                  <a:cubicBezTo>
                    <a:pt x="8" y="6"/>
                    <a:pt x="8" y="4"/>
                    <a:pt x="9" y="2"/>
                  </a:cubicBezTo>
                  <a:cubicBezTo>
                    <a:pt x="9" y="3"/>
                    <a:pt x="10" y="6"/>
                    <a:pt x="10" y="11"/>
                  </a:cubicBezTo>
                  <a:cubicBezTo>
                    <a:pt x="10" y="23"/>
                    <a:pt x="34" y="41"/>
                    <a:pt x="39" y="43"/>
                  </a:cubicBezTo>
                  <a:cubicBezTo>
                    <a:pt x="42" y="44"/>
                    <a:pt x="48" y="46"/>
                    <a:pt x="53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6" y="48"/>
                    <a:pt x="57" y="49"/>
                    <a:pt x="57" y="49"/>
                  </a:cubicBezTo>
                  <a:cubicBezTo>
                    <a:pt x="57" y="49"/>
                    <a:pt x="57" y="49"/>
                    <a:pt x="60" y="46"/>
                  </a:cubicBezTo>
                  <a:cubicBezTo>
                    <a:pt x="63" y="44"/>
                    <a:pt x="76" y="43"/>
                    <a:pt x="80" y="39"/>
                  </a:cubicBezTo>
                  <a:cubicBezTo>
                    <a:pt x="84" y="35"/>
                    <a:pt x="99" y="17"/>
                    <a:pt x="105" y="13"/>
                  </a:cubicBezTo>
                  <a:cubicBezTo>
                    <a:pt x="109" y="11"/>
                    <a:pt x="113" y="5"/>
                    <a:pt x="115" y="0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5" y="1"/>
                    <a:pt x="121" y="5"/>
                    <a:pt x="121" y="7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2" y="10"/>
                    <a:pt x="122" y="11"/>
                  </a:cubicBezTo>
                  <a:cubicBezTo>
                    <a:pt x="122" y="22"/>
                    <a:pt x="122" y="26"/>
                    <a:pt x="117" y="36"/>
                  </a:cubicBezTo>
                  <a:cubicBezTo>
                    <a:pt x="111" y="47"/>
                    <a:pt x="113" y="65"/>
                    <a:pt x="112" y="70"/>
                  </a:cubicBezTo>
                  <a:cubicBezTo>
                    <a:pt x="112" y="75"/>
                    <a:pt x="105" y="86"/>
                    <a:pt x="105" y="92"/>
                  </a:cubicBezTo>
                  <a:cubicBezTo>
                    <a:pt x="105" y="98"/>
                    <a:pt x="98" y="121"/>
                    <a:pt x="98" y="121"/>
                  </a:cubicBezTo>
                  <a:cubicBezTo>
                    <a:pt x="98" y="121"/>
                    <a:pt x="98" y="121"/>
                    <a:pt x="95" y="117"/>
                  </a:cubicBezTo>
                  <a:cubicBezTo>
                    <a:pt x="92" y="113"/>
                    <a:pt x="77" y="94"/>
                    <a:pt x="77" y="94"/>
                  </a:cubicBezTo>
                  <a:cubicBezTo>
                    <a:pt x="77" y="94"/>
                    <a:pt x="73" y="79"/>
                    <a:pt x="73" y="78"/>
                  </a:cubicBezTo>
                  <a:cubicBezTo>
                    <a:pt x="73" y="77"/>
                    <a:pt x="75" y="73"/>
                    <a:pt x="78" y="70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59" y="49"/>
                    <a:pt x="55" y="49"/>
                    <a:pt x="53" y="49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8" y="71"/>
                    <a:pt x="51" y="86"/>
                    <a:pt x="51" y="86"/>
                  </a:cubicBezTo>
                  <a:cubicBezTo>
                    <a:pt x="53" y="98"/>
                    <a:pt x="53" y="98"/>
                    <a:pt x="53" y="98"/>
                  </a:cubicBezTo>
                  <a:cubicBezTo>
                    <a:pt x="53" y="98"/>
                    <a:pt x="45" y="114"/>
                    <a:pt x="40" y="132"/>
                  </a:cubicBezTo>
                  <a:cubicBezTo>
                    <a:pt x="35" y="150"/>
                    <a:pt x="39" y="197"/>
                    <a:pt x="42" y="214"/>
                  </a:cubicBezTo>
                  <a:cubicBezTo>
                    <a:pt x="45" y="230"/>
                    <a:pt x="46" y="256"/>
                    <a:pt x="44" y="273"/>
                  </a:cubicBezTo>
                  <a:cubicBezTo>
                    <a:pt x="41" y="290"/>
                    <a:pt x="33" y="321"/>
                    <a:pt x="33" y="321"/>
                  </a:cubicBezTo>
                  <a:cubicBezTo>
                    <a:pt x="33" y="321"/>
                    <a:pt x="32" y="318"/>
                    <a:pt x="29" y="302"/>
                  </a:cubicBezTo>
                  <a:cubicBezTo>
                    <a:pt x="27" y="287"/>
                    <a:pt x="17" y="226"/>
                    <a:pt x="13" y="210"/>
                  </a:cubicBezTo>
                  <a:cubicBezTo>
                    <a:pt x="10" y="194"/>
                    <a:pt x="2" y="117"/>
                    <a:pt x="1" y="102"/>
                  </a:cubicBezTo>
                  <a:cubicBezTo>
                    <a:pt x="1" y="88"/>
                    <a:pt x="0" y="48"/>
                    <a:pt x="1" y="43"/>
                  </a:cubicBezTo>
                  <a:cubicBezTo>
                    <a:pt x="2" y="37"/>
                    <a:pt x="5" y="32"/>
                    <a:pt x="2" y="26"/>
                  </a:cubicBezTo>
                  <a:cubicBezTo>
                    <a:pt x="1" y="23"/>
                    <a:pt x="2" y="21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502827" y="3562119"/>
            <a:ext cx="682933" cy="2066712"/>
            <a:chOff x="4691063" y="1484313"/>
            <a:chExt cx="484187" cy="1465262"/>
          </a:xfrm>
          <a:solidFill>
            <a:srgbClr val="333333"/>
          </a:solidFill>
        </p:grpSpPr>
        <p:sp>
          <p:nvSpPr>
            <p:cNvPr id="13" name="Freeform 30"/>
            <p:cNvSpPr>
              <a:spLocks/>
            </p:cNvSpPr>
            <p:nvPr/>
          </p:nvSpPr>
          <p:spPr bwMode="auto">
            <a:xfrm>
              <a:off x="4691063" y="1484313"/>
              <a:ext cx="484187" cy="1465262"/>
            </a:xfrm>
            <a:custGeom>
              <a:avLst/>
              <a:gdLst>
                <a:gd name="T0" fmla="*/ 190 w 330"/>
                <a:gd name="T1" fmla="*/ 37 h 995"/>
                <a:gd name="T2" fmla="*/ 171 w 330"/>
                <a:gd name="T3" fmla="*/ 11 h 995"/>
                <a:gd name="T4" fmla="*/ 155 w 330"/>
                <a:gd name="T5" fmla="*/ 4 h 995"/>
                <a:gd name="T6" fmla="*/ 145 w 330"/>
                <a:gd name="T7" fmla="*/ 1 h 995"/>
                <a:gd name="T8" fmla="*/ 134 w 330"/>
                <a:gd name="T9" fmla="*/ 2 h 995"/>
                <a:gd name="T10" fmla="*/ 119 w 330"/>
                <a:gd name="T11" fmla="*/ 10 h 995"/>
                <a:gd name="T12" fmla="*/ 100 w 330"/>
                <a:gd name="T13" fmla="*/ 52 h 995"/>
                <a:gd name="T14" fmla="*/ 103 w 330"/>
                <a:gd name="T15" fmla="*/ 82 h 995"/>
                <a:gd name="T16" fmla="*/ 103 w 330"/>
                <a:gd name="T17" fmla="*/ 111 h 995"/>
                <a:gd name="T18" fmla="*/ 112 w 330"/>
                <a:gd name="T19" fmla="*/ 115 h 995"/>
                <a:gd name="T20" fmla="*/ 121 w 330"/>
                <a:gd name="T21" fmla="*/ 151 h 995"/>
                <a:gd name="T22" fmla="*/ 118 w 330"/>
                <a:gd name="T23" fmla="*/ 160 h 995"/>
                <a:gd name="T24" fmla="*/ 28 w 330"/>
                <a:gd name="T25" fmla="*/ 205 h 995"/>
                <a:gd name="T26" fmla="*/ 8 w 330"/>
                <a:gd name="T27" fmla="*/ 343 h 995"/>
                <a:gd name="T28" fmla="*/ 10 w 330"/>
                <a:gd name="T29" fmla="*/ 443 h 995"/>
                <a:gd name="T30" fmla="*/ 40 w 330"/>
                <a:gd name="T31" fmla="*/ 515 h 995"/>
                <a:gd name="T32" fmla="*/ 45 w 330"/>
                <a:gd name="T33" fmla="*/ 507 h 995"/>
                <a:gd name="T34" fmla="*/ 52 w 330"/>
                <a:gd name="T35" fmla="*/ 589 h 995"/>
                <a:gd name="T36" fmla="*/ 54 w 330"/>
                <a:gd name="T37" fmla="*/ 684 h 995"/>
                <a:gd name="T38" fmla="*/ 52 w 330"/>
                <a:gd name="T39" fmla="*/ 766 h 995"/>
                <a:gd name="T40" fmla="*/ 53 w 330"/>
                <a:gd name="T41" fmla="*/ 855 h 995"/>
                <a:gd name="T42" fmla="*/ 36 w 330"/>
                <a:gd name="T43" fmla="*/ 911 h 995"/>
                <a:gd name="T44" fmla="*/ 22 w 330"/>
                <a:gd name="T45" fmla="*/ 957 h 995"/>
                <a:gd name="T46" fmla="*/ 54 w 330"/>
                <a:gd name="T47" fmla="*/ 990 h 995"/>
                <a:gd name="T48" fmla="*/ 93 w 330"/>
                <a:gd name="T49" fmla="*/ 940 h 995"/>
                <a:gd name="T50" fmla="*/ 107 w 330"/>
                <a:gd name="T51" fmla="*/ 917 h 995"/>
                <a:gd name="T52" fmla="*/ 109 w 330"/>
                <a:gd name="T53" fmla="*/ 885 h 995"/>
                <a:gd name="T54" fmla="*/ 111 w 330"/>
                <a:gd name="T55" fmla="*/ 837 h 995"/>
                <a:gd name="T56" fmla="*/ 118 w 330"/>
                <a:gd name="T57" fmla="*/ 749 h 995"/>
                <a:gd name="T58" fmla="*/ 134 w 330"/>
                <a:gd name="T59" fmla="*/ 695 h 995"/>
                <a:gd name="T60" fmla="*/ 152 w 330"/>
                <a:gd name="T61" fmla="*/ 618 h 995"/>
                <a:gd name="T62" fmla="*/ 167 w 330"/>
                <a:gd name="T63" fmla="*/ 580 h 995"/>
                <a:gd name="T64" fmla="*/ 182 w 330"/>
                <a:gd name="T65" fmla="*/ 628 h 995"/>
                <a:gd name="T66" fmla="*/ 193 w 330"/>
                <a:gd name="T67" fmla="*/ 710 h 995"/>
                <a:gd name="T68" fmla="*/ 191 w 330"/>
                <a:gd name="T69" fmla="*/ 766 h 995"/>
                <a:gd name="T70" fmla="*/ 173 w 330"/>
                <a:gd name="T71" fmla="*/ 845 h 995"/>
                <a:gd name="T72" fmla="*/ 179 w 330"/>
                <a:gd name="T73" fmla="*/ 910 h 995"/>
                <a:gd name="T74" fmla="*/ 188 w 330"/>
                <a:gd name="T75" fmla="*/ 928 h 995"/>
                <a:gd name="T76" fmla="*/ 210 w 330"/>
                <a:gd name="T77" fmla="*/ 982 h 995"/>
                <a:gd name="T78" fmla="*/ 254 w 330"/>
                <a:gd name="T79" fmla="*/ 956 h 995"/>
                <a:gd name="T80" fmla="*/ 245 w 330"/>
                <a:gd name="T81" fmla="*/ 902 h 995"/>
                <a:gd name="T82" fmla="*/ 236 w 330"/>
                <a:gd name="T83" fmla="*/ 884 h 995"/>
                <a:gd name="T84" fmla="*/ 253 w 330"/>
                <a:gd name="T85" fmla="*/ 810 h 995"/>
                <a:gd name="T86" fmla="*/ 265 w 330"/>
                <a:gd name="T87" fmla="*/ 679 h 995"/>
                <a:gd name="T88" fmla="*/ 285 w 330"/>
                <a:gd name="T89" fmla="*/ 525 h 995"/>
                <a:gd name="T90" fmla="*/ 288 w 330"/>
                <a:gd name="T91" fmla="*/ 516 h 995"/>
                <a:gd name="T92" fmla="*/ 301 w 330"/>
                <a:gd name="T93" fmla="*/ 494 h 995"/>
                <a:gd name="T94" fmla="*/ 329 w 330"/>
                <a:gd name="T95" fmla="*/ 438 h 995"/>
                <a:gd name="T96" fmla="*/ 316 w 330"/>
                <a:gd name="T97" fmla="*/ 310 h 995"/>
                <a:gd name="T98" fmla="*/ 289 w 330"/>
                <a:gd name="T99" fmla="*/ 203 h 995"/>
                <a:gd name="T100" fmla="*/ 213 w 330"/>
                <a:gd name="T101" fmla="*/ 167 h 995"/>
                <a:gd name="T102" fmla="*/ 188 w 330"/>
                <a:gd name="T103" fmla="*/ 145 h 995"/>
                <a:gd name="T104" fmla="*/ 193 w 330"/>
                <a:gd name="T105" fmla="*/ 108 h 995"/>
                <a:gd name="T106" fmla="*/ 202 w 330"/>
                <a:gd name="T107" fmla="*/ 76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0" h="995">
                  <a:moveTo>
                    <a:pt x="196" y="71"/>
                  </a:moveTo>
                  <a:cubicBezTo>
                    <a:pt x="196" y="71"/>
                    <a:pt x="193" y="41"/>
                    <a:pt x="190" y="37"/>
                  </a:cubicBezTo>
                  <a:cubicBezTo>
                    <a:pt x="188" y="33"/>
                    <a:pt x="187" y="31"/>
                    <a:pt x="183" y="24"/>
                  </a:cubicBezTo>
                  <a:cubicBezTo>
                    <a:pt x="178" y="18"/>
                    <a:pt x="175" y="14"/>
                    <a:pt x="171" y="11"/>
                  </a:cubicBezTo>
                  <a:cubicBezTo>
                    <a:pt x="167" y="8"/>
                    <a:pt x="167" y="7"/>
                    <a:pt x="163" y="5"/>
                  </a:cubicBezTo>
                  <a:cubicBezTo>
                    <a:pt x="159" y="4"/>
                    <a:pt x="157" y="3"/>
                    <a:pt x="155" y="4"/>
                  </a:cubicBezTo>
                  <a:cubicBezTo>
                    <a:pt x="153" y="4"/>
                    <a:pt x="153" y="4"/>
                    <a:pt x="150" y="4"/>
                  </a:cubicBezTo>
                  <a:cubicBezTo>
                    <a:pt x="148" y="3"/>
                    <a:pt x="146" y="1"/>
                    <a:pt x="145" y="1"/>
                  </a:cubicBezTo>
                  <a:cubicBezTo>
                    <a:pt x="143" y="2"/>
                    <a:pt x="142" y="2"/>
                    <a:pt x="140" y="2"/>
                  </a:cubicBezTo>
                  <a:cubicBezTo>
                    <a:pt x="138" y="2"/>
                    <a:pt x="137" y="2"/>
                    <a:pt x="134" y="2"/>
                  </a:cubicBezTo>
                  <a:cubicBezTo>
                    <a:pt x="131" y="3"/>
                    <a:pt x="130" y="0"/>
                    <a:pt x="127" y="4"/>
                  </a:cubicBezTo>
                  <a:cubicBezTo>
                    <a:pt x="124" y="7"/>
                    <a:pt x="122" y="8"/>
                    <a:pt x="119" y="10"/>
                  </a:cubicBezTo>
                  <a:cubicBezTo>
                    <a:pt x="116" y="12"/>
                    <a:pt x="115" y="13"/>
                    <a:pt x="113" y="15"/>
                  </a:cubicBezTo>
                  <a:cubicBezTo>
                    <a:pt x="112" y="18"/>
                    <a:pt x="100" y="45"/>
                    <a:pt x="100" y="52"/>
                  </a:cubicBezTo>
                  <a:cubicBezTo>
                    <a:pt x="100" y="60"/>
                    <a:pt x="100" y="67"/>
                    <a:pt x="101" y="75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98" y="83"/>
                    <a:pt x="98" y="91"/>
                  </a:cubicBezTo>
                  <a:cubicBezTo>
                    <a:pt x="99" y="99"/>
                    <a:pt x="102" y="107"/>
                    <a:pt x="103" y="111"/>
                  </a:cubicBezTo>
                  <a:cubicBezTo>
                    <a:pt x="103" y="115"/>
                    <a:pt x="106" y="118"/>
                    <a:pt x="109" y="116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2" y="115"/>
                    <a:pt x="120" y="140"/>
                    <a:pt x="120" y="145"/>
                  </a:cubicBezTo>
                  <a:cubicBezTo>
                    <a:pt x="120" y="149"/>
                    <a:pt x="121" y="151"/>
                    <a:pt x="121" y="151"/>
                  </a:cubicBezTo>
                  <a:cubicBezTo>
                    <a:pt x="121" y="151"/>
                    <a:pt x="118" y="157"/>
                    <a:pt x="118" y="159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18" y="160"/>
                    <a:pt x="107" y="172"/>
                    <a:pt x="101" y="176"/>
                  </a:cubicBezTo>
                  <a:cubicBezTo>
                    <a:pt x="95" y="179"/>
                    <a:pt x="28" y="198"/>
                    <a:pt x="28" y="205"/>
                  </a:cubicBezTo>
                  <a:cubicBezTo>
                    <a:pt x="27" y="211"/>
                    <a:pt x="23" y="254"/>
                    <a:pt x="17" y="273"/>
                  </a:cubicBezTo>
                  <a:cubicBezTo>
                    <a:pt x="11" y="293"/>
                    <a:pt x="11" y="325"/>
                    <a:pt x="8" y="343"/>
                  </a:cubicBezTo>
                  <a:cubicBezTo>
                    <a:pt x="5" y="362"/>
                    <a:pt x="0" y="397"/>
                    <a:pt x="4" y="409"/>
                  </a:cubicBezTo>
                  <a:cubicBezTo>
                    <a:pt x="8" y="421"/>
                    <a:pt x="9" y="432"/>
                    <a:pt x="10" y="443"/>
                  </a:cubicBezTo>
                  <a:cubicBezTo>
                    <a:pt x="11" y="454"/>
                    <a:pt x="22" y="494"/>
                    <a:pt x="30" y="504"/>
                  </a:cubicBezTo>
                  <a:cubicBezTo>
                    <a:pt x="39" y="514"/>
                    <a:pt x="40" y="515"/>
                    <a:pt x="40" y="515"/>
                  </a:cubicBezTo>
                  <a:cubicBezTo>
                    <a:pt x="40" y="515"/>
                    <a:pt x="39" y="508"/>
                    <a:pt x="42" y="508"/>
                  </a:cubicBezTo>
                  <a:cubicBezTo>
                    <a:pt x="45" y="507"/>
                    <a:pt x="45" y="507"/>
                    <a:pt x="45" y="507"/>
                  </a:cubicBezTo>
                  <a:cubicBezTo>
                    <a:pt x="45" y="507"/>
                    <a:pt x="47" y="514"/>
                    <a:pt x="48" y="521"/>
                  </a:cubicBezTo>
                  <a:cubicBezTo>
                    <a:pt x="48" y="528"/>
                    <a:pt x="52" y="570"/>
                    <a:pt x="52" y="589"/>
                  </a:cubicBezTo>
                  <a:cubicBezTo>
                    <a:pt x="51" y="608"/>
                    <a:pt x="55" y="624"/>
                    <a:pt x="53" y="641"/>
                  </a:cubicBezTo>
                  <a:cubicBezTo>
                    <a:pt x="52" y="659"/>
                    <a:pt x="50" y="672"/>
                    <a:pt x="54" y="684"/>
                  </a:cubicBezTo>
                  <a:cubicBezTo>
                    <a:pt x="57" y="697"/>
                    <a:pt x="60" y="713"/>
                    <a:pt x="56" y="730"/>
                  </a:cubicBezTo>
                  <a:cubicBezTo>
                    <a:pt x="52" y="747"/>
                    <a:pt x="51" y="759"/>
                    <a:pt x="52" y="766"/>
                  </a:cubicBezTo>
                  <a:cubicBezTo>
                    <a:pt x="53" y="774"/>
                    <a:pt x="49" y="801"/>
                    <a:pt x="52" y="813"/>
                  </a:cubicBezTo>
                  <a:cubicBezTo>
                    <a:pt x="55" y="826"/>
                    <a:pt x="57" y="847"/>
                    <a:pt x="53" y="855"/>
                  </a:cubicBezTo>
                  <a:cubicBezTo>
                    <a:pt x="48" y="862"/>
                    <a:pt x="41" y="878"/>
                    <a:pt x="38" y="885"/>
                  </a:cubicBezTo>
                  <a:cubicBezTo>
                    <a:pt x="36" y="892"/>
                    <a:pt x="33" y="904"/>
                    <a:pt x="36" y="911"/>
                  </a:cubicBezTo>
                  <a:cubicBezTo>
                    <a:pt x="40" y="918"/>
                    <a:pt x="40" y="918"/>
                    <a:pt x="40" y="918"/>
                  </a:cubicBezTo>
                  <a:cubicBezTo>
                    <a:pt x="40" y="918"/>
                    <a:pt x="28" y="949"/>
                    <a:pt x="22" y="957"/>
                  </a:cubicBezTo>
                  <a:cubicBezTo>
                    <a:pt x="16" y="965"/>
                    <a:pt x="13" y="982"/>
                    <a:pt x="16" y="988"/>
                  </a:cubicBezTo>
                  <a:cubicBezTo>
                    <a:pt x="20" y="993"/>
                    <a:pt x="45" y="995"/>
                    <a:pt x="54" y="990"/>
                  </a:cubicBezTo>
                  <a:cubicBezTo>
                    <a:pt x="62" y="984"/>
                    <a:pt x="71" y="976"/>
                    <a:pt x="75" y="965"/>
                  </a:cubicBezTo>
                  <a:cubicBezTo>
                    <a:pt x="79" y="954"/>
                    <a:pt x="84" y="948"/>
                    <a:pt x="93" y="940"/>
                  </a:cubicBezTo>
                  <a:cubicBezTo>
                    <a:pt x="101" y="932"/>
                    <a:pt x="107" y="930"/>
                    <a:pt x="107" y="924"/>
                  </a:cubicBezTo>
                  <a:cubicBezTo>
                    <a:pt x="107" y="917"/>
                    <a:pt x="107" y="917"/>
                    <a:pt x="107" y="917"/>
                  </a:cubicBezTo>
                  <a:cubicBezTo>
                    <a:pt x="107" y="917"/>
                    <a:pt x="111" y="905"/>
                    <a:pt x="110" y="900"/>
                  </a:cubicBezTo>
                  <a:cubicBezTo>
                    <a:pt x="110" y="896"/>
                    <a:pt x="105" y="890"/>
                    <a:pt x="109" y="885"/>
                  </a:cubicBezTo>
                  <a:cubicBezTo>
                    <a:pt x="114" y="880"/>
                    <a:pt x="116" y="880"/>
                    <a:pt x="115" y="874"/>
                  </a:cubicBezTo>
                  <a:cubicBezTo>
                    <a:pt x="113" y="868"/>
                    <a:pt x="112" y="853"/>
                    <a:pt x="111" y="837"/>
                  </a:cubicBezTo>
                  <a:cubicBezTo>
                    <a:pt x="111" y="820"/>
                    <a:pt x="114" y="784"/>
                    <a:pt x="118" y="771"/>
                  </a:cubicBezTo>
                  <a:cubicBezTo>
                    <a:pt x="122" y="758"/>
                    <a:pt x="115" y="761"/>
                    <a:pt x="118" y="749"/>
                  </a:cubicBezTo>
                  <a:cubicBezTo>
                    <a:pt x="121" y="736"/>
                    <a:pt x="124" y="737"/>
                    <a:pt x="128" y="729"/>
                  </a:cubicBezTo>
                  <a:cubicBezTo>
                    <a:pt x="133" y="721"/>
                    <a:pt x="129" y="706"/>
                    <a:pt x="134" y="695"/>
                  </a:cubicBezTo>
                  <a:cubicBezTo>
                    <a:pt x="140" y="685"/>
                    <a:pt x="137" y="678"/>
                    <a:pt x="141" y="668"/>
                  </a:cubicBezTo>
                  <a:cubicBezTo>
                    <a:pt x="146" y="659"/>
                    <a:pt x="148" y="627"/>
                    <a:pt x="152" y="618"/>
                  </a:cubicBezTo>
                  <a:cubicBezTo>
                    <a:pt x="155" y="609"/>
                    <a:pt x="164" y="589"/>
                    <a:pt x="164" y="583"/>
                  </a:cubicBezTo>
                  <a:cubicBezTo>
                    <a:pt x="164" y="578"/>
                    <a:pt x="164" y="576"/>
                    <a:pt x="167" y="580"/>
                  </a:cubicBezTo>
                  <a:cubicBezTo>
                    <a:pt x="169" y="585"/>
                    <a:pt x="171" y="578"/>
                    <a:pt x="174" y="594"/>
                  </a:cubicBezTo>
                  <a:cubicBezTo>
                    <a:pt x="176" y="609"/>
                    <a:pt x="180" y="616"/>
                    <a:pt x="182" y="628"/>
                  </a:cubicBezTo>
                  <a:cubicBezTo>
                    <a:pt x="183" y="641"/>
                    <a:pt x="182" y="676"/>
                    <a:pt x="188" y="688"/>
                  </a:cubicBezTo>
                  <a:cubicBezTo>
                    <a:pt x="194" y="700"/>
                    <a:pt x="193" y="702"/>
                    <a:pt x="193" y="710"/>
                  </a:cubicBezTo>
                  <a:cubicBezTo>
                    <a:pt x="193" y="717"/>
                    <a:pt x="194" y="720"/>
                    <a:pt x="195" y="726"/>
                  </a:cubicBezTo>
                  <a:cubicBezTo>
                    <a:pt x="196" y="733"/>
                    <a:pt x="197" y="755"/>
                    <a:pt x="191" y="766"/>
                  </a:cubicBezTo>
                  <a:cubicBezTo>
                    <a:pt x="186" y="777"/>
                    <a:pt x="182" y="783"/>
                    <a:pt x="179" y="794"/>
                  </a:cubicBezTo>
                  <a:cubicBezTo>
                    <a:pt x="176" y="804"/>
                    <a:pt x="175" y="831"/>
                    <a:pt x="173" y="845"/>
                  </a:cubicBezTo>
                  <a:cubicBezTo>
                    <a:pt x="172" y="859"/>
                    <a:pt x="168" y="871"/>
                    <a:pt x="173" y="884"/>
                  </a:cubicBezTo>
                  <a:cubicBezTo>
                    <a:pt x="177" y="897"/>
                    <a:pt x="175" y="905"/>
                    <a:pt x="179" y="910"/>
                  </a:cubicBezTo>
                  <a:cubicBezTo>
                    <a:pt x="182" y="914"/>
                    <a:pt x="184" y="917"/>
                    <a:pt x="184" y="917"/>
                  </a:cubicBezTo>
                  <a:cubicBezTo>
                    <a:pt x="184" y="917"/>
                    <a:pt x="184" y="922"/>
                    <a:pt x="188" y="928"/>
                  </a:cubicBezTo>
                  <a:cubicBezTo>
                    <a:pt x="192" y="934"/>
                    <a:pt x="194" y="937"/>
                    <a:pt x="195" y="946"/>
                  </a:cubicBezTo>
                  <a:cubicBezTo>
                    <a:pt x="197" y="954"/>
                    <a:pt x="197" y="976"/>
                    <a:pt x="210" y="982"/>
                  </a:cubicBezTo>
                  <a:cubicBezTo>
                    <a:pt x="223" y="988"/>
                    <a:pt x="233" y="988"/>
                    <a:pt x="240" y="985"/>
                  </a:cubicBezTo>
                  <a:cubicBezTo>
                    <a:pt x="247" y="981"/>
                    <a:pt x="259" y="974"/>
                    <a:pt x="254" y="956"/>
                  </a:cubicBezTo>
                  <a:cubicBezTo>
                    <a:pt x="249" y="937"/>
                    <a:pt x="237" y="916"/>
                    <a:pt x="237" y="916"/>
                  </a:cubicBezTo>
                  <a:cubicBezTo>
                    <a:pt x="237" y="916"/>
                    <a:pt x="245" y="903"/>
                    <a:pt x="245" y="902"/>
                  </a:cubicBezTo>
                  <a:cubicBezTo>
                    <a:pt x="246" y="900"/>
                    <a:pt x="248" y="899"/>
                    <a:pt x="245" y="895"/>
                  </a:cubicBezTo>
                  <a:cubicBezTo>
                    <a:pt x="242" y="890"/>
                    <a:pt x="241" y="891"/>
                    <a:pt x="236" y="884"/>
                  </a:cubicBezTo>
                  <a:cubicBezTo>
                    <a:pt x="231" y="877"/>
                    <a:pt x="229" y="875"/>
                    <a:pt x="234" y="867"/>
                  </a:cubicBezTo>
                  <a:cubicBezTo>
                    <a:pt x="238" y="860"/>
                    <a:pt x="253" y="836"/>
                    <a:pt x="253" y="810"/>
                  </a:cubicBezTo>
                  <a:cubicBezTo>
                    <a:pt x="252" y="785"/>
                    <a:pt x="251" y="789"/>
                    <a:pt x="254" y="772"/>
                  </a:cubicBezTo>
                  <a:cubicBezTo>
                    <a:pt x="258" y="755"/>
                    <a:pt x="263" y="691"/>
                    <a:pt x="265" y="679"/>
                  </a:cubicBezTo>
                  <a:cubicBezTo>
                    <a:pt x="267" y="666"/>
                    <a:pt x="285" y="594"/>
                    <a:pt x="283" y="563"/>
                  </a:cubicBezTo>
                  <a:cubicBezTo>
                    <a:pt x="281" y="531"/>
                    <a:pt x="285" y="525"/>
                    <a:pt x="285" y="525"/>
                  </a:cubicBezTo>
                  <a:cubicBezTo>
                    <a:pt x="292" y="531"/>
                    <a:pt x="292" y="531"/>
                    <a:pt x="292" y="531"/>
                  </a:cubicBezTo>
                  <a:cubicBezTo>
                    <a:pt x="288" y="516"/>
                    <a:pt x="288" y="516"/>
                    <a:pt x="288" y="516"/>
                  </a:cubicBezTo>
                  <a:cubicBezTo>
                    <a:pt x="288" y="516"/>
                    <a:pt x="294" y="512"/>
                    <a:pt x="294" y="508"/>
                  </a:cubicBezTo>
                  <a:cubicBezTo>
                    <a:pt x="294" y="504"/>
                    <a:pt x="301" y="495"/>
                    <a:pt x="301" y="494"/>
                  </a:cubicBezTo>
                  <a:cubicBezTo>
                    <a:pt x="302" y="493"/>
                    <a:pt x="303" y="502"/>
                    <a:pt x="303" y="502"/>
                  </a:cubicBezTo>
                  <a:cubicBezTo>
                    <a:pt x="303" y="502"/>
                    <a:pt x="330" y="448"/>
                    <a:pt x="329" y="438"/>
                  </a:cubicBezTo>
                  <a:cubicBezTo>
                    <a:pt x="329" y="428"/>
                    <a:pt x="328" y="416"/>
                    <a:pt x="328" y="412"/>
                  </a:cubicBezTo>
                  <a:cubicBezTo>
                    <a:pt x="328" y="407"/>
                    <a:pt x="323" y="349"/>
                    <a:pt x="316" y="310"/>
                  </a:cubicBezTo>
                  <a:cubicBezTo>
                    <a:pt x="309" y="271"/>
                    <a:pt x="309" y="263"/>
                    <a:pt x="301" y="241"/>
                  </a:cubicBezTo>
                  <a:cubicBezTo>
                    <a:pt x="294" y="219"/>
                    <a:pt x="289" y="212"/>
                    <a:pt x="289" y="203"/>
                  </a:cubicBezTo>
                  <a:cubicBezTo>
                    <a:pt x="288" y="193"/>
                    <a:pt x="287" y="187"/>
                    <a:pt x="284" y="184"/>
                  </a:cubicBezTo>
                  <a:cubicBezTo>
                    <a:pt x="281" y="181"/>
                    <a:pt x="219" y="171"/>
                    <a:pt x="213" y="167"/>
                  </a:cubicBezTo>
                  <a:cubicBezTo>
                    <a:pt x="206" y="164"/>
                    <a:pt x="198" y="157"/>
                    <a:pt x="195" y="152"/>
                  </a:cubicBezTo>
                  <a:cubicBezTo>
                    <a:pt x="191" y="148"/>
                    <a:pt x="188" y="145"/>
                    <a:pt x="188" y="145"/>
                  </a:cubicBezTo>
                  <a:cubicBezTo>
                    <a:pt x="188" y="145"/>
                    <a:pt x="189" y="135"/>
                    <a:pt x="189" y="123"/>
                  </a:cubicBezTo>
                  <a:cubicBezTo>
                    <a:pt x="189" y="111"/>
                    <a:pt x="190" y="107"/>
                    <a:pt x="193" y="108"/>
                  </a:cubicBezTo>
                  <a:cubicBezTo>
                    <a:pt x="196" y="108"/>
                    <a:pt x="201" y="103"/>
                    <a:pt x="202" y="95"/>
                  </a:cubicBezTo>
                  <a:cubicBezTo>
                    <a:pt x="204" y="86"/>
                    <a:pt x="204" y="79"/>
                    <a:pt x="202" y="76"/>
                  </a:cubicBezTo>
                  <a:cubicBezTo>
                    <a:pt x="200" y="73"/>
                    <a:pt x="196" y="71"/>
                    <a:pt x="19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1"/>
            <p:cNvSpPr>
              <a:spLocks noEditPoints="1"/>
            </p:cNvSpPr>
            <p:nvPr/>
          </p:nvSpPr>
          <p:spPr bwMode="auto">
            <a:xfrm>
              <a:off x="4862513" y="1701800"/>
              <a:ext cx="114300" cy="263525"/>
            </a:xfrm>
            <a:custGeom>
              <a:avLst/>
              <a:gdLst>
                <a:gd name="T0" fmla="*/ 43 w 78"/>
                <a:gd name="T1" fmla="*/ 27 h 181"/>
                <a:gd name="T2" fmla="*/ 43 w 78"/>
                <a:gd name="T3" fmla="*/ 27 h 181"/>
                <a:gd name="T4" fmla="*/ 38 w 78"/>
                <a:gd name="T5" fmla="*/ 27 h 181"/>
                <a:gd name="T6" fmla="*/ 24 w 78"/>
                <a:gd name="T7" fmla="*/ 24 h 181"/>
                <a:gd name="T8" fmla="*/ 4 w 78"/>
                <a:gd name="T9" fmla="*/ 5 h 181"/>
                <a:gd name="T10" fmla="*/ 4 w 78"/>
                <a:gd name="T11" fmla="*/ 5 h 181"/>
                <a:gd name="T12" fmla="*/ 2 w 78"/>
                <a:gd name="T13" fmla="*/ 10 h 181"/>
                <a:gd name="T14" fmla="*/ 1 w 78"/>
                <a:gd name="T15" fmla="*/ 42 h 181"/>
                <a:gd name="T16" fmla="*/ 11 w 78"/>
                <a:gd name="T17" fmla="*/ 109 h 181"/>
                <a:gd name="T18" fmla="*/ 12 w 78"/>
                <a:gd name="T19" fmla="*/ 100 h 181"/>
                <a:gd name="T20" fmla="*/ 27 w 78"/>
                <a:gd name="T21" fmla="*/ 56 h 181"/>
                <a:gd name="T22" fmla="*/ 26 w 78"/>
                <a:gd name="T23" fmla="*/ 38 h 181"/>
                <a:gd name="T24" fmla="*/ 35 w 78"/>
                <a:gd name="T25" fmla="*/ 31 h 181"/>
                <a:gd name="T26" fmla="*/ 38 w 78"/>
                <a:gd name="T27" fmla="*/ 27 h 181"/>
                <a:gd name="T28" fmla="*/ 78 w 78"/>
                <a:gd name="T29" fmla="*/ 6 h 181"/>
                <a:gd name="T30" fmla="*/ 72 w 78"/>
                <a:gd name="T31" fmla="*/ 0 h 181"/>
                <a:gd name="T32" fmla="*/ 61 w 78"/>
                <a:gd name="T33" fmla="*/ 15 h 181"/>
                <a:gd name="T34" fmla="*/ 43 w 78"/>
                <a:gd name="T35" fmla="*/ 27 h 181"/>
                <a:gd name="T36" fmla="*/ 55 w 78"/>
                <a:gd name="T37" fmla="*/ 31 h 181"/>
                <a:gd name="T38" fmla="*/ 63 w 78"/>
                <a:gd name="T39" fmla="*/ 38 h 181"/>
                <a:gd name="T40" fmla="*/ 45 w 78"/>
                <a:gd name="T41" fmla="*/ 48 h 181"/>
                <a:gd name="T42" fmla="*/ 41 w 78"/>
                <a:gd name="T43" fmla="*/ 60 h 181"/>
                <a:gd name="T44" fmla="*/ 56 w 78"/>
                <a:gd name="T45" fmla="*/ 92 h 181"/>
                <a:gd name="T46" fmla="*/ 59 w 78"/>
                <a:gd name="T47" fmla="*/ 169 h 181"/>
                <a:gd name="T48" fmla="*/ 58 w 78"/>
                <a:gd name="T49" fmla="*/ 181 h 181"/>
                <a:gd name="T50" fmla="*/ 70 w 78"/>
                <a:gd name="T51" fmla="*/ 74 h 181"/>
                <a:gd name="T52" fmla="*/ 76 w 78"/>
                <a:gd name="T53" fmla="*/ 21 h 181"/>
                <a:gd name="T54" fmla="*/ 78 w 78"/>
                <a:gd name="T55" fmla="*/ 8 h 181"/>
                <a:gd name="T56" fmla="*/ 78 w 78"/>
                <a:gd name="T57" fmla="*/ 7 h 181"/>
                <a:gd name="T58" fmla="*/ 78 w 78"/>
                <a:gd name="T59" fmla="*/ 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181">
                  <a:moveTo>
                    <a:pt x="43" y="27"/>
                  </a:moveTo>
                  <a:cubicBezTo>
                    <a:pt x="43" y="27"/>
                    <a:pt x="43" y="27"/>
                    <a:pt x="43" y="27"/>
                  </a:cubicBezTo>
                  <a:close/>
                  <a:moveTo>
                    <a:pt x="38" y="27"/>
                  </a:moveTo>
                  <a:cubicBezTo>
                    <a:pt x="38" y="27"/>
                    <a:pt x="32" y="28"/>
                    <a:pt x="24" y="24"/>
                  </a:cubicBezTo>
                  <a:cubicBezTo>
                    <a:pt x="19" y="22"/>
                    <a:pt x="10" y="12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8"/>
                    <a:pt x="2" y="10"/>
                  </a:cubicBezTo>
                  <a:cubicBezTo>
                    <a:pt x="3" y="12"/>
                    <a:pt x="2" y="19"/>
                    <a:pt x="1" y="42"/>
                  </a:cubicBezTo>
                  <a:cubicBezTo>
                    <a:pt x="0" y="66"/>
                    <a:pt x="11" y="109"/>
                    <a:pt x="11" y="109"/>
                  </a:cubicBezTo>
                  <a:cubicBezTo>
                    <a:pt x="11" y="109"/>
                    <a:pt x="11" y="109"/>
                    <a:pt x="12" y="100"/>
                  </a:cubicBezTo>
                  <a:cubicBezTo>
                    <a:pt x="12" y="92"/>
                    <a:pt x="25" y="61"/>
                    <a:pt x="27" y="56"/>
                  </a:cubicBezTo>
                  <a:cubicBezTo>
                    <a:pt x="30" y="50"/>
                    <a:pt x="24" y="45"/>
                    <a:pt x="26" y="38"/>
                  </a:cubicBezTo>
                  <a:cubicBezTo>
                    <a:pt x="28" y="31"/>
                    <a:pt x="31" y="31"/>
                    <a:pt x="35" y="31"/>
                  </a:cubicBezTo>
                  <a:cubicBezTo>
                    <a:pt x="39" y="30"/>
                    <a:pt x="38" y="27"/>
                    <a:pt x="38" y="27"/>
                  </a:cubicBezTo>
                  <a:close/>
                  <a:moveTo>
                    <a:pt x="78" y="6"/>
                  </a:moveTo>
                  <a:cubicBezTo>
                    <a:pt x="75" y="3"/>
                    <a:pt x="73" y="1"/>
                    <a:pt x="72" y="0"/>
                  </a:cubicBezTo>
                  <a:cubicBezTo>
                    <a:pt x="70" y="5"/>
                    <a:pt x="66" y="11"/>
                    <a:pt x="61" y="15"/>
                  </a:cubicBezTo>
                  <a:cubicBezTo>
                    <a:pt x="53" y="22"/>
                    <a:pt x="45" y="26"/>
                    <a:pt x="43" y="27"/>
                  </a:cubicBezTo>
                  <a:cubicBezTo>
                    <a:pt x="44" y="26"/>
                    <a:pt x="48" y="26"/>
                    <a:pt x="55" y="31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8"/>
                    <a:pt x="48" y="42"/>
                    <a:pt x="45" y="48"/>
                  </a:cubicBezTo>
                  <a:cubicBezTo>
                    <a:pt x="43" y="55"/>
                    <a:pt x="41" y="60"/>
                    <a:pt x="41" y="60"/>
                  </a:cubicBezTo>
                  <a:cubicBezTo>
                    <a:pt x="41" y="60"/>
                    <a:pt x="55" y="78"/>
                    <a:pt x="56" y="92"/>
                  </a:cubicBezTo>
                  <a:cubicBezTo>
                    <a:pt x="58" y="106"/>
                    <a:pt x="59" y="157"/>
                    <a:pt x="59" y="169"/>
                  </a:cubicBezTo>
                  <a:cubicBezTo>
                    <a:pt x="58" y="180"/>
                    <a:pt x="58" y="181"/>
                    <a:pt x="58" y="181"/>
                  </a:cubicBezTo>
                  <a:cubicBezTo>
                    <a:pt x="58" y="181"/>
                    <a:pt x="65" y="104"/>
                    <a:pt x="70" y="74"/>
                  </a:cubicBezTo>
                  <a:cubicBezTo>
                    <a:pt x="74" y="43"/>
                    <a:pt x="75" y="28"/>
                    <a:pt x="76" y="21"/>
                  </a:cubicBezTo>
                  <a:cubicBezTo>
                    <a:pt x="77" y="14"/>
                    <a:pt x="77" y="13"/>
                    <a:pt x="78" y="8"/>
                  </a:cubicBezTo>
                  <a:cubicBezTo>
                    <a:pt x="78" y="7"/>
                    <a:pt x="78" y="7"/>
                    <a:pt x="78" y="7"/>
                  </a:cubicBezTo>
                  <a:lnTo>
                    <a:pt x="7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40156" y="3535955"/>
            <a:ext cx="6281737" cy="2108200"/>
            <a:chOff x="-6400801" y="4398417"/>
            <a:chExt cx="6281737" cy="2108200"/>
          </a:xfrm>
          <a:solidFill>
            <a:srgbClr val="333333"/>
          </a:solidFill>
        </p:grpSpPr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-6400801" y="4447629"/>
              <a:ext cx="865188" cy="2051050"/>
            </a:xfrm>
            <a:custGeom>
              <a:avLst/>
              <a:gdLst>
                <a:gd name="T0" fmla="*/ 144 w 231"/>
                <a:gd name="T1" fmla="*/ 36 h 547"/>
                <a:gd name="T2" fmla="*/ 148 w 231"/>
                <a:gd name="T3" fmla="*/ 71 h 547"/>
                <a:gd name="T4" fmla="*/ 167 w 231"/>
                <a:gd name="T5" fmla="*/ 93 h 547"/>
                <a:gd name="T6" fmla="*/ 140 w 231"/>
                <a:gd name="T7" fmla="*/ 114 h 547"/>
                <a:gd name="T8" fmla="*/ 102 w 231"/>
                <a:gd name="T9" fmla="*/ 110 h 547"/>
                <a:gd name="T10" fmla="*/ 60 w 231"/>
                <a:gd name="T11" fmla="*/ 94 h 547"/>
                <a:gd name="T12" fmla="*/ 0 w 231"/>
                <a:gd name="T13" fmla="*/ 34 h 547"/>
                <a:gd name="T14" fmla="*/ 40 w 231"/>
                <a:gd name="T15" fmla="*/ 95 h 547"/>
                <a:gd name="T16" fmla="*/ 47 w 231"/>
                <a:gd name="T17" fmla="*/ 111 h 547"/>
                <a:gd name="T18" fmla="*/ 69 w 231"/>
                <a:gd name="T19" fmla="*/ 120 h 547"/>
                <a:gd name="T20" fmla="*/ 134 w 231"/>
                <a:gd name="T21" fmla="*/ 146 h 547"/>
                <a:gd name="T22" fmla="*/ 115 w 231"/>
                <a:gd name="T23" fmla="*/ 203 h 547"/>
                <a:gd name="T24" fmla="*/ 90 w 231"/>
                <a:gd name="T25" fmla="*/ 216 h 547"/>
                <a:gd name="T26" fmla="*/ 85 w 231"/>
                <a:gd name="T27" fmla="*/ 224 h 547"/>
                <a:gd name="T28" fmla="*/ 74 w 231"/>
                <a:gd name="T29" fmla="*/ 237 h 547"/>
                <a:gd name="T30" fmla="*/ 102 w 231"/>
                <a:gd name="T31" fmla="*/ 248 h 547"/>
                <a:gd name="T32" fmla="*/ 108 w 231"/>
                <a:gd name="T33" fmla="*/ 295 h 547"/>
                <a:gd name="T34" fmla="*/ 127 w 231"/>
                <a:gd name="T35" fmla="*/ 357 h 547"/>
                <a:gd name="T36" fmla="*/ 116 w 231"/>
                <a:gd name="T37" fmla="*/ 455 h 547"/>
                <a:gd name="T38" fmla="*/ 111 w 231"/>
                <a:gd name="T39" fmla="*/ 473 h 547"/>
                <a:gd name="T40" fmla="*/ 76 w 231"/>
                <a:gd name="T41" fmla="*/ 482 h 547"/>
                <a:gd name="T42" fmla="*/ 119 w 231"/>
                <a:gd name="T43" fmla="*/ 490 h 547"/>
                <a:gd name="T44" fmla="*/ 156 w 231"/>
                <a:gd name="T45" fmla="*/ 493 h 547"/>
                <a:gd name="T46" fmla="*/ 151 w 231"/>
                <a:gd name="T47" fmla="*/ 518 h 547"/>
                <a:gd name="T48" fmla="*/ 113 w 231"/>
                <a:gd name="T49" fmla="*/ 536 h 547"/>
                <a:gd name="T50" fmla="*/ 178 w 231"/>
                <a:gd name="T51" fmla="*/ 537 h 547"/>
                <a:gd name="T52" fmla="*/ 196 w 231"/>
                <a:gd name="T53" fmla="*/ 527 h 547"/>
                <a:gd name="T54" fmla="*/ 196 w 231"/>
                <a:gd name="T55" fmla="*/ 378 h 547"/>
                <a:gd name="T56" fmla="*/ 214 w 231"/>
                <a:gd name="T57" fmla="*/ 314 h 547"/>
                <a:gd name="T58" fmla="*/ 220 w 231"/>
                <a:gd name="T59" fmla="*/ 207 h 547"/>
                <a:gd name="T60" fmla="*/ 212 w 231"/>
                <a:gd name="T61" fmla="*/ 81 h 547"/>
                <a:gd name="T62" fmla="*/ 200 w 231"/>
                <a:gd name="T63" fmla="*/ 68 h 547"/>
                <a:gd name="T64" fmla="*/ 202 w 231"/>
                <a:gd name="T65" fmla="*/ 16 h 547"/>
                <a:gd name="T66" fmla="*/ 188 w 231"/>
                <a:gd name="T67" fmla="*/ 3 h 547"/>
                <a:gd name="T68" fmla="*/ 153 w 231"/>
                <a:gd name="T69" fmla="*/ 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547">
                  <a:moveTo>
                    <a:pt x="148" y="22"/>
                  </a:moveTo>
                  <a:cubicBezTo>
                    <a:pt x="147" y="27"/>
                    <a:pt x="146" y="32"/>
                    <a:pt x="144" y="36"/>
                  </a:cubicBezTo>
                  <a:cubicBezTo>
                    <a:pt x="147" y="43"/>
                    <a:pt x="145" y="48"/>
                    <a:pt x="145" y="56"/>
                  </a:cubicBezTo>
                  <a:cubicBezTo>
                    <a:pt x="145" y="61"/>
                    <a:pt x="147" y="66"/>
                    <a:pt x="148" y="71"/>
                  </a:cubicBezTo>
                  <a:cubicBezTo>
                    <a:pt x="149" y="79"/>
                    <a:pt x="155" y="81"/>
                    <a:pt x="162" y="82"/>
                  </a:cubicBezTo>
                  <a:cubicBezTo>
                    <a:pt x="163" y="86"/>
                    <a:pt x="165" y="90"/>
                    <a:pt x="167" y="93"/>
                  </a:cubicBezTo>
                  <a:cubicBezTo>
                    <a:pt x="161" y="97"/>
                    <a:pt x="156" y="100"/>
                    <a:pt x="154" y="107"/>
                  </a:cubicBezTo>
                  <a:cubicBezTo>
                    <a:pt x="149" y="109"/>
                    <a:pt x="145" y="112"/>
                    <a:pt x="140" y="114"/>
                  </a:cubicBezTo>
                  <a:cubicBezTo>
                    <a:pt x="134" y="113"/>
                    <a:pt x="128" y="113"/>
                    <a:pt x="122" y="114"/>
                  </a:cubicBezTo>
                  <a:cubicBezTo>
                    <a:pt x="116" y="110"/>
                    <a:pt x="109" y="113"/>
                    <a:pt x="102" y="110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83" y="105"/>
                    <a:pt x="68" y="105"/>
                    <a:pt x="60" y="94"/>
                  </a:cubicBezTo>
                  <a:cubicBezTo>
                    <a:pt x="56" y="90"/>
                    <a:pt x="45" y="84"/>
                    <a:pt x="40" y="8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4" y="94"/>
                    <a:pt x="36" y="96"/>
                    <a:pt x="40" y="95"/>
                  </a:cubicBezTo>
                  <a:cubicBezTo>
                    <a:pt x="37" y="101"/>
                    <a:pt x="42" y="100"/>
                    <a:pt x="41" y="105"/>
                  </a:cubicBezTo>
                  <a:cubicBezTo>
                    <a:pt x="45" y="107"/>
                    <a:pt x="41" y="110"/>
                    <a:pt x="47" y="111"/>
                  </a:cubicBezTo>
                  <a:cubicBezTo>
                    <a:pt x="51" y="111"/>
                    <a:pt x="53" y="114"/>
                    <a:pt x="56" y="117"/>
                  </a:cubicBezTo>
                  <a:cubicBezTo>
                    <a:pt x="61" y="117"/>
                    <a:pt x="64" y="118"/>
                    <a:pt x="69" y="120"/>
                  </a:cubicBezTo>
                  <a:cubicBezTo>
                    <a:pt x="69" y="126"/>
                    <a:pt x="71" y="131"/>
                    <a:pt x="72" y="137"/>
                  </a:cubicBezTo>
                  <a:cubicBezTo>
                    <a:pt x="93" y="141"/>
                    <a:pt x="113" y="143"/>
                    <a:pt x="134" y="146"/>
                  </a:cubicBezTo>
                  <a:cubicBezTo>
                    <a:pt x="128" y="161"/>
                    <a:pt x="121" y="174"/>
                    <a:pt x="119" y="190"/>
                  </a:cubicBezTo>
                  <a:cubicBezTo>
                    <a:pt x="115" y="203"/>
                    <a:pt x="115" y="203"/>
                    <a:pt x="115" y="203"/>
                  </a:cubicBezTo>
                  <a:cubicBezTo>
                    <a:pt x="116" y="215"/>
                    <a:pt x="116" y="215"/>
                    <a:pt x="116" y="215"/>
                  </a:cubicBezTo>
                  <a:cubicBezTo>
                    <a:pt x="107" y="220"/>
                    <a:pt x="100" y="219"/>
                    <a:pt x="90" y="216"/>
                  </a:cubicBezTo>
                  <a:cubicBezTo>
                    <a:pt x="84" y="217"/>
                    <a:pt x="78" y="218"/>
                    <a:pt x="72" y="219"/>
                  </a:cubicBezTo>
                  <a:cubicBezTo>
                    <a:pt x="66" y="225"/>
                    <a:pt x="82" y="224"/>
                    <a:pt x="85" y="224"/>
                  </a:cubicBezTo>
                  <a:cubicBezTo>
                    <a:pt x="79" y="228"/>
                    <a:pt x="74" y="230"/>
                    <a:pt x="69" y="233"/>
                  </a:cubicBezTo>
                  <a:cubicBezTo>
                    <a:pt x="70" y="236"/>
                    <a:pt x="71" y="236"/>
                    <a:pt x="74" y="237"/>
                  </a:cubicBezTo>
                  <a:cubicBezTo>
                    <a:pt x="74" y="241"/>
                    <a:pt x="75" y="243"/>
                    <a:pt x="79" y="243"/>
                  </a:cubicBezTo>
                  <a:cubicBezTo>
                    <a:pt x="87" y="249"/>
                    <a:pt x="93" y="250"/>
                    <a:pt x="102" y="248"/>
                  </a:cubicBezTo>
                  <a:cubicBezTo>
                    <a:pt x="105" y="253"/>
                    <a:pt x="108" y="258"/>
                    <a:pt x="110" y="263"/>
                  </a:cubicBezTo>
                  <a:cubicBezTo>
                    <a:pt x="108" y="295"/>
                    <a:pt x="108" y="295"/>
                    <a:pt x="108" y="295"/>
                  </a:cubicBezTo>
                  <a:cubicBezTo>
                    <a:pt x="110" y="304"/>
                    <a:pt x="120" y="311"/>
                    <a:pt x="127" y="319"/>
                  </a:cubicBezTo>
                  <a:cubicBezTo>
                    <a:pt x="128" y="332"/>
                    <a:pt x="128" y="344"/>
                    <a:pt x="127" y="357"/>
                  </a:cubicBezTo>
                  <a:cubicBezTo>
                    <a:pt x="125" y="374"/>
                    <a:pt x="127" y="390"/>
                    <a:pt x="126" y="406"/>
                  </a:cubicBezTo>
                  <a:cubicBezTo>
                    <a:pt x="123" y="422"/>
                    <a:pt x="119" y="439"/>
                    <a:pt x="116" y="455"/>
                  </a:cubicBezTo>
                  <a:cubicBezTo>
                    <a:pt x="119" y="464"/>
                    <a:pt x="119" y="464"/>
                    <a:pt x="119" y="464"/>
                  </a:cubicBezTo>
                  <a:cubicBezTo>
                    <a:pt x="111" y="473"/>
                    <a:pt x="111" y="473"/>
                    <a:pt x="111" y="473"/>
                  </a:cubicBezTo>
                  <a:cubicBezTo>
                    <a:pt x="102" y="474"/>
                    <a:pt x="92" y="474"/>
                    <a:pt x="83" y="477"/>
                  </a:cubicBezTo>
                  <a:cubicBezTo>
                    <a:pt x="78" y="477"/>
                    <a:pt x="78" y="478"/>
                    <a:pt x="76" y="482"/>
                  </a:cubicBezTo>
                  <a:cubicBezTo>
                    <a:pt x="85" y="489"/>
                    <a:pt x="93" y="490"/>
                    <a:pt x="104" y="491"/>
                  </a:cubicBezTo>
                  <a:cubicBezTo>
                    <a:pt x="119" y="490"/>
                    <a:pt x="119" y="490"/>
                    <a:pt x="119" y="490"/>
                  </a:cubicBezTo>
                  <a:cubicBezTo>
                    <a:pt x="130" y="491"/>
                    <a:pt x="136" y="496"/>
                    <a:pt x="148" y="496"/>
                  </a:cubicBezTo>
                  <a:cubicBezTo>
                    <a:pt x="152" y="492"/>
                    <a:pt x="152" y="490"/>
                    <a:pt x="156" y="493"/>
                  </a:cubicBezTo>
                  <a:cubicBezTo>
                    <a:pt x="156" y="499"/>
                    <a:pt x="157" y="505"/>
                    <a:pt x="157" y="510"/>
                  </a:cubicBezTo>
                  <a:cubicBezTo>
                    <a:pt x="151" y="518"/>
                    <a:pt x="151" y="518"/>
                    <a:pt x="151" y="518"/>
                  </a:cubicBezTo>
                  <a:cubicBezTo>
                    <a:pt x="139" y="524"/>
                    <a:pt x="128" y="526"/>
                    <a:pt x="115" y="530"/>
                  </a:cubicBezTo>
                  <a:cubicBezTo>
                    <a:pt x="113" y="536"/>
                    <a:pt x="113" y="536"/>
                    <a:pt x="113" y="536"/>
                  </a:cubicBezTo>
                  <a:cubicBezTo>
                    <a:pt x="120" y="547"/>
                    <a:pt x="143" y="545"/>
                    <a:pt x="155" y="544"/>
                  </a:cubicBezTo>
                  <a:cubicBezTo>
                    <a:pt x="163" y="542"/>
                    <a:pt x="170" y="539"/>
                    <a:pt x="178" y="537"/>
                  </a:cubicBezTo>
                  <a:cubicBezTo>
                    <a:pt x="184" y="537"/>
                    <a:pt x="188" y="537"/>
                    <a:pt x="194" y="536"/>
                  </a:cubicBezTo>
                  <a:cubicBezTo>
                    <a:pt x="196" y="527"/>
                    <a:pt x="196" y="527"/>
                    <a:pt x="196" y="527"/>
                  </a:cubicBezTo>
                  <a:cubicBezTo>
                    <a:pt x="203" y="525"/>
                    <a:pt x="203" y="525"/>
                    <a:pt x="203" y="525"/>
                  </a:cubicBezTo>
                  <a:cubicBezTo>
                    <a:pt x="209" y="475"/>
                    <a:pt x="203" y="427"/>
                    <a:pt x="196" y="378"/>
                  </a:cubicBezTo>
                  <a:cubicBezTo>
                    <a:pt x="197" y="361"/>
                    <a:pt x="197" y="343"/>
                    <a:pt x="197" y="325"/>
                  </a:cubicBezTo>
                  <a:cubicBezTo>
                    <a:pt x="205" y="322"/>
                    <a:pt x="208" y="320"/>
                    <a:pt x="214" y="314"/>
                  </a:cubicBezTo>
                  <a:cubicBezTo>
                    <a:pt x="212" y="289"/>
                    <a:pt x="212" y="289"/>
                    <a:pt x="212" y="289"/>
                  </a:cubicBezTo>
                  <a:cubicBezTo>
                    <a:pt x="214" y="261"/>
                    <a:pt x="216" y="234"/>
                    <a:pt x="220" y="207"/>
                  </a:cubicBezTo>
                  <a:cubicBezTo>
                    <a:pt x="224" y="184"/>
                    <a:pt x="229" y="161"/>
                    <a:pt x="231" y="138"/>
                  </a:cubicBezTo>
                  <a:cubicBezTo>
                    <a:pt x="229" y="117"/>
                    <a:pt x="223" y="99"/>
                    <a:pt x="212" y="81"/>
                  </a:cubicBezTo>
                  <a:cubicBezTo>
                    <a:pt x="211" y="76"/>
                    <a:pt x="209" y="71"/>
                    <a:pt x="207" y="66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0" y="61"/>
                    <a:pt x="201" y="57"/>
                    <a:pt x="203" y="51"/>
                  </a:cubicBezTo>
                  <a:cubicBezTo>
                    <a:pt x="208" y="41"/>
                    <a:pt x="206" y="27"/>
                    <a:pt x="202" y="16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77" y="0"/>
                    <a:pt x="171" y="0"/>
                    <a:pt x="160" y="2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0" y="13"/>
                    <a:pt x="146" y="16"/>
                    <a:pt x="148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-3889376" y="4422229"/>
              <a:ext cx="585788" cy="2076450"/>
            </a:xfrm>
            <a:custGeom>
              <a:avLst/>
              <a:gdLst>
                <a:gd name="T0" fmla="*/ 104 w 156"/>
                <a:gd name="T1" fmla="*/ 95 h 554"/>
                <a:gd name="T2" fmla="*/ 146 w 156"/>
                <a:gd name="T3" fmla="*/ 113 h 554"/>
                <a:gd name="T4" fmla="*/ 155 w 156"/>
                <a:gd name="T5" fmla="*/ 178 h 554"/>
                <a:gd name="T6" fmla="*/ 152 w 156"/>
                <a:gd name="T7" fmla="*/ 227 h 554"/>
                <a:gd name="T8" fmla="*/ 142 w 156"/>
                <a:gd name="T9" fmla="*/ 254 h 554"/>
                <a:gd name="T10" fmla="*/ 137 w 156"/>
                <a:gd name="T11" fmla="*/ 301 h 554"/>
                <a:gd name="T12" fmla="*/ 122 w 156"/>
                <a:gd name="T13" fmla="*/ 378 h 554"/>
                <a:gd name="T14" fmla="*/ 108 w 156"/>
                <a:gd name="T15" fmla="*/ 394 h 554"/>
                <a:gd name="T16" fmla="*/ 90 w 156"/>
                <a:gd name="T17" fmla="*/ 517 h 554"/>
                <a:gd name="T18" fmla="*/ 111 w 156"/>
                <a:gd name="T19" fmla="*/ 550 h 554"/>
                <a:gd name="T20" fmla="*/ 80 w 156"/>
                <a:gd name="T21" fmla="*/ 543 h 554"/>
                <a:gd name="T22" fmla="*/ 67 w 156"/>
                <a:gd name="T23" fmla="*/ 532 h 554"/>
                <a:gd name="T24" fmla="*/ 48 w 156"/>
                <a:gd name="T25" fmla="*/ 552 h 554"/>
                <a:gd name="T26" fmla="*/ 34 w 156"/>
                <a:gd name="T27" fmla="*/ 533 h 554"/>
                <a:gd name="T28" fmla="*/ 51 w 156"/>
                <a:gd name="T29" fmla="*/ 459 h 554"/>
                <a:gd name="T30" fmla="*/ 39 w 156"/>
                <a:gd name="T31" fmla="*/ 392 h 554"/>
                <a:gd name="T32" fmla="*/ 22 w 156"/>
                <a:gd name="T33" fmla="*/ 309 h 554"/>
                <a:gd name="T34" fmla="*/ 24 w 156"/>
                <a:gd name="T35" fmla="*/ 318 h 554"/>
                <a:gd name="T36" fmla="*/ 28 w 156"/>
                <a:gd name="T37" fmla="*/ 385 h 554"/>
                <a:gd name="T38" fmla="*/ 10 w 156"/>
                <a:gd name="T39" fmla="*/ 385 h 554"/>
                <a:gd name="T40" fmla="*/ 10 w 156"/>
                <a:gd name="T41" fmla="*/ 318 h 554"/>
                <a:gd name="T42" fmla="*/ 0 w 156"/>
                <a:gd name="T43" fmla="*/ 288 h 554"/>
                <a:gd name="T44" fmla="*/ 2 w 156"/>
                <a:gd name="T45" fmla="*/ 209 h 554"/>
                <a:gd name="T46" fmla="*/ 11 w 156"/>
                <a:gd name="T47" fmla="*/ 112 h 554"/>
                <a:gd name="T48" fmla="*/ 59 w 156"/>
                <a:gd name="T49" fmla="*/ 86 h 554"/>
                <a:gd name="T50" fmla="*/ 32 w 156"/>
                <a:gd name="T51" fmla="*/ 74 h 554"/>
                <a:gd name="T52" fmla="*/ 30 w 156"/>
                <a:gd name="T53" fmla="*/ 60 h 554"/>
                <a:gd name="T54" fmla="*/ 53 w 156"/>
                <a:gd name="T55" fmla="*/ 13 h 554"/>
                <a:gd name="T56" fmla="*/ 101 w 156"/>
                <a:gd name="T57" fmla="*/ 33 h 554"/>
                <a:gd name="T58" fmla="*/ 111 w 156"/>
                <a:gd name="T59" fmla="*/ 46 h 554"/>
                <a:gd name="T60" fmla="*/ 118 w 156"/>
                <a:gd name="T61" fmla="*/ 54 h 554"/>
                <a:gd name="T62" fmla="*/ 115 w 156"/>
                <a:gd name="T63" fmla="*/ 67 h 554"/>
                <a:gd name="T64" fmla="*/ 61 w 156"/>
                <a:gd name="T65" fmla="*/ 86 h 554"/>
                <a:gd name="T66" fmla="*/ 87 w 156"/>
                <a:gd name="T67" fmla="*/ 84 h 554"/>
                <a:gd name="T68" fmla="*/ 77 w 156"/>
                <a:gd name="T69" fmla="*/ 127 h 554"/>
                <a:gd name="T70" fmla="*/ 61 w 156"/>
                <a:gd name="T71" fmla="*/ 86 h 554"/>
                <a:gd name="T72" fmla="*/ 69 w 156"/>
                <a:gd name="T73" fmla="*/ 496 h 554"/>
                <a:gd name="T74" fmla="*/ 75 w 156"/>
                <a:gd name="T75" fmla="*/ 503 h 554"/>
                <a:gd name="T76" fmla="*/ 16 w 156"/>
                <a:gd name="T77" fmla="*/ 313 h 554"/>
                <a:gd name="T78" fmla="*/ 16 w 156"/>
                <a:gd name="T79" fmla="*/ 313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6" h="554">
                  <a:moveTo>
                    <a:pt x="89" y="84"/>
                  </a:moveTo>
                  <a:cubicBezTo>
                    <a:pt x="92" y="89"/>
                    <a:pt x="99" y="92"/>
                    <a:pt x="104" y="95"/>
                  </a:cubicBezTo>
                  <a:cubicBezTo>
                    <a:pt x="115" y="96"/>
                    <a:pt x="125" y="97"/>
                    <a:pt x="135" y="101"/>
                  </a:cubicBezTo>
                  <a:cubicBezTo>
                    <a:pt x="140" y="103"/>
                    <a:pt x="144" y="108"/>
                    <a:pt x="146" y="113"/>
                  </a:cubicBezTo>
                  <a:cubicBezTo>
                    <a:pt x="151" y="132"/>
                    <a:pt x="152" y="151"/>
                    <a:pt x="152" y="170"/>
                  </a:cubicBezTo>
                  <a:cubicBezTo>
                    <a:pt x="155" y="178"/>
                    <a:pt x="155" y="178"/>
                    <a:pt x="155" y="178"/>
                  </a:cubicBezTo>
                  <a:cubicBezTo>
                    <a:pt x="154" y="186"/>
                    <a:pt x="150" y="187"/>
                    <a:pt x="156" y="195"/>
                  </a:cubicBezTo>
                  <a:cubicBezTo>
                    <a:pt x="151" y="206"/>
                    <a:pt x="149" y="216"/>
                    <a:pt x="152" y="227"/>
                  </a:cubicBezTo>
                  <a:cubicBezTo>
                    <a:pt x="151" y="238"/>
                    <a:pt x="151" y="238"/>
                    <a:pt x="151" y="238"/>
                  </a:cubicBezTo>
                  <a:cubicBezTo>
                    <a:pt x="148" y="243"/>
                    <a:pt x="146" y="249"/>
                    <a:pt x="142" y="254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4" y="270"/>
                    <a:pt x="137" y="285"/>
                    <a:pt x="137" y="301"/>
                  </a:cubicBezTo>
                  <a:cubicBezTo>
                    <a:pt x="130" y="302"/>
                    <a:pt x="130" y="302"/>
                    <a:pt x="130" y="302"/>
                  </a:cubicBezTo>
                  <a:cubicBezTo>
                    <a:pt x="128" y="327"/>
                    <a:pt x="125" y="352"/>
                    <a:pt x="122" y="378"/>
                  </a:cubicBezTo>
                  <a:cubicBezTo>
                    <a:pt x="120" y="387"/>
                    <a:pt x="121" y="390"/>
                    <a:pt x="120" y="392"/>
                  </a:cubicBezTo>
                  <a:cubicBezTo>
                    <a:pt x="117" y="395"/>
                    <a:pt x="112" y="394"/>
                    <a:pt x="108" y="394"/>
                  </a:cubicBezTo>
                  <a:cubicBezTo>
                    <a:pt x="106" y="420"/>
                    <a:pt x="105" y="443"/>
                    <a:pt x="98" y="467"/>
                  </a:cubicBezTo>
                  <a:cubicBezTo>
                    <a:pt x="94" y="484"/>
                    <a:pt x="89" y="500"/>
                    <a:pt x="90" y="517"/>
                  </a:cubicBezTo>
                  <a:cubicBezTo>
                    <a:pt x="93" y="529"/>
                    <a:pt x="100" y="537"/>
                    <a:pt x="110" y="545"/>
                  </a:cubicBezTo>
                  <a:cubicBezTo>
                    <a:pt x="111" y="547"/>
                    <a:pt x="111" y="548"/>
                    <a:pt x="111" y="550"/>
                  </a:cubicBezTo>
                  <a:cubicBezTo>
                    <a:pt x="104" y="551"/>
                    <a:pt x="90" y="554"/>
                    <a:pt x="84" y="549"/>
                  </a:cubicBezTo>
                  <a:cubicBezTo>
                    <a:pt x="83" y="546"/>
                    <a:pt x="82" y="545"/>
                    <a:pt x="80" y="543"/>
                  </a:cubicBezTo>
                  <a:cubicBezTo>
                    <a:pt x="79" y="548"/>
                    <a:pt x="79" y="548"/>
                    <a:pt x="74" y="548"/>
                  </a:cubicBezTo>
                  <a:cubicBezTo>
                    <a:pt x="72" y="542"/>
                    <a:pt x="70" y="537"/>
                    <a:pt x="67" y="532"/>
                  </a:cubicBezTo>
                  <a:cubicBezTo>
                    <a:pt x="67" y="523"/>
                    <a:pt x="67" y="523"/>
                    <a:pt x="67" y="523"/>
                  </a:cubicBezTo>
                  <a:cubicBezTo>
                    <a:pt x="65" y="538"/>
                    <a:pt x="62" y="545"/>
                    <a:pt x="48" y="552"/>
                  </a:cubicBezTo>
                  <a:cubicBezTo>
                    <a:pt x="43" y="552"/>
                    <a:pt x="41" y="552"/>
                    <a:pt x="37" y="551"/>
                  </a:cubicBezTo>
                  <a:cubicBezTo>
                    <a:pt x="34" y="545"/>
                    <a:pt x="33" y="539"/>
                    <a:pt x="34" y="533"/>
                  </a:cubicBezTo>
                  <a:cubicBezTo>
                    <a:pt x="40" y="521"/>
                    <a:pt x="48" y="510"/>
                    <a:pt x="53" y="498"/>
                  </a:cubicBezTo>
                  <a:cubicBezTo>
                    <a:pt x="54" y="484"/>
                    <a:pt x="53" y="472"/>
                    <a:pt x="51" y="459"/>
                  </a:cubicBezTo>
                  <a:cubicBezTo>
                    <a:pt x="50" y="437"/>
                    <a:pt x="50" y="415"/>
                    <a:pt x="48" y="393"/>
                  </a:cubicBezTo>
                  <a:cubicBezTo>
                    <a:pt x="41" y="394"/>
                    <a:pt x="42" y="393"/>
                    <a:pt x="39" y="392"/>
                  </a:cubicBezTo>
                  <a:cubicBezTo>
                    <a:pt x="38" y="392"/>
                    <a:pt x="31" y="319"/>
                    <a:pt x="29" y="310"/>
                  </a:cubicBezTo>
                  <a:cubicBezTo>
                    <a:pt x="22" y="309"/>
                    <a:pt x="22" y="309"/>
                    <a:pt x="22" y="309"/>
                  </a:cubicBezTo>
                  <a:cubicBezTo>
                    <a:pt x="22" y="311"/>
                    <a:pt x="22" y="312"/>
                    <a:pt x="23" y="315"/>
                  </a:cubicBezTo>
                  <a:cubicBezTo>
                    <a:pt x="27" y="314"/>
                    <a:pt x="29" y="316"/>
                    <a:pt x="24" y="318"/>
                  </a:cubicBezTo>
                  <a:cubicBezTo>
                    <a:pt x="24" y="322"/>
                    <a:pt x="23" y="322"/>
                    <a:pt x="27" y="323"/>
                  </a:cubicBezTo>
                  <a:cubicBezTo>
                    <a:pt x="29" y="344"/>
                    <a:pt x="28" y="364"/>
                    <a:pt x="28" y="385"/>
                  </a:cubicBezTo>
                  <a:cubicBezTo>
                    <a:pt x="24" y="385"/>
                    <a:pt x="24" y="385"/>
                    <a:pt x="21" y="382"/>
                  </a:cubicBezTo>
                  <a:cubicBezTo>
                    <a:pt x="17" y="384"/>
                    <a:pt x="14" y="384"/>
                    <a:pt x="10" y="385"/>
                  </a:cubicBezTo>
                  <a:cubicBezTo>
                    <a:pt x="10" y="363"/>
                    <a:pt x="10" y="342"/>
                    <a:pt x="11" y="321"/>
                  </a:cubicBezTo>
                  <a:cubicBezTo>
                    <a:pt x="15" y="320"/>
                    <a:pt x="13" y="320"/>
                    <a:pt x="10" y="318"/>
                  </a:cubicBezTo>
                  <a:cubicBezTo>
                    <a:pt x="8" y="314"/>
                    <a:pt x="7" y="311"/>
                    <a:pt x="5" y="307"/>
                  </a:cubicBezTo>
                  <a:cubicBezTo>
                    <a:pt x="5" y="300"/>
                    <a:pt x="10" y="289"/>
                    <a:pt x="0" y="288"/>
                  </a:cubicBezTo>
                  <a:cubicBezTo>
                    <a:pt x="0" y="267"/>
                    <a:pt x="2" y="246"/>
                    <a:pt x="2" y="225"/>
                  </a:cubicBezTo>
                  <a:cubicBezTo>
                    <a:pt x="2" y="209"/>
                    <a:pt x="2" y="209"/>
                    <a:pt x="2" y="209"/>
                  </a:cubicBezTo>
                  <a:cubicBezTo>
                    <a:pt x="7" y="185"/>
                    <a:pt x="9" y="163"/>
                    <a:pt x="9" y="139"/>
                  </a:cubicBezTo>
                  <a:cubicBezTo>
                    <a:pt x="10" y="130"/>
                    <a:pt x="10" y="121"/>
                    <a:pt x="11" y="112"/>
                  </a:cubicBezTo>
                  <a:cubicBezTo>
                    <a:pt x="18" y="103"/>
                    <a:pt x="36" y="99"/>
                    <a:pt x="48" y="97"/>
                  </a:cubicBezTo>
                  <a:cubicBezTo>
                    <a:pt x="51" y="93"/>
                    <a:pt x="58" y="91"/>
                    <a:pt x="59" y="86"/>
                  </a:cubicBezTo>
                  <a:cubicBezTo>
                    <a:pt x="52" y="89"/>
                    <a:pt x="41" y="88"/>
                    <a:pt x="37" y="83"/>
                  </a:cubicBezTo>
                  <a:cubicBezTo>
                    <a:pt x="45" y="81"/>
                    <a:pt x="34" y="79"/>
                    <a:pt x="32" y="74"/>
                  </a:cubicBezTo>
                  <a:cubicBezTo>
                    <a:pt x="36" y="73"/>
                    <a:pt x="37" y="73"/>
                    <a:pt x="38" y="69"/>
                  </a:cubicBezTo>
                  <a:cubicBezTo>
                    <a:pt x="33" y="67"/>
                    <a:pt x="31" y="65"/>
                    <a:pt x="30" y="60"/>
                  </a:cubicBezTo>
                  <a:cubicBezTo>
                    <a:pt x="35" y="61"/>
                    <a:pt x="37" y="54"/>
                    <a:pt x="36" y="46"/>
                  </a:cubicBezTo>
                  <a:cubicBezTo>
                    <a:pt x="36" y="30"/>
                    <a:pt x="37" y="19"/>
                    <a:pt x="53" y="13"/>
                  </a:cubicBezTo>
                  <a:cubicBezTo>
                    <a:pt x="64" y="0"/>
                    <a:pt x="84" y="4"/>
                    <a:pt x="96" y="19"/>
                  </a:cubicBezTo>
                  <a:cubicBezTo>
                    <a:pt x="101" y="25"/>
                    <a:pt x="101" y="28"/>
                    <a:pt x="101" y="33"/>
                  </a:cubicBezTo>
                  <a:cubicBezTo>
                    <a:pt x="106" y="41"/>
                    <a:pt x="110" y="39"/>
                    <a:pt x="111" y="37"/>
                  </a:cubicBezTo>
                  <a:cubicBezTo>
                    <a:pt x="113" y="39"/>
                    <a:pt x="112" y="41"/>
                    <a:pt x="111" y="46"/>
                  </a:cubicBezTo>
                  <a:cubicBezTo>
                    <a:pt x="114" y="46"/>
                    <a:pt x="114" y="46"/>
                    <a:pt x="117" y="45"/>
                  </a:cubicBezTo>
                  <a:cubicBezTo>
                    <a:pt x="117" y="48"/>
                    <a:pt x="117" y="51"/>
                    <a:pt x="118" y="54"/>
                  </a:cubicBezTo>
                  <a:cubicBezTo>
                    <a:pt x="115" y="56"/>
                    <a:pt x="107" y="63"/>
                    <a:pt x="115" y="63"/>
                  </a:cubicBezTo>
                  <a:cubicBezTo>
                    <a:pt x="115" y="63"/>
                    <a:pt x="116" y="65"/>
                    <a:pt x="115" y="67"/>
                  </a:cubicBezTo>
                  <a:cubicBezTo>
                    <a:pt x="110" y="77"/>
                    <a:pt x="99" y="80"/>
                    <a:pt x="89" y="84"/>
                  </a:cubicBezTo>
                  <a:close/>
                  <a:moveTo>
                    <a:pt x="61" y="86"/>
                  </a:moveTo>
                  <a:cubicBezTo>
                    <a:pt x="62" y="100"/>
                    <a:pt x="70" y="111"/>
                    <a:pt x="76" y="123"/>
                  </a:cubicBezTo>
                  <a:cubicBezTo>
                    <a:pt x="82" y="109"/>
                    <a:pt x="86" y="97"/>
                    <a:pt x="87" y="84"/>
                  </a:cubicBezTo>
                  <a:cubicBezTo>
                    <a:pt x="91" y="91"/>
                    <a:pt x="96" y="96"/>
                    <a:pt x="104" y="100"/>
                  </a:cubicBezTo>
                  <a:cubicBezTo>
                    <a:pt x="95" y="105"/>
                    <a:pt x="86" y="114"/>
                    <a:pt x="77" y="127"/>
                  </a:cubicBezTo>
                  <a:cubicBezTo>
                    <a:pt x="69" y="116"/>
                    <a:pt x="57" y="109"/>
                    <a:pt x="48" y="101"/>
                  </a:cubicBezTo>
                  <a:cubicBezTo>
                    <a:pt x="55" y="98"/>
                    <a:pt x="59" y="92"/>
                    <a:pt x="61" y="86"/>
                  </a:cubicBezTo>
                  <a:close/>
                  <a:moveTo>
                    <a:pt x="76" y="460"/>
                  </a:moveTo>
                  <a:cubicBezTo>
                    <a:pt x="73" y="472"/>
                    <a:pt x="70" y="484"/>
                    <a:pt x="69" y="496"/>
                  </a:cubicBezTo>
                  <a:cubicBezTo>
                    <a:pt x="72" y="503"/>
                    <a:pt x="69" y="511"/>
                    <a:pt x="68" y="519"/>
                  </a:cubicBezTo>
                  <a:cubicBezTo>
                    <a:pt x="74" y="514"/>
                    <a:pt x="74" y="511"/>
                    <a:pt x="75" y="503"/>
                  </a:cubicBezTo>
                  <a:cubicBezTo>
                    <a:pt x="75" y="489"/>
                    <a:pt x="75" y="475"/>
                    <a:pt x="76" y="460"/>
                  </a:cubicBezTo>
                  <a:close/>
                  <a:moveTo>
                    <a:pt x="16" y="313"/>
                  </a:moveTo>
                  <a:cubicBezTo>
                    <a:pt x="17" y="311"/>
                    <a:pt x="17" y="308"/>
                    <a:pt x="16" y="306"/>
                  </a:cubicBezTo>
                  <a:cubicBezTo>
                    <a:pt x="12" y="308"/>
                    <a:pt x="13" y="311"/>
                    <a:pt x="16" y="3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7"/>
            <p:cNvSpPr>
              <a:spLocks noEditPoints="1"/>
            </p:cNvSpPr>
            <p:nvPr/>
          </p:nvSpPr>
          <p:spPr bwMode="auto">
            <a:xfrm>
              <a:off x="-3074989" y="4433342"/>
              <a:ext cx="1009650" cy="2062163"/>
            </a:xfrm>
            <a:custGeom>
              <a:avLst/>
              <a:gdLst>
                <a:gd name="T0" fmla="*/ 168 w 269"/>
                <a:gd name="T1" fmla="*/ 7 h 550"/>
                <a:gd name="T2" fmla="*/ 191 w 269"/>
                <a:gd name="T3" fmla="*/ 46 h 550"/>
                <a:gd name="T4" fmla="*/ 176 w 269"/>
                <a:gd name="T5" fmla="*/ 71 h 550"/>
                <a:gd name="T6" fmla="*/ 173 w 269"/>
                <a:gd name="T7" fmla="*/ 81 h 550"/>
                <a:gd name="T8" fmla="*/ 207 w 269"/>
                <a:gd name="T9" fmla="*/ 91 h 550"/>
                <a:gd name="T10" fmla="*/ 265 w 269"/>
                <a:gd name="T11" fmla="*/ 169 h 550"/>
                <a:gd name="T12" fmla="*/ 219 w 269"/>
                <a:gd name="T13" fmla="*/ 237 h 550"/>
                <a:gd name="T14" fmla="*/ 206 w 269"/>
                <a:gd name="T15" fmla="*/ 244 h 550"/>
                <a:gd name="T16" fmla="*/ 200 w 269"/>
                <a:gd name="T17" fmla="*/ 309 h 550"/>
                <a:gd name="T18" fmla="*/ 207 w 269"/>
                <a:gd name="T19" fmla="*/ 367 h 550"/>
                <a:gd name="T20" fmla="*/ 217 w 269"/>
                <a:gd name="T21" fmla="*/ 514 h 550"/>
                <a:gd name="T22" fmla="*/ 202 w 269"/>
                <a:gd name="T23" fmla="*/ 540 h 550"/>
                <a:gd name="T24" fmla="*/ 199 w 269"/>
                <a:gd name="T25" fmla="*/ 531 h 550"/>
                <a:gd name="T26" fmla="*/ 166 w 269"/>
                <a:gd name="T27" fmla="*/ 546 h 550"/>
                <a:gd name="T28" fmla="*/ 177 w 269"/>
                <a:gd name="T29" fmla="*/ 517 h 550"/>
                <a:gd name="T30" fmla="*/ 170 w 269"/>
                <a:gd name="T31" fmla="*/ 475 h 550"/>
                <a:gd name="T32" fmla="*/ 164 w 269"/>
                <a:gd name="T33" fmla="*/ 399 h 550"/>
                <a:gd name="T34" fmla="*/ 136 w 269"/>
                <a:gd name="T35" fmla="*/ 391 h 550"/>
                <a:gd name="T36" fmla="*/ 115 w 269"/>
                <a:gd name="T37" fmla="*/ 519 h 550"/>
                <a:gd name="T38" fmla="*/ 98 w 269"/>
                <a:gd name="T39" fmla="*/ 524 h 550"/>
                <a:gd name="T40" fmla="*/ 89 w 269"/>
                <a:gd name="T41" fmla="*/ 543 h 550"/>
                <a:gd name="T42" fmla="*/ 70 w 269"/>
                <a:gd name="T43" fmla="*/ 546 h 550"/>
                <a:gd name="T44" fmla="*/ 36 w 269"/>
                <a:gd name="T45" fmla="*/ 545 h 550"/>
                <a:gd name="T46" fmla="*/ 63 w 269"/>
                <a:gd name="T47" fmla="*/ 516 h 550"/>
                <a:gd name="T48" fmla="*/ 77 w 269"/>
                <a:gd name="T49" fmla="*/ 462 h 550"/>
                <a:gd name="T50" fmla="*/ 76 w 269"/>
                <a:gd name="T51" fmla="*/ 305 h 550"/>
                <a:gd name="T52" fmla="*/ 101 w 269"/>
                <a:gd name="T53" fmla="*/ 201 h 550"/>
                <a:gd name="T54" fmla="*/ 69 w 269"/>
                <a:gd name="T55" fmla="*/ 177 h 550"/>
                <a:gd name="T56" fmla="*/ 21 w 269"/>
                <a:gd name="T57" fmla="*/ 133 h 550"/>
                <a:gd name="T58" fmla="*/ 15 w 269"/>
                <a:gd name="T59" fmla="*/ 111 h 550"/>
                <a:gd name="T60" fmla="*/ 19 w 269"/>
                <a:gd name="T61" fmla="*/ 88 h 550"/>
                <a:gd name="T62" fmla="*/ 18 w 269"/>
                <a:gd name="T63" fmla="*/ 88 h 550"/>
                <a:gd name="T64" fmla="*/ 0 w 269"/>
                <a:gd name="T65" fmla="*/ 97 h 550"/>
                <a:gd name="T66" fmla="*/ 63 w 269"/>
                <a:gd name="T67" fmla="*/ 28 h 550"/>
                <a:gd name="T68" fmla="*/ 65 w 269"/>
                <a:gd name="T69" fmla="*/ 35 h 550"/>
                <a:gd name="T70" fmla="*/ 44 w 269"/>
                <a:gd name="T71" fmla="*/ 60 h 550"/>
                <a:gd name="T72" fmla="*/ 45 w 269"/>
                <a:gd name="T73" fmla="*/ 112 h 550"/>
                <a:gd name="T74" fmla="*/ 64 w 269"/>
                <a:gd name="T75" fmla="*/ 139 h 550"/>
                <a:gd name="T76" fmla="*/ 96 w 269"/>
                <a:gd name="T77" fmla="*/ 101 h 550"/>
                <a:gd name="T78" fmla="*/ 136 w 269"/>
                <a:gd name="T79" fmla="*/ 80 h 550"/>
                <a:gd name="T80" fmla="*/ 118 w 269"/>
                <a:gd name="T81" fmla="*/ 54 h 550"/>
                <a:gd name="T82" fmla="*/ 123 w 269"/>
                <a:gd name="T83" fmla="*/ 11 h 550"/>
                <a:gd name="T84" fmla="*/ 26 w 269"/>
                <a:gd name="T85" fmla="*/ 80 h 550"/>
                <a:gd name="T86" fmla="*/ 27 w 269"/>
                <a:gd name="T87" fmla="*/ 78 h 550"/>
                <a:gd name="T88" fmla="*/ 201 w 269"/>
                <a:gd name="T89" fmla="*/ 151 h 550"/>
                <a:gd name="T90" fmla="*/ 202 w 269"/>
                <a:gd name="T91" fmla="*/ 212 h 550"/>
                <a:gd name="T92" fmla="*/ 201 w 269"/>
                <a:gd name="T93" fmla="*/ 151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9" h="550">
                  <a:moveTo>
                    <a:pt x="139" y="5"/>
                  </a:moveTo>
                  <a:cubicBezTo>
                    <a:pt x="149" y="2"/>
                    <a:pt x="158" y="0"/>
                    <a:pt x="168" y="7"/>
                  </a:cubicBezTo>
                  <a:cubicBezTo>
                    <a:pt x="176" y="13"/>
                    <a:pt x="180" y="28"/>
                    <a:pt x="180" y="38"/>
                  </a:cubicBezTo>
                  <a:cubicBezTo>
                    <a:pt x="183" y="45"/>
                    <a:pt x="185" y="45"/>
                    <a:pt x="191" y="46"/>
                  </a:cubicBezTo>
                  <a:cubicBezTo>
                    <a:pt x="191" y="49"/>
                    <a:pt x="191" y="53"/>
                    <a:pt x="191" y="56"/>
                  </a:cubicBezTo>
                  <a:cubicBezTo>
                    <a:pt x="190" y="65"/>
                    <a:pt x="186" y="69"/>
                    <a:pt x="176" y="71"/>
                  </a:cubicBezTo>
                  <a:cubicBezTo>
                    <a:pt x="171" y="72"/>
                    <a:pt x="164" y="70"/>
                    <a:pt x="172" y="74"/>
                  </a:cubicBezTo>
                  <a:cubicBezTo>
                    <a:pt x="172" y="76"/>
                    <a:pt x="173" y="79"/>
                    <a:pt x="173" y="81"/>
                  </a:cubicBezTo>
                  <a:cubicBezTo>
                    <a:pt x="176" y="82"/>
                    <a:pt x="182" y="84"/>
                    <a:pt x="181" y="86"/>
                  </a:cubicBezTo>
                  <a:cubicBezTo>
                    <a:pt x="190" y="87"/>
                    <a:pt x="198" y="89"/>
                    <a:pt x="207" y="91"/>
                  </a:cubicBezTo>
                  <a:cubicBezTo>
                    <a:pt x="218" y="94"/>
                    <a:pt x="218" y="97"/>
                    <a:pt x="218" y="108"/>
                  </a:cubicBezTo>
                  <a:cubicBezTo>
                    <a:pt x="233" y="129"/>
                    <a:pt x="253" y="147"/>
                    <a:pt x="265" y="169"/>
                  </a:cubicBezTo>
                  <a:cubicBezTo>
                    <a:pt x="269" y="180"/>
                    <a:pt x="264" y="188"/>
                    <a:pt x="257" y="197"/>
                  </a:cubicBezTo>
                  <a:cubicBezTo>
                    <a:pt x="246" y="208"/>
                    <a:pt x="227" y="223"/>
                    <a:pt x="219" y="237"/>
                  </a:cubicBezTo>
                  <a:cubicBezTo>
                    <a:pt x="217" y="240"/>
                    <a:pt x="217" y="245"/>
                    <a:pt x="216" y="250"/>
                  </a:cubicBezTo>
                  <a:cubicBezTo>
                    <a:pt x="212" y="248"/>
                    <a:pt x="209" y="246"/>
                    <a:pt x="206" y="244"/>
                  </a:cubicBezTo>
                  <a:cubicBezTo>
                    <a:pt x="211" y="264"/>
                    <a:pt x="218" y="283"/>
                    <a:pt x="224" y="303"/>
                  </a:cubicBezTo>
                  <a:cubicBezTo>
                    <a:pt x="216" y="305"/>
                    <a:pt x="208" y="307"/>
                    <a:pt x="200" y="309"/>
                  </a:cubicBezTo>
                  <a:cubicBezTo>
                    <a:pt x="200" y="317"/>
                    <a:pt x="201" y="325"/>
                    <a:pt x="201" y="334"/>
                  </a:cubicBezTo>
                  <a:cubicBezTo>
                    <a:pt x="203" y="345"/>
                    <a:pt x="205" y="356"/>
                    <a:pt x="207" y="367"/>
                  </a:cubicBezTo>
                  <a:cubicBezTo>
                    <a:pt x="210" y="404"/>
                    <a:pt x="212" y="441"/>
                    <a:pt x="213" y="478"/>
                  </a:cubicBezTo>
                  <a:cubicBezTo>
                    <a:pt x="214" y="490"/>
                    <a:pt x="216" y="502"/>
                    <a:pt x="217" y="514"/>
                  </a:cubicBezTo>
                  <a:cubicBezTo>
                    <a:pt x="214" y="515"/>
                    <a:pt x="210" y="516"/>
                    <a:pt x="207" y="517"/>
                  </a:cubicBezTo>
                  <a:cubicBezTo>
                    <a:pt x="202" y="525"/>
                    <a:pt x="202" y="531"/>
                    <a:pt x="202" y="540"/>
                  </a:cubicBezTo>
                  <a:cubicBezTo>
                    <a:pt x="201" y="540"/>
                    <a:pt x="200" y="540"/>
                    <a:pt x="199" y="540"/>
                  </a:cubicBezTo>
                  <a:cubicBezTo>
                    <a:pt x="198" y="537"/>
                    <a:pt x="199" y="534"/>
                    <a:pt x="199" y="531"/>
                  </a:cubicBezTo>
                  <a:cubicBezTo>
                    <a:pt x="198" y="534"/>
                    <a:pt x="197" y="537"/>
                    <a:pt x="196" y="540"/>
                  </a:cubicBezTo>
                  <a:cubicBezTo>
                    <a:pt x="192" y="549"/>
                    <a:pt x="174" y="549"/>
                    <a:pt x="166" y="546"/>
                  </a:cubicBezTo>
                  <a:cubicBezTo>
                    <a:pt x="166" y="545"/>
                    <a:pt x="166" y="544"/>
                    <a:pt x="166" y="543"/>
                  </a:cubicBezTo>
                  <a:cubicBezTo>
                    <a:pt x="171" y="534"/>
                    <a:pt x="175" y="528"/>
                    <a:pt x="177" y="517"/>
                  </a:cubicBezTo>
                  <a:cubicBezTo>
                    <a:pt x="172" y="516"/>
                    <a:pt x="168" y="515"/>
                    <a:pt x="164" y="513"/>
                  </a:cubicBezTo>
                  <a:cubicBezTo>
                    <a:pt x="166" y="500"/>
                    <a:pt x="168" y="488"/>
                    <a:pt x="170" y="475"/>
                  </a:cubicBezTo>
                  <a:cubicBezTo>
                    <a:pt x="170" y="462"/>
                    <a:pt x="172" y="450"/>
                    <a:pt x="171" y="438"/>
                  </a:cubicBezTo>
                  <a:cubicBezTo>
                    <a:pt x="170" y="425"/>
                    <a:pt x="166" y="412"/>
                    <a:pt x="164" y="399"/>
                  </a:cubicBezTo>
                  <a:cubicBezTo>
                    <a:pt x="157" y="377"/>
                    <a:pt x="151" y="354"/>
                    <a:pt x="144" y="331"/>
                  </a:cubicBezTo>
                  <a:cubicBezTo>
                    <a:pt x="142" y="351"/>
                    <a:pt x="139" y="371"/>
                    <a:pt x="136" y="391"/>
                  </a:cubicBezTo>
                  <a:cubicBezTo>
                    <a:pt x="128" y="426"/>
                    <a:pt x="122" y="462"/>
                    <a:pt x="116" y="498"/>
                  </a:cubicBezTo>
                  <a:cubicBezTo>
                    <a:pt x="115" y="505"/>
                    <a:pt x="115" y="512"/>
                    <a:pt x="115" y="519"/>
                  </a:cubicBezTo>
                  <a:cubicBezTo>
                    <a:pt x="110" y="519"/>
                    <a:pt x="106" y="519"/>
                    <a:pt x="101" y="518"/>
                  </a:cubicBezTo>
                  <a:cubicBezTo>
                    <a:pt x="100" y="520"/>
                    <a:pt x="99" y="522"/>
                    <a:pt x="98" y="524"/>
                  </a:cubicBezTo>
                  <a:cubicBezTo>
                    <a:pt x="94" y="530"/>
                    <a:pt x="94" y="537"/>
                    <a:pt x="94" y="544"/>
                  </a:cubicBezTo>
                  <a:cubicBezTo>
                    <a:pt x="93" y="544"/>
                    <a:pt x="90" y="542"/>
                    <a:pt x="89" y="543"/>
                  </a:cubicBezTo>
                  <a:cubicBezTo>
                    <a:pt x="90" y="536"/>
                    <a:pt x="93" y="531"/>
                    <a:pt x="88" y="526"/>
                  </a:cubicBezTo>
                  <a:cubicBezTo>
                    <a:pt x="79" y="530"/>
                    <a:pt x="75" y="538"/>
                    <a:pt x="70" y="546"/>
                  </a:cubicBezTo>
                  <a:cubicBezTo>
                    <a:pt x="67" y="547"/>
                    <a:pt x="64" y="548"/>
                    <a:pt x="62" y="549"/>
                  </a:cubicBezTo>
                  <a:cubicBezTo>
                    <a:pt x="52" y="549"/>
                    <a:pt x="44" y="550"/>
                    <a:pt x="36" y="545"/>
                  </a:cubicBezTo>
                  <a:cubicBezTo>
                    <a:pt x="38" y="540"/>
                    <a:pt x="47" y="538"/>
                    <a:pt x="52" y="535"/>
                  </a:cubicBezTo>
                  <a:cubicBezTo>
                    <a:pt x="57" y="529"/>
                    <a:pt x="61" y="523"/>
                    <a:pt x="63" y="516"/>
                  </a:cubicBezTo>
                  <a:cubicBezTo>
                    <a:pt x="62" y="515"/>
                    <a:pt x="60" y="513"/>
                    <a:pt x="58" y="513"/>
                  </a:cubicBezTo>
                  <a:cubicBezTo>
                    <a:pt x="67" y="497"/>
                    <a:pt x="71" y="481"/>
                    <a:pt x="77" y="462"/>
                  </a:cubicBezTo>
                  <a:cubicBezTo>
                    <a:pt x="83" y="411"/>
                    <a:pt x="91" y="361"/>
                    <a:pt x="93" y="309"/>
                  </a:cubicBezTo>
                  <a:cubicBezTo>
                    <a:pt x="86" y="308"/>
                    <a:pt x="81" y="309"/>
                    <a:pt x="76" y="305"/>
                  </a:cubicBezTo>
                  <a:cubicBezTo>
                    <a:pt x="80" y="287"/>
                    <a:pt x="86" y="273"/>
                    <a:pt x="91" y="256"/>
                  </a:cubicBezTo>
                  <a:cubicBezTo>
                    <a:pt x="95" y="237"/>
                    <a:pt x="99" y="220"/>
                    <a:pt x="101" y="201"/>
                  </a:cubicBezTo>
                  <a:cubicBezTo>
                    <a:pt x="103" y="190"/>
                    <a:pt x="98" y="175"/>
                    <a:pt x="96" y="163"/>
                  </a:cubicBezTo>
                  <a:cubicBezTo>
                    <a:pt x="87" y="168"/>
                    <a:pt x="78" y="173"/>
                    <a:pt x="69" y="177"/>
                  </a:cubicBezTo>
                  <a:cubicBezTo>
                    <a:pt x="58" y="180"/>
                    <a:pt x="51" y="185"/>
                    <a:pt x="44" y="175"/>
                  </a:cubicBezTo>
                  <a:cubicBezTo>
                    <a:pt x="36" y="161"/>
                    <a:pt x="28" y="147"/>
                    <a:pt x="21" y="133"/>
                  </a:cubicBezTo>
                  <a:cubicBezTo>
                    <a:pt x="16" y="129"/>
                    <a:pt x="12" y="124"/>
                    <a:pt x="8" y="120"/>
                  </a:cubicBezTo>
                  <a:cubicBezTo>
                    <a:pt x="10" y="117"/>
                    <a:pt x="12" y="114"/>
                    <a:pt x="15" y="111"/>
                  </a:cubicBezTo>
                  <a:cubicBezTo>
                    <a:pt x="18" y="109"/>
                    <a:pt x="21" y="107"/>
                    <a:pt x="23" y="106"/>
                  </a:cubicBezTo>
                  <a:cubicBezTo>
                    <a:pt x="21" y="100"/>
                    <a:pt x="21" y="94"/>
                    <a:pt x="19" y="88"/>
                  </a:cubicBezTo>
                  <a:cubicBezTo>
                    <a:pt x="19" y="87"/>
                    <a:pt x="20" y="87"/>
                    <a:pt x="20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5" y="73"/>
                    <a:pt x="39" y="84"/>
                    <a:pt x="38" y="97"/>
                  </a:cubicBezTo>
                  <a:cubicBezTo>
                    <a:pt x="43" y="96"/>
                    <a:pt x="45" y="108"/>
                    <a:pt x="45" y="112"/>
                  </a:cubicBezTo>
                  <a:cubicBezTo>
                    <a:pt x="49" y="122"/>
                    <a:pt x="53" y="134"/>
                    <a:pt x="59" y="144"/>
                  </a:cubicBezTo>
                  <a:cubicBezTo>
                    <a:pt x="61" y="142"/>
                    <a:pt x="62" y="141"/>
                    <a:pt x="64" y="139"/>
                  </a:cubicBezTo>
                  <a:cubicBezTo>
                    <a:pt x="74" y="135"/>
                    <a:pt x="84" y="125"/>
                    <a:pt x="91" y="117"/>
                  </a:cubicBezTo>
                  <a:cubicBezTo>
                    <a:pt x="92" y="111"/>
                    <a:pt x="94" y="106"/>
                    <a:pt x="96" y="101"/>
                  </a:cubicBezTo>
                  <a:cubicBezTo>
                    <a:pt x="104" y="94"/>
                    <a:pt x="110" y="90"/>
                    <a:pt x="121" y="88"/>
                  </a:cubicBezTo>
                  <a:cubicBezTo>
                    <a:pt x="127" y="88"/>
                    <a:pt x="138" y="89"/>
                    <a:pt x="136" y="80"/>
                  </a:cubicBezTo>
                  <a:cubicBezTo>
                    <a:pt x="130" y="81"/>
                    <a:pt x="126" y="80"/>
                    <a:pt x="126" y="72"/>
                  </a:cubicBezTo>
                  <a:cubicBezTo>
                    <a:pt x="123" y="66"/>
                    <a:pt x="119" y="61"/>
                    <a:pt x="118" y="54"/>
                  </a:cubicBezTo>
                  <a:cubicBezTo>
                    <a:pt x="119" y="49"/>
                    <a:pt x="121" y="45"/>
                    <a:pt x="115" y="42"/>
                  </a:cubicBezTo>
                  <a:cubicBezTo>
                    <a:pt x="107" y="31"/>
                    <a:pt x="115" y="19"/>
                    <a:pt x="123" y="11"/>
                  </a:cubicBezTo>
                  <a:cubicBezTo>
                    <a:pt x="128" y="7"/>
                    <a:pt x="133" y="6"/>
                    <a:pt x="139" y="5"/>
                  </a:cubicBezTo>
                  <a:close/>
                  <a:moveTo>
                    <a:pt x="26" y="80"/>
                  </a:move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8"/>
                  </a:cubicBezTo>
                  <a:cubicBezTo>
                    <a:pt x="26" y="80"/>
                    <a:pt x="26" y="80"/>
                    <a:pt x="26" y="80"/>
                  </a:cubicBezTo>
                  <a:close/>
                  <a:moveTo>
                    <a:pt x="201" y="151"/>
                  </a:moveTo>
                  <a:cubicBezTo>
                    <a:pt x="200" y="162"/>
                    <a:pt x="197" y="173"/>
                    <a:pt x="197" y="185"/>
                  </a:cubicBezTo>
                  <a:cubicBezTo>
                    <a:pt x="198" y="194"/>
                    <a:pt x="201" y="203"/>
                    <a:pt x="202" y="212"/>
                  </a:cubicBezTo>
                  <a:cubicBezTo>
                    <a:pt x="211" y="202"/>
                    <a:pt x="224" y="192"/>
                    <a:pt x="230" y="180"/>
                  </a:cubicBezTo>
                  <a:cubicBezTo>
                    <a:pt x="226" y="167"/>
                    <a:pt x="212" y="158"/>
                    <a:pt x="20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-5276851" y="4466679"/>
              <a:ext cx="1155700" cy="2039938"/>
            </a:xfrm>
            <a:custGeom>
              <a:avLst/>
              <a:gdLst>
                <a:gd name="T0" fmla="*/ 105 w 308"/>
                <a:gd name="T1" fmla="*/ 287 h 544"/>
                <a:gd name="T2" fmla="*/ 74 w 308"/>
                <a:gd name="T3" fmla="*/ 469 h 544"/>
                <a:gd name="T4" fmla="*/ 66 w 308"/>
                <a:gd name="T5" fmla="*/ 508 h 544"/>
                <a:gd name="T6" fmla="*/ 48 w 308"/>
                <a:gd name="T7" fmla="*/ 528 h 544"/>
                <a:gd name="T8" fmla="*/ 48 w 308"/>
                <a:gd name="T9" fmla="*/ 538 h 544"/>
                <a:gd name="T10" fmla="*/ 74 w 308"/>
                <a:gd name="T11" fmla="*/ 530 h 544"/>
                <a:gd name="T12" fmla="*/ 80 w 308"/>
                <a:gd name="T13" fmla="*/ 527 h 544"/>
                <a:gd name="T14" fmla="*/ 89 w 308"/>
                <a:gd name="T15" fmla="*/ 517 h 544"/>
                <a:gd name="T16" fmla="*/ 115 w 308"/>
                <a:gd name="T17" fmla="*/ 516 h 544"/>
                <a:gd name="T18" fmla="*/ 136 w 308"/>
                <a:gd name="T19" fmla="*/ 390 h 544"/>
                <a:gd name="T20" fmla="*/ 170 w 308"/>
                <a:gd name="T21" fmla="*/ 398 h 544"/>
                <a:gd name="T22" fmla="*/ 172 w 308"/>
                <a:gd name="T23" fmla="*/ 516 h 544"/>
                <a:gd name="T24" fmla="*/ 181 w 308"/>
                <a:gd name="T25" fmla="*/ 525 h 544"/>
                <a:gd name="T26" fmla="*/ 186 w 308"/>
                <a:gd name="T27" fmla="*/ 534 h 544"/>
                <a:gd name="T28" fmla="*/ 190 w 308"/>
                <a:gd name="T29" fmla="*/ 537 h 544"/>
                <a:gd name="T30" fmla="*/ 208 w 308"/>
                <a:gd name="T31" fmla="*/ 526 h 544"/>
                <a:gd name="T32" fmla="*/ 218 w 308"/>
                <a:gd name="T33" fmla="*/ 511 h 544"/>
                <a:gd name="T34" fmla="*/ 211 w 308"/>
                <a:gd name="T35" fmla="*/ 398 h 544"/>
                <a:gd name="T36" fmla="*/ 210 w 308"/>
                <a:gd name="T37" fmla="*/ 292 h 544"/>
                <a:gd name="T38" fmla="*/ 217 w 308"/>
                <a:gd name="T39" fmla="*/ 249 h 544"/>
                <a:gd name="T40" fmla="*/ 203 w 308"/>
                <a:gd name="T41" fmla="*/ 159 h 544"/>
                <a:gd name="T42" fmla="*/ 236 w 308"/>
                <a:gd name="T43" fmla="*/ 188 h 544"/>
                <a:gd name="T44" fmla="*/ 263 w 308"/>
                <a:gd name="T45" fmla="*/ 131 h 544"/>
                <a:gd name="T46" fmla="*/ 275 w 308"/>
                <a:gd name="T47" fmla="*/ 116 h 544"/>
                <a:gd name="T48" fmla="*/ 297 w 308"/>
                <a:gd name="T49" fmla="*/ 104 h 544"/>
                <a:gd name="T50" fmla="*/ 304 w 308"/>
                <a:gd name="T51" fmla="*/ 98 h 544"/>
                <a:gd name="T52" fmla="*/ 295 w 308"/>
                <a:gd name="T53" fmla="*/ 98 h 544"/>
                <a:gd name="T54" fmla="*/ 283 w 308"/>
                <a:gd name="T55" fmla="*/ 96 h 544"/>
                <a:gd name="T56" fmla="*/ 286 w 308"/>
                <a:gd name="T57" fmla="*/ 88 h 544"/>
                <a:gd name="T58" fmla="*/ 277 w 308"/>
                <a:gd name="T59" fmla="*/ 85 h 544"/>
                <a:gd name="T60" fmla="*/ 263 w 308"/>
                <a:gd name="T61" fmla="*/ 90 h 544"/>
                <a:gd name="T62" fmla="*/ 250 w 308"/>
                <a:gd name="T63" fmla="*/ 124 h 544"/>
                <a:gd name="T64" fmla="*/ 233 w 308"/>
                <a:gd name="T65" fmla="*/ 152 h 544"/>
                <a:gd name="T66" fmla="*/ 198 w 308"/>
                <a:gd name="T67" fmla="*/ 96 h 544"/>
                <a:gd name="T68" fmla="*/ 197 w 308"/>
                <a:gd name="T69" fmla="*/ 83 h 544"/>
                <a:gd name="T70" fmla="*/ 159 w 308"/>
                <a:gd name="T71" fmla="*/ 9 h 544"/>
                <a:gd name="T72" fmla="*/ 134 w 308"/>
                <a:gd name="T73" fmla="*/ 75 h 544"/>
                <a:gd name="T74" fmla="*/ 130 w 308"/>
                <a:gd name="T75" fmla="*/ 91 h 544"/>
                <a:gd name="T76" fmla="*/ 93 w 308"/>
                <a:gd name="T77" fmla="*/ 124 h 544"/>
                <a:gd name="T78" fmla="*/ 59 w 308"/>
                <a:gd name="T79" fmla="*/ 137 h 544"/>
                <a:gd name="T80" fmla="*/ 47 w 308"/>
                <a:gd name="T81" fmla="*/ 120 h 544"/>
                <a:gd name="T82" fmla="*/ 56 w 308"/>
                <a:gd name="T83" fmla="*/ 93 h 544"/>
                <a:gd name="T84" fmla="*/ 40 w 308"/>
                <a:gd name="T85" fmla="*/ 89 h 544"/>
                <a:gd name="T86" fmla="*/ 26 w 308"/>
                <a:gd name="T87" fmla="*/ 116 h 544"/>
                <a:gd name="T88" fmla="*/ 19 w 308"/>
                <a:gd name="T89" fmla="*/ 128 h 544"/>
                <a:gd name="T90" fmla="*/ 18 w 308"/>
                <a:gd name="T91" fmla="*/ 136 h 544"/>
                <a:gd name="T92" fmla="*/ 20 w 308"/>
                <a:gd name="T93" fmla="*/ 176 h 544"/>
                <a:gd name="T94" fmla="*/ 41 w 308"/>
                <a:gd name="T95" fmla="*/ 144 h 544"/>
                <a:gd name="T96" fmla="*/ 43 w 308"/>
                <a:gd name="T97" fmla="*/ 165 h 544"/>
                <a:gd name="T98" fmla="*/ 92 w 308"/>
                <a:gd name="T99" fmla="*/ 194 h 544"/>
                <a:gd name="T100" fmla="*/ 116 w 308"/>
                <a:gd name="T101" fmla="*/ 191 h 544"/>
                <a:gd name="T102" fmla="*/ 113 w 308"/>
                <a:gd name="T103" fmla="*/ 25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8" h="544">
                  <a:moveTo>
                    <a:pt x="113" y="254"/>
                  </a:moveTo>
                  <a:cubicBezTo>
                    <a:pt x="109" y="264"/>
                    <a:pt x="107" y="275"/>
                    <a:pt x="105" y="287"/>
                  </a:cubicBezTo>
                  <a:cubicBezTo>
                    <a:pt x="103" y="312"/>
                    <a:pt x="102" y="338"/>
                    <a:pt x="96" y="363"/>
                  </a:cubicBezTo>
                  <a:cubicBezTo>
                    <a:pt x="91" y="399"/>
                    <a:pt x="83" y="434"/>
                    <a:pt x="74" y="469"/>
                  </a:cubicBezTo>
                  <a:cubicBezTo>
                    <a:pt x="71" y="481"/>
                    <a:pt x="68" y="493"/>
                    <a:pt x="63" y="505"/>
                  </a:cubicBezTo>
                  <a:cubicBezTo>
                    <a:pt x="64" y="506"/>
                    <a:pt x="65" y="507"/>
                    <a:pt x="66" y="508"/>
                  </a:cubicBezTo>
                  <a:cubicBezTo>
                    <a:pt x="64" y="511"/>
                    <a:pt x="63" y="514"/>
                    <a:pt x="61" y="516"/>
                  </a:cubicBezTo>
                  <a:cubicBezTo>
                    <a:pt x="57" y="521"/>
                    <a:pt x="53" y="525"/>
                    <a:pt x="48" y="528"/>
                  </a:cubicBezTo>
                  <a:cubicBezTo>
                    <a:pt x="45" y="530"/>
                    <a:pt x="40" y="531"/>
                    <a:pt x="43" y="536"/>
                  </a:cubicBezTo>
                  <a:cubicBezTo>
                    <a:pt x="44" y="537"/>
                    <a:pt x="46" y="538"/>
                    <a:pt x="48" y="538"/>
                  </a:cubicBezTo>
                  <a:cubicBezTo>
                    <a:pt x="53" y="539"/>
                    <a:pt x="67" y="541"/>
                    <a:pt x="71" y="536"/>
                  </a:cubicBezTo>
                  <a:cubicBezTo>
                    <a:pt x="73" y="534"/>
                    <a:pt x="74" y="532"/>
                    <a:pt x="74" y="530"/>
                  </a:cubicBezTo>
                  <a:cubicBezTo>
                    <a:pt x="75" y="528"/>
                    <a:pt x="76" y="525"/>
                    <a:pt x="78" y="524"/>
                  </a:cubicBezTo>
                  <a:cubicBezTo>
                    <a:pt x="80" y="523"/>
                    <a:pt x="78" y="526"/>
                    <a:pt x="80" y="527"/>
                  </a:cubicBezTo>
                  <a:cubicBezTo>
                    <a:pt x="82" y="527"/>
                    <a:pt x="90" y="524"/>
                    <a:pt x="90" y="521"/>
                  </a:cubicBezTo>
                  <a:cubicBezTo>
                    <a:pt x="91" y="520"/>
                    <a:pt x="89" y="518"/>
                    <a:pt x="89" y="517"/>
                  </a:cubicBezTo>
                  <a:cubicBezTo>
                    <a:pt x="89" y="515"/>
                    <a:pt x="90" y="511"/>
                    <a:pt x="89" y="513"/>
                  </a:cubicBezTo>
                  <a:cubicBezTo>
                    <a:pt x="89" y="513"/>
                    <a:pt x="100" y="517"/>
                    <a:pt x="115" y="516"/>
                  </a:cubicBezTo>
                  <a:cubicBezTo>
                    <a:pt x="118" y="499"/>
                    <a:pt x="121" y="483"/>
                    <a:pt x="124" y="467"/>
                  </a:cubicBezTo>
                  <a:cubicBezTo>
                    <a:pt x="131" y="441"/>
                    <a:pt x="135" y="416"/>
                    <a:pt x="136" y="390"/>
                  </a:cubicBezTo>
                  <a:cubicBezTo>
                    <a:pt x="142" y="360"/>
                    <a:pt x="147" y="332"/>
                    <a:pt x="158" y="303"/>
                  </a:cubicBezTo>
                  <a:cubicBezTo>
                    <a:pt x="162" y="335"/>
                    <a:pt x="166" y="367"/>
                    <a:pt x="170" y="398"/>
                  </a:cubicBezTo>
                  <a:cubicBezTo>
                    <a:pt x="171" y="409"/>
                    <a:pt x="172" y="420"/>
                    <a:pt x="173" y="431"/>
                  </a:cubicBezTo>
                  <a:cubicBezTo>
                    <a:pt x="174" y="459"/>
                    <a:pt x="171" y="487"/>
                    <a:pt x="172" y="516"/>
                  </a:cubicBezTo>
                  <a:cubicBezTo>
                    <a:pt x="175" y="516"/>
                    <a:pt x="180" y="516"/>
                    <a:pt x="182" y="516"/>
                  </a:cubicBezTo>
                  <a:cubicBezTo>
                    <a:pt x="182" y="519"/>
                    <a:pt x="181" y="522"/>
                    <a:pt x="181" y="525"/>
                  </a:cubicBezTo>
                  <a:cubicBezTo>
                    <a:pt x="181" y="528"/>
                    <a:pt x="182" y="531"/>
                    <a:pt x="182" y="534"/>
                  </a:cubicBezTo>
                  <a:cubicBezTo>
                    <a:pt x="184" y="534"/>
                    <a:pt x="185" y="534"/>
                    <a:pt x="186" y="534"/>
                  </a:cubicBezTo>
                  <a:cubicBezTo>
                    <a:pt x="187" y="533"/>
                    <a:pt x="187" y="533"/>
                    <a:pt x="188" y="533"/>
                  </a:cubicBezTo>
                  <a:cubicBezTo>
                    <a:pt x="189" y="534"/>
                    <a:pt x="189" y="535"/>
                    <a:pt x="190" y="537"/>
                  </a:cubicBezTo>
                  <a:cubicBezTo>
                    <a:pt x="195" y="539"/>
                    <a:pt x="213" y="544"/>
                    <a:pt x="214" y="535"/>
                  </a:cubicBezTo>
                  <a:cubicBezTo>
                    <a:pt x="214" y="530"/>
                    <a:pt x="211" y="529"/>
                    <a:pt x="208" y="526"/>
                  </a:cubicBezTo>
                  <a:cubicBezTo>
                    <a:pt x="206" y="523"/>
                    <a:pt x="205" y="519"/>
                    <a:pt x="204" y="515"/>
                  </a:cubicBezTo>
                  <a:cubicBezTo>
                    <a:pt x="209" y="514"/>
                    <a:pt x="213" y="512"/>
                    <a:pt x="218" y="511"/>
                  </a:cubicBezTo>
                  <a:cubicBezTo>
                    <a:pt x="215" y="480"/>
                    <a:pt x="214" y="449"/>
                    <a:pt x="210" y="419"/>
                  </a:cubicBezTo>
                  <a:cubicBezTo>
                    <a:pt x="210" y="412"/>
                    <a:pt x="211" y="405"/>
                    <a:pt x="211" y="398"/>
                  </a:cubicBezTo>
                  <a:cubicBezTo>
                    <a:pt x="211" y="392"/>
                    <a:pt x="210" y="386"/>
                    <a:pt x="210" y="379"/>
                  </a:cubicBezTo>
                  <a:cubicBezTo>
                    <a:pt x="210" y="350"/>
                    <a:pt x="211" y="322"/>
                    <a:pt x="210" y="292"/>
                  </a:cubicBezTo>
                  <a:cubicBezTo>
                    <a:pt x="210" y="281"/>
                    <a:pt x="210" y="268"/>
                    <a:pt x="205" y="256"/>
                  </a:cubicBezTo>
                  <a:cubicBezTo>
                    <a:pt x="206" y="255"/>
                    <a:pt x="212" y="254"/>
                    <a:pt x="217" y="249"/>
                  </a:cubicBezTo>
                  <a:cubicBezTo>
                    <a:pt x="213" y="235"/>
                    <a:pt x="209" y="216"/>
                    <a:pt x="205" y="202"/>
                  </a:cubicBezTo>
                  <a:cubicBezTo>
                    <a:pt x="204" y="187"/>
                    <a:pt x="202" y="174"/>
                    <a:pt x="203" y="159"/>
                  </a:cubicBezTo>
                  <a:cubicBezTo>
                    <a:pt x="208" y="168"/>
                    <a:pt x="208" y="168"/>
                    <a:pt x="208" y="168"/>
                  </a:cubicBezTo>
                  <a:cubicBezTo>
                    <a:pt x="215" y="179"/>
                    <a:pt x="222" y="188"/>
                    <a:pt x="236" y="188"/>
                  </a:cubicBezTo>
                  <a:cubicBezTo>
                    <a:pt x="250" y="178"/>
                    <a:pt x="260" y="157"/>
                    <a:pt x="270" y="142"/>
                  </a:cubicBezTo>
                  <a:cubicBezTo>
                    <a:pt x="268" y="138"/>
                    <a:pt x="266" y="135"/>
                    <a:pt x="263" y="131"/>
                  </a:cubicBezTo>
                  <a:cubicBezTo>
                    <a:pt x="264" y="127"/>
                    <a:pt x="266" y="123"/>
                    <a:pt x="268" y="119"/>
                  </a:cubicBezTo>
                  <a:cubicBezTo>
                    <a:pt x="270" y="118"/>
                    <a:pt x="272" y="117"/>
                    <a:pt x="275" y="116"/>
                  </a:cubicBezTo>
                  <a:cubicBezTo>
                    <a:pt x="280" y="112"/>
                    <a:pt x="286" y="111"/>
                    <a:pt x="293" y="109"/>
                  </a:cubicBezTo>
                  <a:cubicBezTo>
                    <a:pt x="295" y="108"/>
                    <a:pt x="304" y="104"/>
                    <a:pt x="297" y="104"/>
                  </a:cubicBezTo>
                  <a:cubicBezTo>
                    <a:pt x="293" y="106"/>
                    <a:pt x="292" y="106"/>
                    <a:pt x="288" y="107"/>
                  </a:cubicBezTo>
                  <a:cubicBezTo>
                    <a:pt x="293" y="104"/>
                    <a:pt x="299" y="102"/>
                    <a:pt x="304" y="98"/>
                  </a:cubicBezTo>
                  <a:cubicBezTo>
                    <a:pt x="306" y="97"/>
                    <a:pt x="306" y="96"/>
                    <a:pt x="303" y="96"/>
                  </a:cubicBezTo>
                  <a:cubicBezTo>
                    <a:pt x="301" y="96"/>
                    <a:pt x="298" y="98"/>
                    <a:pt x="295" y="98"/>
                  </a:cubicBezTo>
                  <a:cubicBezTo>
                    <a:pt x="298" y="96"/>
                    <a:pt x="308" y="93"/>
                    <a:pt x="304" y="89"/>
                  </a:cubicBezTo>
                  <a:cubicBezTo>
                    <a:pt x="297" y="92"/>
                    <a:pt x="290" y="96"/>
                    <a:pt x="283" y="96"/>
                  </a:cubicBezTo>
                  <a:cubicBezTo>
                    <a:pt x="288" y="93"/>
                    <a:pt x="293" y="90"/>
                    <a:pt x="298" y="86"/>
                  </a:cubicBezTo>
                  <a:cubicBezTo>
                    <a:pt x="301" y="80"/>
                    <a:pt x="287" y="87"/>
                    <a:pt x="286" y="88"/>
                  </a:cubicBezTo>
                  <a:cubicBezTo>
                    <a:pt x="280" y="90"/>
                    <a:pt x="274" y="92"/>
                    <a:pt x="268" y="94"/>
                  </a:cubicBezTo>
                  <a:cubicBezTo>
                    <a:pt x="268" y="90"/>
                    <a:pt x="273" y="87"/>
                    <a:pt x="277" y="85"/>
                  </a:cubicBezTo>
                  <a:cubicBezTo>
                    <a:pt x="277" y="83"/>
                    <a:pt x="278" y="81"/>
                    <a:pt x="275" y="82"/>
                  </a:cubicBezTo>
                  <a:cubicBezTo>
                    <a:pt x="270" y="83"/>
                    <a:pt x="267" y="86"/>
                    <a:pt x="263" y="90"/>
                  </a:cubicBezTo>
                  <a:cubicBezTo>
                    <a:pt x="258" y="95"/>
                    <a:pt x="256" y="102"/>
                    <a:pt x="255" y="109"/>
                  </a:cubicBezTo>
                  <a:cubicBezTo>
                    <a:pt x="250" y="124"/>
                    <a:pt x="250" y="124"/>
                    <a:pt x="250" y="124"/>
                  </a:cubicBezTo>
                  <a:cubicBezTo>
                    <a:pt x="246" y="124"/>
                    <a:pt x="246" y="124"/>
                    <a:pt x="246" y="124"/>
                  </a:cubicBezTo>
                  <a:cubicBezTo>
                    <a:pt x="242" y="135"/>
                    <a:pt x="239" y="143"/>
                    <a:pt x="233" y="152"/>
                  </a:cubicBezTo>
                  <a:cubicBezTo>
                    <a:pt x="228" y="136"/>
                    <a:pt x="224" y="123"/>
                    <a:pt x="221" y="107"/>
                  </a:cubicBezTo>
                  <a:cubicBezTo>
                    <a:pt x="215" y="101"/>
                    <a:pt x="206" y="100"/>
                    <a:pt x="198" y="96"/>
                  </a:cubicBezTo>
                  <a:cubicBezTo>
                    <a:pt x="206" y="97"/>
                    <a:pt x="208" y="94"/>
                    <a:pt x="208" y="86"/>
                  </a:cubicBezTo>
                  <a:cubicBezTo>
                    <a:pt x="202" y="89"/>
                    <a:pt x="200" y="89"/>
                    <a:pt x="197" y="83"/>
                  </a:cubicBezTo>
                  <a:cubicBezTo>
                    <a:pt x="198" y="75"/>
                    <a:pt x="201" y="66"/>
                    <a:pt x="201" y="57"/>
                  </a:cubicBezTo>
                  <a:cubicBezTo>
                    <a:pt x="203" y="32"/>
                    <a:pt x="190" y="0"/>
                    <a:pt x="159" y="9"/>
                  </a:cubicBezTo>
                  <a:cubicBezTo>
                    <a:pt x="134" y="10"/>
                    <a:pt x="132" y="26"/>
                    <a:pt x="131" y="47"/>
                  </a:cubicBezTo>
                  <a:cubicBezTo>
                    <a:pt x="131" y="56"/>
                    <a:pt x="134" y="65"/>
                    <a:pt x="134" y="75"/>
                  </a:cubicBezTo>
                  <a:cubicBezTo>
                    <a:pt x="130" y="80"/>
                    <a:pt x="127" y="80"/>
                    <a:pt x="122" y="77"/>
                  </a:cubicBezTo>
                  <a:cubicBezTo>
                    <a:pt x="120" y="84"/>
                    <a:pt x="122" y="89"/>
                    <a:pt x="130" y="91"/>
                  </a:cubicBezTo>
                  <a:cubicBezTo>
                    <a:pt x="123" y="93"/>
                    <a:pt x="116" y="94"/>
                    <a:pt x="110" y="97"/>
                  </a:cubicBezTo>
                  <a:cubicBezTo>
                    <a:pt x="97" y="101"/>
                    <a:pt x="96" y="111"/>
                    <a:pt x="93" y="124"/>
                  </a:cubicBezTo>
                  <a:cubicBezTo>
                    <a:pt x="89" y="136"/>
                    <a:pt x="87" y="147"/>
                    <a:pt x="79" y="156"/>
                  </a:cubicBezTo>
                  <a:cubicBezTo>
                    <a:pt x="70" y="149"/>
                    <a:pt x="66" y="146"/>
                    <a:pt x="59" y="137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2" y="128"/>
                    <a:pt x="49" y="125"/>
                    <a:pt x="47" y="120"/>
                  </a:cubicBezTo>
                  <a:cubicBezTo>
                    <a:pt x="51" y="114"/>
                    <a:pt x="56" y="107"/>
                    <a:pt x="61" y="101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28" y="117"/>
                    <a:pt x="28" y="117"/>
                    <a:pt x="28" y="117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9" y="116"/>
                    <a:pt x="22" y="119"/>
                    <a:pt x="19" y="123"/>
                  </a:cubicBezTo>
                  <a:cubicBezTo>
                    <a:pt x="17" y="125"/>
                    <a:pt x="17" y="125"/>
                    <a:pt x="19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7" y="133"/>
                    <a:pt x="18" y="134"/>
                    <a:pt x="18" y="13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6" y="175"/>
                    <a:pt x="10" y="178"/>
                    <a:pt x="20" y="176"/>
                  </a:cubicBezTo>
                  <a:cubicBezTo>
                    <a:pt x="25" y="165"/>
                    <a:pt x="30" y="154"/>
                    <a:pt x="35" y="143"/>
                  </a:cubicBezTo>
                  <a:cubicBezTo>
                    <a:pt x="37" y="143"/>
                    <a:pt x="39" y="143"/>
                    <a:pt x="41" y="144"/>
                  </a:cubicBezTo>
                  <a:cubicBezTo>
                    <a:pt x="37" y="151"/>
                    <a:pt x="36" y="155"/>
                    <a:pt x="38" y="163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51" y="171"/>
                    <a:pt x="59" y="178"/>
                    <a:pt x="67" y="183"/>
                  </a:cubicBezTo>
                  <a:cubicBezTo>
                    <a:pt x="75" y="192"/>
                    <a:pt x="80" y="197"/>
                    <a:pt x="92" y="194"/>
                  </a:cubicBezTo>
                  <a:cubicBezTo>
                    <a:pt x="102" y="182"/>
                    <a:pt x="107" y="173"/>
                    <a:pt x="113" y="160"/>
                  </a:cubicBezTo>
                  <a:cubicBezTo>
                    <a:pt x="115" y="170"/>
                    <a:pt x="115" y="180"/>
                    <a:pt x="116" y="191"/>
                  </a:cubicBezTo>
                  <a:cubicBezTo>
                    <a:pt x="116" y="211"/>
                    <a:pt x="107" y="229"/>
                    <a:pt x="103" y="248"/>
                  </a:cubicBezTo>
                  <a:cubicBezTo>
                    <a:pt x="113" y="254"/>
                    <a:pt x="113" y="254"/>
                    <a:pt x="113" y="2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-495301" y="5352504"/>
              <a:ext cx="349250" cy="273050"/>
            </a:xfrm>
            <a:custGeom>
              <a:avLst/>
              <a:gdLst>
                <a:gd name="T0" fmla="*/ 0 w 93"/>
                <a:gd name="T1" fmla="*/ 7 h 73"/>
                <a:gd name="T2" fmla="*/ 91 w 93"/>
                <a:gd name="T3" fmla="*/ 0 h 73"/>
                <a:gd name="T4" fmla="*/ 93 w 93"/>
                <a:gd name="T5" fmla="*/ 66 h 73"/>
                <a:gd name="T6" fmla="*/ 67 w 93"/>
                <a:gd name="T7" fmla="*/ 68 h 73"/>
                <a:gd name="T8" fmla="*/ 67 w 93"/>
                <a:gd name="T9" fmla="*/ 68 h 73"/>
                <a:gd name="T10" fmla="*/ 3 w 93"/>
                <a:gd name="T11" fmla="*/ 73 h 73"/>
                <a:gd name="T12" fmla="*/ 0 w 93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73">
                  <a:moveTo>
                    <a:pt x="0" y="7"/>
                  </a:moveTo>
                  <a:cubicBezTo>
                    <a:pt x="31" y="5"/>
                    <a:pt x="60" y="2"/>
                    <a:pt x="91" y="0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6" y="70"/>
                    <a:pt x="25" y="72"/>
                    <a:pt x="3" y="73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-1803401" y="4398417"/>
              <a:ext cx="817563" cy="2097088"/>
            </a:xfrm>
            <a:custGeom>
              <a:avLst/>
              <a:gdLst>
                <a:gd name="T0" fmla="*/ 41 w 218"/>
                <a:gd name="T1" fmla="*/ 46 h 559"/>
                <a:gd name="T2" fmla="*/ 44 w 218"/>
                <a:gd name="T3" fmla="*/ 70 h 559"/>
                <a:gd name="T4" fmla="*/ 33 w 218"/>
                <a:gd name="T5" fmla="*/ 81 h 559"/>
                <a:gd name="T6" fmla="*/ 0 w 218"/>
                <a:gd name="T7" fmla="*/ 129 h 559"/>
                <a:gd name="T8" fmla="*/ 9 w 218"/>
                <a:gd name="T9" fmla="*/ 182 h 559"/>
                <a:gd name="T10" fmla="*/ 11 w 218"/>
                <a:gd name="T11" fmla="*/ 199 h 559"/>
                <a:gd name="T12" fmla="*/ 8 w 218"/>
                <a:gd name="T13" fmla="*/ 237 h 559"/>
                <a:gd name="T14" fmla="*/ 19 w 218"/>
                <a:gd name="T15" fmla="*/ 304 h 559"/>
                <a:gd name="T16" fmla="*/ 17 w 218"/>
                <a:gd name="T17" fmla="*/ 349 h 559"/>
                <a:gd name="T18" fmla="*/ 21 w 218"/>
                <a:gd name="T19" fmla="*/ 363 h 559"/>
                <a:gd name="T20" fmla="*/ 15 w 218"/>
                <a:gd name="T21" fmla="*/ 404 h 559"/>
                <a:gd name="T22" fmla="*/ 12 w 218"/>
                <a:gd name="T23" fmla="*/ 485 h 559"/>
                <a:gd name="T24" fmla="*/ 27 w 218"/>
                <a:gd name="T25" fmla="*/ 515 h 559"/>
                <a:gd name="T26" fmla="*/ 32 w 218"/>
                <a:gd name="T27" fmla="*/ 547 h 559"/>
                <a:gd name="T28" fmla="*/ 62 w 218"/>
                <a:gd name="T29" fmla="*/ 556 h 559"/>
                <a:gd name="T30" fmla="*/ 67 w 218"/>
                <a:gd name="T31" fmla="*/ 541 h 559"/>
                <a:gd name="T32" fmla="*/ 57 w 218"/>
                <a:gd name="T33" fmla="*/ 508 h 559"/>
                <a:gd name="T34" fmla="*/ 59 w 218"/>
                <a:gd name="T35" fmla="*/ 491 h 559"/>
                <a:gd name="T36" fmla="*/ 81 w 218"/>
                <a:gd name="T37" fmla="*/ 481 h 559"/>
                <a:gd name="T38" fmla="*/ 133 w 218"/>
                <a:gd name="T39" fmla="*/ 481 h 559"/>
                <a:gd name="T40" fmla="*/ 142 w 218"/>
                <a:gd name="T41" fmla="*/ 466 h 559"/>
                <a:gd name="T42" fmla="*/ 109 w 218"/>
                <a:gd name="T43" fmla="*/ 463 h 559"/>
                <a:gd name="T44" fmla="*/ 101 w 218"/>
                <a:gd name="T45" fmla="*/ 452 h 559"/>
                <a:gd name="T46" fmla="*/ 108 w 218"/>
                <a:gd name="T47" fmla="*/ 401 h 559"/>
                <a:gd name="T48" fmla="*/ 169 w 218"/>
                <a:gd name="T49" fmla="*/ 378 h 559"/>
                <a:gd name="T50" fmla="*/ 174 w 218"/>
                <a:gd name="T51" fmla="*/ 289 h 559"/>
                <a:gd name="T52" fmla="*/ 126 w 218"/>
                <a:gd name="T53" fmla="*/ 282 h 559"/>
                <a:gd name="T54" fmla="*/ 133 w 218"/>
                <a:gd name="T55" fmla="*/ 229 h 559"/>
                <a:gd name="T56" fmla="*/ 168 w 218"/>
                <a:gd name="T57" fmla="*/ 226 h 559"/>
                <a:gd name="T58" fmla="*/ 193 w 218"/>
                <a:gd name="T59" fmla="*/ 240 h 559"/>
                <a:gd name="T60" fmla="*/ 218 w 218"/>
                <a:gd name="T61" fmla="*/ 210 h 559"/>
                <a:gd name="T62" fmla="*/ 189 w 218"/>
                <a:gd name="T63" fmla="*/ 192 h 559"/>
                <a:gd name="T64" fmla="*/ 173 w 218"/>
                <a:gd name="T65" fmla="*/ 205 h 559"/>
                <a:gd name="T66" fmla="*/ 127 w 218"/>
                <a:gd name="T67" fmla="*/ 178 h 559"/>
                <a:gd name="T68" fmla="*/ 107 w 218"/>
                <a:gd name="T69" fmla="*/ 130 h 559"/>
                <a:gd name="T70" fmla="*/ 78 w 218"/>
                <a:gd name="T71" fmla="*/ 89 h 559"/>
                <a:gd name="T72" fmla="*/ 90 w 218"/>
                <a:gd name="T73" fmla="*/ 83 h 559"/>
                <a:gd name="T74" fmla="*/ 97 w 218"/>
                <a:gd name="T75" fmla="*/ 72 h 559"/>
                <a:gd name="T76" fmla="*/ 99 w 218"/>
                <a:gd name="T77" fmla="*/ 68 h 559"/>
                <a:gd name="T78" fmla="*/ 104 w 218"/>
                <a:gd name="T79" fmla="*/ 62 h 559"/>
                <a:gd name="T80" fmla="*/ 105 w 218"/>
                <a:gd name="T81" fmla="*/ 45 h 559"/>
                <a:gd name="T82" fmla="*/ 109 w 218"/>
                <a:gd name="T83" fmla="*/ 32 h 559"/>
                <a:gd name="T84" fmla="*/ 80 w 218"/>
                <a:gd name="T85" fmla="*/ 3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559">
                  <a:moveTo>
                    <a:pt x="51" y="6"/>
                  </a:moveTo>
                  <a:cubicBezTo>
                    <a:pt x="38" y="15"/>
                    <a:pt x="38" y="32"/>
                    <a:pt x="41" y="46"/>
                  </a:cubicBezTo>
                  <a:cubicBezTo>
                    <a:pt x="42" y="49"/>
                    <a:pt x="46" y="52"/>
                    <a:pt x="47" y="55"/>
                  </a:cubicBezTo>
                  <a:cubicBezTo>
                    <a:pt x="47" y="59"/>
                    <a:pt x="45" y="65"/>
                    <a:pt x="44" y="70"/>
                  </a:cubicBezTo>
                  <a:cubicBezTo>
                    <a:pt x="43" y="70"/>
                    <a:pt x="43" y="69"/>
                    <a:pt x="42" y="70"/>
                  </a:cubicBezTo>
                  <a:cubicBezTo>
                    <a:pt x="38" y="73"/>
                    <a:pt x="36" y="77"/>
                    <a:pt x="33" y="81"/>
                  </a:cubicBezTo>
                  <a:cubicBezTo>
                    <a:pt x="24" y="88"/>
                    <a:pt x="17" y="94"/>
                    <a:pt x="8" y="101"/>
                  </a:cubicBezTo>
                  <a:cubicBezTo>
                    <a:pt x="3" y="106"/>
                    <a:pt x="0" y="122"/>
                    <a:pt x="0" y="129"/>
                  </a:cubicBezTo>
                  <a:cubicBezTo>
                    <a:pt x="0" y="133"/>
                    <a:pt x="3" y="158"/>
                    <a:pt x="5" y="160"/>
                  </a:cubicBezTo>
                  <a:cubicBezTo>
                    <a:pt x="7" y="161"/>
                    <a:pt x="7" y="175"/>
                    <a:pt x="9" y="182"/>
                  </a:cubicBezTo>
                  <a:cubicBezTo>
                    <a:pt x="11" y="190"/>
                    <a:pt x="11" y="195"/>
                    <a:pt x="12" y="194"/>
                  </a:cubicBezTo>
                  <a:cubicBezTo>
                    <a:pt x="13" y="194"/>
                    <a:pt x="11" y="197"/>
                    <a:pt x="11" y="199"/>
                  </a:cubicBezTo>
                  <a:cubicBezTo>
                    <a:pt x="9" y="206"/>
                    <a:pt x="11" y="214"/>
                    <a:pt x="10" y="222"/>
                  </a:cubicBezTo>
                  <a:cubicBezTo>
                    <a:pt x="10" y="227"/>
                    <a:pt x="8" y="232"/>
                    <a:pt x="8" y="237"/>
                  </a:cubicBezTo>
                  <a:cubicBezTo>
                    <a:pt x="8" y="258"/>
                    <a:pt x="10" y="279"/>
                    <a:pt x="12" y="300"/>
                  </a:cubicBezTo>
                  <a:cubicBezTo>
                    <a:pt x="14" y="301"/>
                    <a:pt x="17" y="303"/>
                    <a:pt x="19" y="304"/>
                  </a:cubicBezTo>
                  <a:cubicBezTo>
                    <a:pt x="19" y="314"/>
                    <a:pt x="19" y="323"/>
                    <a:pt x="19" y="333"/>
                  </a:cubicBezTo>
                  <a:cubicBezTo>
                    <a:pt x="19" y="338"/>
                    <a:pt x="17" y="344"/>
                    <a:pt x="17" y="349"/>
                  </a:cubicBezTo>
                  <a:cubicBezTo>
                    <a:pt x="18" y="352"/>
                    <a:pt x="21" y="354"/>
                    <a:pt x="21" y="356"/>
                  </a:cubicBezTo>
                  <a:cubicBezTo>
                    <a:pt x="22" y="358"/>
                    <a:pt x="22" y="361"/>
                    <a:pt x="21" y="363"/>
                  </a:cubicBezTo>
                  <a:cubicBezTo>
                    <a:pt x="20" y="368"/>
                    <a:pt x="18" y="372"/>
                    <a:pt x="17" y="377"/>
                  </a:cubicBezTo>
                  <a:cubicBezTo>
                    <a:pt x="15" y="386"/>
                    <a:pt x="15" y="395"/>
                    <a:pt x="15" y="404"/>
                  </a:cubicBezTo>
                  <a:cubicBezTo>
                    <a:pt x="14" y="421"/>
                    <a:pt x="15" y="438"/>
                    <a:pt x="14" y="455"/>
                  </a:cubicBezTo>
                  <a:cubicBezTo>
                    <a:pt x="13" y="465"/>
                    <a:pt x="12" y="475"/>
                    <a:pt x="12" y="485"/>
                  </a:cubicBezTo>
                  <a:cubicBezTo>
                    <a:pt x="13" y="494"/>
                    <a:pt x="16" y="505"/>
                    <a:pt x="18" y="514"/>
                  </a:cubicBezTo>
                  <a:cubicBezTo>
                    <a:pt x="18" y="516"/>
                    <a:pt x="24" y="513"/>
                    <a:pt x="27" y="515"/>
                  </a:cubicBezTo>
                  <a:cubicBezTo>
                    <a:pt x="27" y="519"/>
                    <a:pt x="27" y="534"/>
                    <a:pt x="28" y="538"/>
                  </a:cubicBezTo>
                  <a:cubicBezTo>
                    <a:pt x="28" y="541"/>
                    <a:pt x="30" y="545"/>
                    <a:pt x="32" y="547"/>
                  </a:cubicBezTo>
                  <a:cubicBezTo>
                    <a:pt x="37" y="551"/>
                    <a:pt x="41" y="555"/>
                    <a:pt x="47" y="557"/>
                  </a:cubicBezTo>
                  <a:cubicBezTo>
                    <a:pt x="52" y="559"/>
                    <a:pt x="57" y="558"/>
                    <a:pt x="62" y="556"/>
                  </a:cubicBezTo>
                  <a:cubicBezTo>
                    <a:pt x="65" y="555"/>
                    <a:pt x="69" y="553"/>
                    <a:pt x="70" y="550"/>
                  </a:cubicBezTo>
                  <a:cubicBezTo>
                    <a:pt x="71" y="547"/>
                    <a:pt x="69" y="543"/>
                    <a:pt x="67" y="541"/>
                  </a:cubicBezTo>
                  <a:cubicBezTo>
                    <a:pt x="63" y="531"/>
                    <a:pt x="57" y="521"/>
                    <a:pt x="51" y="512"/>
                  </a:cubicBezTo>
                  <a:cubicBezTo>
                    <a:pt x="53" y="511"/>
                    <a:pt x="57" y="510"/>
                    <a:pt x="57" y="508"/>
                  </a:cubicBezTo>
                  <a:cubicBezTo>
                    <a:pt x="58" y="500"/>
                    <a:pt x="58" y="496"/>
                    <a:pt x="57" y="488"/>
                  </a:cubicBezTo>
                  <a:cubicBezTo>
                    <a:pt x="59" y="490"/>
                    <a:pt x="57" y="491"/>
                    <a:pt x="59" y="491"/>
                  </a:cubicBezTo>
                  <a:cubicBezTo>
                    <a:pt x="66" y="492"/>
                    <a:pt x="72" y="491"/>
                    <a:pt x="78" y="488"/>
                  </a:cubicBezTo>
                  <a:cubicBezTo>
                    <a:pt x="81" y="487"/>
                    <a:pt x="78" y="482"/>
                    <a:pt x="81" y="481"/>
                  </a:cubicBezTo>
                  <a:cubicBezTo>
                    <a:pt x="91" y="479"/>
                    <a:pt x="103" y="486"/>
                    <a:pt x="112" y="485"/>
                  </a:cubicBezTo>
                  <a:cubicBezTo>
                    <a:pt x="120" y="485"/>
                    <a:pt x="125" y="484"/>
                    <a:pt x="133" y="481"/>
                  </a:cubicBezTo>
                  <a:cubicBezTo>
                    <a:pt x="137" y="480"/>
                    <a:pt x="141" y="477"/>
                    <a:pt x="143" y="474"/>
                  </a:cubicBezTo>
                  <a:cubicBezTo>
                    <a:pt x="144" y="472"/>
                    <a:pt x="144" y="468"/>
                    <a:pt x="142" y="466"/>
                  </a:cubicBezTo>
                  <a:cubicBezTo>
                    <a:pt x="138" y="464"/>
                    <a:pt x="132" y="464"/>
                    <a:pt x="127" y="463"/>
                  </a:cubicBezTo>
                  <a:cubicBezTo>
                    <a:pt x="121" y="463"/>
                    <a:pt x="115" y="464"/>
                    <a:pt x="109" y="463"/>
                  </a:cubicBezTo>
                  <a:cubicBezTo>
                    <a:pt x="102" y="461"/>
                    <a:pt x="97" y="457"/>
                    <a:pt x="91" y="454"/>
                  </a:cubicBezTo>
                  <a:cubicBezTo>
                    <a:pt x="94" y="453"/>
                    <a:pt x="100" y="454"/>
                    <a:pt x="101" y="452"/>
                  </a:cubicBezTo>
                  <a:cubicBezTo>
                    <a:pt x="104" y="440"/>
                    <a:pt x="102" y="429"/>
                    <a:pt x="102" y="417"/>
                  </a:cubicBezTo>
                  <a:cubicBezTo>
                    <a:pt x="104" y="412"/>
                    <a:pt x="106" y="407"/>
                    <a:pt x="108" y="401"/>
                  </a:cubicBezTo>
                  <a:cubicBezTo>
                    <a:pt x="109" y="392"/>
                    <a:pt x="109" y="383"/>
                    <a:pt x="110" y="374"/>
                  </a:cubicBezTo>
                  <a:cubicBezTo>
                    <a:pt x="130" y="375"/>
                    <a:pt x="150" y="377"/>
                    <a:pt x="169" y="378"/>
                  </a:cubicBezTo>
                  <a:cubicBezTo>
                    <a:pt x="174" y="375"/>
                    <a:pt x="178" y="371"/>
                    <a:pt x="183" y="368"/>
                  </a:cubicBezTo>
                  <a:cubicBezTo>
                    <a:pt x="180" y="342"/>
                    <a:pt x="177" y="316"/>
                    <a:pt x="174" y="289"/>
                  </a:cubicBezTo>
                  <a:cubicBezTo>
                    <a:pt x="158" y="289"/>
                    <a:pt x="143" y="289"/>
                    <a:pt x="128" y="289"/>
                  </a:cubicBezTo>
                  <a:cubicBezTo>
                    <a:pt x="127" y="287"/>
                    <a:pt x="127" y="284"/>
                    <a:pt x="126" y="282"/>
                  </a:cubicBezTo>
                  <a:cubicBezTo>
                    <a:pt x="130" y="280"/>
                    <a:pt x="135" y="278"/>
                    <a:pt x="139" y="276"/>
                  </a:cubicBezTo>
                  <a:cubicBezTo>
                    <a:pt x="139" y="261"/>
                    <a:pt x="134" y="244"/>
                    <a:pt x="133" y="229"/>
                  </a:cubicBezTo>
                  <a:cubicBezTo>
                    <a:pt x="141" y="230"/>
                    <a:pt x="156" y="236"/>
                    <a:pt x="164" y="238"/>
                  </a:cubicBezTo>
                  <a:cubicBezTo>
                    <a:pt x="166" y="235"/>
                    <a:pt x="166" y="229"/>
                    <a:pt x="168" y="226"/>
                  </a:cubicBezTo>
                  <a:cubicBezTo>
                    <a:pt x="172" y="227"/>
                    <a:pt x="176" y="229"/>
                    <a:pt x="180" y="230"/>
                  </a:cubicBezTo>
                  <a:cubicBezTo>
                    <a:pt x="185" y="232"/>
                    <a:pt x="189" y="238"/>
                    <a:pt x="193" y="240"/>
                  </a:cubicBezTo>
                  <a:cubicBezTo>
                    <a:pt x="198" y="242"/>
                    <a:pt x="203" y="239"/>
                    <a:pt x="206" y="237"/>
                  </a:cubicBezTo>
                  <a:cubicBezTo>
                    <a:pt x="210" y="228"/>
                    <a:pt x="214" y="218"/>
                    <a:pt x="218" y="210"/>
                  </a:cubicBezTo>
                  <a:cubicBezTo>
                    <a:pt x="213" y="204"/>
                    <a:pt x="208" y="199"/>
                    <a:pt x="204" y="194"/>
                  </a:cubicBezTo>
                  <a:cubicBezTo>
                    <a:pt x="199" y="194"/>
                    <a:pt x="193" y="190"/>
                    <a:pt x="189" y="192"/>
                  </a:cubicBezTo>
                  <a:cubicBezTo>
                    <a:pt x="186" y="193"/>
                    <a:pt x="184" y="198"/>
                    <a:pt x="181" y="200"/>
                  </a:cubicBezTo>
                  <a:cubicBezTo>
                    <a:pt x="178" y="202"/>
                    <a:pt x="177" y="204"/>
                    <a:pt x="173" y="205"/>
                  </a:cubicBezTo>
                  <a:cubicBezTo>
                    <a:pt x="174" y="202"/>
                    <a:pt x="176" y="199"/>
                    <a:pt x="173" y="198"/>
                  </a:cubicBezTo>
                  <a:cubicBezTo>
                    <a:pt x="158" y="191"/>
                    <a:pt x="142" y="186"/>
                    <a:pt x="127" y="178"/>
                  </a:cubicBezTo>
                  <a:cubicBezTo>
                    <a:pt x="127" y="172"/>
                    <a:pt x="124" y="168"/>
                    <a:pt x="119" y="168"/>
                  </a:cubicBezTo>
                  <a:cubicBezTo>
                    <a:pt x="114" y="155"/>
                    <a:pt x="111" y="143"/>
                    <a:pt x="107" y="130"/>
                  </a:cubicBezTo>
                  <a:cubicBezTo>
                    <a:pt x="105" y="122"/>
                    <a:pt x="105" y="107"/>
                    <a:pt x="100" y="100"/>
                  </a:cubicBezTo>
                  <a:cubicBezTo>
                    <a:pt x="95" y="95"/>
                    <a:pt x="85" y="93"/>
                    <a:pt x="78" y="89"/>
                  </a:cubicBezTo>
                  <a:cubicBezTo>
                    <a:pt x="78" y="87"/>
                    <a:pt x="77" y="83"/>
                    <a:pt x="79" y="82"/>
                  </a:cubicBezTo>
                  <a:cubicBezTo>
                    <a:pt x="82" y="81"/>
                    <a:pt x="86" y="84"/>
                    <a:pt x="90" y="83"/>
                  </a:cubicBezTo>
                  <a:cubicBezTo>
                    <a:pt x="95" y="83"/>
                    <a:pt x="94" y="79"/>
                    <a:pt x="94" y="76"/>
                  </a:cubicBezTo>
                  <a:cubicBezTo>
                    <a:pt x="95" y="75"/>
                    <a:pt x="97" y="74"/>
                    <a:pt x="97" y="72"/>
                  </a:cubicBezTo>
                  <a:cubicBezTo>
                    <a:pt x="97" y="71"/>
                    <a:pt x="94" y="70"/>
                    <a:pt x="95" y="69"/>
                  </a:cubicBezTo>
                  <a:cubicBezTo>
                    <a:pt x="96" y="68"/>
                    <a:pt x="98" y="70"/>
                    <a:pt x="99" y="68"/>
                  </a:cubicBezTo>
                  <a:cubicBezTo>
                    <a:pt x="100" y="67"/>
                    <a:pt x="98" y="65"/>
                    <a:pt x="99" y="63"/>
                  </a:cubicBezTo>
                  <a:cubicBezTo>
                    <a:pt x="100" y="62"/>
                    <a:pt x="103" y="63"/>
                    <a:pt x="104" y="62"/>
                  </a:cubicBezTo>
                  <a:cubicBezTo>
                    <a:pt x="104" y="59"/>
                    <a:pt x="101" y="54"/>
                    <a:pt x="102" y="50"/>
                  </a:cubicBezTo>
                  <a:cubicBezTo>
                    <a:pt x="103" y="48"/>
                    <a:pt x="105" y="48"/>
                    <a:pt x="105" y="45"/>
                  </a:cubicBezTo>
                  <a:cubicBezTo>
                    <a:pt x="106" y="42"/>
                    <a:pt x="106" y="39"/>
                    <a:pt x="106" y="36"/>
                  </a:cubicBezTo>
                  <a:cubicBezTo>
                    <a:pt x="106" y="34"/>
                    <a:pt x="109" y="33"/>
                    <a:pt x="109" y="32"/>
                  </a:cubicBezTo>
                  <a:cubicBezTo>
                    <a:pt x="109" y="28"/>
                    <a:pt x="106" y="26"/>
                    <a:pt x="104" y="23"/>
                  </a:cubicBezTo>
                  <a:cubicBezTo>
                    <a:pt x="96" y="12"/>
                    <a:pt x="93" y="8"/>
                    <a:pt x="80" y="3"/>
                  </a:cubicBezTo>
                  <a:cubicBezTo>
                    <a:pt x="72" y="0"/>
                    <a:pt x="59" y="0"/>
                    <a:pt x="5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-1109664" y="4455567"/>
              <a:ext cx="990600" cy="2032000"/>
            </a:xfrm>
            <a:custGeom>
              <a:avLst/>
              <a:gdLst>
                <a:gd name="T0" fmla="*/ 145 w 264"/>
                <a:gd name="T1" fmla="*/ 39 h 542"/>
                <a:gd name="T2" fmla="*/ 148 w 264"/>
                <a:gd name="T3" fmla="*/ 60 h 542"/>
                <a:gd name="T4" fmla="*/ 150 w 264"/>
                <a:gd name="T5" fmla="*/ 73 h 542"/>
                <a:gd name="T6" fmla="*/ 166 w 264"/>
                <a:gd name="T7" fmla="*/ 86 h 542"/>
                <a:gd name="T8" fmla="*/ 125 w 264"/>
                <a:gd name="T9" fmla="*/ 105 h 542"/>
                <a:gd name="T10" fmla="*/ 87 w 264"/>
                <a:gd name="T11" fmla="*/ 159 h 542"/>
                <a:gd name="T12" fmla="*/ 36 w 264"/>
                <a:gd name="T13" fmla="*/ 180 h 542"/>
                <a:gd name="T14" fmla="*/ 16 w 264"/>
                <a:gd name="T15" fmla="*/ 176 h 542"/>
                <a:gd name="T16" fmla="*/ 17 w 264"/>
                <a:gd name="T17" fmla="*/ 182 h 542"/>
                <a:gd name="T18" fmla="*/ 6 w 264"/>
                <a:gd name="T19" fmla="*/ 195 h 542"/>
                <a:gd name="T20" fmla="*/ 1 w 264"/>
                <a:gd name="T21" fmla="*/ 211 h 542"/>
                <a:gd name="T22" fmla="*/ 8 w 264"/>
                <a:gd name="T23" fmla="*/ 216 h 542"/>
                <a:gd name="T24" fmla="*/ 15 w 264"/>
                <a:gd name="T25" fmla="*/ 220 h 542"/>
                <a:gd name="T26" fmla="*/ 38 w 264"/>
                <a:gd name="T27" fmla="*/ 205 h 542"/>
                <a:gd name="T28" fmla="*/ 57 w 264"/>
                <a:gd name="T29" fmla="*/ 215 h 542"/>
                <a:gd name="T30" fmla="*/ 114 w 264"/>
                <a:gd name="T31" fmla="*/ 243 h 542"/>
                <a:gd name="T32" fmla="*/ 112 w 264"/>
                <a:gd name="T33" fmla="*/ 382 h 542"/>
                <a:gd name="T34" fmla="*/ 107 w 264"/>
                <a:gd name="T35" fmla="*/ 495 h 542"/>
                <a:gd name="T36" fmla="*/ 78 w 264"/>
                <a:gd name="T37" fmla="*/ 520 h 542"/>
                <a:gd name="T38" fmla="*/ 122 w 264"/>
                <a:gd name="T39" fmla="*/ 520 h 542"/>
                <a:gd name="T40" fmla="*/ 149 w 264"/>
                <a:gd name="T41" fmla="*/ 519 h 542"/>
                <a:gd name="T42" fmla="*/ 156 w 264"/>
                <a:gd name="T43" fmla="*/ 481 h 542"/>
                <a:gd name="T44" fmla="*/ 177 w 264"/>
                <a:gd name="T45" fmla="*/ 395 h 542"/>
                <a:gd name="T46" fmla="*/ 185 w 264"/>
                <a:gd name="T47" fmla="*/ 480 h 542"/>
                <a:gd name="T48" fmla="*/ 161 w 264"/>
                <a:gd name="T49" fmla="*/ 539 h 542"/>
                <a:gd name="T50" fmla="*/ 215 w 264"/>
                <a:gd name="T51" fmla="*/ 530 h 542"/>
                <a:gd name="T52" fmla="*/ 229 w 264"/>
                <a:gd name="T53" fmla="*/ 506 h 542"/>
                <a:gd name="T54" fmla="*/ 220 w 264"/>
                <a:gd name="T55" fmla="*/ 316 h 542"/>
                <a:gd name="T56" fmla="*/ 237 w 264"/>
                <a:gd name="T57" fmla="*/ 307 h 542"/>
                <a:gd name="T58" fmla="*/ 257 w 264"/>
                <a:gd name="T59" fmla="*/ 216 h 542"/>
                <a:gd name="T60" fmla="*/ 213 w 264"/>
                <a:gd name="T61" fmla="*/ 80 h 542"/>
                <a:gd name="T62" fmla="*/ 198 w 264"/>
                <a:gd name="T63" fmla="*/ 59 h 542"/>
                <a:gd name="T64" fmla="*/ 185 w 264"/>
                <a:gd name="T65" fmla="*/ 1 h 542"/>
                <a:gd name="T66" fmla="*/ 148 w 264"/>
                <a:gd name="T67" fmla="*/ 23 h 542"/>
                <a:gd name="T68" fmla="*/ 210 w 264"/>
                <a:gd name="T69" fmla="*/ 256 h 542"/>
                <a:gd name="T70" fmla="*/ 198 w 264"/>
                <a:gd name="T71" fmla="*/ 289 h 542"/>
                <a:gd name="T72" fmla="*/ 192 w 264"/>
                <a:gd name="T73" fmla="*/ 306 h 542"/>
                <a:gd name="T74" fmla="*/ 197 w 264"/>
                <a:gd name="T75" fmla="*/ 309 h 542"/>
                <a:gd name="T76" fmla="*/ 166 w 264"/>
                <a:gd name="T77" fmla="*/ 86 h 542"/>
                <a:gd name="T78" fmla="*/ 168 w 264"/>
                <a:gd name="T79" fmla="*/ 97 h 542"/>
                <a:gd name="T80" fmla="*/ 179 w 264"/>
                <a:gd name="T81" fmla="*/ 99 h 542"/>
                <a:gd name="T82" fmla="*/ 199 w 264"/>
                <a:gd name="T83" fmla="*/ 75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4" h="542">
                  <a:moveTo>
                    <a:pt x="148" y="23"/>
                  </a:moveTo>
                  <a:cubicBezTo>
                    <a:pt x="148" y="27"/>
                    <a:pt x="146" y="31"/>
                    <a:pt x="146" y="35"/>
                  </a:cubicBezTo>
                  <a:cubicBezTo>
                    <a:pt x="146" y="37"/>
                    <a:pt x="145" y="38"/>
                    <a:pt x="145" y="39"/>
                  </a:cubicBezTo>
                  <a:cubicBezTo>
                    <a:pt x="146" y="41"/>
                    <a:pt x="147" y="42"/>
                    <a:pt x="147" y="44"/>
                  </a:cubicBezTo>
                  <a:cubicBezTo>
                    <a:pt x="147" y="46"/>
                    <a:pt x="146" y="48"/>
                    <a:pt x="146" y="49"/>
                  </a:cubicBezTo>
                  <a:cubicBezTo>
                    <a:pt x="146" y="53"/>
                    <a:pt x="148" y="56"/>
                    <a:pt x="148" y="60"/>
                  </a:cubicBezTo>
                  <a:cubicBezTo>
                    <a:pt x="149" y="61"/>
                    <a:pt x="148" y="63"/>
                    <a:pt x="149" y="64"/>
                  </a:cubicBezTo>
                  <a:cubicBezTo>
                    <a:pt x="149" y="65"/>
                    <a:pt x="150" y="66"/>
                    <a:pt x="150" y="67"/>
                  </a:cubicBezTo>
                  <a:cubicBezTo>
                    <a:pt x="150" y="69"/>
                    <a:pt x="150" y="71"/>
                    <a:pt x="150" y="73"/>
                  </a:cubicBezTo>
                  <a:cubicBezTo>
                    <a:pt x="150" y="74"/>
                    <a:pt x="151" y="75"/>
                    <a:pt x="152" y="75"/>
                  </a:cubicBezTo>
                  <a:cubicBezTo>
                    <a:pt x="156" y="78"/>
                    <a:pt x="159" y="77"/>
                    <a:pt x="163" y="77"/>
                  </a:cubicBezTo>
                  <a:cubicBezTo>
                    <a:pt x="165" y="80"/>
                    <a:pt x="166" y="82"/>
                    <a:pt x="166" y="86"/>
                  </a:cubicBezTo>
                  <a:cubicBezTo>
                    <a:pt x="164" y="87"/>
                    <a:pt x="162" y="88"/>
                    <a:pt x="161" y="88"/>
                  </a:cubicBezTo>
                  <a:cubicBezTo>
                    <a:pt x="154" y="90"/>
                    <a:pt x="140" y="92"/>
                    <a:pt x="134" y="96"/>
                  </a:cubicBezTo>
                  <a:cubicBezTo>
                    <a:pt x="130" y="99"/>
                    <a:pt x="128" y="101"/>
                    <a:pt x="125" y="105"/>
                  </a:cubicBezTo>
                  <a:cubicBezTo>
                    <a:pt x="120" y="111"/>
                    <a:pt x="116" y="119"/>
                    <a:pt x="111" y="125"/>
                  </a:cubicBezTo>
                  <a:cubicBezTo>
                    <a:pt x="106" y="131"/>
                    <a:pt x="103" y="137"/>
                    <a:pt x="99" y="142"/>
                  </a:cubicBezTo>
                  <a:cubicBezTo>
                    <a:pt x="95" y="148"/>
                    <a:pt x="92" y="155"/>
                    <a:pt x="87" y="159"/>
                  </a:cubicBezTo>
                  <a:cubicBezTo>
                    <a:pt x="85" y="161"/>
                    <a:pt x="82" y="160"/>
                    <a:pt x="80" y="161"/>
                  </a:cubicBezTo>
                  <a:cubicBezTo>
                    <a:pt x="66" y="167"/>
                    <a:pt x="52" y="172"/>
                    <a:pt x="38" y="178"/>
                  </a:cubicBezTo>
                  <a:cubicBezTo>
                    <a:pt x="37" y="179"/>
                    <a:pt x="37" y="180"/>
                    <a:pt x="36" y="180"/>
                  </a:cubicBezTo>
                  <a:cubicBezTo>
                    <a:pt x="34" y="180"/>
                    <a:pt x="32" y="179"/>
                    <a:pt x="30" y="178"/>
                  </a:cubicBezTo>
                  <a:cubicBezTo>
                    <a:pt x="27" y="177"/>
                    <a:pt x="25" y="175"/>
                    <a:pt x="21" y="174"/>
                  </a:cubicBezTo>
                  <a:cubicBezTo>
                    <a:pt x="20" y="174"/>
                    <a:pt x="18" y="175"/>
                    <a:pt x="16" y="176"/>
                  </a:cubicBezTo>
                  <a:cubicBezTo>
                    <a:pt x="13" y="178"/>
                    <a:pt x="10" y="180"/>
                    <a:pt x="8" y="182"/>
                  </a:cubicBezTo>
                  <a:cubicBezTo>
                    <a:pt x="7" y="183"/>
                    <a:pt x="7" y="186"/>
                    <a:pt x="8" y="186"/>
                  </a:cubicBezTo>
                  <a:cubicBezTo>
                    <a:pt x="11" y="186"/>
                    <a:pt x="13" y="183"/>
                    <a:pt x="17" y="182"/>
                  </a:cubicBezTo>
                  <a:cubicBezTo>
                    <a:pt x="18" y="182"/>
                    <a:pt x="20" y="182"/>
                    <a:pt x="20" y="183"/>
                  </a:cubicBezTo>
                  <a:cubicBezTo>
                    <a:pt x="19" y="185"/>
                    <a:pt x="16" y="185"/>
                    <a:pt x="14" y="187"/>
                  </a:cubicBezTo>
                  <a:cubicBezTo>
                    <a:pt x="11" y="189"/>
                    <a:pt x="8" y="192"/>
                    <a:pt x="6" y="195"/>
                  </a:cubicBezTo>
                  <a:cubicBezTo>
                    <a:pt x="4" y="197"/>
                    <a:pt x="3" y="199"/>
                    <a:pt x="2" y="201"/>
                  </a:cubicBezTo>
                  <a:cubicBezTo>
                    <a:pt x="1" y="203"/>
                    <a:pt x="0" y="205"/>
                    <a:pt x="0" y="207"/>
                  </a:cubicBezTo>
                  <a:cubicBezTo>
                    <a:pt x="0" y="208"/>
                    <a:pt x="0" y="210"/>
                    <a:pt x="1" y="211"/>
                  </a:cubicBezTo>
                  <a:cubicBezTo>
                    <a:pt x="2" y="212"/>
                    <a:pt x="3" y="209"/>
                    <a:pt x="5" y="209"/>
                  </a:cubicBezTo>
                  <a:cubicBezTo>
                    <a:pt x="6" y="210"/>
                    <a:pt x="5" y="212"/>
                    <a:pt x="5" y="213"/>
                  </a:cubicBezTo>
                  <a:cubicBezTo>
                    <a:pt x="6" y="214"/>
                    <a:pt x="7" y="215"/>
                    <a:pt x="8" y="216"/>
                  </a:cubicBezTo>
                  <a:cubicBezTo>
                    <a:pt x="8" y="217"/>
                    <a:pt x="8" y="219"/>
                    <a:pt x="9" y="219"/>
                  </a:cubicBezTo>
                  <a:cubicBezTo>
                    <a:pt x="10" y="220"/>
                    <a:pt x="11" y="218"/>
                    <a:pt x="13" y="218"/>
                  </a:cubicBezTo>
                  <a:cubicBezTo>
                    <a:pt x="14" y="219"/>
                    <a:pt x="14" y="220"/>
                    <a:pt x="15" y="220"/>
                  </a:cubicBezTo>
                  <a:cubicBezTo>
                    <a:pt x="18" y="221"/>
                    <a:pt x="22" y="222"/>
                    <a:pt x="25" y="222"/>
                  </a:cubicBezTo>
                  <a:cubicBezTo>
                    <a:pt x="27" y="221"/>
                    <a:pt x="29" y="219"/>
                    <a:pt x="31" y="217"/>
                  </a:cubicBezTo>
                  <a:cubicBezTo>
                    <a:pt x="34" y="214"/>
                    <a:pt x="36" y="209"/>
                    <a:pt x="38" y="205"/>
                  </a:cubicBezTo>
                  <a:cubicBezTo>
                    <a:pt x="40" y="208"/>
                    <a:pt x="41" y="211"/>
                    <a:pt x="43" y="213"/>
                  </a:cubicBezTo>
                  <a:cubicBezTo>
                    <a:pt x="45" y="215"/>
                    <a:pt x="47" y="216"/>
                    <a:pt x="49" y="218"/>
                  </a:cubicBezTo>
                  <a:cubicBezTo>
                    <a:pt x="51" y="217"/>
                    <a:pt x="54" y="216"/>
                    <a:pt x="57" y="215"/>
                  </a:cubicBezTo>
                  <a:cubicBezTo>
                    <a:pt x="71" y="207"/>
                    <a:pt x="90" y="202"/>
                    <a:pt x="104" y="193"/>
                  </a:cubicBezTo>
                  <a:cubicBezTo>
                    <a:pt x="112" y="187"/>
                    <a:pt x="115" y="184"/>
                    <a:pt x="123" y="177"/>
                  </a:cubicBezTo>
                  <a:cubicBezTo>
                    <a:pt x="122" y="202"/>
                    <a:pt x="119" y="218"/>
                    <a:pt x="114" y="243"/>
                  </a:cubicBezTo>
                  <a:cubicBezTo>
                    <a:pt x="111" y="262"/>
                    <a:pt x="108" y="280"/>
                    <a:pt x="105" y="299"/>
                  </a:cubicBezTo>
                  <a:cubicBezTo>
                    <a:pt x="108" y="301"/>
                    <a:pt x="111" y="303"/>
                    <a:pt x="114" y="304"/>
                  </a:cubicBezTo>
                  <a:cubicBezTo>
                    <a:pt x="118" y="331"/>
                    <a:pt x="114" y="356"/>
                    <a:pt x="112" y="382"/>
                  </a:cubicBezTo>
                  <a:cubicBezTo>
                    <a:pt x="112" y="388"/>
                    <a:pt x="113" y="398"/>
                    <a:pt x="113" y="403"/>
                  </a:cubicBezTo>
                  <a:cubicBezTo>
                    <a:pt x="114" y="415"/>
                    <a:pt x="114" y="453"/>
                    <a:pt x="113" y="465"/>
                  </a:cubicBezTo>
                  <a:cubicBezTo>
                    <a:pt x="112" y="479"/>
                    <a:pt x="111" y="482"/>
                    <a:pt x="107" y="495"/>
                  </a:cubicBezTo>
                  <a:cubicBezTo>
                    <a:pt x="109" y="496"/>
                    <a:pt x="112" y="497"/>
                    <a:pt x="111" y="499"/>
                  </a:cubicBezTo>
                  <a:cubicBezTo>
                    <a:pt x="109" y="503"/>
                    <a:pt x="104" y="504"/>
                    <a:pt x="101" y="507"/>
                  </a:cubicBezTo>
                  <a:cubicBezTo>
                    <a:pt x="97" y="511"/>
                    <a:pt x="82" y="514"/>
                    <a:pt x="78" y="520"/>
                  </a:cubicBezTo>
                  <a:cubicBezTo>
                    <a:pt x="77" y="521"/>
                    <a:pt x="78" y="523"/>
                    <a:pt x="79" y="524"/>
                  </a:cubicBezTo>
                  <a:cubicBezTo>
                    <a:pt x="85" y="529"/>
                    <a:pt x="101" y="528"/>
                    <a:pt x="108" y="526"/>
                  </a:cubicBezTo>
                  <a:cubicBezTo>
                    <a:pt x="113" y="525"/>
                    <a:pt x="116" y="522"/>
                    <a:pt x="122" y="520"/>
                  </a:cubicBezTo>
                  <a:cubicBezTo>
                    <a:pt x="124" y="519"/>
                    <a:pt x="127" y="518"/>
                    <a:pt x="130" y="518"/>
                  </a:cubicBezTo>
                  <a:cubicBezTo>
                    <a:pt x="131" y="518"/>
                    <a:pt x="130" y="522"/>
                    <a:pt x="131" y="522"/>
                  </a:cubicBezTo>
                  <a:cubicBezTo>
                    <a:pt x="138" y="523"/>
                    <a:pt x="143" y="521"/>
                    <a:pt x="149" y="519"/>
                  </a:cubicBezTo>
                  <a:cubicBezTo>
                    <a:pt x="149" y="518"/>
                    <a:pt x="150" y="511"/>
                    <a:pt x="150" y="510"/>
                  </a:cubicBezTo>
                  <a:cubicBezTo>
                    <a:pt x="151" y="505"/>
                    <a:pt x="151" y="507"/>
                    <a:pt x="152" y="507"/>
                  </a:cubicBezTo>
                  <a:cubicBezTo>
                    <a:pt x="156" y="493"/>
                    <a:pt x="154" y="493"/>
                    <a:pt x="156" y="481"/>
                  </a:cubicBezTo>
                  <a:cubicBezTo>
                    <a:pt x="163" y="453"/>
                    <a:pt x="165" y="390"/>
                    <a:pt x="167" y="355"/>
                  </a:cubicBezTo>
                  <a:cubicBezTo>
                    <a:pt x="169" y="365"/>
                    <a:pt x="170" y="375"/>
                    <a:pt x="172" y="385"/>
                  </a:cubicBezTo>
                  <a:cubicBezTo>
                    <a:pt x="173" y="388"/>
                    <a:pt x="176" y="391"/>
                    <a:pt x="177" y="395"/>
                  </a:cubicBezTo>
                  <a:cubicBezTo>
                    <a:pt x="177" y="397"/>
                    <a:pt x="176" y="400"/>
                    <a:pt x="176" y="402"/>
                  </a:cubicBezTo>
                  <a:cubicBezTo>
                    <a:pt x="177" y="412"/>
                    <a:pt x="179" y="427"/>
                    <a:pt x="181" y="437"/>
                  </a:cubicBezTo>
                  <a:cubicBezTo>
                    <a:pt x="183" y="446"/>
                    <a:pt x="184" y="470"/>
                    <a:pt x="185" y="480"/>
                  </a:cubicBezTo>
                  <a:cubicBezTo>
                    <a:pt x="185" y="490"/>
                    <a:pt x="184" y="497"/>
                    <a:pt x="188" y="508"/>
                  </a:cubicBezTo>
                  <a:cubicBezTo>
                    <a:pt x="188" y="518"/>
                    <a:pt x="165" y="528"/>
                    <a:pt x="160" y="533"/>
                  </a:cubicBezTo>
                  <a:cubicBezTo>
                    <a:pt x="159" y="534"/>
                    <a:pt x="159" y="538"/>
                    <a:pt x="161" y="539"/>
                  </a:cubicBezTo>
                  <a:cubicBezTo>
                    <a:pt x="165" y="541"/>
                    <a:pt x="171" y="541"/>
                    <a:pt x="176" y="541"/>
                  </a:cubicBezTo>
                  <a:cubicBezTo>
                    <a:pt x="193" y="542"/>
                    <a:pt x="198" y="535"/>
                    <a:pt x="211" y="528"/>
                  </a:cubicBezTo>
                  <a:cubicBezTo>
                    <a:pt x="212" y="527"/>
                    <a:pt x="214" y="530"/>
                    <a:pt x="215" y="530"/>
                  </a:cubicBezTo>
                  <a:cubicBezTo>
                    <a:pt x="218" y="529"/>
                    <a:pt x="223" y="526"/>
                    <a:pt x="226" y="524"/>
                  </a:cubicBezTo>
                  <a:cubicBezTo>
                    <a:pt x="228" y="519"/>
                    <a:pt x="225" y="513"/>
                    <a:pt x="225" y="508"/>
                  </a:cubicBezTo>
                  <a:cubicBezTo>
                    <a:pt x="225" y="506"/>
                    <a:pt x="229" y="507"/>
                    <a:pt x="229" y="506"/>
                  </a:cubicBezTo>
                  <a:cubicBezTo>
                    <a:pt x="230" y="500"/>
                    <a:pt x="227" y="493"/>
                    <a:pt x="228" y="488"/>
                  </a:cubicBezTo>
                  <a:cubicBezTo>
                    <a:pt x="230" y="462"/>
                    <a:pt x="228" y="417"/>
                    <a:pt x="225" y="392"/>
                  </a:cubicBezTo>
                  <a:cubicBezTo>
                    <a:pt x="223" y="367"/>
                    <a:pt x="221" y="342"/>
                    <a:pt x="220" y="316"/>
                  </a:cubicBezTo>
                  <a:cubicBezTo>
                    <a:pt x="223" y="314"/>
                    <a:pt x="225" y="314"/>
                    <a:pt x="228" y="312"/>
                  </a:cubicBezTo>
                  <a:cubicBezTo>
                    <a:pt x="229" y="311"/>
                    <a:pt x="231" y="308"/>
                    <a:pt x="231" y="306"/>
                  </a:cubicBezTo>
                  <a:cubicBezTo>
                    <a:pt x="233" y="306"/>
                    <a:pt x="235" y="307"/>
                    <a:pt x="237" y="307"/>
                  </a:cubicBezTo>
                  <a:cubicBezTo>
                    <a:pt x="239" y="307"/>
                    <a:pt x="240" y="307"/>
                    <a:pt x="241" y="307"/>
                  </a:cubicBezTo>
                  <a:cubicBezTo>
                    <a:pt x="245" y="284"/>
                    <a:pt x="249" y="261"/>
                    <a:pt x="253" y="237"/>
                  </a:cubicBezTo>
                  <a:cubicBezTo>
                    <a:pt x="255" y="230"/>
                    <a:pt x="256" y="223"/>
                    <a:pt x="257" y="216"/>
                  </a:cubicBezTo>
                  <a:cubicBezTo>
                    <a:pt x="258" y="201"/>
                    <a:pt x="259" y="186"/>
                    <a:pt x="260" y="171"/>
                  </a:cubicBezTo>
                  <a:cubicBezTo>
                    <a:pt x="263" y="148"/>
                    <a:pt x="264" y="127"/>
                    <a:pt x="257" y="105"/>
                  </a:cubicBezTo>
                  <a:cubicBezTo>
                    <a:pt x="251" y="88"/>
                    <a:pt x="228" y="84"/>
                    <a:pt x="213" y="80"/>
                  </a:cubicBezTo>
                  <a:cubicBezTo>
                    <a:pt x="210" y="76"/>
                    <a:pt x="205" y="73"/>
                    <a:pt x="201" y="69"/>
                  </a:cubicBezTo>
                  <a:cubicBezTo>
                    <a:pt x="200" y="68"/>
                    <a:pt x="200" y="69"/>
                    <a:pt x="198" y="69"/>
                  </a:cubicBezTo>
                  <a:cubicBezTo>
                    <a:pt x="198" y="67"/>
                    <a:pt x="197" y="61"/>
                    <a:pt x="198" y="59"/>
                  </a:cubicBezTo>
                  <a:cubicBezTo>
                    <a:pt x="199" y="56"/>
                    <a:pt x="204" y="53"/>
                    <a:pt x="205" y="49"/>
                  </a:cubicBezTo>
                  <a:cubicBezTo>
                    <a:pt x="205" y="43"/>
                    <a:pt x="206" y="37"/>
                    <a:pt x="206" y="31"/>
                  </a:cubicBezTo>
                  <a:cubicBezTo>
                    <a:pt x="205" y="17"/>
                    <a:pt x="200" y="3"/>
                    <a:pt x="185" y="1"/>
                  </a:cubicBezTo>
                  <a:cubicBezTo>
                    <a:pt x="180" y="0"/>
                    <a:pt x="175" y="0"/>
                    <a:pt x="170" y="1"/>
                  </a:cubicBezTo>
                  <a:cubicBezTo>
                    <a:pt x="163" y="2"/>
                    <a:pt x="148" y="7"/>
                    <a:pt x="146" y="15"/>
                  </a:cubicBezTo>
                  <a:cubicBezTo>
                    <a:pt x="146" y="18"/>
                    <a:pt x="148" y="20"/>
                    <a:pt x="148" y="23"/>
                  </a:cubicBezTo>
                  <a:close/>
                  <a:moveTo>
                    <a:pt x="164" y="246"/>
                  </a:moveTo>
                  <a:cubicBezTo>
                    <a:pt x="212" y="243"/>
                    <a:pt x="212" y="243"/>
                    <a:pt x="212" y="243"/>
                  </a:cubicBezTo>
                  <a:cubicBezTo>
                    <a:pt x="212" y="247"/>
                    <a:pt x="213" y="252"/>
                    <a:pt x="210" y="256"/>
                  </a:cubicBezTo>
                  <a:cubicBezTo>
                    <a:pt x="207" y="261"/>
                    <a:pt x="207" y="268"/>
                    <a:pt x="207" y="273"/>
                  </a:cubicBezTo>
                  <a:cubicBezTo>
                    <a:pt x="207" y="278"/>
                    <a:pt x="202" y="281"/>
                    <a:pt x="200" y="286"/>
                  </a:cubicBezTo>
                  <a:cubicBezTo>
                    <a:pt x="199" y="287"/>
                    <a:pt x="199" y="288"/>
                    <a:pt x="198" y="289"/>
                  </a:cubicBezTo>
                  <a:cubicBezTo>
                    <a:pt x="199" y="290"/>
                    <a:pt x="200" y="291"/>
                    <a:pt x="200" y="292"/>
                  </a:cubicBezTo>
                  <a:cubicBezTo>
                    <a:pt x="199" y="293"/>
                    <a:pt x="186" y="301"/>
                    <a:pt x="186" y="302"/>
                  </a:cubicBezTo>
                  <a:cubicBezTo>
                    <a:pt x="184" y="305"/>
                    <a:pt x="190" y="307"/>
                    <a:pt x="192" y="306"/>
                  </a:cubicBezTo>
                  <a:cubicBezTo>
                    <a:pt x="196" y="304"/>
                    <a:pt x="199" y="302"/>
                    <a:pt x="202" y="300"/>
                  </a:cubicBezTo>
                  <a:cubicBezTo>
                    <a:pt x="204" y="298"/>
                    <a:pt x="203" y="305"/>
                    <a:pt x="201" y="306"/>
                  </a:cubicBezTo>
                  <a:cubicBezTo>
                    <a:pt x="197" y="309"/>
                    <a:pt x="197" y="309"/>
                    <a:pt x="197" y="309"/>
                  </a:cubicBezTo>
                  <a:cubicBezTo>
                    <a:pt x="167" y="311"/>
                    <a:pt x="167" y="311"/>
                    <a:pt x="167" y="311"/>
                  </a:cubicBezTo>
                  <a:cubicBezTo>
                    <a:pt x="164" y="246"/>
                    <a:pt x="164" y="246"/>
                    <a:pt x="164" y="246"/>
                  </a:cubicBezTo>
                  <a:close/>
                  <a:moveTo>
                    <a:pt x="166" y="86"/>
                  </a:moveTo>
                  <a:cubicBezTo>
                    <a:pt x="164" y="103"/>
                    <a:pt x="162" y="124"/>
                    <a:pt x="164" y="141"/>
                  </a:cubicBezTo>
                  <a:cubicBezTo>
                    <a:pt x="166" y="130"/>
                    <a:pt x="168" y="115"/>
                    <a:pt x="170" y="104"/>
                  </a:cubicBezTo>
                  <a:cubicBezTo>
                    <a:pt x="169" y="102"/>
                    <a:pt x="169" y="100"/>
                    <a:pt x="168" y="97"/>
                  </a:cubicBezTo>
                  <a:cubicBezTo>
                    <a:pt x="168" y="96"/>
                    <a:pt x="169" y="94"/>
                    <a:pt x="170" y="93"/>
                  </a:cubicBezTo>
                  <a:cubicBezTo>
                    <a:pt x="172" y="92"/>
                    <a:pt x="173" y="92"/>
                    <a:pt x="174" y="93"/>
                  </a:cubicBezTo>
                  <a:cubicBezTo>
                    <a:pt x="176" y="93"/>
                    <a:pt x="179" y="96"/>
                    <a:pt x="179" y="99"/>
                  </a:cubicBezTo>
                  <a:cubicBezTo>
                    <a:pt x="178" y="100"/>
                    <a:pt x="178" y="102"/>
                    <a:pt x="177" y="103"/>
                  </a:cubicBezTo>
                  <a:cubicBezTo>
                    <a:pt x="177" y="117"/>
                    <a:pt x="177" y="133"/>
                    <a:pt x="177" y="147"/>
                  </a:cubicBezTo>
                  <a:cubicBezTo>
                    <a:pt x="183" y="124"/>
                    <a:pt x="193" y="98"/>
                    <a:pt x="199" y="75"/>
                  </a:cubicBezTo>
                  <a:cubicBezTo>
                    <a:pt x="193" y="83"/>
                    <a:pt x="183" y="88"/>
                    <a:pt x="171" y="92"/>
                  </a:cubicBezTo>
                  <a:cubicBezTo>
                    <a:pt x="168" y="90"/>
                    <a:pt x="168" y="89"/>
                    <a:pt x="166" y="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Freeform 10"/>
          <p:cNvSpPr>
            <a:spLocks/>
          </p:cNvSpPr>
          <p:nvPr/>
        </p:nvSpPr>
        <p:spPr bwMode="auto">
          <a:xfrm>
            <a:off x="8259893" y="1738473"/>
            <a:ext cx="327025" cy="330200"/>
          </a:xfrm>
          <a:custGeom>
            <a:avLst/>
            <a:gdLst>
              <a:gd name="T0" fmla="*/ 87 w 87"/>
              <a:gd name="T1" fmla="*/ 26 h 88"/>
              <a:gd name="T2" fmla="*/ 65 w 87"/>
              <a:gd name="T3" fmla="*/ 88 h 88"/>
              <a:gd name="T4" fmla="*/ 42 w 87"/>
              <a:gd name="T5" fmla="*/ 81 h 88"/>
              <a:gd name="T6" fmla="*/ 42 w 87"/>
              <a:gd name="T7" fmla="*/ 81 h 88"/>
              <a:gd name="T8" fmla="*/ 22 w 87"/>
              <a:gd name="T9" fmla="*/ 71 h 88"/>
              <a:gd name="T10" fmla="*/ 22 w 87"/>
              <a:gd name="T11" fmla="*/ 72 h 88"/>
              <a:gd name="T12" fmla="*/ 12 w 87"/>
              <a:gd name="T13" fmla="*/ 67 h 88"/>
              <a:gd name="T14" fmla="*/ 1 w 87"/>
              <a:gd name="T15" fmla="*/ 61 h 88"/>
              <a:gd name="T16" fmla="*/ 1 w 87"/>
              <a:gd name="T17" fmla="*/ 61 h 88"/>
              <a:gd name="T18" fmla="*/ 0 w 87"/>
              <a:gd name="T19" fmla="*/ 60 h 88"/>
              <a:gd name="T20" fmla="*/ 17 w 87"/>
              <a:gd name="T21" fmla="*/ 15 h 88"/>
              <a:gd name="T22" fmla="*/ 22 w 87"/>
              <a:gd name="T23" fmla="*/ 0 h 88"/>
              <a:gd name="T24" fmla="*/ 87 w 87"/>
              <a:gd name="T25" fmla="*/ 2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7" h="88">
                <a:moveTo>
                  <a:pt x="87" y="26"/>
                </a:moveTo>
                <a:cubicBezTo>
                  <a:pt x="65" y="88"/>
                  <a:pt x="65" y="88"/>
                  <a:pt x="6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2" y="81"/>
                  <a:pt x="42" y="81"/>
                  <a:pt x="42" y="8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72"/>
                  <a:pt x="22" y="72"/>
                  <a:pt x="22" y="72"/>
                </a:cubicBezTo>
                <a:cubicBezTo>
                  <a:pt x="12" y="67"/>
                  <a:pt x="12" y="67"/>
                  <a:pt x="12" y="67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0"/>
                  <a:pt x="0" y="60"/>
                  <a:pt x="0" y="60"/>
                </a:cubicBezTo>
                <a:cubicBezTo>
                  <a:pt x="17" y="15"/>
                  <a:pt x="17" y="15"/>
                  <a:pt x="17" y="15"/>
                </a:cubicBezTo>
                <a:cubicBezTo>
                  <a:pt x="22" y="0"/>
                  <a:pt x="22" y="0"/>
                  <a:pt x="22" y="0"/>
                </a:cubicBezTo>
                <a:cubicBezTo>
                  <a:pt x="48" y="12"/>
                  <a:pt x="61" y="15"/>
                  <a:pt x="87" y="2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8342442" y="992348"/>
            <a:ext cx="679450" cy="2033588"/>
          </a:xfrm>
          <a:custGeom>
            <a:avLst/>
            <a:gdLst>
              <a:gd name="T0" fmla="*/ 46 w 181"/>
              <a:gd name="T1" fmla="*/ 181 h 542"/>
              <a:gd name="T2" fmla="*/ 35 w 181"/>
              <a:gd name="T3" fmla="*/ 217 h 542"/>
              <a:gd name="T4" fmla="*/ 16 w 181"/>
              <a:gd name="T5" fmla="*/ 258 h 542"/>
              <a:gd name="T6" fmla="*/ 22 w 181"/>
              <a:gd name="T7" fmla="*/ 268 h 542"/>
              <a:gd name="T8" fmla="*/ 28 w 181"/>
              <a:gd name="T9" fmla="*/ 282 h 542"/>
              <a:gd name="T10" fmla="*/ 23 w 181"/>
              <a:gd name="T11" fmla="*/ 286 h 542"/>
              <a:gd name="T12" fmla="*/ 18 w 181"/>
              <a:gd name="T13" fmla="*/ 281 h 542"/>
              <a:gd name="T14" fmla="*/ 15 w 181"/>
              <a:gd name="T15" fmla="*/ 283 h 542"/>
              <a:gd name="T16" fmla="*/ 8 w 181"/>
              <a:gd name="T17" fmla="*/ 282 h 542"/>
              <a:gd name="T18" fmla="*/ 5 w 181"/>
              <a:gd name="T19" fmla="*/ 277 h 542"/>
              <a:gd name="T20" fmla="*/ 0 w 181"/>
              <a:gd name="T21" fmla="*/ 261 h 542"/>
              <a:gd name="T22" fmla="*/ 8 w 181"/>
              <a:gd name="T23" fmla="*/ 209 h 542"/>
              <a:gd name="T24" fmla="*/ 15 w 181"/>
              <a:gd name="T25" fmla="*/ 187 h 542"/>
              <a:gd name="T26" fmla="*/ 19 w 181"/>
              <a:gd name="T27" fmla="*/ 164 h 542"/>
              <a:gd name="T28" fmla="*/ 40 w 181"/>
              <a:gd name="T29" fmla="*/ 103 h 542"/>
              <a:gd name="T30" fmla="*/ 88 w 181"/>
              <a:gd name="T31" fmla="*/ 77 h 542"/>
              <a:gd name="T32" fmla="*/ 71 w 181"/>
              <a:gd name="T33" fmla="*/ 70 h 542"/>
              <a:gd name="T34" fmla="*/ 73 w 181"/>
              <a:gd name="T35" fmla="*/ 39 h 542"/>
              <a:gd name="T36" fmla="*/ 100 w 181"/>
              <a:gd name="T37" fmla="*/ 7 h 542"/>
              <a:gd name="T38" fmla="*/ 131 w 181"/>
              <a:gd name="T39" fmla="*/ 65 h 542"/>
              <a:gd name="T40" fmla="*/ 127 w 181"/>
              <a:gd name="T41" fmla="*/ 73 h 542"/>
              <a:gd name="T42" fmla="*/ 115 w 181"/>
              <a:gd name="T43" fmla="*/ 77 h 542"/>
              <a:gd name="T44" fmla="*/ 123 w 181"/>
              <a:gd name="T45" fmla="*/ 89 h 542"/>
              <a:gd name="T46" fmla="*/ 163 w 181"/>
              <a:gd name="T47" fmla="*/ 117 h 542"/>
              <a:gd name="T48" fmla="*/ 145 w 181"/>
              <a:gd name="T49" fmla="*/ 232 h 542"/>
              <a:gd name="T50" fmla="*/ 148 w 181"/>
              <a:gd name="T51" fmla="*/ 294 h 542"/>
              <a:gd name="T52" fmla="*/ 135 w 181"/>
              <a:gd name="T53" fmla="*/ 375 h 542"/>
              <a:gd name="T54" fmla="*/ 125 w 181"/>
              <a:gd name="T55" fmla="*/ 492 h 542"/>
              <a:gd name="T56" fmla="*/ 138 w 181"/>
              <a:gd name="T57" fmla="*/ 537 h 542"/>
              <a:gd name="T58" fmla="*/ 108 w 181"/>
              <a:gd name="T59" fmla="*/ 522 h 542"/>
              <a:gd name="T60" fmla="*/ 102 w 181"/>
              <a:gd name="T61" fmla="*/ 511 h 542"/>
              <a:gd name="T62" fmla="*/ 102 w 181"/>
              <a:gd name="T63" fmla="*/ 416 h 542"/>
              <a:gd name="T64" fmla="*/ 95 w 181"/>
              <a:gd name="T65" fmla="*/ 379 h 542"/>
              <a:gd name="T66" fmla="*/ 94 w 181"/>
              <a:gd name="T67" fmla="*/ 497 h 542"/>
              <a:gd name="T68" fmla="*/ 88 w 181"/>
              <a:gd name="T69" fmla="*/ 540 h 542"/>
              <a:gd name="T70" fmla="*/ 76 w 181"/>
              <a:gd name="T71" fmla="*/ 482 h 542"/>
              <a:gd name="T72" fmla="*/ 62 w 181"/>
              <a:gd name="T73" fmla="*/ 378 h 542"/>
              <a:gd name="T74" fmla="*/ 48 w 181"/>
              <a:gd name="T75" fmla="*/ 295 h 542"/>
              <a:gd name="T76" fmla="*/ 36 w 181"/>
              <a:gd name="T77" fmla="*/ 285 h 542"/>
              <a:gd name="T78" fmla="*/ 65 w 181"/>
              <a:gd name="T79" fmla="*/ 225 h 542"/>
              <a:gd name="T80" fmla="*/ 51 w 181"/>
              <a:gd name="T81" fmla="*/ 154 h 542"/>
              <a:gd name="T82" fmla="*/ 137 w 181"/>
              <a:gd name="T83" fmla="*/ 203 h 542"/>
              <a:gd name="T84" fmla="*/ 150 w 181"/>
              <a:gd name="T85" fmla="*/ 184 h 542"/>
              <a:gd name="T86" fmla="*/ 142 w 181"/>
              <a:gd name="T87" fmla="*/ 15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1" h="542">
                <a:moveTo>
                  <a:pt x="51" y="154"/>
                </a:moveTo>
                <a:cubicBezTo>
                  <a:pt x="50" y="161"/>
                  <a:pt x="48" y="174"/>
                  <a:pt x="46" y="181"/>
                </a:cubicBezTo>
                <a:cubicBezTo>
                  <a:pt x="44" y="186"/>
                  <a:pt x="43" y="192"/>
                  <a:pt x="41" y="198"/>
                </a:cubicBezTo>
                <a:cubicBezTo>
                  <a:pt x="35" y="208"/>
                  <a:pt x="41" y="203"/>
                  <a:pt x="35" y="217"/>
                </a:cubicBezTo>
                <a:cubicBezTo>
                  <a:pt x="37" y="230"/>
                  <a:pt x="28" y="244"/>
                  <a:pt x="27" y="255"/>
                </a:cubicBezTo>
                <a:cubicBezTo>
                  <a:pt x="25" y="257"/>
                  <a:pt x="19" y="256"/>
                  <a:pt x="16" y="258"/>
                </a:cubicBezTo>
                <a:cubicBezTo>
                  <a:pt x="17" y="259"/>
                  <a:pt x="18" y="261"/>
                  <a:pt x="19" y="262"/>
                </a:cubicBezTo>
                <a:cubicBezTo>
                  <a:pt x="20" y="264"/>
                  <a:pt x="21" y="266"/>
                  <a:pt x="22" y="268"/>
                </a:cubicBezTo>
                <a:cubicBezTo>
                  <a:pt x="24" y="272"/>
                  <a:pt x="23" y="275"/>
                  <a:pt x="23" y="279"/>
                </a:cubicBezTo>
                <a:cubicBezTo>
                  <a:pt x="25" y="280"/>
                  <a:pt x="26" y="281"/>
                  <a:pt x="28" y="282"/>
                </a:cubicBezTo>
                <a:cubicBezTo>
                  <a:pt x="26" y="281"/>
                  <a:pt x="25" y="281"/>
                  <a:pt x="24" y="280"/>
                </a:cubicBezTo>
                <a:cubicBezTo>
                  <a:pt x="23" y="283"/>
                  <a:pt x="24" y="283"/>
                  <a:pt x="23" y="286"/>
                </a:cubicBezTo>
                <a:cubicBezTo>
                  <a:pt x="23" y="287"/>
                  <a:pt x="22" y="287"/>
                  <a:pt x="19" y="286"/>
                </a:cubicBezTo>
                <a:cubicBezTo>
                  <a:pt x="19" y="283"/>
                  <a:pt x="19" y="284"/>
                  <a:pt x="18" y="281"/>
                </a:cubicBezTo>
                <a:cubicBezTo>
                  <a:pt x="18" y="280"/>
                  <a:pt x="17" y="279"/>
                  <a:pt x="16" y="277"/>
                </a:cubicBezTo>
                <a:cubicBezTo>
                  <a:pt x="15" y="280"/>
                  <a:pt x="16" y="281"/>
                  <a:pt x="15" y="283"/>
                </a:cubicBezTo>
                <a:cubicBezTo>
                  <a:pt x="15" y="284"/>
                  <a:pt x="13" y="285"/>
                  <a:pt x="12" y="285"/>
                </a:cubicBezTo>
                <a:cubicBezTo>
                  <a:pt x="11" y="283"/>
                  <a:pt x="9" y="283"/>
                  <a:pt x="8" y="282"/>
                </a:cubicBezTo>
                <a:cubicBezTo>
                  <a:pt x="7" y="281"/>
                  <a:pt x="7" y="280"/>
                  <a:pt x="6" y="279"/>
                </a:cubicBezTo>
                <a:cubicBezTo>
                  <a:pt x="6" y="278"/>
                  <a:pt x="5" y="278"/>
                  <a:pt x="5" y="277"/>
                </a:cubicBezTo>
                <a:cubicBezTo>
                  <a:pt x="2" y="272"/>
                  <a:pt x="3" y="268"/>
                  <a:pt x="4" y="262"/>
                </a:cubicBezTo>
                <a:cubicBezTo>
                  <a:pt x="3" y="262"/>
                  <a:pt x="1" y="261"/>
                  <a:pt x="0" y="261"/>
                </a:cubicBezTo>
                <a:cubicBezTo>
                  <a:pt x="0" y="257"/>
                  <a:pt x="0" y="248"/>
                  <a:pt x="0" y="244"/>
                </a:cubicBezTo>
                <a:cubicBezTo>
                  <a:pt x="2" y="225"/>
                  <a:pt x="4" y="227"/>
                  <a:pt x="8" y="209"/>
                </a:cubicBezTo>
                <a:cubicBezTo>
                  <a:pt x="8" y="205"/>
                  <a:pt x="13" y="197"/>
                  <a:pt x="11" y="192"/>
                </a:cubicBezTo>
                <a:cubicBezTo>
                  <a:pt x="10" y="189"/>
                  <a:pt x="12" y="188"/>
                  <a:pt x="15" y="187"/>
                </a:cubicBezTo>
                <a:cubicBezTo>
                  <a:pt x="14" y="183"/>
                  <a:pt x="13" y="178"/>
                  <a:pt x="15" y="176"/>
                </a:cubicBezTo>
                <a:cubicBezTo>
                  <a:pt x="19" y="172"/>
                  <a:pt x="18" y="168"/>
                  <a:pt x="19" y="164"/>
                </a:cubicBezTo>
                <a:cubicBezTo>
                  <a:pt x="23" y="152"/>
                  <a:pt x="26" y="138"/>
                  <a:pt x="31" y="126"/>
                </a:cubicBezTo>
                <a:cubicBezTo>
                  <a:pt x="35" y="117"/>
                  <a:pt x="35" y="111"/>
                  <a:pt x="40" y="103"/>
                </a:cubicBezTo>
                <a:cubicBezTo>
                  <a:pt x="50" y="91"/>
                  <a:pt x="66" y="91"/>
                  <a:pt x="80" y="86"/>
                </a:cubicBezTo>
                <a:cubicBezTo>
                  <a:pt x="84" y="83"/>
                  <a:pt x="88" y="82"/>
                  <a:pt x="88" y="77"/>
                </a:cubicBezTo>
                <a:cubicBezTo>
                  <a:pt x="84" y="80"/>
                  <a:pt x="70" y="79"/>
                  <a:pt x="68" y="72"/>
                </a:cubicBezTo>
                <a:cubicBezTo>
                  <a:pt x="68" y="73"/>
                  <a:pt x="69" y="74"/>
                  <a:pt x="71" y="70"/>
                </a:cubicBezTo>
                <a:cubicBezTo>
                  <a:pt x="67" y="68"/>
                  <a:pt x="67" y="68"/>
                  <a:pt x="66" y="64"/>
                </a:cubicBezTo>
                <a:cubicBezTo>
                  <a:pt x="74" y="59"/>
                  <a:pt x="75" y="48"/>
                  <a:pt x="73" y="39"/>
                </a:cubicBezTo>
                <a:cubicBezTo>
                  <a:pt x="72" y="31"/>
                  <a:pt x="72" y="27"/>
                  <a:pt x="75" y="20"/>
                </a:cubicBezTo>
                <a:cubicBezTo>
                  <a:pt x="78" y="11"/>
                  <a:pt x="90" y="3"/>
                  <a:pt x="100" y="7"/>
                </a:cubicBezTo>
                <a:cubicBezTo>
                  <a:pt x="116" y="0"/>
                  <a:pt x="124" y="12"/>
                  <a:pt x="128" y="22"/>
                </a:cubicBezTo>
                <a:cubicBezTo>
                  <a:pt x="135" y="36"/>
                  <a:pt x="130" y="49"/>
                  <a:pt x="131" y="65"/>
                </a:cubicBezTo>
                <a:cubicBezTo>
                  <a:pt x="131" y="68"/>
                  <a:pt x="136" y="69"/>
                  <a:pt x="136" y="69"/>
                </a:cubicBezTo>
                <a:cubicBezTo>
                  <a:pt x="135" y="72"/>
                  <a:pt x="131" y="73"/>
                  <a:pt x="127" y="73"/>
                </a:cubicBezTo>
                <a:cubicBezTo>
                  <a:pt x="129" y="74"/>
                  <a:pt x="131" y="76"/>
                  <a:pt x="132" y="78"/>
                </a:cubicBezTo>
                <a:cubicBezTo>
                  <a:pt x="128" y="81"/>
                  <a:pt x="118" y="77"/>
                  <a:pt x="115" y="77"/>
                </a:cubicBezTo>
                <a:cubicBezTo>
                  <a:pt x="114" y="78"/>
                  <a:pt x="116" y="80"/>
                  <a:pt x="116" y="81"/>
                </a:cubicBezTo>
                <a:cubicBezTo>
                  <a:pt x="120" y="85"/>
                  <a:pt x="119" y="85"/>
                  <a:pt x="123" y="89"/>
                </a:cubicBezTo>
                <a:cubicBezTo>
                  <a:pt x="135" y="94"/>
                  <a:pt x="145" y="98"/>
                  <a:pt x="153" y="102"/>
                </a:cubicBezTo>
                <a:cubicBezTo>
                  <a:pt x="158" y="106"/>
                  <a:pt x="159" y="107"/>
                  <a:pt x="163" y="117"/>
                </a:cubicBezTo>
                <a:cubicBezTo>
                  <a:pt x="163" y="125"/>
                  <a:pt x="177" y="165"/>
                  <a:pt x="181" y="186"/>
                </a:cubicBezTo>
                <a:cubicBezTo>
                  <a:pt x="180" y="206"/>
                  <a:pt x="160" y="222"/>
                  <a:pt x="145" y="232"/>
                </a:cubicBezTo>
                <a:cubicBezTo>
                  <a:pt x="150" y="251"/>
                  <a:pt x="157" y="268"/>
                  <a:pt x="162" y="287"/>
                </a:cubicBezTo>
                <a:cubicBezTo>
                  <a:pt x="157" y="291"/>
                  <a:pt x="154" y="293"/>
                  <a:pt x="148" y="294"/>
                </a:cubicBezTo>
                <a:cubicBezTo>
                  <a:pt x="144" y="320"/>
                  <a:pt x="141" y="347"/>
                  <a:pt x="139" y="373"/>
                </a:cubicBezTo>
                <a:cubicBezTo>
                  <a:pt x="138" y="374"/>
                  <a:pt x="136" y="374"/>
                  <a:pt x="135" y="375"/>
                </a:cubicBezTo>
                <a:cubicBezTo>
                  <a:pt x="135" y="396"/>
                  <a:pt x="135" y="417"/>
                  <a:pt x="133" y="438"/>
                </a:cubicBezTo>
                <a:cubicBezTo>
                  <a:pt x="130" y="459"/>
                  <a:pt x="127" y="472"/>
                  <a:pt x="125" y="492"/>
                </a:cubicBezTo>
                <a:cubicBezTo>
                  <a:pt x="124" y="505"/>
                  <a:pt x="128" y="517"/>
                  <a:pt x="137" y="527"/>
                </a:cubicBezTo>
                <a:cubicBezTo>
                  <a:pt x="139" y="530"/>
                  <a:pt x="139" y="533"/>
                  <a:pt x="138" y="537"/>
                </a:cubicBezTo>
                <a:cubicBezTo>
                  <a:pt x="136" y="540"/>
                  <a:pt x="116" y="540"/>
                  <a:pt x="111" y="528"/>
                </a:cubicBezTo>
                <a:cubicBezTo>
                  <a:pt x="111" y="526"/>
                  <a:pt x="107" y="515"/>
                  <a:pt x="108" y="522"/>
                </a:cubicBezTo>
                <a:cubicBezTo>
                  <a:pt x="105" y="522"/>
                  <a:pt x="105" y="522"/>
                  <a:pt x="105" y="522"/>
                </a:cubicBezTo>
                <a:cubicBezTo>
                  <a:pt x="105" y="522"/>
                  <a:pt x="103" y="513"/>
                  <a:pt x="102" y="511"/>
                </a:cubicBezTo>
                <a:cubicBezTo>
                  <a:pt x="103" y="507"/>
                  <a:pt x="103" y="502"/>
                  <a:pt x="105" y="498"/>
                </a:cubicBezTo>
                <a:cubicBezTo>
                  <a:pt x="112" y="466"/>
                  <a:pt x="100" y="448"/>
                  <a:pt x="102" y="416"/>
                </a:cubicBezTo>
                <a:cubicBezTo>
                  <a:pt x="102" y="407"/>
                  <a:pt x="100" y="388"/>
                  <a:pt x="99" y="379"/>
                </a:cubicBezTo>
                <a:cubicBezTo>
                  <a:pt x="98" y="379"/>
                  <a:pt x="97" y="379"/>
                  <a:pt x="95" y="379"/>
                </a:cubicBezTo>
                <a:cubicBezTo>
                  <a:pt x="93" y="407"/>
                  <a:pt x="93" y="442"/>
                  <a:pt x="92" y="471"/>
                </a:cubicBezTo>
                <a:cubicBezTo>
                  <a:pt x="91" y="481"/>
                  <a:pt x="93" y="489"/>
                  <a:pt x="94" y="497"/>
                </a:cubicBezTo>
                <a:cubicBezTo>
                  <a:pt x="95" y="502"/>
                  <a:pt x="95" y="507"/>
                  <a:pt x="94" y="513"/>
                </a:cubicBezTo>
                <a:cubicBezTo>
                  <a:pt x="95" y="523"/>
                  <a:pt x="96" y="534"/>
                  <a:pt x="88" y="540"/>
                </a:cubicBezTo>
                <a:cubicBezTo>
                  <a:pt x="62" y="542"/>
                  <a:pt x="74" y="522"/>
                  <a:pt x="78" y="505"/>
                </a:cubicBezTo>
                <a:cubicBezTo>
                  <a:pt x="80" y="497"/>
                  <a:pt x="78" y="489"/>
                  <a:pt x="76" y="482"/>
                </a:cubicBezTo>
                <a:cubicBezTo>
                  <a:pt x="70" y="457"/>
                  <a:pt x="65" y="439"/>
                  <a:pt x="63" y="414"/>
                </a:cubicBezTo>
                <a:cubicBezTo>
                  <a:pt x="63" y="402"/>
                  <a:pt x="63" y="389"/>
                  <a:pt x="62" y="378"/>
                </a:cubicBezTo>
                <a:cubicBezTo>
                  <a:pt x="61" y="377"/>
                  <a:pt x="59" y="378"/>
                  <a:pt x="58" y="376"/>
                </a:cubicBezTo>
                <a:cubicBezTo>
                  <a:pt x="58" y="337"/>
                  <a:pt x="51" y="321"/>
                  <a:pt x="48" y="295"/>
                </a:cubicBezTo>
                <a:cubicBezTo>
                  <a:pt x="45" y="293"/>
                  <a:pt x="39" y="292"/>
                  <a:pt x="35" y="290"/>
                </a:cubicBezTo>
                <a:cubicBezTo>
                  <a:pt x="35" y="289"/>
                  <a:pt x="36" y="287"/>
                  <a:pt x="36" y="285"/>
                </a:cubicBezTo>
                <a:cubicBezTo>
                  <a:pt x="43" y="287"/>
                  <a:pt x="43" y="287"/>
                  <a:pt x="43" y="287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60" y="223"/>
                  <a:pt x="55" y="221"/>
                  <a:pt x="51" y="219"/>
                </a:cubicBezTo>
                <a:cubicBezTo>
                  <a:pt x="55" y="199"/>
                  <a:pt x="56" y="175"/>
                  <a:pt x="51" y="154"/>
                </a:cubicBezTo>
                <a:close/>
                <a:moveTo>
                  <a:pt x="142" y="157"/>
                </a:moveTo>
                <a:cubicBezTo>
                  <a:pt x="138" y="173"/>
                  <a:pt x="135" y="187"/>
                  <a:pt x="137" y="203"/>
                </a:cubicBezTo>
                <a:cubicBezTo>
                  <a:pt x="143" y="198"/>
                  <a:pt x="145" y="194"/>
                  <a:pt x="149" y="188"/>
                </a:cubicBezTo>
                <a:cubicBezTo>
                  <a:pt x="150" y="188"/>
                  <a:pt x="149" y="185"/>
                  <a:pt x="150" y="184"/>
                </a:cubicBezTo>
                <a:cubicBezTo>
                  <a:pt x="151" y="184"/>
                  <a:pt x="153" y="184"/>
                  <a:pt x="153" y="182"/>
                </a:cubicBezTo>
                <a:cubicBezTo>
                  <a:pt x="149" y="174"/>
                  <a:pt x="146" y="166"/>
                  <a:pt x="142" y="157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2"/>
          <p:cNvSpPr>
            <a:spLocks noEditPoints="1"/>
          </p:cNvSpPr>
          <p:nvPr/>
        </p:nvSpPr>
        <p:spPr bwMode="auto">
          <a:xfrm>
            <a:off x="6104068" y="989174"/>
            <a:ext cx="735013" cy="2028825"/>
          </a:xfrm>
          <a:custGeom>
            <a:avLst/>
            <a:gdLst>
              <a:gd name="T0" fmla="*/ 79 w 196"/>
              <a:gd name="T1" fmla="*/ 0 h 541"/>
              <a:gd name="T2" fmla="*/ 57 w 196"/>
              <a:gd name="T3" fmla="*/ 19 h 541"/>
              <a:gd name="T4" fmla="*/ 48 w 196"/>
              <a:gd name="T5" fmla="*/ 40 h 541"/>
              <a:gd name="T6" fmla="*/ 55 w 196"/>
              <a:gd name="T7" fmla="*/ 61 h 541"/>
              <a:gd name="T8" fmla="*/ 63 w 196"/>
              <a:gd name="T9" fmla="*/ 75 h 541"/>
              <a:gd name="T10" fmla="*/ 91 w 196"/>
              <a:gd name="T11" fmla="*/ 73 h 541"/>
              <a:gd name="T12" fmla="*/ 102 w 196"/>
              <a:gd name="T13" fmla="*/ 68 h 541"/>
              <a:gd name="T14" fmla="*/ 111 w 196"/>
              <a:gd name="T15" fmla="*/ 48 h 541"/>
              <a:gd name="T16" fmla="*/ 107 w 196"/>
              <a:gd name="T17" fmla="*/ 16 h 541"/>
              <a:gd name="T18" fmla="*/ 84 w 196"/>
              <a:gd name="T19" fmla="*/ 3 h 541"/>
              <a:gd name="T20" fmla="*/ 55 w 196"/>
              <a:gd name="T21" fmla="*/ 83 h 541"/>
              <a:gd name="T22" fmla="*/ 18 w 196"/>
              <a:gd name="T23" fmla="*/ 98 h 541"/>
              <a:gd name="T24" fmla="*/ 4 w 196"/>
              <a:gd name="T25" fmla="*/ 168 h 541"/>
              <a:gd name="T26" fmla="*/ 8 w 196"/>
              <a:gd name="T27" fmla="*/ 190 h 541"/>
              <a:gd name="T28" fmla="*/ 2 w 196"/>
              <a:gd name="T29" fmla="*/ 236 h 541"/>
              <a:gd name="T30" fmla="*/ 33 w 196"/>
              <a:gd name="T31" fmla="*/ 254 h 541"/>
              <a:gd name="T32" fmla="*/ 39 w 196"/>
              <a:gd name="T33" fmla="*/ 265 h 541"/>
              <a:gd name="T34" fmla="*/ 43 w 196"/>
              <a:gd name="T35" fmla="*/ 327 h 541"/>
              <a:gd name="T36" fmla="*/ 51 w 196"/>
              <a:gd name="T37" fmla="*/ 346 h 541"/>
              <a:gd name="T38" fmla="*/ 51 w 196"/>
              <a:gd name="T39" fmla="*/ 372 h 541"/>
              <a:gd name="T40" fmla="*/ 50 w 196"/>
              <a:gd name="T41" fmla="*/ 425 h 541"/>
              <a:gd name="T42" fmla="*/ 59 w 196"/>
              <a:gd name="T43" fmla="*/ 477 h 541"/>
              <a:gd name="T44" fmla="*/ 57 w 196"/>
              <a:gd name="T45" fmla="*/ 500 h 541"/>
              <a:gd name="T46" fmla="*/ 62 w 196"/>
              <a:gd name="T47" fmla="*/ 541 h 541"/>
              <a:gd name="T48" fmla="*/ 75 w 196"/>
              <a:gd name="T49" fmla="*/ 491 h 541"/>
              <a:gd name="T50" fmla="*/ 76 w 196"/>
              <a:gd name="T51" fmla="*/ 433 h 541"/>
              <a:gd name="T52" fmla="*/ 80 w 196"/>
              <a:gd name="T53" fmla="*/ 373 h 541"/>
              <a:gd name="T54" fmla="*/ 110 w 196"/>
              <a:gd name="T55" fmla="*/ 341 h 541"/>
              <a:gd name="T56" fmla="*/ 124 w 196"/>
              <a:gd name="T57" fmla="*/ 385 h 541"/>
              <a:gd name="T58" fmla="*/ 154 w 196"/>
              <a:gd name="T59" fmla="*/ 478 h 541"/>
              <a:gd name="T60" fmla="*/ 163 w 196"/>
              <a:gd name="T61" fmla="*/ 514 h 541"/>
              <a:gd name="T62" fmla="*/ 189 w 196"/>
              <a:gd name="T63" fmla="*/ 535 h 541"/>
              <a:gd name="T64" fmla="*/ 176 w 196"/>
              <a:gd name="T65" fmla="*/ 494 h 541"/>
              <a:gd name="T66" fmla="*/ 168 w 196"/>
              <a:gd name="T67" fmla="*/ 466 h 541"/>
              <a:gd name="T68" fmla="*/ 147 w 196"/>
              <a:gd name="T69" fmla="*/ 367 h 541"/>
              <a:gd name="T70" fmla="*/ 141 w 196"/>
              <a:gd name="T71" fmla="*/ 338 h 541"/>
              <a:gd name="T72" fmla="*/ 145 w 196"/>
              <a:gd name="T73" fmla="*/ 325 h 541"/>
              <a:gd name="T74" fmla="*/ 140 w 196"/>
              <a:gd name="T75" fmla="*/ 248 h 541"/>
              <a:gd name="T76" fmla="*/ 139 w 196"/>
              <a:gd name="T77" fmla="*/ 224 h 541"/>
              <a:gd name="T78" fmla="*/ 160 w 196"/>
              <a:gd name="T79" fmla="*/ 214 h 541"/>
              <a:gd name="T80" fmla="*/ 170 w 196"/>
              <a:gd name="T81" fmla="*/ 208 h 541"/>
              <a:gd name="T82" fmla="*/ 184 w 196"/>
              <a:gd name="T83" fmla="*/ 208 h 541"/>
              <a:gd name="T84" fmla="*/ 196 w 196"/>
              <a:gd name="T85" fmla="*/ 207 h 541"/>
              <a:gd name="T86" fmla="*/ 192 w 196"/>
              <a:gd name="T87" fmla="*/ 198 h 541"/>
              <a:gd name="T88" fmla="*/ 188 w 196"/>
              <a:gd name="T89" fmla="*/ 192 h 541"/>
              <a:gd name="T90" fmla="*/ 163 w 196"/>
              <a:gd name="T91" fmla="*/ 185 h 541"/>
              <a:gd name="T92" fmla="*/ 141 w 196"/>
              <a:gd name="T93" fmla="*/ 179 h 541"/>
              <a:gd name="T94" fmla="*/ 137 w 196"/>
              <a:gd name="T95" fmla="*/ 148 h 541"/>
              <a:gd name="T96" fmla="*/ 133 w 196"/>
              <a:gd name="T97" fmla="*/ 100 h 541"/>
              <a:gd name="T98" fmla="*/ 95 w 196"/>
              <a:gd name="T99" fmla="*/ 78 h 541"/>
              <a:gd name="T100" fmla="*/ 107 w 196"/>
              <a:gd name="T101" fmla="*/ 94 h 541"/>
              <a:gd name="T102" fmla="*/ 49 w 196"/>
              <a:gd name="T103" fmla="*/ 90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6" h="541">
                <a:moveTo>
                  <a:pt x="84" y="3"/>
                </a:moveTo>
                <a:cubicBezTo>
                  <a:pt x="82" y="2"/>
                  <a:pt x="81" y="0"/>
                  <a:pt x="79" y="0"/>
                </a:cubicBezTo>
                <a:cubicBezTo>
                  <a:pt x="75" y="0"/>
                  <a:pt x="72" y="1"/>
                  <a:pt x="68" y="3"/>
                </a:cubicBezTo>
                <a:cubicBezTo>
                  <a:pt x="62" y="8"/>
                  <a:pt x="59" y="11"/>
                  <a:pt x="57" y="19"/>
                </a:cubicBezTo>
                <a:cubicBezTo>
                  <a:pt x="54" y="23"/>
                  <a:pt x="55" y="28"/>
                  <a:pt x="53" y="32"/>
                </a:cubicBezTo>
                <a:cubicBezTo>
                  <a:pt x="52" y="36"/>
                  <a:pt x="49" y="36"/>
                  <a:pt x="48" y="40"/>
                </a:cubicBezTo>
                <a:cubicBezTo>
                  <a:pt x="48" y="48"/>
                  <a:pt x="46" y="45"/>
                  <a:pt x="52" y="53"/>
                </a:cubicBezTo>
                <a:cubicBezTo>
                  <a:pt x="54" y="56"/>
                  <a:pt x="54" y="58"/>
                  <a:pt x="55" y="61"/>
                </a:cubicBezTo>
                <a:cubicBezTo>
                  <a:pt x="58" y="65"/>
                  <a:pt x="59" y="64"/>
                  <a:pt x="64" y="66"/>
                </a:cubicBezTo>
                <a:cubicBezTo>
                  <a:pt x="64" y="69"/>
                  <a:pt x="64" y="72"/>
                  <a:pt x="63" y="75"/>
                </a:cubicBezTo>
                <a:cubicBezTo>
                  <a:pt x="61" y="74"/>
                  <a:pt x="70" y="106"/>
                  <a:pt x="77" y="116"/>
                </a:cubicBezTo>
                <a:cubicBezTo>
                  <a:pt x="80" y="109"/>
                  <a:pt x="94" y="79"/>
                  <a:pt x="91" y="73"/>
                </a:cubicBezTo>
                <a:cubicBezTo>
                  <a:pt x="92" y="72"/>
                  <a:pt x="91" y="70"/>
                  <a:pt x="92" y="69"/>
                </a:cubicBezTo>
                <a:cubicBezTo>
                  <a:pt x="95" y="70"/>
                  <a:pt x="98" y="71"/>
                  <a:pt x="102" y="68"/>
                </a:cubicBezTo>
                <a:cubicBezTo>
                  <a:pt x="105" y="64"/>
                  <a:pt x="114" y="60"/>
                  <a:pt x="114" y="55"/>
                </a:cubicBezTo>
                <a:cubicBezTo>
                  <a:pt x="114" y="52"/>
                  <a:pt x="111" y="50"/>
                  <a:pt x="111" y="48"/>
                </a:cubicBezTo>
                <a:cubicBezTo>
                  <a:pt x="112" y="42"/>
                  <a:pt x="114" y="32"/>
                  <a:pt x="112" y="27"/>
                </a:cubicBezTo>
                <a:cubicBezTo>
                  <a:pt x="112" y="24"/>
                  <a:pt x="109" y="18"/>
                  <a:pt x="107" y="16"/>
                </a:cubicBezTo>
                <a:cubicBezTo>
                  <a:pt x="103" y="9"/>
                  <a:pt x="98" y="1"/>
                  <a:pt x="88" y="2"/>
                </a:cubicBezTo>
                <a:cubicBezTo>
                  <a:pt x="87" y="3"/>
                  <a:pt x="85" y="3"/>
                  <a:pt x="84" y="3"/>
                </a:cubicBezTo>
                <a:close/>
                <a:moveTo>
                  <a:pt x="63" y="75"/>
                </a:moveTo>
                <a:cubicBezTo>
                  <a:pt x="60" y="77"/>
                  <a:pt x="58" y="81"/>
                  <a:pt x="55" y="83"/>
                </a:cubicBezTo>
                <a:cubicBezTo>
                  <a:pt x="52" y="85"/>
                  <a:pt x="51" y="84"/>
                  <a:pt x="48" y="86"/>
                </a:cubicBezTo>
                <a:cubicBezTo>
                  <a:pt x="43" y="88"/>
                  <a:pt x="20" y="92"/>
                  <a:pt x="18" y="98"/>
                </a:cubicBezTo>
                <a:cubicBezTo>
                  <a:pt x="11" y="117"/>
                  <a:pt x="6" y="139"/>
                  <a:pt x="5" y="160"/>
                </a:cubicBezTo>
                <a:cubicBezTo>
                  <a:pt x="5" y="162"/>
                  <a:pt x="5" y="167"/>
                  <a:pt x="4" y="168"/>
                </a:cubicBezTo>
                <a:cubicBezTo>
                  <a:pt x="1" y="171"/>
                  <a:pt x="0" y="176"/>
                  <a:pt x="1" y="180"/>
                </a:cubicBezTo>
                <a:cubicBezTo>
                  <a:pt x="2" y="184"/>
                  <a:pt x="5" y="187"/>
                  <a:pt x="8" y="190"/>
                </a:cubicBezTo>
                <a:cubicBezTo>
                  <a:pt x="12" y="194"/>
                  <a:pt x="16" y="196"/>
                  <a:pt x="20" y="200"/>
                </a:cubicBezTo>
                <a:cubicBezTo>
                  <a:pt x="13" y="212"/>
                  <a:pt x="7" y="223"/>
                  <a:pt x="2" y="236"/>
                </a:cubicBezTo>
                <a:cubicBezTo>
                  <a:pt x="6" y="239"/>
                  <a:pt x="11" y="243"/>
                  <a:pt x="15" y="246"/>
                </a:cubicBezTo>
                <a:cubicBezTo>
                  <a:pt x="22" y="248"/>
                  <a:pt x="28" y="251"/>
                  <a:pt x="33" y="254"/>
                </a:cubicBezTo>
                <a:cubicBezTo>
                  <a:pt x="35" y="254"/>
                  <a:pt x="37" y="255"/>
                  <a:pt x="39" y="256"/>
                </a:cubicBezTo>
                <a:cubicBezTo>
                  <a:pt x="39" y="259"/>
                  <a:pt x="39" y="262"/>
                  <a:pt x="39" y="265"/>
                </a:cubicBezTo>
                <a:cubicBezTo>
                  <a:pt x="38" y="276"/>
                  <a:pt x="39" y="286"/>
                  <a:pt x="40" y="297"/>
                </a:cubicBezTo>
                <a:cubicBezTo>
                  <a:pt x="41" y="307"/>
                  <a:pt x="42" y="317"/>
                  <a:pt x="43" y="327"/>
                </a:cubicBezTo>
                <a:cubicBezTo>
                  <a:pt x="45" y="334"/>
                  <a:pt x="46" y="340"/>
                  <a:pt x="48" y="347"/>
                </a:cubicBezTo>
                <a:cubicBezTo>
                  <a:pt x="49" y="346"/>
                  <a:pt x="50" y="347"/>
                  <a:pt x="51" y="346"/>
                </a:cubicBezTo>
                <a:cubicBezTo>
                  <a:pt x="51" y="347"/>
                  <a:pt x="51" y="347"/>
                  <a:pt x="51" y="348"/>
                </a:cubicBezTo>
                <a:cubicBezTo>
                  <a:pt x="51" y="356"/>
                  <a:pt x="51" y="364"/>
                  <a:pt x="51" y="372"/>
                </a:cubicBezTo>
                <a:cubicBezTo>
                  <a:pt x="51" y="376"/>
                  <a:pt x="50" y="379"/>
                  <a:pt x="49" y="382"/>
                </a:cubicBezTo>
                <a:cubicBezTo>
                  <a:pt x="49" y="397"/>
                  <a:pt x="49" y="410"/>
                  <a:pt x="50" y="425"/>
                </a:cubicBezTo>
                <a:cubicBezTo>
                  <a:pt x="52" y="435"/>
                  <a:pt x="53" y="446"/>
                  <a:pt x="55" y="456"/>
                </a:cubicBezTo>
                <a:cubicBezTo>
                  <a:pt x="56" y="463"/>
                  <a:pt x="58" y="470"/>
                  <a:pt x="59" y="477"/>
                </a:cubicBezTo>
                <a:cubicBezTo>
                  <a:pt x="58" y="481"/>
                  <a:pt x="58" y="485"/>
                  <a:pt x="58" y="490"/>
                </a:cubicBezTo>
                <a:cubicBezTo>
                  <a:pt x="57" y="493"/>
                  <a:pt x="57" y="496"/>
                  <a:pt x="57" y="500"/>
                </a:cubicBezTo>
                <a:cubicBezTo>
                  <a:pt x="57" y="508"/>
                  <a:pt x="51" y="523"/>
                  <a:pt x="51" y="530"/>
                </a:cubicBezTo>
                <a:cubicBezTo>
                  <a:pt x="51" y="535"/>
                  <a:pt x="58" y="540"/>
                  <a:pt x="62" y="541"/>
                </a:cubicBezTo>
                <a:cubicBezTo>
                  <a:pt x="77" y="537"/>
                  <a:pt x="77" y="539"/>
                  <a:pt x="78" y="522"/>
                </a:cubicBezTo>
                <a:cubicBezTo>
                  <a:pt x="79" y="512"/>
                  <a:pt x="76" y="501"/>
                  <a:pt x="75" y="491"/>
                </a:cubicBezTo>
                <a:cubicBezTo>
                  <a:pt x="75" y="486"/>
                  <a:pt x="75" y="483"/>
                  <a:pt x="73" y="478"/>
                </a:cubicBezTo>
                <a:cubicBezTo>
                  <a:pt x="73" y="463"/>
                  <a:pt x="74" y="448"/>
                  <a:pt x="76" y="433"/>
                </a:cubicBezTo>
                <a:cubicBezTo>
                  <a:pt x="79" y="416"/>
                  <a:pt x="78" y="401"/>
                  <a:pt x="78" y="384"/>
                </a:cubicBezTo>
                <a:cubicBezTo>
                  <a:pt x="79" y="380"/>
                  <a:pt x="79" y="377"/>
                  <a:pt x="80" y="373"/>
                </a:cubicBezTo>
                <a:cubicBezTo>
                  <a:pt x="82" y="363"/>
                  <a:pt x="82" y="353"/>
                  <a:pt x="82" y="343"/>
                </a:cubicBezTo>
                <a:cubicBezTo>
                  <a:pt x="91" y="343"/>
                  <a:pt x="101" y="342"/>
                  <a:pt x="110" y="341"/>
                </a:cubicBezTo>
                <a:cubicBezTo>
                  <a:pt x="112" y="347"/>
                  <a:pt x="113" y="352"/>
                  <a:pt x="114" y="359"/>
                </a:cubicBezTo>
                <a:cubicBezTo>
                  <a:pt x="116" y="368"/>
                  <a:pt x="122" y="376"/>
                  <a:pt x="124" y="385"/>
                </a:cubicBezTo>
                <a:cubicBezTo>
                  <a:pt x="128" y="397"/>
                  <a:pt x="130" y="411"/>
                  <a:pt x="135" y="423"/>
                </a:cubicBezTo>
                <a:cubicBezTo>
                  <a:pt x="143" y="442"/>
                  <a:pt x="152" y="458"/>
                  <a:pt x="154" y="478"/>
                </a:cubicBezTo>
                <a:cubicBezTo>
                  <a:pt x="156" y="486"/>
                  <a:pt x="158" y="490"/>
                  <a:pt x="159" y="492"/>
                </a:cubicBezTo>
                <a:cubicBezTo>
                  <a:pt x="163" y="499"/>
                  <a:pt x="161" y="507"/>
                  <a:pt x="163" y="514"/>
                </a:cubicBezTo>
                <a:cubicBezTo>
                  <a:pt x="164" y="518"/>
                  <a:pt x="167" y="531"/>
                  <a:pt x="170" y="533"/>
                </a:cubicBezTo>
                <a:cubicBezTo>
                  <a:pt x="175" y="536"/>
                  <a:pt x="184" y="537"/>
                  <a:pt x="189" y="535"/>
                </a:cubicBezTo>
                <a:cubicBezTo>
                  <a:pt x="192" y="534"/>
                  <a:pt x="195" y="529"/>
                  <a:pt x="195" y="526"/>
                </a:cubicBezTo>
                <a:cubicBezTo>
                  <a:pt x="193" y="516"/>
                  <a:pt x="180" y="504"/>
                  <a:pt x="176" y="494"/>
                </a:cubicBezTo>
                <a:cubicBezTo>
                  <a:pt x="174" y="491"/>
                  <a:pt x="174" y="488"/>
                  <a:pt x="174" y="485"/>
                </a:cubicBezTo>
                <a:cubicBezTo>
                  <a:pt x="172" y="478"/>
                  <a:pt x="169" y="473"/>
                  <a:pt x="168" y="466"/>
                </a:cubicBezTo>
                <a:cubicBezTo>
                  <a:pt x="166" y="452"/>
                  <a:pt x="164" y="438"/>
                  <a:pt x="162" y="424"/>
                </a:cubicBezTo>
                <a:cubicBezTo>
                  <a:pt x="159" y="404"/>
                  <a:pt x="155" y="386"/>
                  <a:pt x="147" y="367"/>
                </a:cubicBezTo>
                <a:cubicBezTo>
                  <a:pt x="146" y="362"/>
                  <a:pt x="144" y="357"/>
                  <a:pt x="143" y="353"/>
                </a:cubicBezTo>
                <a:cubicBezTo>
                  <a:pt x="142" y="349"/>
                  <a:pt x="142" y="342"/>
                  <a:pt x="141" y="338"/>
                </a:cubicBezTo>
                <a:cubicBezTo>
                  <a:pt x="142" y="338"/>
                  <a:pt x="142" y="338"/>
                  <a:pt x="143" y="338"/>
                </a:cubicBezTo>
                <a:cubicBezTo>
                  <a:pt x="144" y="332"/>
                  <a:pt x="144" y="331"/>
                  <a:pt x="145" y="325"/>
                </a:cubicBezTo>
                <a:cubicBezTo>
                  <a:pt x="146" y="308"/>
                  <a:pt x="146" y="293"/>
                  <a:pt x="145" y="276"/>
                </a:cubicBezTo>
                <a:cubicBezTo>
                  <a:pt x="143" y="267"/>
                  <a:pt x="142" y="257"/>
                  <a:pt x="140" y="248"/>
                </a:cubicBezTo>
                <a:cubicBezTo>
                  <a:pt x="143" y="247"/>
                  <a:pt x="146" y="245"/>
                  <a:pt x="148" y="244"/>
                </a:cubicBezTo>
                <a:cubicBezTo>
                  <a:pt x="145" y="237"/>
                  <a:pt x="142" y="230"/>
                  <a:pt x="139" y="224"/>
                </a:cubicBezTo>
                <a:cubicBezTo>
                  <a:pt x="137" y="218"/>
                  <a:pt x="135" y="213"/>
                  <a:pt x="133" y="208"/>
                </a:cubicBezTo>
                <a:cubicBezTo>
                  <a:pt x="142" y="210"/>
                  <a:pt x="151" y="212"/>
                  <a:pt x="160" y="214"/>
                </a:cubicBezTo>
                <a:cubicBezTo>
                  <a:pt x="163" y="208"/>
                  <a:pt x="164" y="204"/>
                  <a:pt x="165" y="198"/>
                </a:cubicBezTo>
                <a:cubicBezTo>
                  <a:pt x="166" y="201"/>
                  <a:pt x="167" y="205"/>
                  <a:pt x="170" y="208"/>
                </a:cubicBezTo>
                <a:cubicBezTo>
                  <a:pt x="172" y="209"/>
                  <a:pt x="173" y="209"/>
                  <a:pt x="175" y="209"/>
                </a:cubicBezTo>
                <a:cubicBezTo>
                  <a:pt x="179" y="208"/>
                  <a:pt x="181" y="208"/>
                  <a:pt x="184" y="208"/>
                </a:cubicBezTo>
                <a:cubicBezTo>
                  <a:pt x="187" y="206"/>
                  <a:pt x="189" y="206"/>
                  <a:pt x="192" y="208"/>
                </a:cubicBezTo>
                <a:cubicBezTo>
                  <a:pt x="195" y="209"/>
                  <a:pt x="194" y="209"/>
                  <a:pt x="196" y="207"/>
                </a:cubicBezTo>
                <a:cubicBezTo>
                  <a:pt x="196" y="206"/>
                  <a:pt x="196" y="205"/>
                  <a:pt x="196" y="203"/>
                </a:cubicBezTo>
                <a:cubicBezTo>
                  <a:pt x="194" y="202"/>
                  <a:pt x="193" y="200"/>
                  <a:pt x="192" y="198"/>
                </a:cubicBezTo>
                <a:cubicBezTo>
                  <a:pt x="192" y="197"/>
                  <a:pt x="192" y="196"/>
                  <a:pt x="192" y="195"/>
                </a:cubicBezTo>
                <a:cubicBezTo>
                  <a:pt x="191" y="194"/>
                  <a:pt x="189" y="194"/>
                  <a:pt x="188" y="192"/>
                </a:cubicBezTo>
                <a:cubicBezTo>
                  <a:pt x="182" y="186"/>
                  <a:pt x="175" y="184"/>
                  <a:pt x="167" y="185"/>
                </a:cubicBezTo>
                <a:cubicBezTo>
                  <a:pt x="165" y="185"/>
                  <a:pt x="164" y="185"/>
                  <a:pt x="163" y="185"/>
                </a:cubicBezTo>
                <a:cubicBezTo>
                  <a:pt x="161" y="184"/>
                  <a:pt x="160" y="184"/>
                  <a:pt x="159" y="183"/>
                </a:cubicBezTo>
                <a:cubicBezTo>
                  <a:pt x="153" y="181"/>
                  <a:pt x="147" y="182"/>
                  <a:pt x="141" y="179"/>
                </a:cubicBezTo>
                <a:cubicBezTo>
                  <a:pt x="140" y="173"/>
                  <a:pt x="140" y="169"/>
                  <a:pt x="139" y="163"/>
                </a:cubicBezTo>
                <a:cubicBezTo>
                  <a:pt x="136" y="158"/>
                  <a:pt x="136" y="154"/>
                  <a:pt x="137" y="148"/>
                </a:cubicBezTo>
                <a:cubicBezTo>
                  <a:pt x="139" y="138"/>
                  <a:pt x="139" y="127"/>
                  <a:pt x="138" y="117"/>
                </a:cubicBezTo>
                <a:cubicBezTo>
                  <a:pt x="137" y="110"/>
                  <a:pt x="140" y="104"/>
                  <a:pt x="133" y="100"/>
                </a:cubicBezTo>
                <a:cubicBezTo>
                  <a:pt x="122" y="93"/>
                  <a:pt x="113" y="91"/>
                  <a:pt x="101" y="88"/>
                </a:cubicBezTo>
                <a:cubicBezTo>
                  <a:pt x="99" y="85"/>
                  <a:pt x="97" y="80"/>
                  <a:pt x="95" y="78"/>
                </a:cubicBezTo>
                <a:cubicBezTo>
                  <a:pt x="94" y="77"/>
                  <a:pt x="94" y="77"/>
                  <a:pt x="93" y="76"/>
                </a:cubicBezTo>
                <a:cubicBezTo>
                  <a:pt x="95" y="83"/>
                  <a:pt x="98" y="91"/>
                  <a:pt x="107" y="94"/>
                </a:cubicBezTo>
                <a:cubicBezTo>
                  <a:pt x="97" y="99"/>
                  <a:pt x="87" y="107"/>
                  <a:pt x="77" y="120"/>
                </a:cubicBezTo>
                <a:cubicBezTo>
                  <a:pt x="70" y="108"/>
                  <a:pt x="58" y="99"/>
                  <a:pt x="49" y="90"/>
                </a:cubicBezTo>
                <a:cubicBezTo>
                  <a:pt x="56" y="89"/>
                  <a:pt x="61" y="81"/>
                  <a:pt x="63" y="7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4"/>
          <p:cNvSpPr>
            <a:spLocks noEditPoints="1"/>
          </p:cNvSpPr>
          <p:nvPr/>
        </p:nvSpPr>
        <p:spPr bwMode="auto">
          <a:xfrm>
            <a:off x="7067679" y="1025685"/>
            <a:ext cx="933450" cy="1995488"/>
          </a:xfrm>
          <a:custGeom>
            <a:avLst/>
            <a:gdLst>
              <a:gd name="T0" fmla="*/ 19 w 249"/>
              <a:gd name="T1" fmla="*/ 179 h 532"/>
              <a:gd name="T2" fmla="*/ 64 w 249"/>
              <a:gd name="T3" fmla="*/ 165 h 532"/>
              <a:gd name="T4" fmla="*/ 80 w 249"/>
              <a:gd name="T5" fmla="*/ 201 h 532"/>
              <a:gd name="T6" fmla="*/ 72 w 249"/>
              <a:gd name="T7" fmla="*/ 247 h 532"/>
              <a:gd name="T8" fmla="*/ 79 w 249"/>
              <a:gd name="T9" fmla="*/ 299 h 532"/>
              <a:gd name="T10" fmla="*/ 82 w 249"/>
              <a:gd name="T11" fmla="*/ 374 h 532"/>
              <a:gd name="T12" fmla="*/ 84 w 249"/>
              <a:gd name="T13" fmla="*/ 400 h 532"/>
              <a:gd name="T14" fmla="*/ 97 w 249"/>
              <a:gd name="T15" fmla="*/ 497 h 532"/>
              <a:gd name="T16" fmla="*/ 102 w 249"/>
              <a:gd name="T17" fmla="*/ 506 h 532"/>
              <a:gd name="T18" fmla="*/ 115 w 249"/>
              <a:gd name="T19" fmla="*/ 514 h 532"/>
              <a:gd name="T20" fmla="*/ 166 w 249"/>
              <a:gd name="T21" fmla="*/ 531 h 532"/>
              <a:gd name="T22" fmla="*/ 159 w 249"/>
              <a:gd name="T23" fmla="*/ 513 h 532"/>
              <a:gd name="T24" fmla="*/ 190 w 249"/>
              <a:gd name="T25" fmla="*/ 511 h 532"/>
              <a:gd name="T26" fmla="*/ 167 w 249"/>
              <a:gd name="T27" fmla="*/ 488 h 532"/>
              <a:gd name="T28" fmla="*/ 165 w 249"/>
              <a:gd name="T29" fmla="*/ 470 h 532"/>
              <a:gd name="T30" fmla="*/ 195 w 249"/>
              <a:gd name="T31" fmla="*/ 384 h 532"/>
              <a:gd name="T32" fmla="*/ 200 w 249"/>
              <a:gd name="T33" fmla="*/ 331 h 532"/>
              <a:gd name="T34" fmla="*/ 211 w 249"/>
              <a:gd name="T35" fmla="*/ 295 h 532"/>
              <a:gd name="T36" fmla="*/ 191 w 249"/>
              <a:gd name="T37" fmla="*/ 199 h 532"/>
              <a:gd name="T38" fmla="*/ 206 w 249"/>
              <a:gd name="T39" fmla="*/ 158 h 532"/>
              <a:gd name="T40" fmla="*/ 247 w 249"/>
              <a:gd name="T41" fmla="*/ 147 h 532"/>
              <a:gd name="T42" fmla="*/ 222 w 249"/>
              <a:gd name="T43" fmla="*/ 113 h 532"/>
              <a:gd name="T44" fmla="*/ 194 w 249"/>
              <a:gd name="T45" fmla="*/ 83 h 532"/>
              <a:gd name="T46" fmla="*/ 187 w 249"/>
              <a:gd name="T47" fmla="*/ 72 h 532"/>
              <a:gd name="T48" fmla="*/ 183 w 249"/>
              <a:gd name="T49" fmla="*/ 59 h 532"/>
              <a:gd name="T50" fmla="*/ 171 w 249"/>
              <a:gd name="T51" fmla="*/ 50 h 532"/>
              <a:gd name="T52" fmla="*/ 174 w 249"/>
              <a:gd name="T53" fmla="*/ 39 h 532"/>
              <a:gd name="T54" fmla="*/ 162 w 249"/>
              <a:gd name="T55" fmla="*/ 5 h 532"/>
              <a:gd name="T56" fmla="*/ 140 w 249"/>
              <a:gd name="T57" fmla="*/ 1 h 532"/>
              <a:gd name="T58" fmla="*/ 122 w 249"/>
              <a:gd name="T59" fmla="*/ 11 h 532"/>
              <a:gd name="T60" fmla="*/ 113 w 249"/>
              <a:gd name="T61" fmla="*/ 36 h 532"/>
              <a:gd name="T62" fmla="*/ 116 w 249"/>
              <a:gd name="T63" fmla="*/ 49 h 532"/>
              <a:gd name="T64" fmla="*/ 117 w 249"/>
              <a:gd name="T65" fmla="*/ 68 h 532"/>
              <a:gd name="T66" fmla="*/ 112 w 249"/>
              <a:gd name="T67" fmla="*/ 79 h 532"/>
              <a:gd name="T68" fmla="*/ 73 w 249"/>
              <a:gd name="T69" fmla="*/ 81 h 532"/>
              <a:gd name="T70" fmla="*/ 51 w 249"/>
              <a:gd name="T71" fmla="*/ 114 h 532"/>
              <a:gd name="T72" fmla="*/ 38 w 249"/>
              <a:gd name="T73" fmla="*/ 134 h 532"/>
              <a:gd name="T74" fmla="*/ 36 w 249"/>
              <a:gd name="T75" fmla="*/ 103 h 532"/>
              <a:gd name="T76" fmla="*/ 38 w 249"/>
              <a:gd name="T77" fmla="*/ 87 h 532"/>
              <a:gd name="T78" fmla="*/ 32 w 249"/>
              <a:gd name="T79" fmla="*/ 75 h 532"/>
              <a:gd name="T80" fmla="*/ 21 w 249"/>
              <a:gd name="T81" fmla="*/ 76 h 532"/>
              <a:gd name="T82" fmla="*/ 17 w 249"/>
              <a:gd name="T83" fmla="*/ 74 h 532"/>
              <a:gd name="T84" fmla="*/ 11 w 249"/>
              <a:gd name="T85" fmla="*/ 81 h 532"/>
              <a:gd name="T86" fmla="*/ 5 w 249"/>
              <a:gd name="T87" fmla="*/ 70 h 532"/>
              <a:gd name="T88" fmla="*/ 2 w 249"/>
              <a:gd name="T89" fmla="*/ 115 h 532"/>
              <a:gd name="T90" fmla="*/ 119 w 249"/>
              <a:gd name="T91" fmla="*/ 73 h 532"/>
              <a:gd name="T92" fmla="*/ 140 w 249"/>
              <a:gd name="T93" fmla="*/ 86 h 532"/>
              <a:gd name="T94" fmla="*/ 140 w 249"/>
              <a:gd name="T95" fmla="*/ 139 h 532"/>
              <a:gd name="T96" fmla="*/ 142 w 249"/>
              <a:gd name="T97" fmla="*/ 90 h 532"/>
              <a:gd name="T98" fmla="*/ 131 w 249"/>
              <a:gd name="T99" fmla="*/ 88 h 532"/>
              <a:gd name="T100" fmla="*/ 126 w 249"/>
              <a:gd name="T101" fmla="*/ 138 h 532"/>
              <a:gd name="T102" fmla="*/ 157 w 249"/>
              <a:gd name="T103" fmla="*/ 66 h 532"/>
              <a:gd name="T104" fmla="*/ 160 w 249"/>
              <a:gd name="T105" fmla="*/ 73 h 532"/>
              <a:gd name="T106" fmla="*/ 155 w 249"/>
              <a:gd name="T107" fmla="*/ 76 h 532"/>
              <a:gd name="T108" fmla="*/ 157 w 249"/>
              <a:gd name="T109" fmla="*/ 66 h 532"/>
              <a:gd name="T110" fmla="*/ 166 w 249"/>
              <a:gd name="T111" fmla="*/ 70 h 532"/>
              <a:gd name="T112" fmla="*/ 174 w 249"/>
              <a:gd name="T113" fmla="*/ 73 h 532"/>
              <a:gd name="T114" fmla="*/ 177 w 249"/>
              <a:gd name="T115" fmla="*/ 67 h 532"/>
              <a:gd name="T116" fmla="*/ 168 w 249"/>
              <a:gd name="T117" fmla="*/ 63 h 532"/>
              <a:gd name="T118" fmla="*/ 135 w 249"/>
              <a:gd name="T119" fmla="*/ 345 h 532"/>
              <a:gd name="T120" fmla="*/ 148 w 249"/>
              <a:gd name="T121" fmla="*/ 365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9" h="532">
                <a:moveTo>
                  <a:pt x="4" y="151"/>
                </a:moveTo>
                <a:cubicBezTo>
                  <a:pt x="8" y="161"/>
                  <a:pt x="6" y="171"/>
                  <a:pt x="19" y="179"/>
                </a:cubicBezTo>
                <a:cubicBezTo>
                  <a:pt x="22" y="181"/>
                  <a:pt x="36" y="181"/>
                  <a:pt x="37" y="181"/>
                </a:cubicBezTo>
                <a:cubicBezTo>
                  <a:pt x="48" y="178"/>
                  <a:pt x="56" y="172"/>
                  <a:pt x="64" y="165"/>
                </a:cubicBezTo>
                <a:cubicBezTo>
                  <a:pt x="67" y="163"/>
                  <a:pt x="70" y="160"/>
                  <a:pt x="74" y="158"/>
                </a:cubicBezTo>
                <a:cubicBezTo>
                  <a:pt x="78" y="173"/>
                  <a:pt x="79" y="186"/>
                  <a:pt x="80" y="201"/>
                </a:cubicBezTo>
                <a:cubicBezTo>
                  <a:pt x="77" y="217"/>
                  <a:pt x="74" y="230"/>
                  <a:pt x="67" y="244"/>
                </a:cubicBezTo>
                <a:cubicBezTo>
                  <a:pt x="69" y="245"/>
                  <a:pt x="70" y="246"/>
                  <a:pt x="72" y="247"/>
                </a:cubicBezTo>
                <a:cubicBezTo>
                  <a:pt x="71" y="264"/>
                  <a:pt x="71" y="281"/>
                  <a:pt x="70" y="298"/>
                </a:cubicBezTo>
                <a:cubicBezTo>
                  <a:pt x="73" y="298"/>
                  <a:pt x="76" y="299"/>
                  <a:pt x="79" y="299"/>
                </a:cubicBezTo>
                <a:cubicBezTo>
                  <a:pt x="79" y="312"/>
                  <a:pt x="77" y="325"/>
                  <a:pt x="78" y="338"/>
                </a:cubicBezTo>
                <a:cubicBezTo>
                  <a:pt x="79" y="351"/>
                  <a:pt x="81" y="362"/>
                  <a:pt x="82" y="374"/>
                </a:cubicBezTo>
                <a:cubicBezTo>
                  <a:pt x="83" y="379"/>
                  <a:pt x="86" y="385"/>
                  <a:pt x="86" y="390"/>
                </a:cubicBezTo>
                <a:cubicBezTo>
                  <a:pt x="87" y="393"/>
                  <a:pt x="84" y="396"/>
                  <a:pt x="84" y="400"/>
                </a:cubicBezTo>
                <a:cubicBezTo>
                  <a:pt x="84" y="429"/>
                  <a:pt x="92" y="452"/>
                  <a:pt x="96" y="478"/>
                </a:cubicBezTo>
                <a:cubicBezTo>
                  <a:pt x="96" y="484"/>
                  <a:pt x="97" y="491"/>
                  <a:pt x="97" y="497"/>
                </a:cubicBezTo>
                <a:cubicBezTo>
                  <a:pt x="99" y="497"/>
                  <a:pt x="101" y="498"/>
                  <a:pt x="103" y="498"/>
                </a:cubicBezTo>
                <a:cubicBezTo>
                  <a:pt x="103" y="501"/>
                  <a:pt x="102" y="503"/>
                  <a:pt x="102" y="506"/>
                </a:cubicBezTo>
                <a:cubicBezTo>
                  <a:pt x="103" y="507"/>
                  <a:pt x="102" y="510"/>
                  <a:pt x="103" y="511"/>
                </a:cubicBezTo>
                <a:cubicBezTo>
                  <a:pt x="104" y="513"/>
                  <a:pt x="112" y="514"/>
                  <a:pt x="115" y="514"/>
                </a:cubicBezTo>
                <a:cubicBezTo>
                  <a:pt x="116" y="514"/>
                  <a:pt x="118" y="513"/>
                  <a:pt x="119" y="515"/>
                </a:cubicBezTo>
                <a:cubicBezTo>
                  <a:pt x="121" y="520"/>
                  <a:pt x="157" y="532"/>
                  <a:pt x="166" y="531"/>
                </a:cubicBezTo>
                <a:cubicBezTo>
                  <a:pt x="169" y="531"/>
                  <a:pt x="169" y="528"/>
                  <a:pt x="169" y="526"/>
                </a:cubicBezTo>
                <a:cubicBezTo>
                  <a:pt x="170" y="522"/>
                  <a:pt x="159" y="516"/>
                  <a:pt x="159" y="513"/>
                </a:cubicBezTo>
                <a:cubicBezTo>
                  <a:pt x="165" y="513"/>
                  <a:pt x="173" y="513"/>
                  <a:pt x="179" y="513"/>
                </a:cubicBezTo>
                <a:cubicBezTo>
                  <a:pt x="183" y="512"/>
                  <a:pt x="186" y="512"/>
                  <a:pt x="190" y="511"/>
                </a:cubicBezTo>
                <a:cubicBezTo>
                  <a:pt x="190" y="509"/>
                  <a:pt x="191" y="506"/>
                  <a:pt x="189" y="504"/>
                </a:cubicBezTo>
                <a:cubicBezTo>
                  <a:pt x="185" y="498"/>
                  <a:pt x="173" y="495"/>
                  <a:pt x="167" y="488"/>
                </a:cubicBezTo>
                <a:cubicBezTo>
                  <a:pt x="167" y="487"/>
                  <a:pt x="167" y="484"/>
                  <a:pt x="167" y="483"/>
                </a:cubicBezTo>
                <a:cubicBezTo>
                  <a:pt x="167" y="478"/>
                  <a:pt x="165" y="475"/>
                  <a:pt x="165" y="470"/>
                </a:cubicBezTo>
                <a:cubicBezTo>
                  <a:pt x="170" y="459"/>
                  <a:pt x="174" y="448"/>
                  <a:pt x="179" y="437"/>
                </a:cubicBezTo>
                <a:cubicBezTo>
                  <a:pt x="184" y="419"/>
                  <a:pt x="189" y="401"/>
                  <a:pt x="195" y="384"/>
                </a:cubicBezTo>
                <a:cubicBezTo>
                  <a:pt x="196" y="378"/>
                  <a:pt x="198" y="373"/>
                  <a:pt x="199" y="367"/>
                </a:cubicBezTo>
                <a:cubicBezTo>
                  <a:pt x="202" y="355"/>
                  <a:pt x="200" y="343"/>
                  <a:pt x="200" y="331"/>
                </a:cubicBezTo>
                <a:cubicBezTo>
                  <a:pt x="201" y="321"/>
                  <a:pt x="199" y="309"/>
                  <a:pt x="200" y="299"/>
                </a:cubicBezTo>
                <a:cubicBezTo>
                  <a:pt x="202" y="298"/>
                  <a:pt x="209" y="296"/>
                  <a:pt x="211" y="295"/>
                </a:cubicBezTo>
                <a:cubicBezTo>
                  <a:pt x="210" y="266"/>
                  <a:pt x="206" y="261"/>
                  <a:pt x="202" y="232"/>
                </a:cubicBezTo>
                <a:cubicBezTo>
                  <a:pt x="201" y="228"/>
                  <a:pt x="192" y="204"/>
                  <a:pt x="191" y="199"/>
                </a:cubicBezTo>
                <a:cubicBezTo>
                  <a:pt x="189" y="181"/>
                  <a:pt x="189" y="163"/>
                  <a:pt x="188" y="146"/>
                </a:cubicBezTo>
                <a:cubicBezTo>
                  <a:pt x="192" y="150"/>
                  <a:pt x="201" y="152"/>
                  <a:pt x="206" y="158"/>
                </a:cubicBezTo>
                <a:cubicBezTo>
                  <a:pt x="214" y="161"/>
                  <a:pt x="234" y="168"/>
                  <a:pt x="240" y="159"/>
                </a:cubicBezTo>
                <a:cubicBezTo>
                  <a:pt x="243" y="155"/>
                  <a:pt x="246" y="152"/>
                  <a:pt x="247" y="147"/>
                </a:cubicBezTo>
                <a:cubicBezTo>
                  <a:pt x="249" y="139"/>
                  <a:pt x="242" y="131"/>
                  <a:pt x="237" y="123"/>
                </a:cubicBezTo>
                <a:cubicBezTo>
                  <a:pt x="234" y="118"/>
                  <a:pt x="227" y="118"/>
                  <a:pt x="222" y="113"/>
                </a:cubicBezTo>
                <a:cubicBezTo>
                  <a:pt x="217" y="109"/>
                  <a:pt x="217" y="101"/>
                  <a:pt x="211" y="97"/>
                </a:cubicBezTo>
                <a:cubicBezTo>
                  <a:pt x="206" y="92"/>
                  <a:pt x="200" y="88"/>
                  <a:pt x="194" y="83"/>
                </a:cubicBezTo>
                <a:cubicBezTo>
                  <a:pt x="193" y="83"/>
                  <a:pt x="193" y="83"/>
                  <a:pt x="192" y="84"/>
                </a:cubicBezTo>
                <a:cubicBezTo>
                  <a:pt x="190" y="79"/>
                  <a:pt x="188" y="76"/>
                  <a:pt x="187" y="72"/>
                </a:cubicBezTo>
                <a:cubicBezTo>
                  <a:pt x="186" y="68"/>
                  <a:pt x="188" y="65"/>
                  <a:pt x="186" y="62"/>
                </a:cubicBezTo>
                <a:cubicBezTo>
                  <a:pt x="185" y="61"/>
                  <a:pt x="184" y="60"/>
                  <a:pt x="183" y="59"/>
                </a:cubicBezTo>
                <a:cubicBezTo>
                  <a:pt x="180" y="55"/>
                  <a:pt x="180" y="54"/>
                  <a:pt x="176" y="51"/>
                </a:cubicBezTo>
                <a:cubicBezTo>
                  <a:pt x="175" y="51"/>
                  <a:pt x="173" y="51"/>
                  <a:pt x="171" y="50"/>
                </a:cubicBezTo>
                <a:cubicBezTo>
                  <a:pt x="171" y="49"/>
                  <a:pt x="171" y="47"/>
                  <a:pt x="171" y="46"/>
                </a:cubicBezTo>
                <a:cubicBezTo>
                  <a:pt x="172" y="44"/>
                  <a:pt x="173" y="41"/>
                  <a:pt x="174" y="39"/>
                </a:cubicBezTo>
                <a:cubicBezTo>
                  <a:pt x="175" y="31"/>
                  <a:pt x="178" y="23"/>
                  <a:pt x="174" y="15"/>
                </a:cubicBezTo>
                <a:cubicBezTo>
                  <a:pt x="169" y="8"/>
                  <a:pt x="167" y="7"/>
                  <a:pt x="162" y="5"/>
                </a:cubicBezTo>
                <a:cubicBezTo>
                  <a:pt x="155" y="3"/>
                  <a:pt x="152" y="0"/>
                  <a:pt x="145" y="2"/>
                </a:cubicBezTo>
                <a:cubicBezTo>
                  <a:pt x="143" y="2"/>
                  <a:pt x="142" y="1"/>
                  <a:pt x="140" y="1"/>
                </a:cubicBezTo>
                <a:cubicBezTo>
                  <a:pt x="135" y="1"/>
                  <a:pt x="130" y="2"/>
                  <a:pt x="126" y="5"/>
                </a:cubicBezTo>
                <a:cubicBezTo>
                  <a:pt x="124" y="7"/>
                  <a:pt x="123" y="9"/>
                  <a:pt x="122" y="11"/>
                </a:cubicBezTo>
                <a:cubicBezTo>
                  <a:pt x="117" y="16"/>
                  <a:pt x="115" y="19"/>
                  <a:pt x="116" y="26"/>
                </a:cubicBezTo>
                <a:cubicBezTo>
                  <a:pt x="115" y="26"/>
                  <a:pt x="113" y="35"/>
                  <a:pt x="113" y="36"/>
                </a:cubicBezTo>
                <a:cubicBezTo>
                  <a:pt x="113" y="40"/>
                  <a:pt x="113" y="43"/>
                  <a:pt x="114" y="46"/>
                </a:cubicBezTo>
                <a:cubicBezTo>
                  <a:pt x="115" y="47"/>
                  <a:pt x="116" y="48"/>
                  <a:pt x="116" y="49"/>
                </a:cubicBezTo>
                <a:cubicBezTo>
                  <a:pt x="116" y="52"/>
                  <a:pt x="116" y="54"/>
                  <a:pt x="115" y="56"/>
                </a:cubicBezTo>
                <a:cubicBezTo>
                  <a:pt x="115" y="61"/>
                  <a:pt x="116" y="64"/>
                  <a:pt x="117" y="68"/>
                </a:cubicBezTo>
                <a:cubicBezTo>
                  <a:pt x="117" y="70"/>
                  <a:pt x="117" y="71"/>
                  <a:pt x="116" y="73"/>
                </a:cubicBezTo>
                <a:cubicBezTo>
                  <a:pt x="114" y="76"/>
                  <a:pt x="113" y="79"/>
                  <a:pt x="112" y="79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99" y="81"/>
                  <a:pt x="87" y="80"/>
                  <a:pt x="73" y="81"/>
                </a:cubicBezTo>
                <a:cubicBezTo>
                  <a:pt x="66" y="82"/>
                  <a:pt x="67" y="83"/>
                  <a:pt x="63" y="89"/>
                </a:cubicBezTo>
                <a:cubicBezTo>
                  <a:pt x="59" y="97"/>
                  <a:pt x="54" y="105"/>
                  <a:pt x="51" y="114"/>
                </a:cubicBezTo>
                <a:cubicBezTo>
                  <a:pt x="49" y="116"/>
                  <a:pt x="47" y="118"/>
                  <a:pt x="46" y="120"/>
                </a:cubicBezTo>
                <a:cubicBezTo>
                  <a:pt x="44" y="126"/>
                  <a:pt x="41" y="129"/>
                  <a:pt x="38" y="134"/>
                </a:cubicBezTo>
                <a:cubicBezTo>
                  <a:pt x="38" y="133"/>
                  <a:pt x="39" y="133"/>
                  <a:pt x="39" y="132"/>
                </a:cubicBezTo>
                <a:cubicBezTo>
                  <a:pt x="34" y="122"/>
                  <a:pt x="37" y="116"/>
                  <a:pt x="36" y="103"/>
                </a:cubicBezTo>
                <a:cubicBezTo>
                  <a:pt x="35" y="103"/>
                  <a:pt x="33" y="104"/>
                  <a:pt x="32" y="104"/>
                </a:cubicBezTo>
                <a:cubicBezTo>
                  <a:pt x="29" y="96"/>
                  <a:pt x="32" y="93"/>
                  <a:pt x="38" y="87"/>
                </a:cubicBezTo>
                <a:cubicBezTo>
                  <a:pt x="36" y="79"/>
                  <a:pt x="27" y="90"/>
                  <a:pt x="24" y="93"/>
                </a:cubicBezTo>
                <a:cubicBezTo>
                  <a:pt x="23" y="85"/>
                  <a:pt x="33" y="82"/>
                  <a:pt x="32" y="75"/>
                </a:cubicBezTo>
                <a:cubicBezTo>
                  <a:pt x="31" y="72"/>
                  <a:pt x="21" y="82"/>
                  <a:pt x="19" y="84"/>
                </a:cubicBezTo>
                <a:cubicBezTo>
                  <a:pt x="19" y="81"/>
                  <a:pt x="21" y="79"/>
                  <a:pt x="21" y="76"/>
                </a:cubicBezTo>
                <a:cubicBezTo>
                  <a:pt x="23" y="74"/>
                  <a:pt x="25" y="73"/>
                  <a:pt x="27" y="71"/>
                </a:cubicBezTo>
                <a:cubicBezTo>
                  <a:pt x="24" y="65"/>
                  <a:pt x="20" y="70"/>
                  <a:pt x="17" y="74"/>
                </a:cubicBezTo>
                <a:cubicBezTo>
                  <a:pt x="11" y="72"/>
                  <a:pt x="12" y="76"/>
                  <a:pt x="13" y="80"/>
                </a:cubicBezTo>
                <a:cubicBezTo>
                  <a:pt x="13" y="80"/>
                  <a:pt x="12" y="81"/>
                  <a:pt x="11" y="81"/>
                </a:cubicBezTo>
                <a:cubicBezTo>
                  <a:pt x="10" y="77"/>
                  <a:pt x="11" y="73"/>
                  <a:pt x="10" y="70"/>
                </a:cubicBezTo>
                <a:cubicBezTo>
                  <a:pt x="8" y="67"/>
                  <a:pt x="6" y="68"/>
                  <a:pt x="5" y="70"/>
                </a:cubicBezTo>
                <a:cubicBezTo>
                  <a:pt x="0" y="83"/>
                  <a:pt x="10" y="98"/>
                  <a:pt x="14" y="110"/>
                </a:cubicBezTo>
                <a:cubicBezTo>
                  <a:pt x="10" y="113"/>
                  <a:pt x="6" y="115"/>
                  <a:pt x="2" y="115"/>
                </a:cubicBezTo>
                <a:cubicBezTo>
                  <a:pt x="1" y="127"/>
                  <a:pt x="2" y="139"/>
                  <a:pt x="4" y="151"/>
                </a:cubicBezTo>
                <a:close/>
                <a:moveTo>
                  <a:pt x="119" y="73"/>
                </a:moveTo>
                <a:cubicBezTo>
                  <a:pt x="122" y="75"/>
                  <a:pt x="129" y="83"/>
                  <a:pt x="133" y="85"/>
                </a:cubicBezTo>
                <a:cubicBezTo>
                  <a:pt x="135" y="86"/>
                  <a:pt x="138" y="86"/>
                  <a:pt x="140" y="86"/>
                </a:cubicBezTo>
                <a:cubicBezTo>
                  <a:pt x="145" y="84"/>
                  <a:pt x="148" y="78"/>
                  <a:pt x="153" y="76"/>
                </a:cubicBezTo>
                <a:cubicBezTo>
                  <a:pt x="150" y="98"/>
                  <a:pt x="146" y="118"/>
                  <a:pt x="140" y="139"/>
                </a:cubicBezTo>
                <a:cubicBezTo>
                  <a:pt x="140" y="124"/>
                  <a:pt x="139" y="112"/>
                  <a:pt x="139" y="97"/>
                </a:cubicBezTo>
                <a:cubicBezTo>
                  <a:pt x="140" y="95"/>
                  <a:pt x="140" y="92"/>
                  <a:pt x="142" y="90"/>
                </a:cubicBezTo>
                <a:cubicBezTo>
                  <a:pt x="140" y="88"/>
                  <a:pt x="139" y="87"/>
                  <a:pt x="137" y="86"/>
                </a:cubicBezTo>
                <a:cubicBezTo>
                  <a:pt x="135" y="86"/>
                  <a:pt x="134" y="89"/>
                  <a:pt x="131" y="88"/>
                </a:cubicBezTo>
                <a:cubicBezTo>
                  <a:pt x="132" y="91"/>
                  <a:pt x="133" y="93"/>
                  <a:pt x="133" y="96"/>
                </a:cubicBezTo>
                <a:cubicBezTo>
                  <a:pt x="130" y="112"/>
                  <a:pt x="127" y="124"/>
                  <a:pt x="126" y="138"/>
                </a:cubicBezTo>
                <a:cubicBezTo>
                  <a:pt x="120" y="115"/>
                  <a:pt x="120" y="95"/>
                  <a:pt x="119" y="73"/>
                </a:cubicBezTo>
                <a:close/>
                <a:moveTo>
                  <a:pt x="157" y="66"/>
                </a:moveTo>
                <a:cubicBezTo>
                  <a:pt x="157" y="68"/>
                  <a:pt x="157" y="69"/>
                  <a:pt x="157" y="71"/>
                </a:cubicBezTo>
                <a:cubicBezTo>
                  <a:pt x="158" y="72"/>
                  <a:pt x="158" y="73"/>
                  <a:pt x="160" y="73"/>
                </a:cubicBezTo>
                <a:cubicBezTo>
                  <a:pt x="160" y="74"/>
                  <a:pt x="160" y="75"/>
                  <a:pt x="160" y="76"/>
                </a:cubicBezTo>
                <a:cubicBezTo>
                  <a:pt x="158" y="76"/>
                  <a:pt x="157" y="76"/>
                  <a:pt x="155" y="76"/>
                </a:cubicBezTo>
                <a:cubicBezTo>
                  <a:pt x="155" y="75"/>
                  <a:pt x="155" y="73"/>
                  <a:pt x="155" y="71"/>
                </a:cubicBezTo>
                <a:cubicBezTo>
                  <a:pt x="156" y="70"/>
                  <a:pt x="157" y="68"/>
                  <a:pt x="157" y="66"/>
                </a:cubicBezTo>
                <a:close/>
                <a:moveTo>
                  <a:pt x="168" y="63"/>
                </a:moveTo>
                <a:cubicBezTo>
                  <a:pt x="167" y="66"/>
                  <a:pt x="167" y="68"/>
                  <a:pt x="166" y="70"/>
                </a:cubicBezTo>
                <a:cubicBezTo>
                  <a:pt x="166" y="71"/>
                  <a:pt x="167" y="72"/>
                  <a:pt x="168" y="73"/>
                </a:cubicBezTo>
                <a:cubicBezTo>
                  <a:pt x="168" y="75"/>
                  <a:pt x="172" y="73"/>
                  <a:pt x="174" y="73"/>
                </a:cubicBezTo>
                <a:cubicBezTo>
                  <a:pt x="175" y="73"/>
                  <a:pt x="175" y="73"/>
                  <a:pt x="175" y="72"/>
                </a:cubicBezTo>
                <a:cubicBezTo>
                  <a:pt x="175" y="71"/>
                  <a:pt x="177" y="67"/>
                  <a:pt x="177" y="67"/>
                </a:cubicBezTo>
                <a:cubicBezTo>
                  <a:pt x="175" y="66"/>
                  <a:pt x="174" y="64"/>
                  <a:pt x="173" y="62"/>
                </a:cubicBezTo>
                <a:cubicBezTo>
                  <a:pt x="173" y="62"/>
                  <a:pt x="169" y="63"/>
                  <a:pt x="168" y="63"/>
                </a:cubicBezTo>
                <a:close/>
                <a:moveTo>
                  <a:pt x="139" y="315"/>
                </a:moveTo>
                <a:cubicBezTo>
                  <a:pt x="138" y="325"/>
                  <a:pt x="137" y="335"/>
                  <a:pt x="135" y="345"/>
                </a:cubicBezTo>
                <a:cubicBezTo>
                  <a:pt x="135" y="376"/>
                  <a:pt x="133" y="406"/>
                  <a:pt x="131" y="437"/>
                </a:cubicBezTo>
                <a:cubicBezTo>
                  <a:pt x="136" y="412"/>
                  <a:pt x="138" y="388"/>
                  <a:pt x="148" y="365"/>
                </a:cubicBezTo>
                <a:cubicBezTo>
                  <a:pt x="145" y="348"/>
                  <a:pt x="142" y="332"/>
                  <a:pt x="139" y="31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5"/>
          <p:cNvSpPr>
            <a:spLocks noEditPoints="1"/>
          </p:cNvSpPr>
          <p:nvPr/>
        </p:nvSpPr>
        <p:spPr bwMode="auto">
          <a:xfrm>
            <a:off x="4026030" y="1041561"/>
            <a:ext cx="644525" cy="1979613"/>
          </a:xfrm>
          <a:custGeom>
            <a:avLst/>
            <a:gdLst>
              <a:gd name="T0" fmla="*/ 101 w 172"/>
              <a:gd name="T1" fmla="*/ 65 h 528"/>
              <a:gd name="T2" fmla="*/ 105 w 172"/>
              <a:gd name="T3" fmla="*/ 70 h 528"/>
              <a:gd name="T4" fmla="*/ 145 w 172"/>
              <a:gd name="T5" fmla="*/ 86 h 528"/>
              <a:gd name="T6" fmla="*/ 162 w 172"/>
              <a:gd name="T7" fmla="*/ 134 h 528"/>
              <a:gd name="T8" fmla="*/ 157 w 172"/>
              <a:gd name="T9" fmla="*/ 188 h 528"/>
              <a:gd name="T10" fmla="*/ 148 w 172"/>
              <a:gd name="T11" fmla="*/ 280 h 528"/>
              <a:gd name="T12" fmla="*/ 125 w 172"/>
              <a:gd name="T13" fmla="*/ 303 h 528"/>
              <a:gd name="T14" fmla="*/ 103 w 172"/>
              <a:gd name="T15" fmla="*/ 432 h 528"/>
              <a:gd name="T16" fmla="*/ 98 w 172"/>
              <a:gd name="T17" fmla="*/ 442 h 528"/>
              <a:gd name="T18" fmla="*/ 96 w 172"/>
              <a:gd name="T19" fmla="*/ 477 h 528"/>
              <a:gd name="T20" fmla="*/ 101 w 172"/>
              <a:gd name="T21" fmla="*/ 499 h 528"/>
              <a:gd name="T22" fmla="*/ 101 w 172"/>
              <a:gd name="T23" fmla="*/ 523 h 528"/>
              <a:gd name="T24" fmla="*/ 86 w 172"/>
              <a:gd name="T25" fmla="*/ 527 h 528"/>
              <a:gd name="T26" fmla="*/ 78 w 172"/>
              <a:gd name="T27" fmla="*/ 514 h 528"/>
              <a:gd name="T28" fmla="*/ 64 w 172"/>
              <a:gd name="T29" fmla="*/ 507 h 528"/>
              <a:gd name="T30" fmla="*/ 71 w 172"/>
              <a:gd name="T31" fmla="*/ 483 h 528"/>
              <a:gd name="T32" fmla="*/ 68 w 172"/>
              <a:gd name="T33" fmla="*/ 444 h 528"/>
              <a:gd name="T34" fmla="*/ 55 w 172"/>
              <a:gd name="T35" fmla="*/ 429 h 528"/>
              <a:gd name="T36" fmla="*/ 41 w 172"/>
              <a:gd name="T37" fmla="*/ 353 h 528"/>
              <a:gd name="T38" fmla="*/ 36 w 172"/>
              <a:gd name="T39" fmla="*/ 298 h 528"/>
              <a:gd name="T40" fmla="*/ 21 w 172"/>
              <a:gd name="T41" fmla="*/ 337 h 528"/>
              <a:gd name="T42" fmla="*/ 0 w 172"/>
              <a:gd name="T43" fmla="*/ 327 h 528"/>
              <a:gd name="T44" fmla="*/ 10 w 172"/>
              <a:gd name="T45" fmla="*/ 292 h 528"/>
              <a:gd name="T46" fmla="*/ 8 w 172"/>
              <a:gd name="T47" fmla="*/ 278 h 528"/>
              <a:gd name="T48" fmla="*/ 12 w 172"/>
              <a:gd name="T49" fmla="*/ 251 h 528"/>
              <a:gd name="T50" fmla="*/ 12 w 172"/>
              <a:gd name="T51" fmla="*/ 217 h 528"/>
              <a:gd name="T52" fmla="*/ 19 w 172"/>
              <a:gd name="T53" fmla="*/ 134 h 528"/>
              <a:gd name="T54" fmla="*/ 25 w 172"/>
              <a:gd name="T55" fmla="*/ 99 h 528"/>
              <a:gd name="T56" fmla="*/ 66 w 172"/>
              <a:gd name="T57" fmla="*/ 78 h 528"/>
              <a:gd name="T58" fmla="*/ 73 w 172"/>
              <a:gd name="T59" fmla="*/ 66 h 528"/>
              <a:gd name="T60" fmla="*/ 57 w 172"/>
              <a:gd name="T61" fmla="*/ 54 h 528"/>
              <a:gd name="T62" fmla="*/ 62 w 172"/>
              <a:gd name="T63" fmla="*/ 22 h 528"/>
              <a:gd name="T64" fmla="*/ 82 w 172"/>
              <a:gd name="T65" fmla="*/ 5 h 528"/>
              <a:gd name="T66" fmla="*/ 113 w 172"/>
              <a:gd name="T67" fmla="*/ 25 h 528"/>
              <a:gd name="T68" fmla="*/ 105 w 172"/>
              <a:gd name="T69" fmla="*/ 63 h 528"/>
              <a:gd name="T70" fmla="*/ 100 w 172"/>
              <a:gd name="T71" fmla="*/ 74 h 528"/>
              <a:gd name="T72" fmla="*/ 86 w 172"/>
              <a:gd name="T73" fmla="*/ 86 h 528"/>
              <a:gd name="T74" fmla="*/ 73 w 172"/>
              <a:gd name="T75" fmla="*/ 72 h 528"/>
              <a:gd name="T76" fmla="*/ 77 w 172"/>
              <a:gd name="T77" fmla="*/ 128 h 528"/>
              <a:gd name="T78" fmla="*/ 79 w 172"/>
              <a:gd name="T79" fmla="*/ 89 h 528"/>
              <a:gd name="T80" fmla="*/ 87 w 172"/>
              <a:gd name="T81" fmla="*/ 87 h 528"/>
              <a:gd name="T82" fmla="*/ 86 w 172"/>
              <a:gd name="T83" fmla="*/ 96 h 528"/>
              <a:gd name="T84" fmla="*/ 101 w 172"/>
              <a:gd name="T85" fmla="*/ 89 h 528"/>
              <a:gd name="T86" fmla="*/ 101 w 172"/>
              <a:gd name="T87" fmla="*/ 69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2" h="528">
                <a:moveTo>
                  <a:pt x="105" y="63"/>
                </a:moveTo>
                <a:cubicBezTo>
                  <a:pt x="104" y="63"/>
                  <a:pt x="102" y="64"/>
                  <a:pt x="101" y="65"/>
                </a:cubicBezTo>
                <a:cubicBezTo>
                  <a:pt x="101" y="66"/>
                  <a:pt x="102" y="67"/>
                  <a:pt x="102" y="69"/>
                </a:cubicBezTo>
                <a:cubicBezTo>
                  <a:pt x="103" y="69"/>
                  <a:pt x="104" y="69"/>
                  <a:pt x="105" y="70"/>
                </a:cubicBezTo>
                <a:cubicBezTo>
                  <a:pt x="108" y="73"/>
                  <a:pt x="111" y="75"/>
                  <a:pt x="115" y="78"/>
                </a:cubicBezTo>
                <a:cubicBezTo>
                  <a:pt x="125" y="81"/>
                  <a:pt x="136" y="81"/>
                  <a:pt x="145" y="86"/>
                </a:cubicBezTo>
                <a:cubicBezTo>
                  <a:pt x="153" y="90"/>
                  <a:pt x="152" y="94"/>
                  <a:pt x="155" y="102"/>
                </a:cubicBezTo>
                <a:cubicBezTo>
                  <a:pt x="158" y="112"/>
                  <a:pt x="158" y="123"/>
                  <a:pt x="162" y="134"/>
                </a:cubicBezTo>
                <a:cubicBezTo>
                  <a:pt x="166" y="145"/>
                  <a:pt x="172" y="155"/>
                  <a:pt x="169" y="167"/>
                </a:cubicBezTo>
                <a:cubicBezTo>
                  <a:pt x="167" y="174"/>
                  <a:pt x="163" y="184"/>
                  <a:pt x="157" y="188"/>
                </a:cubicBezTo>
                <a:cubicBezTo>
                  <a:pt x="152" y="192"/>
                  <a:pt x="147" y="189"/>
                  <a:pt x="141" y="188"/>
                </a:cubicBezTo>
                <a:cubicBezTo>
                  <a:pt x="138" y="220"/>
                  <a:pt x="141" y="249"/>
                  <a:pt x="148" y="280"/>
                </a:cubicBezTo>
                <a:cubicBezTo>
                  <a:pt x="149" y="285"/>
                  <a:pt x="149" y="289"/>
                  <a:pt x="150" y="294"/>
                </a:cubicBezTo>
                <a:cubicBezTo>
                  <a:pt x="141" y="298"/>
                  <a:pt x="134" y="301"/>
                  <a:pt x="125" y="303"/>
                </a:cubicBezTo>
                <a:cubicBezTo>
                  <a:pt x="118" y="327"/>
                  <a:pt x="113" y="349"/>
                  <a:pt x="109" y="373"/>
                </a:cubicBezTo>
                <a:cubicBezTo>
                  <a:pt x="106" y="393"/>
                  <a:pt x="105" y="412"/>
                  <a:pt x="103" y="432"/>
                </a:cubicBezTo>
                <a:cubicBezTo>
                  <a:pt x="102" y="432"/>
                  <a:pt x="101" y="433"/>
                  <a:pt x="99" y="433"/>
                </a:cubicBezTo>
                <a:cubicBezTo>
                  <a:pt x="99" y="436"/>
                  <a:pt x="98" y="439"/>
                  <a:pt x="98" y="442"/>
                </a:cubicBezTo>
                <a:cubicBezTo>
                  <a:pt x="97" y="449"/>
                  <a:pt x="96" y="458"/>
                  <a:pt x="96" y="465"/>
                </a:cubicBezTo>
                <a:cubicBezTo>
                  <a:pt x="96" y="469"/>
                  <a:pt x="96" y="473"/>
                  <a:pt x="96" y="477"/>
                </a:cubicBezTo>
                <a:cubicBezTo>
                  <a:pt x="96" y="479"/>
                  <a:pt x="96" y="481"/>
                  <a:pt x="96" y="483"/>
                </a:cubicBezTo>
                <a:cubicBezTo>
                  <a:pt x="97" y="488"/>
                  <a:pt x="100" y="493"/>
                  <a:pt x="101" y="499"/>
                </a:cubicBezTo>
                <a:cubicBezTo>
                  <a:pt x="101" y="503"/>
                  <a:pt x="102" y="509"/>
                  <a:pt x="102" y="513"/>
                </a:cubicBezTo>
                <a:cubicBezTo>
                  <a:pt x="102" y="516"/>
                  <a:pt x="103" y="520"/>
                  <a:pt x="101" y="523"/>
                </a:cubicBezTo>
                <a:cubicBezTo>
                  <a:pt x="100" y="524"/>
                  <a:pt x="98" y="526"/>
                  <a:pt x="96" y="526"/>
                </a:cubicBezTo>
                <a:cubicBezTo>
                  <a:pt x="95" y="527"/>
                  <a:pt x="88" y="528"/>
                  <a:pt x="86" y="527"/>
                </a:cubicBezTo>
                <a:cubicBezTo>
                  <a:pt x="85" y="526"/>
                  <a:pt x="83" y="525"/>
                  <a:pt x="82" y="523"/>
                </a:cubicBezTo>
                <a:cubicBezTo>
                  <a:pt x="79" y="520"/>
                  <a:pt x="79" y="518"/>
                  <a:pt x="78" y="514"/>
                </a:cubicBezTo>
                <a:cubicBezTo>
                  <a:pt x="75" y="514"/>
                  <a:pt x="68" y="516"/>
                  <a:pt x="66" y="513"/>
                </a:cubicBezTo>
                <a:cubicBezTo>
                  <a:pt x="65" y="511"/>
                  <a:pt x="64" y="509"/>
                  <a:pt x="64" y="507"/>
                </a:cubicBezTo>
                <a:cubicBezTo>
                  <a:pt x="64" y="503"/>
                  <a:pt x="69" y="499"/>
                  <a:pt x="69" y="495"/>
                </a:cubicBezTo>
                <a:cubicBezTo>
                  <a:pt x="69" y="493"/>
                  <a:pt x="70" y="488"/>
                  <a:pt x="71" y="483"/>
                </a:cubicBezTo>
                <a:cubicBezTo>
                  <a:pt x="73" y="477"/>
                  <a:pt x="73" y="471"/>
                  <a:pt x="72" y="465"/>
                </a:cubicBezTo>
                <a:cubicBezTo>
                  <a:pt x="71" y="458"/>
                  <a:pt x="70" y="450"/>
                  <a:pt x="68" y="444"/>
                </a:cubicBezTo>
                <a:cubicBezTo>
                  <a:pt x="68" y="440"/>
                  <a:pt x="66" y="436"/>
                  <a:pt x="65" y="432"/>
                </a:cubicBezTo>
                <a:cubicBezTo>
                  <a:pt x="62" y="431"/>
                  <a:pt x="59" y="430"/>
                  <a:pt x="55" y="429"/>
                </a:cubicBezTo>
                <a:cubicBezTo>
                  <a:pt x="51" y="428"/>
                  <a:pt x="48" y="426"/>
                  <a:pt x="44" y="424"/>
                </a:cubicBezTo>
                <a:cubicBezTo>
                  <a:pt x="43" y="400"/>
                  <a:pt x="43" y="377"/>
                  <a:pt x="41" y="353"/>
                </a:cubicBezTo>
                <a:cubicBezTo>
                  <a:pt x="41" y="337"/>
                  <a:pt x="37" y="321"/>
                  <a:pt x="37" y="305"/>
                </a:cubicBezTo>
                <a:cubicBezTo>
                  <a:pt x="36" y="303"/>
                  <a:pt x="37" y="300"/>
                  <a:pt x="36" y="298"/>
                </a:cubicBezTo>
                <a:cubicBezTo>
                  <a:pt x="34" y="301"/>
                  <a:pt x="32" y="305"/>
                  <a:pt x="30" y="309"/>
                </a:cubicBezTo>
                <a:cubicBezTo>
                  <a:pt x="26" y="319"/>
                  <a:pt x="24" y="328"/>
                  <a:pt x="21" y="337"/>
                </a:cubicBezTo>
                <a:cubicBezTo>
                  <a:pt x="19" y="341"/>
                  <a:pt x="17" y="346"/>
                  <a:pt x="14" y="350"/>
                </a:cubicBezTo>
                <a:cubicBezTo>
                  <a:pt x="9" y="343"/>
                  <a:pt x="4" y="336"/>
                  <a:pt x="0" y="327"/>
                </a:cubicBezTo>
                <a:cubicBezTo>
                  <a:pt x="4" y="317"/>
                  <a:pt x="7" y="307"/>
                  <a:pt x="11" y="297"/>
                </a:cubicBezTo>
                <a:cubicBezTo>
                  <a:pt x="11" y="295"/>
                  <a:pt x="10" y="293"/>
                  <a:pt x="10" y="292"/>
                </a:cubicBezTo>
                <a:cubicBezTo>
                  <a:pt x="10" y="288"/>
                  <a:pt x="10" y="284"/>
                  <a:pt x="10" y="281"/>
                </a:cubicBezTo>
                <a:cubicBezTo>
                  <a:pt x="9" y="280"/>
                  <a:pt x="9" y="279"/>
                  <a:pt x="8" y="278"/>
                </a:cubicBezTo>
                <a:cubicBezTo>
                  <a:pt x="10" y="273"/>
                  <a:pt x="12" y="268"/>
                  <a:pt x="13" y="262"/>
                </a:cubicBezTo>
                <a:cubicBezTo>
                  <a:pt x="13" y="259"/>
                  <a:pt x="13" y="255"/>
                  <a:pt x="12" y="251"/>
                </a:cubicBezTo>
                <a:cubicBezTo>
                  <a:pt x="11" y="251"/>
                  <a:pt x="9" y="251"/>
                  <a:pt x="8" y="251"/>
                </a:cubicBezTo>
                <a:cubicBezTo>
                  <a:pt x="9" y="239"/>
                  <a:pt x="10" y="228"/>
                  <a:pt x="12" y="217"/>
                </a:cubicBezTo>
                <a:cubicBezTo>
                  <a:pt x="13" y="195"/>
                  <a:pt x="14" y="173"/>
                  <a:pt x="16" y="152"/>
                </a:cubicBezTo>
                <a:cubicBezTo>
                  <a:pt x="17" y="146"/>
                  <a:pt x="18" y="140"/>
                  <a:pt x="19" y="134"/>
                </a:cubicBezTo>
                <a:cubicBezTo>
                  <a:pt x="20" y="125"/>
                  <a:pt x="20" y="117"/>
                  <a:pt x="22" y="108"/>
                </a:cubicBezTo>
                <a:cubicBezTo>
                  <a:pt x="23" y="105"/>
                  <a:pt x="25" y="102"/>
                  <a:pt x="25" y="99"/>
                </a:cubicBezTo>
                <a:cubicBezTo>
                  <a:pt x="31" y="93"/>
                  <a:pt x="39" y="90"/>
                  <a:pt x="47" y="87"/>
                </a:cubicBezTo>
                <a:cubicBezTo>
                  <a:pt x="54" y="84"/>
                  <a:pt x="60" y="81"/>
                  <a:pt x="66" y="78"/>
                </a:cubicBezTo>
                <a:cubicBezTo>
                  <a:pt x="69" y="75"/>
                  <a:pt x="71" y="73"/>
                  <a:pt x="73" y="70"/>
                </a:cubicBezTo>
                <a:cubicBezTo>
                  <a:pt x="73" y="69"/>
                  <a:pt x="73" y="67"/>
                  <a:pt x="73" y="66"/>
                </a:cubicBezTo>
                <a:cubicBezTo>
                  <a:pt x="70" y="66"/>
                  <a:pt x="67" y="65"/>
                  <a:pt x="65" y="64"/>
                </a:cubicBezTo>
                <a:cubicBezTo>
                  <a:pt x="61" y="63"/>
                  <a:pt x="56" y="58"/>
                  <a:pt x="57" y="54"/>
                </a:cubicBezTo>
                <a:cubicBezTo>
                  <a:pt x="57" y="51"/>
                  <a:pt x="57" y="49"/>
                  <a:pt x="58" y="46"/>
                </a:cubicBezTo>
                <a:cubicBezTo>
                  <a:pt x="51" y="29"/>
                  <a:pt x="59" y="29"/>
                  <a:pt x="62" y="22"/>
                </a:cubicBezTo>
                <a:cubicBezTo>
                  <a:pt x="63" y="19"/>
                  <a:pt x="64" y="16"/>
                  <a:pt x="65" y="13"/>
                </a:cubicBezTo>
                <a:cubicBezTo>
                  <a:pt x="68" y="6"/>
                  <a:pt x="76" y="6"/>
                  <a:pt x="82" y="5"/>
                </a:cubicBezTo>
                <a:cubicBezTo>
                  <a:pt x="91" y="0"/>
                  <a:pt x="96" y="5"/>
                  <a:pt x="106" y="9"/>
                </a:cubicBezTo>
                <a:cubicBezTo>
                  <a:pt x="110" y="14"/>
                  <a:pt x="113" y="18"/>
                  <a:pt x="113" y="25"/>
                </a:cubicBezTo>
                <a:cubicBezTo>
                  <a:pt x="120" y="33"/>
                  <a:pt x="117" y="43"/>
                  <a:pt x="109" y="50"/>
                </a:cubicBezTo>
                <a:cubicBezTo>
                  <a:pt x="108" y="54"/>
                  <a:pt x="106" y="59"/>
                  <a:pt x="105" y="63"/>
                </a:cubicBezTo>
                <a:close/>
                <a:moveTo>
                  <a:pt x="101" y="69"/>
                </a:moveTo>
                <a:cubicBezTo>
                  <a:pt x="101" y="71"/>
                  <a:pt x="101" y="72"/>
                  <a:pt x="100" y="74"/>
                </a:cubicBezTo>
                <a:cubicBezTo>
                  <a:pt x="99" y="76"/>
                  <a:pt x="98" y="78"/>
                  <a:pt x="96" y="79"/>
                </a:cubicBezTo>
                <a:cubicBezTo>
                  <a:pt x="92" y="82"/>
                  <a:pt x="90" y="84"/>
                  <a:pt x="86" y="86"/>
                </a:cubicBezTo>
                <a:cubicBezTo>
                  <a:pt x="85" y="86"/>
                  <a:pt x="83" y="86"/>
                  <a:pt x="82" y="86"/>
                </a:cubicBezTo>
                <a:cubicBezTo>
                  <a:pt x="78" y="83"/>
                  <a:pt x="76" y="75"/>
                  <a:pt x="73" y="72"/>
                </a:cubicBezTo>
                <a:cubicBezTo>
                  <a:pt x="72" y="74"/>
                  <a:pt x="71" y="76"/>
                  <a:pt x="71" y="79"/>
                </a:cubicBezTo>
                <a:cubicBezTo>
                  <a:pt x="69" y="96"/>
                  <a:pt x="72" y="110"/>
                  <a:pt x="77" y="128"/>
                </a:cubicBezTo>
                <a:cubicBezTo>
                  <a:pt x="79" y="116"/>
                  <a:pt x="79" y="108"/>
                  <a:pt x="81" y="96"/>
                </a:cubicBezTo>
                <a:cubicBezTo>
                  <a:pt x="80" y="94"/>
                  <a:pt x="80" y="92"/>
                  <a:pt x="79" y="89"/>
                </a:cubicBezTo>
                <a:cubicBezTo>
                  <a:pt x="79" y="88"/>
                  <a:pt x="80" y="87"/>
                  <a:pt x="80" y="86"/>
                </a:cubicBezTo>
                <a:cubicBezTo>
                  <a:pt x="82" y="87"/>
                  <a:pt x="85" y="87"/>
                  <a:pt x="87" y="87"/>
                </a:cubicBezTo>
                <a:cubicBezTo>
                  <a:pt x="88" y="88"/>
                  <a:pt x="87" y="89"/>
                  <a:pt x="88" y="90"/>
                </a:cubicBezTo>
                <a:cubicBezTo>
                  <a:pt x="87" y="92"/>
                  <a:pt x="86" y="94"/>
                  <a:pt x="86" y="96"/>
                </a:cubicBezTo>
                <a:cubicBezTo>
                  <a:pt x="87" y="107"/>
                  <a:pt x="88" y="117"/>
                  <a:pt x="89" y="128"/>
                </a:cubicBezTo>
                <a:cubicBezTo>
                  <a:pt x="93" y="115"/>
                  <a:pt x="97" y="102"/>
                  <a:pt x="101" y="89"/>
                </a:cubicBezTo>
                <a:cubicBezTo>
                  <a:pt x="103" y="83"/>
                  <a:pt x="105" y="77"/>
                  <a:pt x="104" y="71"/>
                </a:cubicBezTo>
                <a:cubicBezTo>
                  <a:pt x="103" y="70"/>
                  <a:pt x="102" y="70"/>
                  <a:pt x="101" y="69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6"/>
          <p:cNvSpPr>
            <a:spLocks noEditPoints="1"/>
          </p:cNvSpPr>
          <p:nvPr/>
        </p:nvSpPr>
        <p:spPr bwMode="auto">
          <a:xfrm>
            <a:off x="2840167" y="1014573"/>
            <a:ext cx="731838" cy="2006600"/>
          </a:xfrm>
          <a:custGeom>
            <a:avLst/>
            <a:gdLst>
              <a:gd name="T0" fmla="*/ 51 w 195"/>
              <a:gd name="T1" fmla="*/ 245 h 535"/>
              <a:gd name="T2" fmla="*/ 40 w 195"/>
              <a:gd name="T3" fmla="*/ 306 h 535"/>
              <a:gd name="T4" fmla="*/ 43 w 195"/>
              <a:gd name="T5" fmla="*/ 319 h 535"/>
              <a:gd name="T6" fmla="*/ 43 w 195"/>
              <a:gd name="T7" fmla="*/ 380 h 535"/>
              <a:gd name="T8" fmla="*/ 56 w 195"/>
              <a:gd name="T9" fmla="*/ 436 h 535"/>
              <a:gd name="T10" fmla="*/ 75 w 195"/>
              <a:gd name="T11" fmla="*/ 492 h 535"/>
              <a:gd name="T12" fmla="*/ 53 w 195"/>
              <a:gd name="T13" fmla="*/ 511 h 535"/>
              <a:gd name="T14" fmla="*/ 62 w 195"/>
              <a:gd name="T15" fmla="*/ 526 h 535"/>
              <a:gd name="T16" fmla="*/ 87 w 195"/>
              <a:gd name="T17" fmla="*/ 532 h 535"/>
              <a:gd name="T18" fmla="*/ 134 w 195"/>
              <a:gd name="T19" fmla="*/ 526 h 535"/>
              <a:gd name="T20" fmla="*/ 142 w 195"/>
              <a:gd name="T21" fmla="*/ 504 h 535"/>
              <a:gd name="T22" fmla="*/ 156 w 195"/>
              <a:gd name="T23" fmla="*/ 442 h 535"/>
              <a:gd name="T24" fmla="*/ 163 w 195"/>
              <a:gd name="T25" fmla="*/ 323 h 535"/>
              <a:gd name="T26" fmla="*/ 169 w 195"/>
              <a:gd name="T27" fmla="*/ 303 h 535"/>
              <a:gd name="T28" fmla="*/ 162 w 195"/>
              <a:gd name="T29" fmla="*/ 238 h 535"/>
              <a:gd name="T30" fmla="*/ 159 w 195"/>
              <a:gd name="T31" fmla="*/ 211 h 535"/>
              <a:gd name="T32" fmla="*/ 194 w 195"/>
              <a:gd name="T33" fmla="*/ 183 h 535"/>
              <a:gd name="T34" fmla="*/ 182 w 195"/>
              <a:gd name="T35" fmla="*/ 129 h 535"/>
              <a:gd name="T36" fmla="*/ 168 w 195"/>
              <a:gd name="T37" fmla="*/ 87 h 535"/>
              <a:gd name="T38" fmla="*/ 117 w 195"/>
              <a:gd name="T39" fmla="*/ 68 h 535"/>
              <a:gd name="T40" fmla="*/ 109 w 195"/>
              <a:gd name="T41" fmla="*/ 90 h 535"/>
              <a:gd name="T42" fmla="*/ 92 w 195"/>
              <a:gd name="T43" fmla="*/ 102 h 535"/>
              <a:gd name="T44" fmla="*/ 93 w 195"/>
              <a:gd name="T45" fmla="*/ 92 h 535"/>
              <a:gd name="T46" fmla="*/ 84 w 195"/>
              <a:gd name="T47" fmla="*/ 94 h 535"/>
              <a:gd name="T48" fmla="*/ 81 w 195"/>
              <a:gd name="T49" fmla="*/ 151 h 535"/>
              <a:gd name="T50" fmla="*/ 87 w 195"/>
              <a:gd name="T51" fmla="*/ 90 h 535"/>
              <a:gd name="T52" fmla="*/ 110 w 195"/>
              <a:gd name="T53" fmla="*/ 72 h 535"/>
              <a:gd name="T54" fmla="*/ 110 w 195"/>
              <a:gd name="T55" fmla="*/ 65 h 535"/>
              <a:gd name="T56" fmla="*/ 107 w 195"/>
              <a:gd name="T57" fmla="*/ 47 h 535"/>
              <a:gd name="T58" fmla="*/ 106 w 195"/>
              <a:gd name="T59" fmla="*/ 31 h 535"/>
              <a:gd name="T60" fmla="*/ 101 w 195"/>
              <a:gd name="T61" fmla="*/ 12 h 535"/>
              <a:gd name="T62" fmla="*/ 64 w 195"/>
              <a:gd name="T63" fmla="*/ 10 h 535"/>
              <a:gd name="T64" fmla="*/ 56 w 195"/>
              <a:gd name="T65" fmla="*/ 40 h 535"/>
              <a:gd name="T66" fmla="*/ 60 w 195"/>
              <a:gd name="T67" fmla="*/ 49 h 535"/>
              <a:gd name="T68" fmla="*/ 68 w 195"/>
              <a:gd name="T69" fmla="*/ 61 h 535"/>
              <a:gd name="T70" fmla="*/ 74 w 195"/>
              <a:gd name="T71" fmla="*/ 69 h 535"/>
              <a:gd name="T72" fmla="*/ 37 w 195"/>
              <a:gd name="T73" fmla="*/ 101 h 535"/>
              <a:gd name="T74" fmla="*/ 36 w 195"/>
              <a:gd name="T75" fmla="*/ 147 h 535"/>
              <a:gd name="T76" fmla="*/ 31 w 195"/>
              <a:gd name="T77" fmla="*/ 156 h 535"/>
              <a:gd name="T78" fmla="*/ 24 w 195"/>
              <a:gd name="T79" fmla="*/ 176 h 535"/>
              <a:gd name="T80" fmla="*/ 22 w 195"/>
              <a:gd name="T81" fmla="*/ 189 h 535"/>
              <a:gd name="T82" fmla="*/ 18 w 195"/>
              <a:gd name="T83" fmla="*/ 199 h 535"/>
              <a:gd name="T84" fmla="*/ 6 w 195"/>
              <a:gd name="T85" fmla="*/ 199 h 535"/>
              <a:gd name="T86" fmla="*/ 10 w 195"/>
              <a:gd name="T87" fmla="*/ 204 h 535"/>
              <a:gd name="T88" fmla="*/ 0 w 195"/>
              <a:gd name="T89" fmla="*/ 214 h 535"/>
              <a:gd name="T90" fmla="*/ 6 w 195"/>
              <a:gd name="T91" fmla="*/ 220 h 535"/>
              <a:gd name="T92" fmla="*/ 14 w 195"/>
              <a:gd name="T93" fmla="*/ 231 h 535"/>
              <a:gd name="T94" fmla="*/ 23 w 195"/>
              <a:gd name="T95" fmla="*/ 229 h 535"/>
              <a:gd name="T96" fmla="*/ 37 w 195"/>
              <a:gd name="T97" fmla="*/ 223 h 535"/>
              <a:gd name="T98" fmla="*/ 57 w 195"/>
              <a:gd name="T99" fmla="*/ 195 h 535"/>
              <a:gd name="T100" fmla="*/ 100 w 195"/>
              <a:gd name="T101" fmla="*/ 315 h 535"/>
              <a:gd name="T102" fmla="*/ 110 w 195"/>
              <a:gd name="T103" fmla="*/ 374 h 535"/>
              <a:gd name="T104" fmla="*/ 115 w 195"/>
              <a:gd name="T105" fmla="*/ 432 h 535"/>
              <a:gd name="T106" fmla="*/ 99 w 195"/>
              <a:gd name="T107" fmla="*/ 424 h 535"/>
              <a:gd name="T108" fmla="*/ 91 w 195"/>
              <a:gd name="T109" fmla="*/ 36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5" h="535">
                <a:moveTo>
                  <a:pt x="56" y="220"/>
                </a:moveTo>
                <a:cubicBezTo>
                  <a:pt x="52" y="228"/>
                  <a:pt x="51" y="235"/>
                  <a:pt x="51" y="245"/>
                </a:cubicBezTo>
                <a:cubicBezTo>
                  <a:pt x="47" y="258"/>
                  <a:pt x="43" y="276"/>
                  <a:pt x="43" y="289"/>
                </a:cubicBezTo>
                <a:cubicBezTo>
                  <a:pt x="42" y="296"/>
                  <a:pt x="41" y="299"/>
                  <a:pt x="40" y="306"/>
                </a:cubicBezTo>
                <a:cubicBezTo>
                  <a:pt x="42" y="305"/>
                  <a:pt x="43" y="305"/>
                  <a:pt x="45" y="305"/>
                </a:cubicBezTo>
                <a:cubicBezTo>
                  <a:pt x="44" y="310"/>
                  <a:pt x="44" y="314"/>
                  <a:pt x="43" y="319"/>
                </a:cubicBezTo>
                <a:cubicBezTo>
                  <a:pt x="42" y="330"/>
                  <a:pt x="43" y="340"/>
                  <a:pt x="41" y="351"/>
                </a:cubicBezTo>
                <a:cubicBezTo>
                  <a:pt x="40" y="364"/>
                  <a:pt x="40" y="371"/>
                  <a:pt x="43" y="380"/>
                </a:cubicBezTo>
                <a:cubicBezTo>
                  <a:pt x="49" y="393"/>
                  <a:pt x="52" y="406"/>
                  <a:pt x="56" y="420"/>
                </a:cubicBezTo>
                <a:cubicBezTo>
                  <a:pt x="56" y="425"/>
                  <a:pt x="55" y="430"/>
                  <a:pt x="56" y="436"/>
                </a:cubicBezTo>
                <a:cubicBezTo>
                  <a:pt x="59" y="449"/>
                  <a:pt x="68" y="463"/>
                  <a:pt x="76" y="475"/>
                </a:cubicBezTo>
                <a:cubicBezTo>
                  <a:pt x="75" y="481"/>
                  <a:pt x="75" y="486"/>
                  <a:pt x="75" y="492"/>
                </a:cubicBezTo>
                <a:cubicBezTo>
                  <a:pt x="72" y="496"/>
                  <a:pt x="69" y="501"/>
                  <a:pt x="65" y="504"/>
                </a:cubicBezTo>
                <a:cubicBezTo>
                  <a:pt x="62" y="507"/>
                  <a:pt x="56" y="508"/>
                  <a:pt x="53" y="511"/>
                </a:cubicBezTo>
                <a:cubicBezTo>
                  <a:pt x="47" y="516"/>
                  <a:pt x="49" y="518"/>
                  <a:pt x="50" y="524"/>
                </a:cubicBezTo>
                <a:cubicBezTo>
                  <a:pt x="54" y="525"/>
                  <a:pt x="58" y="525"/>
                  <a:pt x="62" y="526"/>
                </a:cubicBezTo>
                <a:cubicBezTo>
                  <a:pt x="71" y="524"/>
                  <a:pt x="79" y="523"/>
                  <a:pt x="87" y="522"/>
                </a:cubicBezTo>
                <a:cubicBezTo>
                  <a:pt x="86" y="526"/>
                  <a:pt x="86" y="530"/>
                  <a:pt x="87" y="532"/>
                </a:cubicBezTo>
                <a:cubicBezTo>
                  <a:pt x="100" y="535"/>
                  <a:pt x="113" y="535"/>
                  <a:pt x="126" y="532"/>
                </a:cubicBezTo>
                <a:cubicBezTo>
                  <a:pt x="129" y="530"/>
                  <a:pt x="132" y="528"/>
                  <a:pt x="134" y="526"/>
                </a:cubicBezTo>
                <a:cubicBezTo>
                  <a:pt x="138" y="526"/>
                  <a:pt x="141" y="525"/>
                  <a:pt x="145" y="524"/>
                </a:cubicBezTo>
                <a:cubicBezTo>
                  <a:pt x="144" y="517"/>
                  <a:pt x="143" y="511"/>
                  <a:pt x="142" y="504"/>
                </a:cubicBezTo>
                <a:cubicBezTo>
                  <a:pt x="144" y="504"/>
                  <a:pt x="146" y="503"/>
                  <a:pt x="148" y="503"/>
                </a:cubicBezTo>
                <a:cubicBezTo>
                  <a:pt x="153" y="483"/>
                  <a:pt x="156" y="462"/>
                  <a:pt x="156" y="442"/>
                </a:cubicBezTo>
                <a:cubicBezTo>
                  <a:pt x="158" y="417"/>
                  <a:pt x="159" y="393"/>
                  <a:pt x="161" y="368"/>
                </a:cubicBezTo>
                <a:cubicBezTo>
                  <a:pt x="162" y="353"/>
                  <a:pt x="163" y="338"/>
                  <a:pt x="163" y="323"/>
                </a:cubicBezTo>
                <a:cubicBezTo>
                  <a:pt x="163" y="317"/>
                  <a:pt x="162" y="311"/>
                  <a:pt x="162" y="305"/>
                </a:cubicBezTo>
                <a:cubicBezTo>
                  <a:pt x="165" y="304"/>
                  <a:pt x="167" y="303"/>
                  <a:pt x="169" y="303"/>
                </a:cubicBezTo>
                <a:cubicBezTo>
                  <a:pt x="168" y="293"/>
                  <a:pt x="167" y="284"/>
                  <a:pt x="165" y="274"/>
                </a:cubicBezTo>
                <a:cubicBezTo>
                  <a:pt x="165" y="263"/>
                  <a:pt x="161" y="249"/>
                  <a:pt x="162" y="238"/>
                </a:cubicBezTo>
                <a:cubicBezTo>
                  <a:pt x="163" y="238"/>
                  <a:pt x="163" y="237"/>
                  <a:pt x="164" y="237"/>
                </a:cubicBezTo>
                <a:cubicBezTo>
                  <a:pt x="161" y="228"/>
                  <a:pt x="159" y="220"/>
                  <a:pt x="159" y="211"/>
                </a:cubicBezTo>
                <a:cubicBezTo>
                  <a:pt x="166" y="207"/>
                  <a:pt x="173" y="203"/>
                  <a:pt x="181" y="199"/>
                </a:cubicBezTo>
                <a:cubicBezTo>
                  <a:pt x="186" y="194"/>
                  <a:pt x="191" y="190"/>
                  <a:pt x="194" y="183"/>
                </a:cubicBezTo>
                <a:cubicBezTo>
                  <a:pt x="195" y="175"/>
                  <a:pt x="194" y="170"/>
                  <a:pt x="192" y="163"/>
                </a:cubicBezTo>
                <a:cubicBezTo>
                  <a:pt x="189" y="152"/>
                  <a:pt x="185" y="140"/>
                  <a:pt x="182" y="129"/>
                </a:cubicBezTo>
                <a:cubicBezTo>
                  <a:pt x="179" y="117"/>
                  <a:pt x="177" y="104"/>
                  <a:pt x="174" y="92"/>
                </a:cubicBezTo>
                <a:cubicBezTo>
                  <a:pt x="172" y="89"/>
                  <a:pt x="172" y="88"/>
                  <a:pt x="168" y="87"/>
                </a:cubicBezTo>
                <a:cubicBezTo>
                  <a:pt x="153" y="83"/>
                  <a:pt x="138" y="79"/>
                  <a:pt x="124" y="74"/>
                </a:cubicBezTo>
                <a:cubicBezTo>
                  <a:pt x="121" y="72"/>
                  <a:pt x="119" y="70"/>
                  <a:pt x="117" y="68"/>
                </a:cubicBezTo>
                <a:cubicBezTo>
                  <a:pt x="115" y="67"/>
                  <a:pt x="114" y="66"/>
                  <a:pt x="111" y="65"/>
                </a:cubicBezTo>
                <a:cubicBezTo>
                  <a:pt x="119" y="70"/>
                  <a:pt x="111" y="85"/>
                  <a:pt x="109" y="90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94" y="94"/>
                  <a:pt x="94" y="94"/>
                  <a:pt x="94" y="94"/>
                </a:cubicBezTo>
                <a:cubicBezTo>
                  <a:pt x="93" y="92"/>
                  <a:pt x="93" y="92"/>
                  <a:pt x="93" y="92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4"/>
                  <a:pt x="84" y="94"/>
                  <a:pt x="84" y="9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51"/>
                  <a:pt x="81" y="151"/>
                  <a:pt x="81" y="151"/>
                </a:cubicBezTo>
                <a:cubicBezTo>
                  <a:pt x="75" y="125"/>
                  <a:pt x="73" y="104"/>
                  <a:pt x="75" y="78"/>
                </a:cubicBezTo>
                <a:cubicBezTo>
                  <a:pt x="87" y="90"/>
                  <a:pt x="87" y="90"/>
                  <a:pt x="87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7" y="84"/>
                  <a:pt x="103" y="78"/>
                  <a:pt x="110" y="72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1" y="65"/>
                  <a:pt x="111" y="65"/>
                  <a:pt x="110" y="65"/>
                </a:cubicBezTo>
                <a:cubicBezTo>
                  <a:pt x="109" y="62"/>
                  <a:pt x="106" y="58"/>
                  <a:pt x="107" y="54"/>
                </a:cubicBezTo>
                <a:cubicBezTo>
                  <a:pt x="107" y="53"/>
                  <a:pt x="108" y="50"/>
                  <a:pt x="107" y="47"/>
                </a:cubicBezTo>
                <a:cubicBezTo>
                  <a:pt x="108" y="46"/>
                  <a:pt x="108" y="46"/>
                  <a:pt x="109" y="45"/>
                </a:cubicBezTo>
                <a:cubicBezTo>
                  <a:pt x="109" y="40"/>
                  <a:pt x="108" y="36"/>
                  <a:pt x="106" y="31"/>
                </a:cubicBezTo>
                <a:cubicBezTo>
                  <a:pt x="107" y="31"/>
                  <a:pt x="107" y="27"/>
                  <a:pt x="107" y="25"/>
                </a:cubicBezTo>
                <a:cubicBezTo>
                  <a:pt x="106" y="23"/>
                  <a:pt x="101" y="12"/>
                  <a:pt x="101" y="12"/>
                </a:cubicBezTo>
                <a:cubicBezTo>
                  <a:pt x="90" y="4"/>
                  <a:pt x="81" y="0"/>
                  <a:pt x="69" y="5"/>
                </a:cubicBezTo>
                <a:cubicBezTo>
                  <a:pt x="67" y="8"/>
                  <a:pt x="66" y="8"/>
                  <a:pt x="64" y="10"/>
                </a:cubicBezTo>
                <a:cubicBezTo>
                  <a:pt x="53" y="14"/>
                  <a:pt x="54" y="16"/>
                  <a:pt x="53" y="27"/>
                </a:cubicBezTo>
                <a:cubicBezTo>
                  <a:pt x="54" y="32"/>
                  <a:pt x="54" y="36"/>
                  <a:pt x="56" y="40"/>
                </a:cubicBezTo>
                <a:cubicBezTo>
                  <a:pt x="57" y="41"/>
                  <a:pt x="59" y="44"/>
                  <a:pt x="60" y="45"/>
                </a:cubicBezTo>
                <a:cubicBezTo>
                  <a:pt x="60" y="47"/>
                  <a:pt x="59" y="46"/>
                  <a:pt x="60" y="49"/>
                </a:cubicBezTo>
                <a:cubicBezTo>
                  <a:pt x="61" y="53"/>
                  <a:pt x="63" y="56"/>
                  <a:pt x="65" y="59"/>
                </a:cubicBezTo>
                <a:cubicBezTo>
                  <a:pt x="66" y="60"/>
                  <a:pt x="67" y="60"/>
                  <a:pt x="68" y="61"/>
                </a:cubicBezTo>
                <a:cubicBezTo>
                  <a:pt x="69" y="63"/>
                  <a:pt x="70" y="64"/>
                  <a:pt x="71" y="66"/>
                </a:cubicBezTo>
                <a:cubicBezTo>
                  <a:pt x="72" y="67"/>
                  <a:pt x="73" y="68"/>
                  <a:pt x="74" y="69"/>
                </a:cubicBezTo>
                <a:cubicBezTo>
                  <a:pt x="75" y="74"/>
                  <a:pt x="75" y="76"/>
                  <a:pt x="73" y="81"/>
                </a:cubicBezTo>
                <a:cubicBezTo>
                  <a:pt x="60" y="87"/>
                  <a:pt x="49" y="93"/>
                  <a:pt x="37" y="101"/>
                </a:cubicBezTo>
                <a:cubicBezTo>
                  <a:pt x="31" y="105"/>
                  <a:pt x="31" y="107"/>
                  <a:pt x="30" y="114"/>
                </a:cubicBezTo>
                <a:cubicBezTo>
                  <a:pt x="32" y="125"/>
                  <a:pt x="32" y="138"/>
                  <a:pt x="36" y="147"/>
                </a:cubicBezTo>
                <a:cubicBezTo>
                  <a:pt x="36" y="150"/>
                  <a:pt x="36" y="149"/>
                  <a:pt x="35" y="152"/>
                </a:cubicBezTo>
                <a:cubicBezTo>
                  <a:pt x="34" y="154"/>
                  <a:pt x="32" y="154"/>
                  <a:pt x="31" y="156"/>
                </a:cubicBezTo>
                <a:cubicBezTo>
                  <a:pt x="31" y="158"/>
                  <a:pt x="31" y="160"/>
                  <a:pt x="30" y="162"/>
                </a:cubicBezTo>
                <a:cubicBezTo>
                  <a:pt x="29" y="167"/>
                  <a:pt x="25" y="171"/>
                  <a:pt x="24" y="176"/>
                </a:cubicBezTo>
                <a:cubicBezTo>
                  <a:pt x="24" y="179"/>
                  <a:pt x="25" y="180"/>
                  <a:pt x="21" y="184"/>
                </a:cubicBezTo>
                <a:cubicBezTo>
                  <a:pt x="22" y="186"/>
                  <a:pt x="22" y="187"/>
                  <a:pt x="22" y="189"/>
                </a:cubicBezTo>
                <a:cubicBezTo>
                  <a:pt x="20" y="191"/>
                  <a:pt x="18" y="194"/>
                  <a:pt x="16" y="196"/>
                </a:cubicBezTo>
                <a:cubicBezTo>
                  <a:pt x="17" y="197"/>
                  <a:pt x="17" y="198"/>
                  <a:pt x="18" y="199"/>
                </a:cubicBezTo>
                <a:cubicBezTo>
                  <a:pt x="16" y="199"/>
                  <a:pt x="15" y="199"/>
                  <a:pt x="13" y="199"/>
                </a:cubicBezTo>
                <a:cubicBezTo>
                  <a:pt x="12" y="199"/>
                  <a:pt x="7" y="199"/>
                  <a:pt x="6" y="199"/>
                </a:cubicBezTo>
                <a:cubicBezTo>
                  <a:pt x="7" y="200"/>
                  <a:pt x="5" y="201"/>
                  <a:pt x="5" y="203"/>
                </a:cubicBezTo>
                <a:cubicBezTo>
                  <a:pt x="6" y="203"/>
                  <a:pt x="9" y="203"/>
                  <a:pt x="10" y="204"/>
                </a:cubicBezTo>
                <a:cubicBezTo>
                  <a:pt x="7" y="206"/>
                  <a:pt x="5" y="208"/>
                  <a:pt x="3" y="210"/>
                </a:cubicBezTo>
                <a:cubicBezTo>
                  <a:pt x="2" y="211"/>
                  <a:pt x="1" y="212"/>
                  <a:pt x="0" y="214"/>
                </a:cubicBezTo>
                <a:cubicBezTo>
                  <a:pt x="0" y="216"/>
                  <a:pt x="1" y="217"/>
                  <a:pt x="2" y="218"/>
                </a:cubicBezTo>
                <a:cubicBezTo>
                  <a:pt x="3" y="219"/>
                  <a:pt x="4" y="219"/>
                  <a:pt x="6" y="220"/>
                </a:cubicBezTo>
                <a:cubicBezTo>
                  <a:pt x="5" y="224"/>
                  <a:pt x="6" y="226"/>
                  <a:pt x="11" y="226"/>
                </a:cubicBezTo>
                <a:cubicBezTo>
                  <a:pt x="11" y="228"/>
                  <a:pt x="11" y="229"/>
                  <a:pt x="14" y="231"/>
                </a:cubicBezTo>
                <a:cubicBezTo>
                  <a:pt x="14" y="231"/>
                  <a:pt x="15" y="231"/>
                  <a:pt x="15" y="232"/>
                </a:cubicBezTo>
                <a:cubicBezTo>
                  <a:pt x="17" y="231"/>
                  <a:pt x="22" y="231"/>
                  <a:pt x="23" y="229"/>
                </a:cubicBezTo>
                <a:cubicBezTo>
                  <a:pt x="24" y="225"/>
                  <a:pt x="31" y="225"/>
                  <a:pt x="32" y="220"/>
                </a:cubicBezTo>
                <a:cubicBezTo>
                  <a:pt x="34" y="221"/>
                  <a:pt x="36" y="222"/>
                  <a:pt x="37" y="223"/>
                </a:cubicBezTo>
                <a:cubicBezTo>
                  <a:pt x="46" y="215"/>
                  <a:pt x="50" y="210"/>
                  <a:pt x="56" y="199"/>
                </a:cubicBezTo>
                <a:cubicBezTo>
                  <a:pt x="56" y="198"/>
                  <a:pt x="57" y="196"/>
                  <a:pt x="57" y="195"/>
                </a:cubicBezTo>
                <a:cubicBezTo>
                  <a:pt x="57" y="203"/>
                  <a:pt x="57" y="212"/>
                  <a:pt x="56" y="220"/>
                </a:cubicBezTo>
                <a:close/>
                <a:moveTo>
                  <a:pt x="100" y="315"/>
                </a:moveTo>
                <a:cubicBezTo>
                  <a:pt x="102" y="325"/>
                  <a:pt x="104" y="335"/>
                  <a:pt x="106" y="344"/>
                </a:cubicBezTo>
                <a:cubicBezTo>
                  <a:pt x="107" y="354"/>
                  <a:pt x="108" y="364"/>
                  <a:pt x="110" y="374"/>
                </a:cubicBezTo>
                <a:cubicBezTo>
                  <a:pt x="111" y="385"/>
                  <a:pt x="113" y="395"/>
                  <a:pt x="114" y="406"/>
                </a:cubicBezTo>
                <a:cubicBezTo>
                  <a:pt x="115" y="415"/>
                  <a:pt x="115" y="423"/>
                  <a:pt x="115" y="432"/>
                </a:cubicBezTo>
                <a:cubicBezTo>
                  <a:pt x="114" y="441"/>
                  <a:pt x="113" y="449"/>
                  <a:pt x="112" y="458"/>
                </a:cubicBezTo>
                <a:cubicBezTo>
                  <a:pt x="108" y="447"/>
                  <a:pt x="104" y="435"/>
                  <a:pt x="99" y="424"/>
                </a:cubicBezTo>
                <a:cubicBezTo>
                  <a:pt x="98" y="408"/>
                  <a:pt x="96" y="392"/>
                  <a:pt x="95" y="377"/>
                </a:cubicBezTo>
                <a:cubicBezTo>
                  <a:pt x="94" y="373"/>
                  <a:pt x="92" y="369"/>
                  <a:pt x="91" y="365"/>
                </a:cubicBezTo>
                <a:cubicBezTo>
                  <a:pt x="94" y="348"/>
                  <a:pt x="97" y="332"/>
                  <a:pt x="100" y="31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2"/>
          <p:cNvSpPr>
            <a:spLocks/>
          </p:cNvSpPr>
          <p:nvPr/>
        </p:nvSpPr>
        <p:spPr bwMode="auto">
          <a:xfrm>
            <a:off x="5016629" y="970123"/>
            <a:ext cx="655638" cy="2051050"/>
          </a:xfrm>
          <a:custGeom>
            <a:avLst/>
            <a:gdLst>
              <a:gd name="T0" fmla="*/ 64 w 175"/>
              <a:gd name="T1" fmla="*/ 38 h 547"/>
              <a:gd name="T2" fmla="*/ 65 w 175"/>
              <a:gd name="T3" fmla="*/ 63 h 547"/>
              <a:gd name="T4" fmla="*/ 50 w 175"/>
              <a:gd name="T5" fmla="*/ 80 h 547"/>
              <a:gd name="T6" fmla="*/ 13 w 175"/>
              <a:gd name="T7" fmla="*/ 94 h 547"/>
              <a:gd name="T8" fmla="*/ 0 w 175"/>
              <a:gd name="T9" fmla="*/ 156 h 547"/>
              <a:gd name="T10" fmla="*/ 15 w 175"/>
              <a:gd name="T11" fmla="*/ 217 h 547"/>
              <a:gd name="T12" fmla="*/ 26 w 175"/>
              <a:gd name="T13" fmla="*/ 258 h 547"/>
              <a:gd name="T14" fmla="*/ 34 w 175"/>
              <a:gd name="T15" fmla="*/ 316 h 547"/>
              <a:gd name="T16" fmla="*/ 32 w 175"/>
              <a:gd name="T17" fmla="*/ 369 h 547"/>
              <a:gd name="T18" fmla="*/ 28 w 175"/>
              <a:gd name="T19" fmla="*/ 425 h 547"/>
              <a:gd name="T20" fmla="*/ 32 w 175"/>
              <a:gd name="T21" fmla="*/ 511 h 547"/>
              <a:gd name="T22" fmla="*/ 42 w 175"/>
              <a:gd name="T23" fmla="*/ 524 h 547"/>
              <a:gd name="T24" fmla="*/ 78 w 175"/>
              <a:gd name="T25" fmla="*/ 546 h 547"/>
              <a:gd name="T26" fmla="*/ 73 w 175"/>
              <a:gd name="T27" fmla="*/ 521 h 547"/>
              <a:gd name="T28" fmla="*/ 72 w 175"/>
              <a:gd name="T29" fmla="*/ 512 h 547"/>
              <a:gd name="T30" fmla="*/ 73 w 175"/>
              <a:gd name="T31" fmla="*/ 492 h 547"/>
              <a:gd name="T32" fmla="*/ 70 w 175"/>
              <a:gd name="T33" fmla="*/ 435 h 547"/>
              <a:gd name="T34" fmla="*/ 76 w 175"/>
              <a:gd name="T35" fmla="*/ 381 h 547"/>
              <a:gd name="T36" fmla="*/ 86 w 175"/>
              <a:gd name="T37" fmla="*/ 375 h 547"/>
              <a:gd name="T38" fmla="*/ 86 w 175"/>
              <a:gd name="T39" fmla="*/ 445 h 547"/>
              <a:gd name="T40" fmla="*/ 93 w 175"/>
              <a:gd name="T41" fmla="*/ 499 h 547"/>
              <a:gd name="T42" fmla="*/ 108 w 175"/>
              <a:gd name="T43" fmla="*/ 511 h 547"/>
              <a:gd name="T44" fmla="*/ 121 w 175"/>
              <a:gd name="T45" fmla="*/ 514 h 547"/>
              <a:gd name="T46" fmla="*/ 162 w 175"/>
              <a:gd name="T47" fmla="*/ 521 h 547"/>
              <a:gd name="T48" fmla="*/ 147 w 175"/>
              <a:gd name="T49" fmla="*/ 500 h 547"/>
              <a:gd name="T50" fmla="*/ 132 w 175"/>
              <a:gd name="T51" fmla="*/ 486 h 547"/>
              <a:gd name="T52" fmla="*/ 127 w 175"/>
              <a:gd name="T53" fmla="*/ 435 h 547"/>
              <a:gd name="T54" fmla="*/ 133 w 175"/>
              <a:gd name="T55" fmla="*/ 360 h 547"/>
              <a:gd name="T56" fmla="*/ 141 w 175"/>
              <a:gd name="T57" fmla="*/ 306 h 547"/>
              <a:gd name="T58" fmla="*/ 137 w 175"/>
              <a:gd name="T59" fmla="*/ 241 h 547"/>
              <a:gd name="T60" fmla="*/ 161 w 175"/>
              <a:gd name="T61" fmla="*/ 176 h 547"/>
              <a:gd name="T62" fmla="*/ 150 w 175"/>
              <a:gd name="T63" fmla="*/ 158 h 547"/>
              <a:gd name="T64" fmla="*/ 141 w 175"/>
              <a:gd name="T65" fmla="*/ 134 h 547"/>
              <a:gd name="T66" fmla="*/ 132 w 175"/>
              <a:gd name="T67" fmla="*/ 94 h 547"/>
              <a:gd name="T68" fmla="*/ 108 w 175"/>
              <a:gd name="T69" fmla="*/ 86 h 547"/>
              <a:gd name="T70" fmla="*/ 111 w 175"/>
              <a:gd name="T71" fmla="*/ 81 h 547"/>
              <a:gd name="T72" fmla="*/ 114 w 175"/>
              <a:gd name="T73" fmla="*/ 74 h 547"/>
              <a:gd name="T74" fmla="*/ 118 w 175"/>
              <a:gd name="T75" fmla="*/ 62 h 547"/>
              <a:gd name="T76" fmla="*/ 124 w 175"/>
              <a:gd name="T77" fmla="*/ 45 h 547"/>
              <a:gd name="T78" fmla="*/ 128 w 175"/>
              <a:gd name="T79" fmla="*/ 31 h 547"/>
              <a:gd name="T80" fmla="*/ 105 w 175"/>
              <a:gd name="T81" fmla="*/ 5 h 547"/>
              <a:gd name="T82" fmla="*/ 68 w 175"/>
              <a:gd name="T83" fmla="*/ 2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5" h="547">
                <a:moveTo>
                  <a:pt x="68" y="20"/>
                </a:moveTo>
                <a:cubicBezTo>
                  <a:pt x="66" y="25"/>
                  <a:pt x="65" y="34"/>
                  <a:pt x="64" y="38"/>
                </a:cubicBezTo>
                <a:cubicBezTo>
                  <a:pt x="64" y="45"/>
                  <a:pt x="65" y="50"/>
                  <a:pt x="67" y="55"/>
                </a:cubicBezTo>
                <a:cubicBezTo>
                  <a:pt x="66" y="58"/>
                  <a:pt x="66" y="61"/>
                  <a:pt x="65" y="63"/>
                </a:cubicBezTo>
                <a:cubicBezTo>
                  <a:pt x="63" y="64"/>
                  <a:pt x="61" y="66"/>
                  <a:pt x="59" y="67"/>
                </a:cubicBezTo>
                <a:cubicBezTo>
                  <a:pt x="56" y="72"/>
                  <a:pt x="53" y="75"/>
                  <a:pt x="50" y="80"/>
                </a:cubicBezTo>
                <a:cubicBezTo>
                  <a:pt x="48" y="81"/>
                  <a:pt x="45" y="82"/>
                  <a:pt x="42" y="83"/>
                </a:cubicBezTo>
                <a:cubicBezTo>
                  <a:pt x="32" y="87"/>
                  <a:pt x="23" y="91"/>
                  <a:pt x="13" y="94"/>
                </a:cubicBezTo>
                <a:cubicBezTo>
                  <a:pt x="5" y="97"/>
                  <a:pt x="3" y="113"/>
                  <a:pt x="1" y="120"/>
                </a:cubicBezTo>
                <a:cubicBezTo>
                  <a:pt x="0" y="132"/>
                  <a:pt x="0" y="143"/>
                  <a:pt x="0" y="156"/>
                </a:cubicBezTo>
                <a:cubicBezTo>
                  <a:pt x="1" y="166"/>
                  <a:pt x="2" y="175"/>
                  <a:pt x="3" y="185"/>
                </a:cubicBezTo>
                <a:cubicBezTo>
                  <a:pt x="2" y="197"/>
                  <a:pt x="7" y="209"/>
                  <a:pt x="15" y="217"/>
                </a:cubicBezTo>
                <a:cubicBezTo>
                  <a:pt x="18" y="219"/>
                  <a:pt x="22" y="219"/>
                  <a:pt x="26" y="220"/>
                </a:cubicBezTo>
                <a:cubicBezTo>
                  <a:pt x="27" y="233"/>
                  <a:pt x="26" y="245"/>
                  <a:pt x="26" y="258"/>
                </a:cubicBezTo>
                <a:cubicBezTo>
                  <a:pt x="27" y="275"/>
                  <a:pt x="26" y="292"/>
                  <a:pt x="25" y="309"/>
                </a:cubicBezTo>
                <a:cubicBezTo>
                  <a:pt x="28" y="311"/>
                  <a:pt x="31" y="314"/>
                  <a:pt x="34" y="316"/>
                </a:cubicBezTo>
                <a:cubicBezTo>
                  <a:pt x="34" y="320"/>
                  <a:pt x="35" y="324"/>
                  <a:pt x="36" y="328"/>
                </a:cubicBezTo>
                <a:cubicBezTo>
                  <a:pt x="33" y="342"/>
                  <a:pt x="33" y="355"/>
                  <a:pt x="32" y="369"/>
                </a:cubicBezTo>
                <a:cubicBezTo>
                  <a:pt x="32" y="374"/>
                  <a:pt x="31" y="378"/>
                  <a:pt x="31" y="382"/>
                </a:cubicBezTo>
                <a:cubicBezTo>
                  <a:pt x="30" y="397"/>
                  <a:pt x="28" y="411"/>
                  <a:pt x="28" y="425"/>
                </a:cubicBezTo>
                <a:cubicBezTo>
                  <a:pt x="28" y="445"/>
                  <a:pt x="30" y="464"/>
                  <a:pt x="32" y="483"/>
                </a:cubicBezTo>
                <a:cubicBezTo>
                  <a:pt x="31" y="492"/>
                  <a:pt x="30" y="503"/>
                  <a:pt x="32" y="511"/>
                </a:cubicBezTo>
                <a:cubicBezTo>
                  <a:pt x="34" y="513"/>
                  <a:pt x="38" y="516"/>
                  <a:pt x="39" y="518"/>
                </a:cubicBezTo>
                <a:cubicBezTo>
                  <a:pt x="40" y="520"/>
                  <a:pt x="41" y="522"/>
                  <a:pt x="42" y="524"/>
                </a:cubicBezTo>
                <a:cubicBezTo>
                  <a:pt x="45" y="528"/>
                  <a:pt x="47" y="532"/>
                  <a:pt x="51" y="536"/>
                </a:cubicBezTo>
                <a:cubicBezTo>
                  <a:pt x="58" y="542"/>
                  <a:pt x="69" y="547"/>
                  <a:pt x="78" y="546"/>
                </a:cubicBezTo>
                <a:cubicBezTo>
                  <a:pt x="85" y="545"/>
                  <a:pt x="85" y="540"/>
                  <a:pt x="82" y="535"/>
                </a:cubicBezTo>
                <a:cubicBezTo>
                  <a:pt x="80" y="530"/>
                  <a:pt x="76" y="525"/>
                  <a:pt x="73" y="521"/>
                </a:cubicBezTo>
                <a:cubicBezTo>
                  <a:pt x="71" y="518"/>
                  <a:pt x="70" y="516"/>
                  <a:pt x="68" y="513"/>
                </a:cubicBezTo>
                <a:cubicBezTo>
                  <a:pt x="69" y="513"/>
                  <a:pt x="70" y="513"/>
                  <a:pt x="72" y="512"/>
                </a:cubicBezTo>
                <a:cubicBezTo>
                  <a:pt x="71" y="511"/>
                  <a:pt x="72" y="509"/>
                  <a:pt x="72" y="507"/>
                </a:cubicBezTo>
                <a:cubicBezTo>
                  <a:pt x="72" y="503"/>
                  <a:pt x="72" y="497"/>
                  <a:pt x="73" y="492"/>
                </a:cubicBezTo>
                <a:cubicBezTo>
                  <a:pt x="71" y="483"/>
                  <a:pt x="69" y="474"/>
                  <a:pt x="69" y="465"/>
                </a:cubicBezTo>
                <a:cubicBezTo>
                  <a:pt x="69" y="455"/>
                  <a:pt x="70" y="445"/>
                  <a:pt x="70" y="435"/>
                </a:cubicBezTo>
                <a:cubicBezTo>
                  <a:pt x="70" y="420"/>
                  <a:pt x="69" y="408"/>
                  <a:pt x="73" y="393"/>
                </a:cubicBezTo>
                <a:cubicBezTo>
                  <a:pt x="74" y="389"/>
                  <a:pt x="75" y="385"/>
                  <a:pt x="76" y="381"/>
                </a:cubicBezTo>
                <a:cubicBezTo>
                  <a:pt x="78" y="367"/>
                  <a:pt x="81" y="354"/>
                  <a:pt x="83" y="340"/>
                </a:cubicBezTo>
                <a:cubicBezTo>
                  <a:pt x="84" y="351"/>
                  <a:pt x="85" y="363"/>
                  <a:pt x="86" y="375"/>
                </a:cubicBezTo>
                <a:cubicBezTo>
                  <a:pt x="86" y="381"/>
                  <a:pt x="87" y="388"/>
                  <a:pt x="87" y="394"/>
                </a:cubicBezTo>
                <a:cubicBezTo>
                  <a:pt x="85" y="408"/>
                  <a:pt x="84" y="426"/>
                  <a:pt x="86" y="445"/>
                </a:cubicBezTo>
                <a:cubicBezTo>
                  <a:pt x="87" y="461"/>
                  <a:pt x="87" y="478"/>
                  <a:pt x="89" y="494"/>
                </a:cubicBezTo>
                <a:cubicBezTo>
                  <a:pt x="90" y="496"/>
                  <a:pt x="92" y="497"/>
                  <a:pt x="93" y="499"/>
                </a:cubicBezTo>
                <a:cubicBezTo>
                  <a:pt x="93" y="503"/>
                  <a:pt x="93" y="505"/>
                  <a:pt x="95" y="509"/>
                </a:cubicBezTo>
                <a:cubicBezTo>
                  <a:pt x="99" y="509"/>
                  <a:pt x="105" y="510"/>
                  <a:pt x="108" y="511"/>
                </a:cubicBezTo>
                <a:cubicBezTo>
                  <a:pt x="111" y="511"/>
                  <a:pt x="111" y="509"/>
                  <a:pt x="114" y="510"/>
                </a:cubicBezTo>
                <a:cubicBezTo>
                  <a:pt x="116" y="511"/>
                  <a:pt x="119" y="513"/>
                  <a:pt x="121" y="514"/>
                </a:cubicBezTo>
                <a:cubicBezTo>
                  <a:pt x="130" y="519"/>
                  <a:pt x="137" y="523"/>
                  <a:pt x="148" y="523"/>
                </a:cubicBezTo>
                <a:cubicBezTo>
                  <a:pt x="152" y="523"/>
                  <a:pt x="158" y="523"/>
                  <a:pt x="162" y="521"/>
                </a:cubicBezTo>
                <a:cubicBezTo>
                  <a:pt x="175" y="517"/>
                  <a:pt x="164" y="509"/>
                  <a:pt x="159" y="505"/>
                </a:cubicBezTo>
                <a:cubicBezTo>
                  <a:pt x="155" y="503"/>
                  <a:pt x="151" y="501"/>
                  <a:pt x="147" y="500"/>
                </a:cubicBezTo>
                <a:cubicBezTo>
                  <a:pt x="143" y="498"/>
                  <a:pt x="135" y="492"/>
                  <a:pt x="131" y="491"/>
                </a:cubicBezTo>
                <a:cubicBezTo>
                  <a:pt x="130" y="490"/>
                  <a:pt x="133" y="488"/>
                  <a:pt x="132" y="486"/>
                </a:cubicBezTo>
                <a:cubicBezTo>
                  <a:pt x="129" y="473"/>
                  <a:pt x="127" y="465"/>
                  <a:pt x="127" y="452"/>
                </a:cubicBezTo>
                <a:cubicBezTo>
                  <a:pt x="127" y="446"/>
                  <a:pt x="127" y="441"/>
                  <a:pt x="127" y="435"/>
                </a:cubicBezTo>
                <a:cubicBezTo>
                  <a:pt x="128" y="427"/>
                  <a:pt x="128" y="419"/>
                  <a:pt x="129" y="411"/>
                </a:cubicBezTo>
                <a:cubicBezTo>
                  <a:pt x="130" y="394"/>
                  <a:pt x="132" y="377"/>
                  <a:pt x="133" y="360"/>
                </a:cubicBezTo>
                <a:cubicBezTo>
                  <a:pt x="134" y="343"/>
                  <a:pt x="133" y="326"/>
                  <a:pt x="133" y="309"/>
                </a:cubicBezTo>
                <a:cubicBezTo>
                  <a:pt x="136" y="308"/>
                  <a:pt x="139" y="307"/>
                  <a:pt x="141" y="306"/>
                </a:cubicBezTo>
                <a:cubicBezTo>
                  <a:pt x="140" y="291"/>
                  <a:pt x="139" y="276"/>
                  <a:pt x="138" y="261"/>
                </a:cubicBezTo>
                <a:cubicBezTo>
                  <a:pt x="137" y="254"/>
                  <a:pt x="137" y="247"/>
                  <a:pt x="137" y="241"/>
                </a:cubicBezTo>
                <a:cubicBezTo>
                  <a:pt x="170" y="182"/>
                  <a:pt x="170" y="182"/>
                  <a:pt x="170" y="182"/>
                </a:cubicBezTo>
                <a:cubicBezTo>
                  <a:pt x="167" y="180"/>
                  <a:pt x="164" y="178"/>
                  <a:pt x="161" y="176"/>
                </a:cubicBezTo>
                <a:cubicBezTo>
                  <a:pt x="159" y="173"/>
                  <a:pt x="157" y="170"/>
                  <a:pt x="154" y="167"/>
                </a:cubicBezTo>
                <a:cubicBezTo>
                  <a:pt x="148" y="161"/>
                  <a:pt x="152" y="164"/>
                  <a:pt x="150" y="158"/>
                </a:cubicBezTo>
                <a:cubicBezTo>
                  <a:pt x="149" y="153"/>
                  <a:pt x="147" y="150"/>
                  <a:pt x="146" y="145"/>
                </a:cubicBezTo>
                <a:cubicBezTo>
                  <a:pt x="144" y="141"/>
                  <a:pt x="142" y="138"/>
                  <a:pt x="141" y="134"/>
                </a:cubicBezTo>
                <a:cubicBezTo>
                  <a:pt x="138" y="124"/>
                  <a:pt x="140" y="113"/>
                  <a:pt x="137" y="102"/>
                </a:cubicBezTo>
                <a:cubicBezTo>
                  <a:pt x="136" y="98"/>
                  <a:pt x="136" y="96"/>
                  <a:pt x="132" y="94"/>
                </a:cubicBezTo>
                <a:cubicBezTo>
                  <a:pt x="127" y="92"/>
                  <a:pt x="121" y="90"/>
                  <a:pt x="115" y="88"/>
                </a:cubicBezTo>
                <a:cubicBezTo>
                  <a:pt x="113" y="88"/>
                  <a:pt x="110" y="87"/>
                  <a:pt x="108" y="86"/>
                </a:cubicBezTo>
                <a:cubicBezTo>
                  <a:pt x="108" y="85"/>
                  <a:pt x="109" y="84"/>
                  <a:pt x="109" y="83"/>
                </a:cubicBezTo>
                <a:cubicBezTo>
                  <a:pt x="110" y="82"/>
                  <a:pt x="111" y="81"/>
                  <a:pt x="111" y="81"/>
                </a:cubicBezTo>
                <a:cubicBezTo>
                  <a:pt x="111" y="79"/>
                  <a:pt x="112" y="78"/>
                  <a:pt x="113" y="76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7" y="74"/>
                  <a:pt x="118" y="72"/>
                </a:cubicBezTo>
                <a:cubicBezTo>
                  <a:pt x="118" y="69"/>
                  <a:pt x="118" y="66"/>
                  <a:pt x="118" y="62"/>
                </a:cubicBezTo>
                <a:cubicBezTo>
                  <a:pt x="118" y="62"/>
                  <a:pt x="118" y="60"/>
                  <a:pt x="119" y="59"/>
                </a:cubicBezTo>
                <a:cubicBezTo>
                  <a:pt x="123" y="54"/>
                  <a:pt x="122" y="50"/>
                  <a:pt x="124" y="45"/>
                </a:cubicBezTo>
                <a:cubicBezTo>
                  <a:pt x="125" y="43"/>
                  <a:pt x="127" y="43"/>
                  <a:pt x="128" y="42"/>
                </a:cubicBezTo>
                <a:cubicBezTo>
                  <a:pt x="131" y="38"/>
                  <a:pt x="129" y="36"/>
                  <a:pt x="128" y="31"/>
                </a:cubicBezTo>
                <a:cubicBezTo>
                  <a:pt x="127" y="28"/>
                  <a:pt x="126" y="25"/>
                  <a:pt x="125" y="21"/>
                </a:cubicBezTo>
                <a:cubicBezTo>
                  <a:pt x="121" y="14"/>
                  <a:pt x="112" y="7"/>
                  <a:pt x="105" y="5"/>
                </a:cubicBezTo>
                <a:cubicBezTo>
                  <a:pt x="98" y="2"/>
                  <a:pt x="87" y="0"/>
                  <a:pt x="81" y="4"/>
                </a:cubicBezTo>
                <a:cubicBezTo>
                  <a:pt x="76" y="7"/>
                  <a:pt x="71" y="14"/>
                  <a:pt x="68" y="20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"/>
          <p:cNvSpPr>
            <a:spLocks/>
          </p:cNvSpPr>
          <p:nvPr/>
        </p:nvSpPr>
        <p:spPr bwMode="auto">
          <a:xfrm>
            <a:off x="5469068" y="1608299"/>
            <a:ext cx="442913" cy="276225"/>
          </a:xfrm>
          <a:custGeom>
            <a:avLst/>
            <a:gdLst>
              <a:gd name="T0" fmla="*/ 16 w 118"/>
              <a:gd name="T1" fmla="*/ 71 h 74"/>
              <a:gd name="T2" fmla="*/ 77 w 118"/>
              <a:gd name="T3" fmla="*/ 54 h 74"/>
              <a:gd name="T4" fmla="*/ 83 w 118"/>
              <a:gd name="T5" fmla="*/ 22 h 74"/>
              <a:gd name="T6" fmla="*/ 95 w 118"/>
              <a:gd name="T7" fmla="*/ 17 h 74"/>
              <a:gd name="T8" fmla="*/ 97 w 118"/>
              <a:gd name="T9" fmla="*/ 11 h 74"/>
              <a:gd name="T10" fmla="*/ 97 w 118"/>
              <a:gd name="T11" fmla="*/ 8 h 74"/>
              <a:gd name="T12" fmla="*/ 118 w 118"/>
              <a:gd name="T13" fmla="*/ 6 h 74"/>
              <a:gd name="T14" fmla="*/ 116 w 118"/>
              <a:gd name="T15" fmla="*/ 0 h 74"/>
              <a:gd name="T16" fmla="*/ 49 w 118"/>
              <a:gd name="T17" fmla="*/ 13 h 74"/>
              <a:gd name="T18" fmla="*/ 49 w 118"/>
              <a:gd name="T19" fmla="*/ 13 h 74"/>
              <a:gd name="T20" fmla="*/ 31 w 118"/>
              <a:gd name="T21" fmla="*/ 26 h 74"/>
              <a:gd name="T22" fmla="*/ 14 w 118"/>
              <a:gd name="T23" fmla="*/ 31 h 74"/>
              <a:gd name="T24" fmla="*/ 16 w 118"/>
              <a:gd name="T25" fmla="*/ 34 h 74"/>
              <a:gd name="T26" fmla="*/ 20 w 118"/>
              <a:gd name="T27" fmla="*/ 39 h 74"/>
              <a:gd name="T28" fmla="*/ 0 w 118"/>
              <a:gd name="T29" fmla="*/ 74 h 74"/>
              <a:gd name="T30" fmla="*/ 16 w 118"/>
              <a:gd name="T31" fmla="*/ 7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74">
                <a:moveTo>
                  <a:pt x="16" y="71"/>
                </a:moveTo>
                <a:cubicBezTo>
                  <a:pt x="36" y="65"/>
                  <a:pt x="57" y="59"/>
                  <a:pt x="77" y="54"/>
                </a:cubicBezTo>
                <a:cubicBezTo>
                  <a:pt x="79" y="43"/>
                  <a:pt x="79" y="32"/>
                  <a:pt x="83" y="22"/>
                </a:cubicBezTo>
                <a:cubicBezTo>
                  <a:pt x="87" y="21"/>
                  <a:pt x="91" y="19"/>
                  <a:pt x="95" y="17"/>
                </a:cubicBezTo>
                <a:cubicBezTo>
                  <a:pt x="96" y="15"/>
                  <a:pt x="96" y="13"/>
                  <a:pt x="97" y="11"/>
                </a:cubicBezTo>
                <a:cubicBezTo>
                  <a:pt x="97" y="10"/>
                  <a:pt x="97" y="9"/>
                  <a:pt x="97" y="8"/>
                </a:cubicBezTo>
                <a:cubicBezTo>
                  <a:pt x="104" y="7"/>
                  <a:pt x="111" y="6"/>
                  <a:pt x="118" y="6"/>
                </a:cubicBezTo>
                <a:cubicBezTo>
                  <a:pt x="117" y="4"/>
                  <a:pt x="116" y="2"/>
                  <a:pt x="116" y="0"/>
                </a:cubicBezTo>
                <a:cubicBezTo>
                  <a:pt x="95" y="1"/>
                  <a:pt x="73" y="5"/>
                  <a:pt x="49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3" y="17"/>
                  <a:pt x="37" y="22"/>
                  <a:pt x="31" y="26"/>
                </a:cubicBezTo>
                <a:cubicBezTo>
                  <a:pt x="25" y="28"/>
                  <a:pt x="19" y="30"/>
                  <a:pt x="14" y="31"/>
                </a:cubicBezTo>
                <a:cubicBezTo>
                  <a:pt x="14" y="32"/>
                  <a:pt x="15" y="33"/>
                  <a:pt x="16" y="34"/>
                </a:cubicBezTo>
                <a:cubicBezTo>
                  <a:pt x="17" y="36"/>
                  <a:pt x="18" y="37"/>
                  <a:pt x="20" y="39"/>
                </a:cubicBezTo>
                <a:cubicBezTo>
                  <a:pt x="5" y="47"/>
                  <a:pt x="1" y="59"/>
                  <a:pt x="0" y="74"/>
                </a:cubicBezTo>
                <a:cubicBezTo>
                  <a:pt x="5" y="73"/>
                  <a:pt x="11" y="72"/>
                  <a:pt x="16" y="7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04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54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roup 140"/>
          <p:cNvGrpSpPr/>
          <p:nvPr/>
        </p:nvGrpSpPr>
        <p:grpSpPr bwMode="gray">
          <a:xfrm>
            <a:off x="4247816" y="3664133"/>
            <a:ext cx="2041054" cy="2207702"/>
            <a:chOff x="12850018" y="7302953"/>
            <a:chExt cx="2041526" cy="2208213"/>
          </a:xfrm>
        </p:grpSpPr>
        <p:grpSp>
          <p:nvGrpSpPr>
            <p:cNvPr id="138" name="Group 137"/>
            <p:cNvGrpSpPr/>
            <p:nvPr/>
          </p:nvGrpSpPr>
          <p:grpSpPr bwMode="gray">
            <a:xfrm>
              <a:off x="12850018" y="7333116"/>
              <a:ext cx="644525" cy="2178050"/>
              <a:chOff x="12850018" y="7333116"/>
              <a:chExt cx="644525" cy="2178050"/>
            </a:xfrm>
          </p:grpSpPr>
          <p:sp>
            <p:nvSpPr>
              <p:cNvPr id="2049" name="Freeform 11"/>
              <p:cNvSpPr>
                <a:spLocks/>
              </p:cNvSpPr>
              <p:nvPr/>
            </p:nvSpPr>
            <p:spPr bwMode="gray">
              <a:xfrm>
                <a:off x="12850018" y="7333116"/>
                <a:ext cx="644525" cy="2178050"/>
              </a:xfrm>
              <a:custGeom>
                <a:avLst/>
                <a:gdLst>
                  <a:gd name="T0" fmla="*/ 198 w 344"/>
                  <a:gd name="T1" fmla="*/ 167 h 1162"/>
                  <a:gd name="T2" fmla="*/ 301 w 344"/>
                  <a:gd name="T3" fmla="*/ 212 h 1162"/>
                  <a:gd name="T4" fmla="*/ 313 w 344"/>
                  <a:gd name="T5" fmla="*/ 278 h 1162"/>
                  <a:gd name="T6" fmla="*/ 336 w 344"/>
                  <a:gd name="T7" fmla="*/ 406 h 1162"/>
                  <a:gd name="T8" fmla="*/ 273 w 344"/>
                  <a:gd name="T9" fmla="*/ 596 h 1162"/>
                  <a:gd name="T10" fmla="*/ 265 w 344"/>
                  <a:gd name="T11" fmla="*/ 722 h 1162"/>
                  <a:gd name="T12" fmla="*/ 277 w 344"/>
                  <a:gd name="T13" fmla="*/ 848 h 1162"/>
                  <a:gd name="T14" fmla="*/ 303 w 344"/>
                  <a:gd name="T15" fmla="*/ 1005 h 1162"/>
                  <a:gd name="T16" fmla="*/ 310 w 344"/>
                  <a:gd name="T17" fmla="*/ 1040 h 1162"/>
                  <a:gd name="T18" fmla="*/ 292 w 344"/>
                  <a:gd name="T19" fmla="*/ 1070 h 1162"/>
                  <a:gd name="T20" fmla="*/ 284 w 344"/>
                  <a:gd name="T21" fmla="*/ 1146 h 1162"/>
                  <a:gd name="T22" fmla="*/ 229 w 344"/>
                  <a:gd name="T23" fmla="*/ 1110 h 1162"/>
                  <a:gd name="T24" fmla="*/ 234 w 344"/>
                  <a:gd name="T25" fmla="*/ 1034 h 1162"/>
                  <a:gd name="T26" fmla="*/ 181 w 344"/>
                  <a:gd name="T27" fmla="*/ 837 h 1162"/>
                  <a:gd name="T28" fmla="*/ 160 w 344"/>
                  <a:gd name="T29" fmla="*/ 710 h 1162"/>
                  <a:gd name="T30" fmla="*/ 156 w 344"/>
                  <a:gd name="T31" fmla="*/ 790 h 1162"/>
                  <a:gd name="T32" fmla="*/ 173 w 344"/>
                  <a:gd name="T33" fmla="*/ 968 h 1162"/>
                  <a:gd name="T34" fmla="*/ 185 w 344"/>
                  <a:gd name="T35" fmla="*/ 990 h 1162"/>
                  <a:gd name="T36" fmla="*/ 171 w 344"/>
                  <a:gd name="T37" fmla="*/ 1046 h 1162"/>
                  <a:gd name="T38" fmla="*/ 154 w 344"/>
                  <a:gd name="T39" fmla="*/ 1060 h 1162"/>
                  <a:gd name="T40" fmla="*/ 146 w 344"/>
                  <a:gd name="T41" fmla="*/ 1058 h 1162"/>
                  <a:gd name="T42" fmla="*/ 133 w 344"/>
                  <a:gd name="T43" fmla="*/ 1079 h 1162"/>
                  <a:gd name="T44" fmla="*/ 80 w 344"/>
                  <a:gd name="T45" fmla="*/ 1103 h 1162"/>
                  <a:gd name="T46" fmla="*/ 104 w 344"/>
                  <a:gd name="T47" fmla="*/ 1027 h 1162"/>
                  <a:gd name="T48" fmla="*/ 93 w 344"/>
                  <a:gd name="T49" fmla="*/ 979 h 1162"/>
                  <a:gd name="T50" fmla="*/ 41 w 344"/>
                  <a:gd name="T51" fmla="*/ 688 h 1162"/>
                  <a:gd name="T52" fmla="*/ 3 w 344"/>
                  <a:gd name="T53" fmla="*/ 596 h 1162"/>
                  <a:gd name="T54" fmla="*/ 4 w 344"/>
                  <a:gd name="T55" fmla="*/ 509 h 1162"/>
                  <a:gd name="T56" fmla="*/ 2 w 344"/>
                  <a:gd name="T57" fmla="*/ 500 h 1162"/>
                  <a:gd name="T58" fmla="*/ 22 w 344"/>
                  <a:gd name="T59" fmla="*/ 322 h 1162"/>
                  <a:gd name="T60" fmla="*/ 47 w 344"/>
                  <a:gd name="T61" fmla="*/ 222 h 1162"/>
                  <a:gd name="T62" fmla="*/ 116 w 344"/>
                  <a:gd name="T63" fmla="*/ 174 h 1162"/>
                  <a:gd name="T64" fmla="*/ 104 w 344"/>
                  <a:gd name="T65" fmla="*/ 146 h 1162"/>
                  <a:gd name="T66" fmla="*/ 94 w 344"/>
                  <a:gd name="T67" fmla="*/ 134 h 1162"/>
                  <a:gd name="T68" fmla="*/ 86 w 344"/>
                  <a:gd name="T69" fmla="*/ 103 h 1162"/>
                  <a:gd name="T70" fmla="*/ 111 w 344"/>
                  <a:gd name="T71" fmla="*/ 25 h 1162"/>
                  <a:gd name="T72" fmla="*/ 191 w 344"/>
                  <a:gd name="T73" fmla="*/ 80 h 1162"/>
                  <a:gd name="T74" fmla="*/ 198 w 344"/>
                  <a:gd name="T75" fmla="*/ 86 h 1162"/>
                  <a:gd name="T76" fmla="*/ 198 w 344"/>
                  <a:gd name="T77" fmla="*/ 98 h 1162"/>
                  <a:gd name="T78" fmla="*/ 196 w 344"/>
                  <a:gd name="T79" fmla="*/ 110 h 1162"/>
                  <a:gd name="T80" fmla="*/ 188 w 344"/>
                  <a:gd name="T81" fmla="*/ 115 h 1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44" h="1162">
                    <a:moveTo>
                      <a:pt x="191" y="157"/>
                    </a:moveTo>
                    <a:cubicBezTo>
                      <a:pt x="198" y="167"/>
                      <a:pt x="198" y="167"/>
                      <a:pt x="198" y="167"/>
                    </a:cubicBezTo>
                    <a:cubicBezTo>
                      <a:pt x="204" y="169"/>
                      <a:pt x="204" y="169"/>
                      <a:pt x="204" y="169"/>
                    </a:cubicBezTo>
                    <a:cubicBezTo>
                      <a:pt x="204" y="169"/>
                      <a:pt x="220" y="203"/>
                      <a:pt x="301" y="212"/>
                    </a:cubicBezTo>
                    <a:cubicBezTo>
                      <a:pt x="304" y="213"/>
                      <a:pt x="311" y="224"/>
                      <a:pt x="311" y="224"/>
                    </a:cubicBezTo>
                    <a:cubicBezTo>
                      <a:pt x="313" y="278"/>
                      <a:pt x="313" y="278"/>
                      <a:pt x="313" y="278"/>
                    </a:cubicBezTo>
                    <a:cubicBezTo>
                      <a:pt x="313" y="278"/>
                      <a:pt x="325" y="304"/>
                      <a:pt x="327" y="354"/>
                    </a:cubicBezTo>
                    <a:cubicBezTo>
                      <a:pt x="327" y="354"/>
                      <a:pt x="332" y="390"/>
                      <a:pt x="336" y="406"/>
                    </a:cubicBezTo>
                    <a:cubicBezTo>
                      <a:pt x="336" y="406"/>
                      <a:pt x="344" y="498"/>
                      <a:pt x="276" y="600"/>
                    </a:cubicBezTo>
                    <a:cubicBezTo>
                      <a:pt x="273" y="596"/>
                      <a:pt x="273" y="596"/>
                      <a:pt x="273" y="596"/>
                    </a:cubicBezTo>
                    <a:cubicBezTo>
                      <a:pt x="268" y="596"/>
                      <a:pt x="268" y="596"/>
                      <a:pt x="268" y="596"/>
                    </a:cubicBezTo>
                    <a:cubicBezTo>
                      <a:pt x="265" y="722"/>
                      <a:pt x="265" y="722"/>
                      <a:pt x="265" y="722"/>
                    </a:cubicBezTo>
                    <a:cubicBezTo>
                      <a:pt x="265" y="722"/>
                      <a:pt x="271" y="805"/>
                      <a:pt x="280" y="821"/>
                    </a:cubicBezTo>
                    <a:cubicBezTo>
                      <a:pt x="280" y="821"/>
                      <a:pt x="282" y="829"/>
                      <a:pt x="277" y="848"/>
                    </a:cubicBezTo>
                    <a:cubicBezTo>
                      <a:pt x="277" y="848"/>
                      <a:pt x="287" y="916"/>
                      <a:pt x="299" y="926"/>
                    </a:cubicBezTo>
                    <a:cubicBezTo>
                      <a:pt x="303" y="1005"/>
                      <a:pt x="303" y="1005"/>
                      <a:pt x="303" y="1005"/>
                    </a:cubicBezTo>
                    <a:cubicBezTo>
                      <a:pt x="298" y="1020"/>
                      <a:pt x="298" y="1020"/>
                      <a:pt x="298" y="1020"/>
                    </a:cubicBezTo>
                    <a:cubicBezTo>
                      <a:pt x="298" y="1020"/>
                      <a:pt x="306" y="1030"/>
                      <a:pt x="310" y="1040"/>
                    </a:cubicBezTo>
                    <a:cubicBezTo>
                      <a:pt x="294" y="1063"/>
                      <a:pt x="294" y="1063"/>
                      <a:pt x="294" y="1063"/>
                    </a:cubicBezTo>
                    <a:cubicBezTo>
                      <a:pt x="292" y="1070"/>
                      <a:pt x="292" y="1070"/>
                      <a:pt x="292" y="1070"/>
                    </a:cubicBezTo>
                    <a:cubicBezTo>
                      <a:pt x="292" y="1070"/>
                      <a:pt x="289" y="1100"/>
                      <a:pt x="296" y="1111"/>
                    </a:cubicBezTo>
                    <a:cubicBezTo>
                      <a:pt x="296" y="1111"/>
                      <a:pt x="302" y="1134"/>
                      <a:pt x="284" y="1146"/>
                    </a:cubicBezTo>
                    <a:cubicBezTo>
                      <a:pt x="284" y="1146"/>
                      <a:pt x="270" y="1162"/>
                      <a:pt x="232" y="1153"/>
                    </a:cubicBezTo>
                    <a:cubicBezTo>
                      <a:pt x="232" y="1153"/>
                      <a:pt x="215" y="1139"/>
                      <a:pt x="229" y="1110"/>
                    </a:cubicBezTo>
                    <a:cubicBezTo>
                      <a:pt x="229" y="1110"/>
                      <a:pt x="244" y="1075"/>
                      <a:pt x="241" y="1067"/>
                    </a:cubicBezTo>
                    <a:cubicBezTo>
                      <a:pt x="241" y="1067"/>
                      <a:pt x="225" y="1039"/>
                      <a:pt x="234" y="1034"/>
                    </a:cubicBezTo>
                    <a:cubicBezTo>
                      <a:pt x="234" y="1034"/>
                      <a:pt x="244" y="1032"/>
                      <a:pt x="212" y="1003"/>
                    </a:cubicBezTo>
                    <a:cubicBezTo>
                      <a:pt x="212" y="1003"/>
                      <a:pt x="186" y="918"/>
                      <a:pt x="181" y="837"/>
                    </a:cubicBezTo>
                    <a:cubicBezTo>
                      <a:pt x="171" y="745"/>
                      <a:pt x="171" y="745"/>
                      <a:pt x="171" y="745"/>
                    </a:cubicBezTo>
                    <a:cubicBezTo>
                      <a:pt x="160" y="710"/>
                      <a:pt x="160" y="710"/>
                      <a:pt x="160" y="710"/>
                    </a:cubicBezTo>
                    <a:cubicBezTo>
                      <a:pt x="158" y="710"/>
                      <a:pt x="158" y="710"/>
                      <a:pt x="158" y="710"/>
                    </a:cubicBezTo>
                    <a:cubicBezTo>
                      <a:pt x="156" y="790"/>
                      <a:pt x="156" y="790"/>
                      <a:pt x="156" y="790"/>
                    </a:cubicBezTo>
                    <a:cubicBezTo>
                      <a:pt x="156" y="790"/>
                      <a:pt x="170" y="806"/>
                      <a:pt x="161" y="830"/>
                    </a:cubicBezTo>
                    <a:cubicBezTo>
                      <a:pt x="161" y="830"/>
                      <a:pt x="164" y="959"/>
                      <a:pt x="173" y="968"/>
                    </a:cubicBezTo>
                    <a:cubicBezTo>
                      <a:pt x="173" y="968"/>
                      <a:pt x="186" y="978"/>
                      <a:pt x="186" y="989"/>
                    </a:cubicBezTo>
                    <a:cubicBezTo>
                      <a:pt x="186" y="989"/>
                      <a:pt x="186" y="990"/>
                      <a:pt x="185" y="990"/>
                    </a:cubicBezTo>
                    <a:cubicBezTo>
                      <a:pt x="183" y="1001"/>
                      <a:pt x="168" y="1018"/>
                      <a:pt x="168" y="1018"/>
                    </a:cubicBezTo>
                    <a:cubicBezTo>
                      <a:pt x="168" y="1018"/>
                      <a:pt x="172" y="1044"/>
                      <a:pt x="171" y="1046"/>
                    </a:cubicBezTo>
                    <a:cubicBezTo>
                      <a:pt x="170" y="1048"/>
                      <a:pt x="158" y="1059"/>
                      <a:pt x="158" y="1059"/>
                    </a:cubicBezTo>
                    <a:cubicBezTo>
                      <a:pt x="154" y="1060"/>
                      <a:pt x="154" y="1060"/>
                      <a:pt x="154" y="1060"/>
                    </a:cubicBezTo>
                    <a:cubicBezTo>
                      <a:pt x="151" y="1058"/>
                      <a:pt x="151" y="1058"/>
                      <a:pt x="151" y="1058"/>
                    </a:cubicBezTo>
                    <a:cubicBezTo>
                      <a:pt x="146" y="1058"/>
                      <a:pt x="146" y="1058"/>
                      <a:pt x="146" y="1058"/>
                    </a:cubicBezTo>
                    <a:cubicBezTo>
                      <a:pt x="143" y="1058"/>
                      <a:pt x="143" y="1058"/>
                      <a:pt x="143" y="1058"/>
                    </a:cubicBezTo>
                    <a:cubicBezTo>
                      <a:pt x="143" y="1058"/>
                      <a:pt x="136" y="1069"/>
                      <a:pt x="133" y="1079"/>
                    </a:cubicBezTo>
                    <a:cubicBezTo>
                      <a:pt x="133" y="1079"/>
                      <a:pt x="139" y="1085"/>
                      <a:pt x="120" y="1094"/>
                    </a:cubicBezTo>
                    <a:cubicBezTo>
                      <a:pt x="120" y="1094"/>
                      <a:pt x="103" y="1108"/>
                      <a:pt x="80" y="1103"/>
                    </a:cubicBezTo>
                    <a:cubicBezTo>
                      <a:pt x="80" y="1103"/>
                      <a:pt x="50" y="1099"/>
                      <a:pt x="64" y="1078"/>
                    </a:cubicBezTo>
                    <a:cubicBezTo>
                      <a:pt x="64" y="1078"/>
                      <a:pt x="94" y="1046"/>
                      <a:pt x="104" y="1027"/>
                    </a:cubicBezTo>
                    <a:cubicBezTo>
                      <a:pt x="106" y="1001"/>
                      <a:pt x="106" y="1001"/>
                      <a:pt x="106" y="1001"/>
                    </a:cubicBezTo>
                    <a:cubicBezTo>
                      <a:pt x="106" y="1001"/>
                      <a:pt x="79" y="991"/>
                      <a:pt x="93" y="979"/>
                    </a:cubicBezTo>
                    <a:cubicBezTo>
                      <a:pt x="93" y="979"/>
                      <a:pt x="78" y="905"/>
                      <a:pt x="76" y="853"/>
                    </a:cubicBezTo>
                    <a:cubicBezTo>
                      <a:pt x="76" y="853"/>
                      <a:pt x="47" y="760"/>
                      <a:pt x="41" y="688"/>
                    </a:cubicBezTo>
                    <a:cubicBezTo>
                      <a:pt x="30" y="631"/>
                      <a:pt x="30" y="631"/>
                      <a:pt x="30" y="631"/>
                    </a:cubicBezTo>
                    <a:cubicBezTo>
                      <a:pt x="3" y="596"/>
                      <a:pt x="3" y="596"/>
                      <a:pt x="3" y="596"/>
                    </a:cubicBezTo>
                    <a:cubicBezTo>
                      <a:pt x="0" y="513"/>
                      <a:pt x="0" y="513"/>
                      <a:pt x="0" y="513"/>
                    </a:cubicBezTo>
                    <a:cubicBezTo>
                      <a:pt x="4" y="509"/>
                      <a:pt x="4" y="509"/>
                      <a:pt x="4" y="509"/>
                    </a:cubicBezTo>
                    <a:cubicBezTo>
                      <a:pt x="5" y="504"/>
                      <a:pt x="5" y="504"/>
                      <a:pt x="5" y="504"/>
                    </a:cubicBezTo>
                    <a:cubicBezTo>
                      <a:pt x="2" y="500"/>
                      <a:pt x="2" y="500"/>
                      <a:pt x="2" y="500"/>
                    </a:cubicBezTo>
                    <a:cubicBezTo>
                      <a:pt x="2" y="500"/>
                      <a:pt x="0" y="431"/>
                      <a:pt x="10" y="406"/>
                    </a:cubicBezTo>
                    <a:cubicBezTo>
                      <a:pt x="10" y="406"/>
                      <a:pt x="18" y="334"/>
                      <a:pt x="22" y="322"/>
                    </a:cubicBezTo>
                    <a:cubicBezTo>
                      <a:pt x="27" y="249"/>
                      <a:pt x="27" y="249"/>
                      <a:pt x="27" y="249"/>
                    </a:cubicBezTo>
                    <a:cubicBezTo>
                      <a:pt x="27" y="249"/>
                      <a:pt x="28" y="224"/>
                      <a:pt x="47" y="222"/>
                    </a:cubicBezTo>
                    <a:cubicBezTo>
                      <a:pt x="47" y="222"/>
                      <a:pt x="106" y="200"/>
                      <a:pt x="114" y="184"/>
                    </a:cubicBezTo>
                    <a:cubicBezTo>
                      <a:pt x="114" y="184"/>
                      <a:pt x="117" y="176"/>
                      <a:pt x="116" y="174"/>
                    </a:cubicBezTo>
                    <a:cubicBezTo>
                      <a:pt x="116" y="171"/>
                      <a:pt x="114" y="164"/>
                      <a:pt x="114" y="164"/>
                    </a:cubicBezTo>
                    <a:cubicBezTo>
                      <a:pt x="104" y="146"/>
                      <a:pt x="104" y="146"/>
                      <a:pt x="104" y="146"/>
                    </a:cubicBezTo>
                    <a:cubicBezTo>
                      <a:pt x="98" y="138"/>
                      <a:pt x="98" y="138"/>
                      <a:pt x="98" y="138"/>
                    </a:cubicBezTo>
                    <a:cubicBezTo>
                      <a:pt x="94" y="134"/>
                      <a:pt x="94" y="134"/>
                      <a:pt x="94" y="13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6" y="103"/>
                      <a:pt x="86" y="103"/>
                      <a:pt x="86" y="103"/>
                    </a:cubicBezTo>
                    <a:cubicBezTo>
                      <a:pt x="86" y="103"/>
                      <a:pt x="89" y="99"/>
                      <a:pt x="91" y="102"/>
                    </a:cubicBezTo>
                    <a:cubicBezTo>
                      <a:pt x="91" y="102"/>
                      <a:pt x="80" y="43"/>
                      <a:pt x="111" y="25"/>
                    </a:cubicBezTo>
                    <a:cubicBezTo>
                      <a:pt x="111" y="25"/>
                      <a:pt x="154" y="0"/>
                      <a:pt x="180" y="43"/>
                    </a:cubicBezTo>
                    <a:cubicBezTo>
                      <a:pt x="180" y="43"/>
                      <a:pt x="194" y="73"/>
                      <a:pt x="191" y="80"/>
                    </a:cubicBezTo>
                    <a:cubicBezTo>
                      <a:pt x="195" y="82"/>
                      <a:pt x="195" y="82"/>
                      <a:pt x="195" y="82"/>
                    </a:cubicBezTo>
                    <a:cubicBezTo>
                      <a:pt x="198" y="86"/>
                      <a:pt x="198" y="86"/>
                      <a:pt x="198" y="86"/>
                    </a:cubicBezTo>
                    <a:cubicBezTo>
                      <a:pt x="198" y="92"/>
                      <a:pt x="198" y="92"/>
                      <a:pt x="198" y="92"/>
                    </a:cubicBezTo>
                    <a:cubicBezTo>
                      <a:pt x="198" y="98"/>
                      <a:pt x="198" y="98"/>
                      <a:pt x="198" y="98"/>
                    </a:cubicBezTo>
                    <a:cubicBezTo>
                      <a:pt x="198" y="104"/>
                      <a:pt x="198" y="104"/>
                      <a:pt x="198" y="104"/>
                    </a:cubicBezTo>
                    <a:cubicBezTo>
                      <a:pt x="196" y="110"/>
                      <a:pt x="196" y="110"/>
                      <a:pt x="196" y="110"/>
                    </a:cubicBezTo>
                    <a:cubicBezTo>
                      <a:pt x="189" y="115"/>
                      <a:pt x="189" y="115"/>
                      <a:pt x="189" y="115"/>
                    </a:cubicBezTo>
                    <a:cubicBezTo>
                      <a:pt x="188" y="115"/>
                      <a:pt x="188" y="115"/>
                      <a:pt x="188" y="115"/>
                    </a:cubicBezTo>
                    <a:cubicBezTo>
                      <a:pt x="188" y="128"/>
                      <a:pt x="187" y="150"/>
                      <a:pt x="191" y="1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1" name="Freeform 12"/>
              <p:cNvSpPr>
                <a:spLocks/>
              </p:cNvSpPr>
              <p:nvPr/>
            </p:nvSpPr>
            <p:spPr bwMode="gray">
              <a:xfrm>
                <a:off x="13007181" y="7626803"/>
                <a:ext cx="223838" cy="611188"/>
              </a:xfrm>
              <a:custGeom>
                <a:avLst/>
                <a:gdLst>
                  <a:gd name="T0" fmla="*/ 71 w 119"/>
                  <a:gd name="T1" fmla="*/ 21 h 326"/>
                  <a:gd name="T2" fmla="*/ 73 w 119"/>
                  <a:gd name="T3" fmla="*/ 29 h 326"/>
                  <a:gd name="T4" fmla="*/ 56 w 119"/>
                  <a:gd name="T5" fmla="*/ 53 h 326"/>
                  <a:gd name="T6" fmla="*/ 11 w 119"/>
                  <a:gd name="T7" fmla="*/ 247 h 326"/>
                  <a:gd name="T8" fmla="*/ 0 w 119"/>
                  <a:gd name="T9" fmla="*/ 317 h 326"/>
                  <a:gd name="T10" fmla="*/ 85 w 119"/>
                  <a:gd name="T11" fmla="*/ 326 h 326"/>
                  <a:gd name="T12" fmla="*/ 119 w 119"/>
                  <a:gd name="T13" fmla="*/ 11 h 326"/>
                  <a:gd name="T14" fmla="*/ 109 w 119"/>
                  <a:gd name="T15" fmla="*/ 0 h 326"/>
                  <a:gd name="T16" fmla="*/ 71 w 119"/>
                  <a:gd name="T17" fmla="*/ 21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326">
                    <a:moveTo>
                      <a:pt x="71" y="21"/>
                    </a:moveTo>
                    <a:cubicBezTo>
                      <a:pt x="71" y="21"/>
                      <a:pt x="72" y="25"/>
                      <a:pt x="73" y="29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6" y="60"/>
                      <a:pt x="45" y="218"/>
                      <a:pt x="11" y="247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7" y="324"/>
                      <a:pt x="85" y="326"/>
                      <a:pt x="85" y="326"/>
                    </a:cubicBezTo>
                    <a:cubicBezTo>
                      <a:pt x="56" y="213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09" y="0"/>
                    </a:cubicBezTo>
                    <a:lnTo>
                      <a:pt x="71" y="21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2" name="Freeform 13"/>
              <p:cNvSpPr>
                <a:spLocks/>
              </p:cNvSpPr>
              <p:nvPr/>
            </p:nvSpPr>
            <p:spPr bwMode="gray">
              <a:xfrm>
                <a:off x="13029406" y="7660141"/>
                <a:ext cx="66675" cy="333375"/>
              </a:xfrm>
              <a:custGeom>
                <a:avLst/>
                <a:gdLst>
                  <a:gd name="T0" fmla="*/ 31 w 35"/>
                  <a:gd name="T1" fmla="*/ 13 h 178"/>
                  <a:gd name="T2" fmla="*/ 19 w 35"/>
                  <a:gd name="T3" fmla="*/ 0 h 178"/>
                  <a:gd name="T4" fmla="*/ 14 w 35"/>
                  <a:gd name="T5" fmla="*/ 7 h 178"/>
                  <a:gd name="T6" fmla="*/ 4 w 35"/>
                  <a:gd name="T7" fmla="*/ 178 h 178"/>
                  <a:gd name="T8" fmla="*/ 29 w 35"/>
                  <a:gd name="T9" fmla="*/ 42 h 178"/>
                  <a:gd name="T10" fmla="*/ 31 w 35"/>
                  <a:gd name="T11" fmla="*/ 17 h 178"/>
                  <a:gd name="T12" fmla="*/ 33 w 35"/>
                  <a:gd name="T13" fmla="*/ 15 h 178"/>
                  <a:gd name="T14" fmla="*/ 31 w 35"/>
                  <a:gd name="T15" fmla="*/ 1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78">
                    <a:moveTo>
                      <a:pt x="31" y="13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0" y="74"/>
                      <a:pt x="4" y="178"/>
                    </a:cubicBezTo>
                    <a:cubicBezTo>
                      <a:pt x="4" y="178"/>
                      <a:pt x="35" y="45"/>
                      <a:pt x="29" y="42"/>
                    </a:cubicBezTo>
                    <a:cubicBezTo>
                      <a:pt x="26" y="35"/>
                      <a:pt x="31" y="17"/>
                      <a:pt x="31" y="17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1" y="13"/>
                      <a:pt x="31" y="13"/>
                      <a:pt x="31" y="1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3" name="Freeform 14"/>
              <p:cNvSpPr>
                <a:spLocks/>
              </p:cNvSpPr>
              <p:nvPr/>
            </p:nvSpPr>
            <p:spPr bwMode="gray">
              <a:xfrm>
                <a:off x="13015118" y="7687128"/>
                <a:ext cx="123825" cy="481013"/>
              </a:xfrm>
              <a:custGeom>
                <a:avLst/>
                <a:gdLst>
                  <a:gd name="T0" fmla="*/ 12 w 66"/>
                  <a:gd name="T1" fmla="*/ 157 h 257"/>
                  <a:gd name="T2" fmla="*/ 31 w 66"/>
                  <a:gd name="T3" fmla="*/ 25 h 257"/>
                  <a:gd name="T4" fmla="*/ 28 w 66"/>
                  <a:gd name="T5" fmla="*/ 18 h 257"/>
                  <a:gd name="T6" fmla="*/ 38 w 66"/>
                  <a:gd name="T7" fmla="*/ 3 h 257"/>
                  <a:gd name="T8" fmla="*/ 41 w 66"/>
                  <a:gd name="T9" fmla="*/ 1 h 257"/>
                  <a:gd name="T10" fmla="*/ 40 w 66"/>
                  <a:gd name="T11" fmla="*/ 1 h 257"/>
                  <a:gd name="T12" fmla="*/ 41 w 66"/>
                  <a:gd name="T13" fmla="*/ 1 h 257"/>
                  <a:gd name="T14" fmla="*/ 57 w 66"/>
                  <a:gd name="T15" fmla="*/ 0 h 257"/>
                  <a:gd name="T16" fmla="*/ 57 w 66"/>
                  <a:gd name="T17" fmla="*/ 2 h 257"/>
                  <a:gd name="T18" fmla="*/ 66 w 66"/>
                  <a:gd name="T19" fmla="*/ 11 h 257"/>
                  <a:gd name="T20" fmla="*/ 63 w 66"/>
                  <a:gd name="T21" fmla="*/ 12 h 257"/>
                  <a:gd name="T22" fmla="*/ 53 w 66"/>
                  <a:gd name="T23" fmla="*/ 31 h 257"/>
                  <a:gd name="T24" fmla="*/ 56 w 66"/>
                  <a:gd name="T25" fmla="*/ 90 h 257"/>
                  <a:gd name="T26" fmla="*/ 50 w 66"/>
                  <a:gd name="T27" fmla="*/ 228 h 257"/>
                  <a:gd name="T28" fmla="*/ 17 w 66"/>
                  <a:gd name="T29" fmla="*/ 257 h 257"/>
                  <a:gd name="T30" fmla="*/ 0 w 66"/>
                  <a:gd name="T31" fmla="*/ 236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257">
                    <a:moveTo>
                      <a:pt x="12" y="157"/>
                    </a:moveTo>
                    <a:cubicBezTo>
                      <a:pt x="12" y="159"/>
                      <a:pt x="36" y="29"/>
                      <a:pt x="31" y="25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7" y="2"/>
                      <a:pt x="53" y="1"/>
                      <a:pt x="57" y="0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52" y="10"/>
                      <a:pt x="53" y="31"/>
                      <a:pt x="53" y="31"/>
                    </a:cubicBezTo>
                    <a:cubicBezTo>
                      <a:pt x="53" y="39"/>
                      <a:pt x="56" y="90"/>
                      <a:pt x="56" y="90"/>
                    </a:cubicBezTo>
                    <a:cubicBezTo>
                      <a:pt x="60" y="127"/>
                      <a:pt x="50" y="228"/>
                      <a:pt x="50" y="228"/>
                    </a:cubicBezTo>
                    <a:cubicBezTo>
                      <a:pt x="17" y="257"/>
                      <a:pt x="17" y="257"/>
                      <a:pt x="17" y="257"/>
                    </a:cubicBezTo>
                    <a:cubicBezTo>
                      <a:pt x="0" y="236"/>
                      <a:pt x="0" y="236"/>
                      <a:pt x="0" y="236"/>
                    </a:cubicBezTo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9" name="Group 138"/>
            <p:cNvGrpSpPr/>
            <p:nvPr/>
          </p:nvGrpSpPr>
          <p:grpSpPr bwMode="gray">
            <a:xfrm>
              <a:off x="13531056" y="7302953"/>
              <a:ext cx="642938" cy="2132013"/>
              <a:chOff x="13531056" y="7302953"/>
              <a:chExt cx="642938" cy="2132013"/>
            </a:xfrm>
          </p:grpSpPr>
          <p:sp>
            <p:nvSpPr>
              <p:cNvPr id="2061" name="Freeform 22"/>
              <p:cNvSpPr>
                <a:spLocks noEditPoints="1"/>
              </p:cNvSpPr>
              <p:nvPr/>
            </p:nvSpPr>
            <p:spPr bwMode="gray">
              <a:xfrm>
                <a:off x="13531056" y="7302953"/>
                <a:ext cx="625475" cy="2132013"/>
              </a:xfrm>
              <a:custGeom>
                <a:avLst/>
                <a:gdLst>
                  <a:gd name="T0" fmla="*/ 334 w 334"/>
                  <a:gd name="T1" fmla="*/ 546 h 1137"/>
                  <a:gd name="T2" fmla="*/ 325 w 334"/>
                  <a:gd name="T3" fmla="*/ 401 h 1137"/>
                  <a:gd name="T4" fmla="*/ 316 w 334"/>
                  <a:gd name="T5" fmla="*/ 280 h 1137"/>
                  <a:gd name="T6" fmla="*/ 216 w 334"/>
                  <a:gd name="T7" fmla="*/ 180 h 1137"/>
                  <a:gd name="T8" fmla="*/ 196 w 334"/>
                  <a:gd name="T9" fmla="*/ 151 h 1137"/>
                  <a:gd name="T10" fmla="*/ 208 w 334"/>
                  <a:gd name="T11" fmla="*/ 103 h 1137"/>
                  <a:gd name="T12" fmla="*/ 216 w 334"/>
                  <a:gd name="T13" fmla="*/ 49 h 1137"/>
                  <a:gd name="T14" fmla="*/ 185 w 334"/>
                  <a:gd name="T15" fmla="*/ 6 h 1137"/>
                  <a:gd name="T16" fmla="*/ 125 w 334"/>
                  <a:gd name="T17" fmla="*/ 9 h 1137"/>
                  <a:gd name="T18" fmla="*/ 107 w 334"/>
                  <a:gd name="T19" fmla="*/ 81 h 1137"/>
                  <a:gd name="T20" fmla="*/ 116 w 334"/>
                  <a:gd name="T21" fmla="*/ 113 h 1137"/>
                  <a:gd name="T22" fmla="*/ 100 w 334"/>
                  <a:gd name="T23" fmla="*/ 193 h 1137"/>
                  <a:gd name="T24" fmla="*/ 26 w 334"/>
                  <a:gd name="T25" fmla="*/ 218 h 1137"/>
                  <a:gd name="T26" fmla="*/ 4 w 334"/>
                  <a:gd name="T27" fmla="*/ 338 h 1137"/>
                  <a:gd name="T28" fmla="*/ 7 w 334"/>
                  <a:gd name="T29" fmla="*/ 597 h 1137"/>
                  <a:gd name="T30" fmla="*/ 15 w 334"/>
                  <a:gd name="T31" fmla="*/ 619 h 1137"/>
                  <a:gd name="T32" fmla="*/ 43 w 334"/>
                  <a:gd name="T33" fmla="*/ 663 h 1137"/>
                  <a:gd name="T34" fmla="*/ 60 w 334"/>
                  <a:gd name="T35" fmla="*/ 763 h 1137"/>
                  <a:gd name="T36" fmla="*/ 62 w 334"/>
                  <a:gd name="T37" fmla="*/ 995 h 1137"/>
                  <a:gd name="T38" fmla="*/ 73 w 334"/>
                  <a:gd name="T39" fmla="*/ 1075 h 1137"/>
                  <a:gd name="T40" fmla="*/ 55 w 334"/>
                  <a:gd name="T41" fmla="*/ 1119 h 1137"/>
                  <a:gd name="T42" fmla="*/ 115 w 334"/>
                  <a:gd name="T43" fmla="*/ 1130 h 1137"/>
                  <a:gd name="T44" fmla="*/ 131 w 334"/>
                  <a:gd name="T45" fmla="*/ 1097 h 1137"/>
                  <a:gd name="T46" fmla="*/ 131 w 334"/>
                  <a:gd name="T47" fmla="*/ 1076 h 1137"/>
                  <a:gd name="T48" fmla="*/ 139 w 334"/>
                  <a:gd name="T49" fmla="*/ 944 h 1137"/>
                  <a:gd name="T50" fmla="*/ 145 w 334"/>
                  <a:gd name="T51" fmla="*/ 822 h 1137"/>
                  <a:gd name="T52" fmla="*/ 161 w 334"/>
                  <a:gd name="T53" fmla="*/ 697 h 1137"/>
                  <a:gd name="T54" fmla="*/ 178 w 334"/>
                  <a:gd name="T55" fmla="*/ 811 h 1137"/>
                  <a:gd name="T56" fmla="*/ 177 w 334"/>
                  <a:gd name="T57" fmla="*/ 936 h 1137"/>
                  <a:gd name="T58" fmla="*/ 186 w 334"/>
                  <a:gd name="T59" fmla="*/ 1079 h 1137"/>
                  <a:gd name="T60" fmla="*/ 186 w 334"/>
                  <a:gd name="T61" fmla="*/ 1112 h 1137"/>
                  <a:gd name="T62" fmla="*/ 229 w 334"/>
                  <a:gd name="T63" fmla="*/ 1134 h 1137"/>
                  <a:gd name="T64" fmla="*/ 251 w 334"/>
                  <a:gd name="T65" fmla="*/ 1093 h 1137"/>
                  <a:gd name="T66" fmla="*/ 254 w 334"/>
                  <a:gd name="T67" fmla="*/ 1042 h 1137"/>
                  <a:gd name="T68" fmla="*/ 256 w 334"/>
                  <a:gd name="T69" fmla="*/ 843 h 1137"/>
                  <a:gd name="T70" fmla="*/ 268 w 334"/>
                  <a:gd name="T71" fmla="*/ 695 h 1137"/>
                  <a:gd name="T72" fmla="*/ 280 w 334"/>
                  <a:gd name="T73" fmla="*/ 618 h 1137"/>
                  <a:gd name="T74" fmla="*/ 276 w 334"/>
                  <a:gd name="T75" fmla="*/ 511 h 1137"/>
                  <a:gd name="T76" fmla="*/ 271 w 334"/>
                  <a:gd name="T77" fmla="*/ 434 h 1137"/>
                  <a:gd name="T78" fmla="*/ 284 w 334"/>
                  <a:gd name="T79" fmla="*/ 565 h 1137"/>
                  <a:gd name="T80" fmla="*/ 284 w 334"/>
                  <a:gd name="T81" fmla="*/ 611 h 1137"/>
                  <a:gd name="T82" fmla="*/ 284 w 334"/>
                  <a:gd name="T83" fmla="*/ 659 h 1137"/>
                  <a:gd name="T84" fmla="*/ 312 w 334"/>
                  <a:gd name="T85" fmla="*/ 652 h 1137"/>
                  <a:gd name="T86" fmla="*/ 324 w 334"/>
                  <a:gd name="T87" fmla="*/ 603 h 1137"/>
                  <a:gd name="T88" fmla="*/ 60 w 334"/>
                  <a:gd name="T89" fmla="*/ 483 h 1137"/>
                  <a:gd name="T90" fmla="*/ 58 w 334"/>
                  <a:gd name="T91" fmla="*/ 431 h 1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34" h="1137">
                    <a:moveTo>
                      <a:pt x="324" y="603"/>
                    </a:moveTo>
                    <a:cubicBezTo>
                      <a:pt x="327" y="603"/>
                      <a:pt x="334" y="597"/>
                      <a:pt x="334" y="597"/>
                    </a:cubicBezTo>
                    <a:cubicBezTo>
                      <a:pt x="333" y="589"/>
                      <a:pt x="333" y="555"/>
                      <a:pt x="334" y="546"/>
                    </a:cubicBezTo>
                    <a:cubicBezTo>
                      <a:pt x="334" y="537"/>
                      <a:pt x="333" y="503"/>
                      <a:pt x="332" y="493"/>
                    </a:cubicBezTo>
                    <a:cubicBezTo>
                      <a:pt x="330" y="483"/>
                      <a:pt x="329" y="460"/>
                      <a:pt x="330" y="448"/>
                    </a:cubicBezTo>
                    <a:cubicBezTo>
                      <a:pt x="330" y="436"/>
                      <a:pt x="327" y="410"/>
                      <a:pt x="325" y="401"/>
                    </a:cubicBezTo>
                    <a:cubicBezTo>
                      <a:pt x="324" y="393"/>
                      <a:pt x="327" y="382"/>
                      <a:pt x="327" y="376"/>
                    </a:cubicBezTo>
                    <a:cubicBezTo>
                      <a:pt x="326" y="370"/>
                      <a:pt x="322" y="357"/>
                      <a:pt x="324" y="353"/>
                    </a:cubicBezTo>
                    <a:cubicBezTo>
                      <a:pt x="327" y="340"/>
                      <a:pt x="318" y="289"/>
                      <a:pt x="316" y="280"/>
                    </a:cubicBezTo>
                    <a:cubicBezTo>
                      <a:pt x="314" y="270"/>
                      <a:pt x="314" y="238"/>
                      <a:pt x="314" y="229"/>
                    </a:cubicBezTo>
                    <a:cubicBezTo>
                      <a:pt x="313" y="220"/>
                      <a:pt x="307" y="218"/>
                      <a:pt x="302" y="216"/>
                    </a:cubicBezTo>
                    <a:cubicBezTo>
                      <a:pt x="273" y="208"/>
                      <a:pt x="221" y="184"/>
                      <a:pt x="216" y="180"/>
                    </a:cubicBezTo>
                    <a:cubicBezTo>
                      <a:pt x="211" y="176"/>
                      <a:pt x="203" y="169"/>
                      <a:pt x="203" y="169"/>
                    </a:cubicBezTo>
                    <a:cubicBezTo>
                      <a:pt x="202" y="165"/>
                      <a:pt x="198" y="159"/>
                      <a:pt x="198" y="159"/>
                    </a:cubicBezTo>
                    <a:cubicBezTo>
                      <a:pt x="198" y="159"/>
                      <a:pt x="197" y="155"/>
                      <a:pt x="196" y="151"/>
                    </a:cubicBezTo>
                    <a:cubicBezTo>
                      <a:pt x="195" y="147"/>
                      <a:pt x="196" y="130"/>
                      <a:pt x="196" y="130"/>
                    </a:cubicBezTo>
                    <a:cubicBezTo>
                      <a:pt x="197" y="128"/>
                      <a:pt x="199" y="115"/>
                      <a:pt x="199" y="115"/>
                    </a:cubicBezTo>
                    <a:cubicBezTo>
                      <a:pt x="205" y="119"/>
                      <a:pt x="207" y="107"/>
                      <a:pt x="208" y="103"/>
                    </a:cubicBezTo>
                    <a:cubicBezTo>
                      <a:pt x="208" y="99"/>
                      <a:pt x="210" y="87"/>
                      <a:pt x="210" y="84"/>
                    </a:cubicBezTo>
                    <a:cubicBezTo>
                      <a:pt x="210" y="82"/>
                      <a:pt x="213" y="73"/>
                      <a:pt x="214" y="71"/>
                    </a:cubicBezTo>
                    <a:cubicBezTo>
                      <a:pt x="215" y="69"/>
                      <a:pt x="216" y="54"/>
                      <a:pt x="216" y="49"/>
                    </a:cubicBezTo>
                    <a:cubicBezTo>
                      <a:pt x="216" y="45"/>
                      <a:pt x="210" y="30"/>
                      <a:pt x="208" y="29"/>
                    </a:cubicBezTo>
                    <a:cubicBezTo>
                      <a:pt x="206" y="28"/>
                      <a:pt x="206" y="22"/>
                      <a:pt x="202" y="19"/>
                    </a:cubicBezTo>
                    <a:cubicBezTo>
                      <a:pt x="198" y="17"/>
                      <a:pt x="189" y="9"/>
                      <a:pt x="185" y="6"/>
                    </a:cubicBezTo>
                    <a:cubicBezTo>
                      <a:pt x="181" y="3"/>
                      <a:pt x="166" y="0"/>
                      <a:pt x="160" y="0"/>
                    </a:cubicBezTo>
                    <a:cubicBezTo>
                      <a:pt x="154" y="0"/>
                      <a:pt x="144" y="3"/>
                      <a:pt x="140" y="6"/>
                    </a:cubicBezTo>
                    <a:cubicBezTo>
                      <a:pt x="135" y="9"/>
                      <a:pt x="129" y="8"/>
                      <a:pt x="125" y="9"/>
                    </a:cubicBezTo>
                    <a:cubicBezTo>
                      <a:pt x="120" y="10"/>
                      <a:pt x="112" y="20"/>
                      <a:pt x="110" y="25"/>
                    </a:cubicBezTo>
                    <a:cubicBezTo>
                      <a:pt x="108" y="30"/>
                      <a:pt x="103" y="43"/>
                      <a:pt x="102" y="54"/>
                    </a:cubicBezTo>
                    <a:cubicBezTo>
                      <a:pt x="101" y="65"/>
                      <a:pt x="107" y="81"/>
                      <a:pt x="107" y="81"/>
                    </a:cubicBezTo>
                    <a:cubicBezTo>
                      <a:pt x="104" y="82"/>
                      <a:pt x="106" y="90"/>
                      <a:pt x="107" y="95"/>
                    </a:cubicBezTo>
                    <a:cubicBezTo>
                      <a:pt x="108" y="99"/>
                      <a:pt x="111" y="112"/>
                      <a:pt x="112" y="113"/>
                    </a:cubicBezTo>
                    <a:cubicBezTo>
                      <a:pt x="114" y="114"/>
                      <a:pt x="116" y="113"/>
                      <a:pt x="116" y="113"/>
                    </a:cubicBezTo>
                    <a:cubicBezTo>
                      <a:pt x="116" y="127"/>
                      <a:pt x="124" y="135"/>
                      <a:pt x="124" y="135"/>
                    </a:cubicBezTo>
                    <a:cubicBezTo>
                      <a:pt x="126" y="144"/>
                      <a:pt x="123" y="164"/>
                      <a:pt x="120" y="171"/>
                    </a:cubicBezTo>
                    <a:cubicBezTo>
                      <a:pt x="117" y="177"/>
                      <a:pt x="105" y="193"/>
                      <a:pt x="100" y="193"/>
                    </a:cubicBezTo>
                    <a:cubicBezTo>
                      <a:pt x="96" y="193"/>
                      <a:pt x="82" y="198"/>
                      <a:pt x="79" y="201"/>
                    </a:cubicBezTo>
                    <a:cubicBezTo>
                      <a:pt x="75" y="203"/>
                      <a:pt x="62" y="209"/>
                      <a:pt x="55" y="210"/>
                    </a:cubicBezTo>
                    <a:cubicBezTo>
                      <a:pt x="48" y="211"/>
                      <a:pt x="34" y="216"/>
                      <a:pt x="26" y="218"/>
                    </a:cubicBezTo>
                    <a:cubicBezTo>
                      <a:pt x="15" y="223"/>
                      <a:pt x="11" y="248"/>
                      <a:pt x="12" y="259"/>
                    </a:cubicBezTo>
                    <a:cubicBezTo>
                      <a:pt x="12" y="270"/>
                      <a:pt x="5" y="293"/>
                      <a:pt x="3" y="302"/>
                    </a:cubicBezTo>
                    <a:cubicBezTo>
                      <a:pt x="2" y="311"/>
                      <a:pt x="5" y="329"/>
                      <a:pt x="4" y="338"/>
                    </a:cubicBezTo>
                    <a:cubicBezTo>
                      <a:pt x="3" y="346"/>
                      <a:pt x="0" y="375"/>
                      <a:pt x="0" y="384"/>
                    </a:cubicBezTo>
                    <a:cubicBezTo>
                      <a:pt x="0" y="393"/>
                      <a:pt x="0" y="482"/>
                      <a:pt x="1" y="505"/>
                    </a:cubicBezTo>
                    <a:cubicBezTo>
                      <a:pt x="1" y="528"/>
                      <a:pt x="6" y="590"/>
                      <a:pt x="7" y="597"/>
                    </a:cubicBezTo>
                    <a:cubicBezTo>
                      <a:pt x="8" y="604"/>
                      <a:pt x="12" y="602"/>
                      <a:pt x="13" y="600"/>
                    </a:cubicBezTo>
                    <a:cubicBezTo>
                      <a:pt x="14" y="598"/>
                      <a:pt x="19" y="603"/>
                      <a:pt x="19" y="603"/>
                    </a:cubicBezTo>
                    <a:cubicBezTo>
                      <a:pt x="19" y="603"/>
                      <a:pt x="16" y="613"/>
                      <a:pt x="15" y="619"/>
                    </a:cubicBezTo>
                    <a:cubicBezTo>
                      <a:pt x="13" y="625"/>
                      <a:pt x="12" y="631"/>
                      <a:pt x="15" y="633"/>
                    </a:cubicBezTo>
                    <a:cubicBezTo>
                      <a:pt x="17" y="635"/>
                      <a:pt x="24" y="647"/>
                      <a:pt x="27" y="651"/>
                    </a:cubicBezTo>
                    <a:cubicBezTo>
                      <a:pt x="31" y="656"/>
                      <a:pt x="40" y="664"/>
                      <a:pt x="43" y="663"/>
                    </a:cubicBezTo>
                    <a:cubicBezTo>
                      <a:pt x="45" y="662"/>
                      <a:pt x="48" y="662"/>
                      <a:pt x="48" y="662"/>
                    </a:cubicBezTo>
                    <a:cubicBezTo>
                      <a:pt x="48" y="662"/>
                      <a:pt x="52" y="698"/>
                      <a:pt x="54" y="713"/>
                    </a:cubicBezTo>
                    <a:cubicBezTo>
                      <a:pt x="56" y="727"/>
                      <a:pt x="60" y="752"/>
                      <a:pt x="60" y="763"/>
                    </a:cubicBezTo>
                    <a:cubicBezTo>
                      <a:pt x="60" y="775"/>
                      <a:pt x="62" y="835"/>
                      <a:pt x="63" y="849"/>
                    </a:cubicBezTo>
                    <a:cubicBezTo>
                      <a:pt x="64" y="864"/>
                      <a:pt x="63" y="893"/>
                      <a:pt x="63" y="912"/>
                    </a:cubicBezTo>
                    <a:cubicBezTo>
                      <a:pt x="63" y="931"/>
                      <a:pt x="62" y="981"/>
                      <a:pt x="62" y="995"/>
                    </a:cubicBezTo>
                    <a:cubicBezTo>
                      <a:pt x="63" y="1010"/>
                      <a:pt x="62" y="1043"/>
                      <a:pt x="60" y="1053"/>
                    </a:cubicBezTo>
                    <a:cubicBezTo>
                      <a:pt x="58" y="1063"/>
                      <a:pt x="59" y="1076"/>
                      <a:pt x="61" y="1076"/>
                    </a:cubicBezTo>
                    <a:cubicBezTo>
                      <a:pt x="63" y="1076"/>
                      <a:pt x="73" y="1075"/>
                      <a:pt x="73" y="1075"/>
                    </a:cubicBezTo>
                    <a:cubicBezTo>
                      <a:pt x="73" y="1075"/>
                      <a:pt x="73" y="1082"/>
                      <a:pt x="71" y="1085"/>
                    </a:cubicBezTo>
                    <a:cubicBezTo>
                      <a:pt x="70" y="1087"/>
                      <a:pt x="56" y="1102"/>
                      <a:pt x="54" y="1106"/>
                    </a:cubicBezTo>
                    <a:cubicBezTo>
                      <a:pt x="51" y="1110"/>
                      <a:pt x="55" y="1119"/>
                      <a:pt x="55" y="1119"/>
                    </a:cubicBezTo>
                    <a:cubicBezTo>
                      <a:pt x="55" y="1127"/>
                      <a:pt x="55" y="1127"/>
                      <a:pt x="55" y="1127"/>
                    </a:cubicBezTo>
                    <a:cubicBezTo>
                      <a:pt x="58" y="1130"/>
                      <a:pt x="72" y="1135"/>
                      <a:pt x="83" y="1135"/>
                    </a:cubicBezTo>
                    <a:cubicBezTo>
                      <a:pt x="94" y="1135"/>
                      <a:pt x="107" y="1134"/>
                      <a:pt x="115" y="1130"/>
                    </a:cubicBezTo>
                    <a:cubicBezTo>
                      <a:pt x="122" y="1127"/>
                      <a:pt x="120" y="1118"/>
                      <a:pt x="120" y="1118"/>
                    </a:cubicBezTo>
                    <a:cubicBezTo>
                      <a:pt x="130" y="1111"/>
                      <a:pt x="130" y="1111"/>
                      <a:pt x="130" y="1111"/>
                    </a:cubicBezTo>
                    <a:cubicBezTo>
                      <a:pt x="131" y="1097"/>
                      <a:pt x="131" y="1097"/>
                      <a:pt x="131" y="1097"/>
                    </a:cubicBezTo>
                    <a:cubicBezTo>
                      <a:pt x="129" y="1093"/>
                      <a:pt x="129" y="1093"/>
                      <a:pt x="129" y="1093"/>
                    </a:cubicBezTo>
                    <a:cubicBezTo>
                      <a:pt x="129" y="1093"/>
                      <a:pt x="128" y="1088"/>
                      <a:pt x="127" y="1085"/>
                    </a:cubicBezTo>
                    <a:cubicBezTo>
                      <a:pt x="127" y="1081"/>
                      <a:pt x="131" y="1076"/>
                      <a:pt x="131" y="1076"/>
                    </a:cubicBezTo>
                    <a:cubicBezTo>
                      <a:pt x="133" y="1068"/>
                      <a:pt x="134" y="1038"/>
                      <a:pt x="135" y="1031"/>
                    </a:cubicBezTo>
                    <a:cubicBezTo>
                      <a:pt x="137" y="1024"/>
                      <a:pt x="138" y="1000"/>
                      <a:pt x="137" y="987"/>
                    </a:cubicBezTo>
                    <a:cubicBezTo>
                      <a:pt x="137" y="974"/>
                      <a:pt x="140" y="952"/>
                      <a:pt x="139" y="944"/>
                    </a:cubicBezTo>
                    <a:cubicBezTo>
                      <a:pt x="139" y="936"/>
                      <a:pt x="140" y="906"/>
                      <a:pt x="140" y="896"/>
                    </a:cubicBezTo>
                    <a:cubicBezTo>
                      <a:pt x="141" y="886"/>
                      <a:pt x="141" y="867"/>
                      <a:pt x="143" y="860"/>
                    </a:cubicBezTo>
                    <a:cubicBezTo>
                      <a:pt x="144" y="854"/>
                      <a:pt x="145" y="828"/>
                      <a:pt x="145" y="822"/>
                    </a:cubicBezTo>
                    <a:cubicBezTo>
                      <a:pt x="145" y="815"/>
                      <a:pt x="148" y="799"/>
                      <a:pt x="150" y="796"/>
                    </a:cubicBezTo>
                    <a:cubicBezTo>
                      <a:pt x="152" y="793"/>
                      <a:pt x="154" y="773"/>
                      <a:pt x="156" y="764"/>
                    </a:cubicBezTo>
                    <a:cubicBezTo>
                      <a:pt x="158" y="755"/>
                      <a:pt x="161" y="704"/>
                      <a:pt x="161" y="697"/>
                    </a:cubicBezTo>
                    <a:cubicBezTo>
                      <a:pt x="161" y="691"/>
                      <a:pt x="164" y="684"/>
                      <a:pt x="165" y="687"/>
                    </a:cubicBezTo>
                    <a:cubicBezTo>
                      <a:pt x="165" y="690"/>
                      <a:pt x="164" y="758"/>
                      <a:pt x="164" y="768"/>
                    </a:cubicBezTo>
                    <a:cubicBezTo>
                      <a:pt x="165" y="777"/>
                      <a:pt x="174" y="805"/>
                      <a:pt x="178" y="811"/>
                    </a:cubicBezTo>
                    <a:cubicBezTo>
                      <a:pt x="181" y="818"/>
                      <a:pt x="178" y="842"/>
                      <a:pt x="177" y="853"/>
                    </a:cubicBezTo>
                    <a:cubicBezTo>
                      <a:pt x="177" y="864"/>
                      <a:pt x="180" y="879"/>
                      <a:pt x="179" y="887"/>
                    </a:cubicBezTo>
                    <a:cubicBezTo>
                      <a:pt x="179" y="894"/>
                      <a:pt x="178" y="919"/>
                      <a:pt x="177" y="936"/>
                    </a:cubicBezTo>
                    <a:cubicBezTo>
                      <a:pt x="177" y="953"/>
                      <a:pt x="177" y="1007"/>
                      <a:pt x="177" y="1022"/>
                    </a:cubicBezTo>
                    <a:cubicBezTo>
                      <a:pt x="178" y="1036"/>
                      <a:pt x="179" y="1066"/>
                      <a:pt x="181" y="1073"/>
                    </a:cubicBezTo>
                    <a:cubicBezTo>
                      <a:pt x="184" y="1081"/>
                      <a:pt x="186" y="1079"/>
                      <a:pt x="186" y="1079"/>
                    </a:cubicBezTo>
                    <a:cubicBezTo>
                      <a:pt x="187" y="1093"/>
                      <a:pt x="187" y="1093"/>
                      <a:pt x="187" y="1093"/>
                    </a:cubicBezTo>
                    <a:cubicBezTo>
                      <a:pt x="184" y="1095"/>
                      <a:pt x="184" y="1095"/>
                      <a:pt x="184" y="1095"/>
                    </a:cubicBezTo>
                    <a:cubicBezTo>
                      <a:pt x="184" y="1095"/>
                      <a:pt x="185" y="1109"/>
                      <a:pt x="186" y="1112"/>
                    </a:cubicBezTo>
                    <a:cubicBezTo>
                      <a:pt x="186" y="1114"/>
                      <a:pt x="197" y="1118"/>
                      <a:pt x="197" y="1118"/>
                    </a:cubicBezTo>
                    <a:cubicBezTo>
                      <a:pt x="197" y="1122"/>
                      <a:pt x="197" y="1122"/>
                      <a:pt x="197" y="1122"/>
                    </a:cubicBezTo>
                    <a:cubicBezTo>
                      <a:pt x="197" y="1128"/>
                      <a:pt x="209" y="1132"/>
                      <a:pt x="229" y="1134"/>
                    </a:cubicBezTo>
                    <a:cubicBezTo>
                      <a:pt x="249" y="1137"/>
                      <a:pt x="262" y="1128"/>
                      <a:pt x="262" y="1128"/>
                    </a:cubicBezTo>
                    <a:cubicBezTo>
                      <a:pt x="262" y="1128"/>
                      <a:pt x="264" y="1119"/>
                      <a:pt x="263" y="1113"/>
                    </a:cubicBezTo>
                    <a:cubicBezTo>
                      <a:pt x="262" y="1108"/>
                      <a:pt x="257" y="1098"/>
                      <a:pt x="251" y="1093"/>
                    </a:cubicBezTo>
                    <a:cubicBezTo>
                      <a:pt x="246" y="1088"/>
                      <a:pt x="245" y="1082"/>
                      <a:pt x="245" y="1082"/>
                    </a:cubicBezTo>
                    <a:cubicBezTo>
                      <a:pt x="247" y="1083"/>
                      <a:pt x="249" y="1065"/>
                      <a:pt x="250" y="1059"/>
                    </a:cubicBezTo>
                    <a:cubicBezTo>
                      <a:pt x="250" y="1054"/>
                      <a:pt x="253" y="1046"/>
                      <a:pt x="254" y="1042"/>
                    </a:cubicBezTo>
                    <a:cubicBezTo>
                      <a:pt x="256" y="1037"/>
                      <a:pt x="255" y="1022"/>
                      <a:pt x="255" y="1012"/>
                    </a:cubicBezTo>
                    <a:cubicBezTo>
                      <a:pt x="255" y="1002"/>
                      <a:pt x="252" y="883"/>
                      <a:pt x="252" y="873"/>
                    </a:cubicBezTo>
                    <a:cubicBezTo>
                      <a:pt x="251" y="863"/>
                      <a:pt x="255" y="852"/>
                      <a:pt x="256" y="843"/>
                    </a:cubicBezTo>
                    <a:cubicBezTo>
                      <a:pt x="257" y="835"/>
                      <a:pt x="258" y="793"/>
                      <a:pt x="259" y="783"/>
                    </a:cubicBezTo>
                    <a:cubicBezTo>
                      <a:pt x="259" y="774"/>
                      <a:pt x="260" y="740"/>
                      <a:pt x="262" y="735"/>
                    </a:cubicBezTo>
                    <a:cubicBezTo>
                      <a:pt x="263" y="731"/>
                      <a:pt x="267" y="703"/>
                      <a:pt x="268" y="695"/>
                    </a:cubicBezTo>
                    <a:cubicBezTo>
                      <a:pt x="269" y="687"/>
                      <a:pt x="271" y="669"/>
                      <a:pt x="272" y="663"/>
                    </a:cubicBezTo>
                    <a:cubicBezTo>
                      <a:pt x="273" y="658"/>
                      <a:pt x="276" y="640"/>
                      <a:pt x="278" y="639"/>
                    </a:cubicBezTo>
                    <a:cubicBezTo>
                      <a:pt x="280" y="639"/>
                      <a:pt x="281" y="625"/>
                      <a:pt x="280" y="618"/>
                    </a:cubicBezTo>
                    <a:cubicBezTo>
                      <a:pt x="279" y="611"/>
                      <a:pt x="277" y="597"/>
                      <a:pt x="276" y="587"/>
                    </a:cubicBezTo>
                    <a:cubicBezTo>
                      <a:pt x="275" y="577"/>
                      <a:pt x="275" y="550"/>
                      <a:pt x="274" y="537"/>
                    </a:cubicBezTo>
                    <a:cubicBezTo>
                      <a:pt x="273" y="525"/>
                      <a:pt x="276" y="517"/>
                      <a:pt x="276" y="511"/>
                    </a:cubicBezTo>
                    <a:cubicBezTo>
                      <a:pt x="276" y="505"/>
                      <a:pt x="270" y="480"/>
                      <a:pt x="268" y="470"/>
                    </a:cubicBezTo>
                    <a:cubicBezTo>
                      <a:pt x="267" y="459"/>
                      <a:pt x="268" y="438"/>
                      <a:pt x="268" y="434"/>
                    </a:cubicBezTo>
                    <a:cubicBezTo>
                      <a:pt x="267" y="431"/>
                      <a:pt x="271" y="422"/>
                      <a:pt x="271" y="434"/>
                    </a:cubicBezTo>
                    <a:cubicBezTo>
                      <a:pt x="271" y="447"/>
                      <a:pt x="276" y="489"/>
                      <a:pt x="278" y="495"/>
                    </a:cubicBezTo>
                    <a:cubicBezTo>
                      <a:pt x="280" y="502"/>
                      <a:pt x="282" y="524"/>
                      <a:pt x="282" y="535"/>
                    </a:cubicBezTo>
                    <a:cubicBezTo>
                      <a:pt x="283" y="546"/>
                      <a:pt x="284" y="559"/>
                      <a:pt x="284" y="565"/>
                    </a:cubicBezTo>
                    <a:cubicBezTo>
                      <a:pt x="284" y="572"/>
                      <a:pt x="281" y="594"/>
                      <a:pt x="281" y="594"/>
                    </a:cubicBezTo>
                    <a:cubicBezTo>
                      <a:pt x="289" y="599"/>
                      <a:pt x="289" y="599"/>
                      <a:pt x="289" y="599"/>
                    </a:cubicBezTo>
                    <a:cubicBezTo>
                      <a:pt x="289" y="599"/>
                      <a:pt x="287" y="604"/>
                      <a:pt x="284" y="611"/>
                    </a:cubicBezTo>
                    <a:cubicBezTo>
                      <a:pt x="281" y="618"/>
                      <a:pt x="285" y="619"/>
                      <a:pt x="286" y="626"/>
                    </a:cubicBezTo>
                    <a:cubicBezTo>
                      <a:pt x="286" y="632"/>
                      <a:pt x="284" y="640"/>
                      <a:pt x="280" y="648"/>
                    </a:cubicBezTo>
                    <a:cubicBezTo>
                      <a:pt x="276" y="655"/>
                      <a:pt x="282" y="659"/>
                      <a:pt x="284" y="659"/>
                    </a:cubicBezTo>
                    <a:cubicBezTo>
                      <a:pt x="287" y="659"/>
                      <a:pt x="291" y="646"/>
                      <a:pt x="293" y="653"/>
                    </a:cubicBezTo>
                    <a:cubicBezTo>
                      <a:pt x="295" y="659"/>
                      <a:pt x="305" y="657"/>
                      <a:pt x="305" y="657"/>
                    </a:cubicBezTo>
                    <a:cubicBezTo>
                      <a:pt x="305" y="657"/>
                      <a:pt x="311" y="655"/>
                      <a:pt x="312" y="652"/>
                    </a:cubicBezTo>
                    <a:cubicBezTo>
                      <a:pt x="313" y="650"/>
                      <a:pt x="323" y="644"/>
                      <a:pt x="327" y="642"/>
                    </a:cubicBezTo>
                    <a:cubicBezTo>
                      <a:pt x="332" y="639"/>
                      <a:pt x="328" y="630"/>
                      <a:pt x="326" y="625"/>
                    </a:cubicBezTo>
                    <a:cubicBezTo>
                      <a:pt x="325" y="621"/>
                      <a:pt x="324" y="603"/>
                      <a:pt x="324" y="603"/>
                    </a:cubicBezTo>
                    <a:close/>
                    <a:moveTo>
                      <a:pt x="65" y="427"/>
                    </a:moveTo>
                    <a:cubicBezTo>
                      <a:pt x="64" y="433"/>
                      <a:pt x="61" y="442"/>
                      <a:pt x="63" y="450"/>
                    </a:cubicBezTo>
                    <a:cubicBezTo>
                      <a:pt x="64" y="457"/>
                      <a:pt x="61" y="476"/>
                      <a:pt x="60" y="483"/>
                    </a:cubicBezTo>
                    <a:cubicBezTo>
                      <a:pt x="58" y="490"/>
                      <a:pt x="57" y="508"/>
                      <a:pt x="57" y="504"/>
                    </a:cubicBezTo>
                    <a:cubicBezTo>
                      <a:pt x="56" y="500"/>
                      <a:pt x="58" y="473"/>
                      <a:pt x="57" y="467"/>
                    </a:cubicBezTo>
                    <a:cubicBezTo>
                      <a:pt x="56" y="462"/>
                      <a:pt x="57" y="434"/>
                      <a:pt x="58" y="431"/>
                    </a:cubicBezTo>
                    <a:cubicBezTo>
                      <a:pt x="60" y="428"/>
                      <a:pt x="62" y="417"/>
                      <a:pt x="63" y="411"/>
                    </a:cubicBezTo>
                    <a:cubicBezTo>
                      <a:pt x="64" y="407"/>
                      <a:pt x="65" y="421"/>
                      <a:pt x="65" y="4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2" name="Freeform 23"/>
              <p:cNvSpPr>
                <a:spLocks/>
              </p:cNvSpPr>
              <p:nvPr/>
            </p:nvSpPr>
            <p:spPr bwMode="gray">
              <a:xfrm>
                <a:off x="14032706" y="8534853"/>
                <a:ext cx="141288" cy="395288"/>
              </a:xfrm>
              <a:custGeom>
                <a:avLst/>
                <a:gdLst>
                  <a:gd name="T0" fmla="*/ 29 w 75"/>
                  <a:gd name="T1" fmla="*/ 0 h 211"/>
                  <a:gd name="T2" fmla="*/ 29 w 75"/>
                  <a:gd name="T3" fmla="*/ 8 h 211"/>
                  <a:gd name="T4" fmla="*/ 18 w 75"/>
                  <a:gd name="T5" fmla="*/ 10 h 211"/>
                  <a:gd name="T6" fmla="*/ 2 w 75"/>
                  <a:gd name="T7" fmla="*/ 19 h 211"/>
                  <a:gd name="T8" fmla="*/ 5 w 75"/>
                  <a:gd name="T9" fmla="*/ 208 h 211"/>
                  <a:gd name="T10" fmla="*/ 15 w 75"/>
                  <a:gd name="T11" fmla="*/ 208 h 211"/>
                  <a:gd name="T12" fmla="*/ 17 w 75"/>
                  <a:gd name="T13" fmla="*/ 210 h 211"/>
                  <a:gd name="T14" fmla="*/ 25 w 75"/>
                  <a:gd name="T15" fmla="*/ 210 h 211"/>
                  <a:gd name="T16" fmla="*/ 27 w 75"/>
                  <a:gd name="T17" fmla="*/ 205 h 211"/>
                  <a:gd name="T18" fmla="*/ 60 w 75"/>
                  <a:gd name="T19" fmla="*/ 204 h 211"/>
                  <a:gd name="T20" fmla="*/ 60 w 75"/>
                  <a:gd name="T21" fmla="*/ 208 h 211"/>
                  <a:gd name="T22" fmla="*/ 69 w 75"/>
                  <a:gd name="T23" fmla="*/ 208 h 211"/>
                  <a:gd name="T24" fmla="*/ 71 w 75"/>
                  <a:gd name="T25" fmla="*/ 204 h 211"/>
                  <a:gd name="T26" fmla="*/ 74 w 75"/>
                  <a:gd name="T27" fmla="*/ 207 h 211"/>
                  <a:gd name="T28" fmla="*/ 66 w 75"/>
                  <a:gd name="T29" fmla="*/ 20 h 211"/>
                  <a:gd name="T30" fmla="*/ 40 w 75"/>
                  <a:gd name="T31" fmla="*/ 10 h 211"/>
                  <a:gd name="T32" fmla="*/ 37 w 75"/>
                  <a:gd name="T33" fmla="*/ 0 h 211"/>
                  <a:gd name="T34" fmla="*/ 29 w 75"/>
                  <a:gd name="T3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211">
                    <a:moveTo>
                      <a:pt x="29" y="0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4" y="18"/>
                      <a:pt x="2" y="19"/>
                    </a:cubicBezTo>
                    <a:cubicBezTo>
                      <a:pt x="0" y="21"/>
                      <a:pt x="5" y="205"/>
                      <a:pt x="5" y="208"/>
                    </a:cubicBezTo>
                    <a:cubicBezTo>
                      <a:pt x="6" y="211"/>
                      <a:pt x="12" y="211"/>
                      <a:pt x="15" y="208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25" y="210"/>
                      <a:pt x="25" y="210"/>
                      <a:pt x="25" y="210"/>
                    </a:cubicBezTo>
                    <a:cubicBezTo>
                      <a:pt x="27" y="205"/>
                      <a:pt x="27" y="205"/>
                      <a:pt x="27" y="205"/>
                    </a:cubicBezTo>
                    <a:cubicBezTo>
                      <a:pt x="60" y="204"/>
                      <a:pt x="60" y="204"/>
                      <a:pt x="60" y="204"/>
                    </a:cubicBezTo>
                    <a:cubicBezTo>
                      <a:pt x="60" y="208"/>
                      <a:pt x="60" y="208"/>
                      <a:pt x="60" y="208"/>
                    </a:cubicBezTo>
                    <a:cubicBezTo>
                      <a:pt x="69" y="208"/>
                      <a:pt x="69" y="208"/>
                      <a:pt x="69" y="208"/>
                    </a:cubicBezTo>
                    <a:cubicBezTo>
                      <a:pt x="71" y="204"/>
                      <a:pt x="71" y="204"/>
                      <a:pt x="71" y="204"/>
                    </a:cubicBezTo>
                    <a:cubicBezTo>
                      <a:pt x="74" y="207"/>
                      <a:pt x="74" y="207"/>
                      <a:pt x="74" y="207"/>
                    </a:cubicBezTo>
                    <a:cubicBezTo>
                      <a:pt x="74" y="207"/>
                      <a:pt x="75" y="56"/>
                      <a:pt x="66" y="20"/>
                    </a:cubicBezTo>
                    <a:cubicBezTo>
                      <a:pt x="66" y="20"/>
                      <a:pt x="61" y="10"/>
                      <a:pt x="40" y="10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3" name="Freeform 24"/>
              <p:cNvSpPr>
                <a:spLocks/>
              </p:cNvSpPr>
              <p:nvPr/>
            </p:nvSpPr>
            <p:spPr bwMode="gray">
              <a:xfrm>
                <a:off x="13753306" y="7604578"/>
                <a:ext cx="166688" cy="520700"/>
              </a:xfrm>
              <a:custGeom>
                <a:avLst/>
                <a:gdLst>
                  <a:gd name="T0" fmla="*/ 5 w 89"/>
                  <a:gd name="T1" fmla="*/ 2 h 278"/>
                  <a:gd name="T2" fmla="*/ 39 w 89"/>
                  <a:gd name="T3" fmla="*/ 25 h 278"/>
                  <a:gd name="T4" fmla="*/ 40 w 89"/>
                  <a:gd name="T5" fmla="*/ 27 h 278"/>
                  <a:gd name="T6" fmla="*/ 48 w 89"/>
                  <a:gd name="T7" fmla="*/ 28 h 278"/>
                  <a:gd name="T8" fmla="*/ 50 w 89"/>
                  <a:gd name="T9" fmla="*/ 26 h 278"/>
                  <a:gd name="T10" fmla="*/ 77 w 89"/>
                  <a:gd name="T11" fmla="*/ 0 h 278"/>
                  <a:gd name="T12" fmla="*/ 86 w 89"/>
                  <a:gd name="T13" fmla="*/ 13 h 278"/>
                  <a:gd name="T14" fmla="*/ 88 w 89"/>
                  <a:gd name="T15" fmla="*/ 26 h 278"/>
                  <a:gd name="T16" fmla="*/ 72 w 89"/>
                  <a:gd name="T17" fmla="*/ 60 h 278"/>
                  <a:gd name="T18" fmla="*/ 89 w 89"/>
                  <a:gd name="T19" fmla="*/ 36 h 278"/>
                  <a:gd name="T20" fmla="*/ 56 w 89"/>
                  <a:gd name="T21" fmla="*/ 238 h 278"/>
                  <a:gd name="T22" fmla="*/ 6 w 89"/>
                  <a:gd name="T23" fmla="*/ 46 h 278"/>
                  <a:gd name="T24" fmla="*/ 5 w 89"/>
                  <a:gd name="T25" fmla="*/ 43 h 278"/>
                  <a:gd name="T26" fmla="*/ 19 w 89"/>
                  <a:gd name="T27" fmla="*/ 60 h 278"/>
                  <a:gd name="T28" fmla="*/ 3 w 89"/>
                  <a:gd name="T29" fmla="*/ 28 h 278"/>
                  <a:gd name="T30" fmla="*/ 0 w 89"/>
                  <a:gd name="T31" fmla="*/ 15 h 278"/>
                  <a:gd name="T32" fmla="*/ 4 w 89"/>
                  <a:gd name="T33" fmla="*/ 10 h 278"/>
                  <a:gd name="T34" fmla="*/ 5 w 89"/>
                  <a:gd name="T35" fmla="*/ 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9" h="278">
                    <a:moveTo>
                      <a:pt x="5" y="2"/>
                    </a:moveTo>
                    <a:cubicBezTo>
                      <a:pt x="39" y="25"/>
                      <a:pt x="39" y="25"/>
                      <a:pt x="39" y="25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89" y="36"/>
                      <a:pt x="74" y="198"/>
                      <a:pt x="56" y="238"/>
                    </a:cubicBezTo>
                    <a:cubicBezTo>
                      <a:pt x="39" y="278"/>
                      <a:pt x="7" y="54"/>
                      <a:pt x="6" y="46"/>
                    </a:cubicBezTo>
                    <a:cubicBezTo>
                      <a:pt x="5" y="38"/>
                      <a:pt x="5" y="43"/>
                      <a:pt x="5" y="43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4" name="Freeform 25"/>
              <p:cNvSpPr>
                <a:spLocks/>
              </p:cNvSpPr>
              <p:nvPr/>
            </p:nvSpPr>
            <p:spPr bwMode="gray">
              <a:xfrm>
                <a:off x="13791406" y="7655378"/>
                <a:ext cx="104775" cy="438150"/>
              </a:xfrm>
              <a:custGeom>
                <a:avLst/>
                <a:gdLst>
                  <a:gd name="T0" fmla="*/ 18 w 56"/>
                  <a:gd name="T1" fmla="*/ 1 h 234"/>
                  <a:gd name="T2" fmla="*/ 13 w 56"/>
                  <a:gd name="T3" fmla="*/ 8 h 234"/>
                  <a:gd name="T4" fmla="*/ 20 w 56"/>
                  <a:gd name="T5" fmla="*/ 20 h 234"/>
                  <a:gd name="T6" fmla="*/ 4 w 56"/>
                  <a:gd name="T7" fmla="*/ 52 h 234"/>
                  <a:gd name="T8" fmla="*/ 0 w 56"/>
                  <a:gd name="T9" fmla="*/ 101 h 234"/>
                  <a:gd name="T10" fmla="*/ 33 w 56"/>
                  <a:gd name="T11" fmla="*/ 227 h 234"/>
                  <a:gd name="T12" fmla="*/ 54 w 56"/>
                  <a:gd name="T13" fmla="*/ 103 h 234"/>
                  <a:gd name="T14" fmla="*/ 35 w 56"/>
                  <a:gd name="T15" fmla="*/ 22 h 234"/>
                  <a:gd name="T16" fmla="*/ 32 w 56"/>
                  <a:gd name="T17" fmla="*/ 20 h 234"/>
                  <a:gd name="T18" fmla="*/ 34 w 56"/>
                  <a:gd name="T19" fmla="*/ 10 h 234"/>
                  <a:gd name="T20" fmla="*/ 24 w 56"/>
                  <a:gd name="T21" fmla="*/ 0 h 234"/>
                  <a:gd name="T22" fmla="*/ 18 w 56"/>
                  <a:gd name="T23" fmla="*/ 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234">
                    <a:moveTo>
                      <a:pt x="18" y="1"/>
                    </a:moveTo>
                    <a:cubicBezTo>
                      <a:pt x="18" y="1"/>
                      <a:pt x="12" y="4"/>
                      <a:pt x="13" y="8"/>
                    </a:cubicBezTo>
                    <a:cubicBezTo>
                      <a:pt x="14" y="11"/>
                      <a:pt x="18" y="17"/>
                      <a:pt x="20" y="20"/>
                    </a:cubicBezTo>
                    <a:cubicBezTo>
                      <a:pt x="23" y="23"/>
                      <a:pt x="6" y="42"/>
                      <a:pt x="4" y="52"/>
                    </a:cubicBezTo>
                    <a:cubicBezTo>
                      <a:pt x="3" y="61"/>
                      <a:pt x="0" y="94"/>
                      <a:pt x="0" y="101"/>
                    </a:cubicBezTo>
                    <a:cubicBezTo>
                      <a:pt x="1" y="108"/>
                      <a:pt x="14" y="234"/>
                      <a:pt x="33" y="227"/>
                    </a:cubicBezTo>
                    <a:cubicBezTo>
                      <a:pt x="33" y="227"/>
                      <a:pt x="51" y="216"/>
                      <a:pt x="54" y="103"/>
                    </a:cubicBezTo>
                    <a:cubicBezTo>
                      <a:pt x="56" y="53"/>
                      <a:pt x="36" y="24"/>
                      <a:pt x="35" y="22"/>
                    </a:cubicBezTo>
                    <a:cubicBezTo>
                      <a:pt x="33" y="20"/>
                      <a:pt x="32" y="20"/>
                      <a:pt x="32" y="20"/>
                    </a:cubicBezTo>
                    <a:cubicBezTo>
                      <a:pt x="32" y="20"/>
                      <a:pt x="35" y="14"/>
                      <a:pt x="34" y="10"/>
                    </a:cubicBezTo>
                    <a:cubicBezTo>
                      <a:pt x="33" y="7"/>
                      <a:pt x="30" y="0"/>
                      <a:pt x="24" y="0"/>
                    </a:cubicBezTo>
                    <a:cubicBezTo>
                      <a:pt x="19" y="0"/>
                      <a:pt x="18" y="1"/>
                      <a:pt x="18" y="1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" name="Group 139"/>
            <p:cNvGrpSpPr/>
            <p:nvPr/>
          </p:nvGrpSpPr>
          <p:grpSpPr bwMode="gray">
            <a:xfrm>
              <a:off x="14207331" y="7379153"/>
              <a:ext cx="684213" cy="2039938"/>
              <a:chOff x="14207331" y="7379153"/>
              <a:chExt cx="684213" cy="2039938"/>
            </a:xfrm>
          </p:grpSpPr>
          <p:sp>
            <p:nvSpPr>
              <p:cNvPr id="2065" name="Freeform 26"/>
              <p:cNvSpPr>
                <a:spLocks noEditPoints="1"/>
              </p:cNvSpPr>
              <p:nvPr/>
            </p:nvSpPr>
            <p:spPr bwMode="gray">
              <a:xfrm>
                <a:off x="14207331" y="7379153"/>
                <a:ext cx="684213" cy="2039938"/>
              </a:xfrm>
              <a:custGeom>
                <a:avLst/>
                <a:gdLst>
                  <a:gd name="T0" fmla="*/ 354 w 365"/>
                  <a:gd name="T1" fmla="*/ 318 h 1088"/>
                  <a:gd name="T2" fmla="*/ 342 w 365"/>
                  <a:gd name="T3" fmla="*/ 196 h 1088"/>
                  <a:gd name="T4" fmla="*/ 271 w 365"/>
                  <a:gd name="T5" fmla="*/ 165 h 1088"/>
                  <a:gd name="T6" fmla="*/ 234 w 365"/>
                  <a:gd name="T7" fmla="*/ 140 h 1088"/>
                  <a:gd name="T8" fmla="*/ 236 w 365"/>
                  <a:gd name="T9" fmla="*/ 99 h 1088"/>
                  <a:gd name="T10" fmla="*/ 191 w 365"/>
                  <a:gd name="T11" fmla="*/ 0 h 1088"/>
                  <a:gd name="T12" fmla="*/ 141 w 365"/>
                  <a:gd name="T13" fmla="*/ 73 h 1088"/>
                  <a:gd name="T14" fmla="*/ 140 w 365"/>
                  <a:gd name="T15" fmla="*/ 107 h 1088"/>
                  <a:gd name="T16" fmla="*/ 152 w 365"/>
                  <a:gd name="T17" fmla="*/ 134 h 1088"/>
                  <a:gd name="T18" fmla="*/ 130 w 365"/>
                  <a:gd name="T19" fmla="*/ 155 h 1088"/>
                  <a:gd name="T20" fmla="*/ 46 w 365"/>
                  <a:gd name="T21" fmla="*/ 183 h 1088"/>
                  <a:gd name="T22" fmla="*/ 28 w 365"/>
                  <a:gd name="T23" fmla="*/ 281 h 1088"/>
                  <a:gd name="T24" fmla="*/ 4 w 365"/>
                  <a:gd name="T25" fmla="*/ 342 h 1088"/>
                  <a:gd name="T26" fmla="*/ 13 w 365"/>
                  <a:gd name="T27" fmla="*/ 387 h 1088"/>
                  <a:gd name="T28" fmla="*/ 39 w 365"/>
                  <a:gd name="T29" fmla="*/ 441 h 1088"/>
                  <a:gd name="T30" fmla="*/ 73 w 365"/>
                  <a:gd name="T31" fmla="*/ 418 h 1088"/>
                  <a:gd name="T32" fmla="*/ 66 w 365"/>
                  <a:gd name="T33" fmla="*/ 512 h 1088"/>
                  <a:gd name="T34" fmla="*/ 81 w 365"/>
                  <a:gd name="T35" fmla="*/ 612 h 1088"/>
                  <a:gd name="T36" fmla="*/ 86 w 365"/>
                  <a:gd name="T37" fmla="*/ 948 h 1088"/>
                  <a:gd name="T38" fmla="*/ 85 w 365"/>
                  <a:gd name="T39" fmla="*/ 1023 h 1088"/>
                  <a:gd name="T40" fmla="*/ 61 w 365"/>
                  <a:gd name="T41" fmla="*/ 1065 h 1088"/>
                  <a:gd name="T42" fmla="*/ 99 w 365"/>
                  <a:gd name="T43" fmla="*/ 1085 h 1088"/>
                  <a:gd name="T44" fmla="*/ 134 w 365"/>
                  <a:gd name="T45" fmla="*/ 1041 h 1088"/>
                  <a:gd name="T46" fmla="*/ 160 w 365"/>
                  <a:gd name="T47" fmla="*/ 1009 h 1088"/>
                  <a:gd name="T48" fmla="*/ 159 w 365"/>
                  <a:gd name="T49" fmla="*/ 992 h 1088"/>
                  <a:gd name="T50" fmla="*/ 157 w 365"/>
                  <a:gd name="T51" fmla="*/ 888 h 1088"/>
                  <a:gd name="T52" fmla="*/ 181 w 365"/>
                  <a:gd name="T53" fmla="*/ 698 h 1088"/>
                  <a:gd name="T54" fmla="*/ 192 w 365"/>
                  <a:gd name="T55" fmla="*/ 610 h 1088"/>
                  <a:gd name="T56" fmla="*/ 201 w 365"/>
                  <a:gd name="T57" fmla="*/ 853 h 1088"/>
                  <a:gd name="T58" fmla="*/ 206 w 365"/>
                  <a:gd name="T59" fmla="*/ 973 h 1088"/>
                  <a:gd name="T60" fmla="*/ 222 w 365"/>
                  <a:gd name="T61" fmla="*/ 1004 h 1088"/>
                  <a:gd name="T62" fmla="*/ 224 w 365"/>
                  <a:gd name="T63" fmla="*/ 1037 h 1088"/>
                  <a:gd name="T64" fmla="*/ 229 w 365"/>
                  <a:gd name="T65" fmla="*/ 1064 h 1088"/>
                  <a:gd name="T66" fmla="*/ 293 w 365"/>
                  <a:gd name="T67" fmla="*/ 1075 h 1088"/>
                  <a:gd name="T68" fmla="*/ 276 w 365"/>
                  <a:gd name="T69" fmla="*/ 1018 h 1088"/>
                  <a:gd name="T70" fmla="*/ 272 w 365"/>
                  <a:gd name="T71" fmla="*/ 986 h 1088"/>
                  <a:gd name="T72" fmla="*/ 271 w 365"/>
                  <a:gd name="T73" fmla="*/ 921 h 1088"/>
                  <a:gd name="T74" fmla="*/ 291 w 365"/>
                  <a:gd name="T75" fmla="*/ 710 h 1088"/>
                  <a:gd name="T76" fmla="*/ 336 w 365"/>
                  <a:gd name="T77" fmla="*/ 592 h 1088"/>
                  <a:gd name="T78" fmla="*/ 310 w 365"/>
                  <a:gd name="T79" fmla="*/ 456 h 1088"/>
                  <a:gd name="T80" fmla="*/ 344 w 365"/>
                  <a:gd name="T81" fmla="*/ 406 h 1088"/>
                  <a:gd name="T82" fmla="*/ 80 w 365"/>
                  <a:gd name="T83" fmla="*/ 371 h 1088"/>
                  <a:gd name="T84" fmla="*/ 70 w 365"/>
                  <a:gd name="T85" fmla="*/ 339 h 1088"/>
                  <a:gd name="T86" fmla="*/ 80 w 365"/>
                  <a:gd name="T87" fmla="*/ 371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65" h="1088">
                    <a:moveTo>
                      <a:pt x="362" y="367"/>
                    </a:moveTo>
                    <a:cubicBezTo>
                      <a:pt x="365" y="363"/>
                      <a:pt x="359" y="352"/>
                      <a:pt x="359" y="344"/>
                    </a:cubicBezTo>
                    <a:cubicBezTo>
                      <a:pt x="359" y="335"/>
                      <a:pt x="355" y="324"/>
                      <a:pt x="354" y="318"/>
                    </a:cubicBezTo>
                    <a:cubicBezTo>
                      <a:pt x="353" y="311"/>
                      <a:pt x="353" y="296"/>
                      <a:pt x="353" y="285"/>
                    </a:cubicBezTo>
                    <a:cubicBezTo>
                      <a:pt x="353" y="274"/>
                      <a:pt x="351" y="260"/>
                      <a:pt x="348" y="242"/>
                    </a:cubicBezTo>
                    <a:cubicBezTo>
                      <a:pt x="345" y="225"/>
                      <a:pt x="342" y="204"/>
                      <a:pt x="342" y="196"/>
                    </a:cubicBezTo>
                    <a:cubicBezTo>
                      <a:pt x="341" y="189"/>
                      <a:pt x="336" y="189"/>
                      <a:pt x="332" y="186"/>
                    </a:cubicBezTo>
                    <a:cubicBezTo>
                      <a:pt x="329" y="183"/>
                      <a:pt x="316" y="182"/>
                      <a:pt x="305" y="174"/>
                    </a:cubicBezTo>
                    <a:cubicBezTo>
                      <a:pt x="293" y="167"/>
                      <a:pt x="278" y="168"/>
                      <a:pt x="271" y="165"/>
                    </a:cubicBezTo>
                    <a:cubicBezTo>
                      <a:pt x="264" y="162"/>
                      <a:pt x="251" y="160"/>
                      <a:pt x="251" y="160"/>
                    </a:cubicBezTo>
                    <a:cubicBezTo>
                      <a:pt x="251" y="160"/>
                      <a:pt x="248" y="155"/>
                      <a:pt x="246" y="153"/>
                    </a:cubicBezTo>
                    <a:cubicBezTo>
                      <a:pt x="243" y="152"/>
                      <a:pt x="237" y="146"/>
                      <a:pt x="234" y="140"/>
                    </a:cubicBezTo>
                    <a:cubicBezTo>
                      <a:pt x="232" y="134"/>
                      <a:pt x="228" y="134"/>
                      <a:pt x="228" y="134"/>
                    </a:cubicBezTo>
                    <a:cubicBezTo>
                      <a:pt x="228" y="123"/>
                      <a:pt x="233" y="116"/>
                      <a:pt x="233" y="112"/>
                    </a:cubicBezTo>
                    <a:cubicBezTo>
                      <a:pt x="233" y="108"/>
                      <a:pt x="234" y="102"/>
                      <a:pt x="236" y="99"/>
                    </a:cubicBezTo>
                    <a:cubicBezTo>
                      <a:pt x="237" y="95"/>
                      <a:pt x="239" y="85"/>
                      <a:pt x="240" y="70"/>
                    </a:cubicBezTo>
                    <a:cubicBezTo>
                      <a:pt x="241" y="56"/>
                      <a:pt x="236" y="32"/>
                      <a:pt x="229" y="18"/>
                    </a:cubicBezTo>
                    <a:cubicBezTo>
                      <a:pt x="222" y="5"/>
                      <a:pt x="198" y="0"/>
                      <a:pt x="191" y="0"/>
                    </a:cubicBezTo>
                    <a:cubicBezTo>
                      <a:pt x="184" y="0"/>
                      <a:pt x="172" y="4"/>
                      <a:pt x="164" y="7"/>
                    </a:cubicBezTo>
                    <a:cubicBezTo>
                      <a:pt x="156" y="11"/>
                      <a:pt x="148" y="22"/>
                      <a:pt x="143" y="35"/>
                    </a:cubicBezTo>
                    <a:cubicBezTo>
                      <a:pt x="138" y="47"/>
                      <a:pt x="141" y="73"/>
                      <a:pt x="141" y="73"/>
                    </a:cubicBezTo>
                    <a:cubicBezTo>
                      <a:pt x="141" y="73"/>
                      <a:pt x="136" y="70"/>
                      <a:pt x="133" y="70"/>
                    </a:cubicBezTo>
                    <a:cubicBezTo>
                      <a:pt x="130" y="71"/>
                      <a:pt x="133" y="81"/>
                      <a:pt x="133" y="85"/>
                    </a:cubicBezTo>
                    <a:cubicBezTo>
                      <a:pt x="132" y="89"/>
                      <a:pt x="137" y="103"/>
                      <a:pt x="140" y="107"/>
                    </a:cubicBezTo>
                    <a:cubicBezTo>
                      <a:pt x="142" y="110"/>
                      <a:pt x="148" y="110"/>
                      <a:pt x="148" y="110"/>
                    </a:cubicBezTo>
                    <a:cubicBezTo>
                      <a:pt x="149" y="118"/>
                      <a:pt x="149" y="118"/>
                      <a:pt x="149" y="118"/>
                    </a:cubicBezTo>
                    <a:cubicBezTo>
                      <a:pt x="152" y="134"/>
                      <a:pt x="152" y="134"/>
                      <a:pt x="152" y="134"/>
                    </a:cubicBezTo>
                    <a:cubicBezTo>
                      <a:pt x="152" y="134"/>
                      <a:pt x="148" y="136"/>
                      <a:pt x="147" y="136"/>
                    </a:cubicBezTo>
                    <a:cubicBezTo>
                      <a:pt x="146" y="137"/>
                      <a:pt x="138" y="146"/>
                      <a:pt x="135" y="150"/>
                    </a:cubicBezTo>
                    <a:cubicBezTo>
                      <a:pt x="132" y="154"/>
                      <a:pt x="130" y="155"/>
                      <a:pt x="130" y="155"/>
                    </a:cubicBezTo>
                    <a:cubicBezTo>
                      <a:pt x="130" y="155"/>
                      <a:pt x="117" y="158"/>
                      <a:pt x="112" y="158"/>
                    </a:cubicBezTo>
                    <a:cubicBezTo>
                      <a:pt x="105" y="157"/>
                      <a:pt x="98" y="164"/>
                      <a:pt x="82" y="168"/>
                    </a:cubicBezTo>
                    <a:cubicBezTo>
                      <a:pt x="65" y="171"/>
                      <a:pt x="54" y="177"/>
                      <a:pt x="46" y="183"/>
                    </a:cubicBezTo>
                    <a:cubicBezTo>
                      <a:pt x="38" y="188"/>
                      <a:pt x="46" y="210"/>
                      <a:pt x="45" y="219"/>
                    </a:cubicBezTo>
                    <a:cubicBezTo>
                      <a:pt x="44" y="227"/>
                      <a:pt x="44" y="245"/>
                      <a:pt x="41" y="252"/>
                    </a:cubicBezTo>
                    <a:cubicBezTo>
                      <a:pt x="38" y="259"/>
                      <a:pt x="29" y="275"/>
                      <a:pt x="28" y="281"/>
                    </a:cubicBezTo>
                    <a:cubicBezTo>
                      <a:pt x="26" y="288"/>
                      <a:pt x="28" y="295"/>
                      <a:pt x="25" y="299"/>
                    </a:cubicBezTo>
                    <a:cubicBezTo>
                      <a:pt x="22" y="303"/>
                      <a:pt x="16" y="312"/>
                      <a:pt x="12" y="319"/>
                    </a:cubicBezTo>
                    <a:cubicBezTo>
                      <a:pt x="8" y="327"/>
                      <a:pt x="8" y="329"/>
                      <a:pt x="4" y="342"/>
                    </a:cubicBezTo>
                    <a:cubicBezTo>
                      <a:pt x="0" y="356"/>
                      <a:pt x="0" y="353"/>
                      <a:pt x="2" y="360"/>
                    </a:cubicBezTo>
                    <a:cubicBezTo>
                      <a:pt x="4" y="368"/>
                      <a:pt x="5" y="370"/>
                      <a:pt x="9" y="373"/>
                    </a:cubicBezTo>
                    <a:cubicBezTo>
                      <a:pt x="13" y="377"/>
                      <a:pt x="10" y="384"/>
                      <a:pt x="13" y="387"/>
                    </a:cubicBezTo>
                    <a:cubicBezTo>
                      <a:pt x="15" y="389"/>
                      <a:pt x="15" y="399"/>
                      <a:pt x="19" y="402"/>
                    </a:cubicBezTo>
                    <a:cubicBezTo>
                      <a:pt x="23" y="405"/>
                      <a:pt x="24" y="413"/>
                      <a:pt x="27" y="422"/>
                    </a:cubicBezTo>
                    <a:cubicBezTo>
                      <a:pt x="29" y="431"/>
                      <a:pt x="33" y="436"/>
                      <a:pt x="39" y="441"/>
                    </a:cubicBezTo>
                    <a:cubicBezTo>
                      <a:pt x="45" y="446"/>
                      <a:pt x="50" y="439"/>
                      <a:pt x="55" y="434"/>
                    </a:cubicBezTo>
                    <a:cubicBezTo>
                      <a:pt x="60" y="429"/>
                      <a:pt x="59" y="424"/>
                      <a:pt x="62" y="423"/>
                    </a:cubicBezTo>
                    <a:cubicBezTo>
                      <a:pt x="65" y="422"/>
                      <a:pt x="72" y="422"/>
                      <a:pt x="73" y="418"/>
                    </a:cubicBezTo>
                    <a:cubicBezTo>
                      <a:pt x="75" y="414"/>
                      <a:pt x="78" y="418"/>
                      <a:pt x="78" y="418"/>
                    </a:cubicBezTo>
                    <a:cubicBezTo>
                      <a:pt x="68" y="459"/>
                      <a:pt x="68" y="459"/>
                      <a:pt x="68" y="459"/>
                    </a:cubicBezTo>
                    <a:cubicBezTo>
                      <a:pt x="68" y="459"/>
                      <a:pt x="66" y="484"/>
                      <a:pt x="66" y="512"/>
                    </a:cubicBezTo>
                    <a:cubicBezTo>
                      <a:pt x="66" y="540"/>
                      <a:pt x="59" y="562"/>
                      <a:pt x="57" y="576"/>
                    </a:cubicBezTo>
                    <a:cubicBezTo>
                      <a:pt x="54" y="590"/>
                      <a:pt x="64" y="593"/>
                      <a:pt x="69" y="600"/>
                    </a:cubicBezTo>
                    <a:cubicBezTo>
                      <a:pt x="74" y="607"/>
                      <a:pt x="79" y="605"/>
                      <a:pt x="81" y="612"/>
                    </a:cubicBezTo>
                    <a:cubicBezTo>
                      <a:pt x="82" y="619"/>
                      <a:pt x="85" y="674"/>
                      <a:pt x="86" y="696"/>
                    </a:cubicBezTo>
                    <a:cubicBezTo>
                      <a:pt x="87" y="718"/>
                      <a:pt x="81" y="810"/>
                      <a:pt x="82" y="842"/>
                    </a:cubicBezTo>
                    <a:cubicBezTo>
                      <a:pt x="83" y="873"/>
                      <a:pt x="86" y="928"/>
                      <a:pt x="86" y="948"/>
                    </a:cubicBezTo>
                    <a:cubicBezTo>
                      <a:pt x="85" y="969"/>
                      <a:pt x="87" y="980"/>
                      <a:pt x="89" y="988"/>
                    </a:cubicBezTo>
                    <a:cubicBezTo>
                      <a:pt x="91" y="997"/>
                      <a:pt x="96" y="1006"/>
                      <a:pt x="96" y="1006"/>
                    </a:cubicBezTo>
                    <a:cubicBezTo>
                      <a:pt x="92" y="1007"/>
                      <a:pt x="85" y="1023"/>
                      <a:pt x="85" y="1023"/>
                    </a:cubicBezTo>
                    <a:cubicBezTo>
                      <a:pt x="85" y="1023"/>
                      <a:pt x="81" y="1029"/>
                      <a:pt x="78" y="1033"/>
                    </a:cubicBezTo>
                    <a:cubicBezTo>
                      <a:pt x="76" y="1038"/>
                      <a:pt x="69" y="1051"/>
                      <a:pt x="67" y="1054"/>
                    </a:cubicBezTo>
                    <a:cubicBezTo>
                      <a:pt x="64" y="1058"/>
                      <a:pt x="61" y="1065"/>
                      <a:pt x="61" y="1065"/>
                    </a:cubicBezTo>
                    <a:cubicBezTo>
                      <a:pt x="61" y="1065"/>
                      <a:pt x="60" y="1071"/>
                      <a:pt x="60" y="1076"/>
                    </a:cubicBezTo>
                    <a:cubicBezTo>
                      <a:pt x="61" y="1081"/>
                      <a:pt x="69" y="1081"/>
                      <a:pt x="76" y="1083"/>
                    </a:cubicBezTo>
                    <a:cubicBezTo>
                      <a:pt x="82" y="1085"/>
                      <a:pt x="95" y="1085"/>
                      <a:pt x="99" y="1085"/>
                    </a:cubicBezTo>
                    <a:cubicBezTo>
                      <a:pt x="102" y="1085"/>
                      <a:pt x="113" y="1079"/>
                      <a:pt x="122" y="1074"/>
                    </a:cubicBezTo>
                    <a:cubicBezTo>
                      <a:pt x="130" y="1070"/>
                      <a:pt x="129" y="1063"/>
                      <a:pt x="130" y="1058"/>
                    </a:cubicBezTo>
                    <a:cubicBezTo>
                      <a:pt x="131" y="1052"/>
                      <a:pt x="134" y="1041"/>
                      <a:pt x="134" y="1041"/>
                    </a:cubicBezTo>
                    <a:cubicBezTo>
                      <a:pt x="134" y="1041"/>
                      <a:pt x="140" y="1043"/>
                      <a:pt x="143" y="1043"/>
                    </a:cubicBezTo>
                    <a:cubicBezTo>
                      <a:pt x="146" y="1044"/>
                      <a:pt x="159" y="1028"/>
                      <a:pt x="159" y="1028"/>
                    </a:cubicBezTo>
                    <a:cubicBezTo>
                      <a:pt x="160" y="1009"/>
                      <a:pt x="160" y="1009"/>
                      <a:pt x="160" y="1009"/>
                    </a:cubicBezTo>
                    <a:cubicBezTo>
                      <a:pt x="158" y="1005"/>
                      <a:pt x="158" y="1005"/>
                      <a:pt x="158" y="1005"/>
                    </a:cubicBezTo>
                    <a:cubicBezTo>
                      <a:pt x="156" y="998"/>
                      <a:pt x="156" y="998"/>
                      <a:pt x="156" y="998"/>
                    </a:cubicBezTo>
                    <a:cubicBezTo>
                      <a:pt x="156" y="998"/>
                      <a:pt x="158" y="993"/>
                      <a:pt x="159" y="992"/>
                    </a:cubicBezTo>
                    <a:cubicBezTo>
                      <a:pt x="159" y="991"/>
                      <a:pt x="159" y="970"/>
                      <a:pt x="159" y="963"/>
                    </a:cubicBezTo>
                    <a:cubicBezTo>
                      <a:pt x="159" y="956"/>
                      <a:pt x="157" y="935"/>
                      <a:pt x="155" y="923"/>
                    </a:cubicBezTo>
                    <a:cubicBezTo>
                      <a:pt x="153" y="912"/>
                      <a:pt x="154" y="897"/>
                      <a:pt x="157" y="888"/>
                    </a:cubicBezTo>
                    <a:cubicBezTo>
                      <a:pt x="160" y="879"/>
                      <a:pt x="163" y="855"/>
                      <a:pt x="167" y="843"/>
                    </a:cubicBezTo>
                    <a:cubicBezTo>
                      <a:pt x="170" y="830"/>
                      <a:pt x="176" y="788"/>
                      <a:pt x="177" y="776"/>
                    </a:cubicBezTo>
                    <a:cubicBezTo>
                      <a:pt x="178" y="763"/>
                      <a:pt x="180" y="713"/>
                      <a:pt x="181" y="698"/>
                    </a:cubicBezTo>
                    <a:cubicBezTo>
                      <a:pt x="183" y="683"/>
                      <a:pt x="183" y="625"/>
                      <a:pt x="183" y="612"/>
                    </a:cubicBezTo>
                    <a:cubicBezTo>
                      <a:pt x="183" y="600"/>
                      <a:pt x="187" y="595"/>
                      <a:pt x="189" y="596"/>
                    </a:cubicBezTo>
                    <a:cubicBezTo>
                      <a:pt x="191" y="598"/>
                      <a:pt x="193" y="601"/>
                      <a:pt x="192" y="610"/>
                    </a:cubicBezTo>
                    <a:cubicBezTo>
                      <a:pt x="191" y="618"/>
                      <a:pt x="195" y="649"/>
                      <a:pt x="195" y="687"/>
                    </a:cubicBezTo>
                    <a:cubicBezTo>
                      <a:pt x="195" y="726"/>
                      <a:pt x="194" y="759"/>
                      <a:pt x="196" y="785"/>
                    </a:cubicBezTo>
                    <a:cubicBezTo>
                      <a:pt x="197" y="810"/>
                      <a:pt x="200" y="832"/>
                      <a:pt x="201" y="853"/>
                    </a:cubicBezTo>
                    <a:cubicBezTo>
                      <a:pt x="202" y="874"/>
                      <a:pt x="210" y="896"/>
                      <a:pt x="214" y="917"/>
                    </a:cubicBezTo>
                    <a:cubicBezTo>
                      <a:pt x="218" y="937"/>
                      <a:pt x="216" y="942"/>
                      <a:pt x="215" y="950"/>
                    </a:cubicBezTo>
                    <a:cubicBezTo>
                      <a:pt x="214" y="958"/>
                      <a:pt x="209" y="964"/>
                      <a:pt x="206" y="973"/>
                    </a:cubicBezTo>
                    <a:cubicBezTo>
                      <a:pt x="204" y="981"/>
                      <a:pt x="204" y="988"/>
                      <a:pt x="205" y="992"/>
                    </a:cubicBezTo>
                    <a:cubicBezTo>
                      <a:pt x="206" y="996"/>
                      <a:pt x="222" y="1000"/>
                      <a:pt x="222" y="1000"/>
                    </a:cubicBezTo>
                    <a:cubicBezTo>
                      <a:pt x="222" y="1004"/>
                      <a:pt x="222" y="1004"/>
                      <a:pt x="222" y="1004"/>
                    </a:cubicBezTo>
                    <a:cubicBezTo>
                      <a:pt x="222" y="1004"/>
                      <a:pt x="218" y="1005"/>
                      <a:pt x="217" y="1007"/>
                    </a:cubicBezTo>
                    <a:cubicBezTo>
                      <a:pt x="216" y="1010"/>
                      <a:pt x="218" y="1029"/>
                      <a:pt x="218" y="1030"/>
                    </a:cubicBezTo>
                    <a:cubicBezTo>
                      <a:pt x="219" y="1031"/>
                      <a:pt x="223" y="1035"/>
                      <a:pt x="224" y="1037"/>
                    </a:cubicBezTo>
                    <a:cubicBezTo>
                      <a:pt x="226" y="1040"/>
                      <a:pt x="232" y="1043"/>
                      <a:pt x="232" y="1043"/>
                    </a:cubicBezTo>
                    <a:cubicBezTo>
                      <a:pt x="231" y="1053"/>
                      <a:pt x="231" y="1053"/>
                      <a:pt x="231" y="1053"/>
                    </a:cubicBezTo>
                    <a:cubicBezTo>
                      <a:pt x="231" y="1053"/>
                      <a:pt x="231" y="1059"/>
                      <a:pt x="229" y="1064"/>
                    </a:cubicBezTo>
                    <a:cubicBezTo>
                      <a:pt x="228" y="1070"/>
                      <a:pt x="236" y="1074"/>
                      <a:pt x="240" y="1078"/>
                    </a:cubicBezTo>
                    <a:cubicBezTo>
                      <a:pt x="245" y="1082"/>
                      <a:pt x="260" y="1088"/>
                      <a:pt x="270" y="1088"/>
                    </a:cubicBezTo>
                    <a:cubicBezTo>
                      <a:pt x="279" y="1088"/>
                      <a:pt x="293" y="1083"/>
                      <a:pt x="293" y="1075"/>
                    </a:cubicBezTo>
                    <a:cubicBezTo>
                      <a:pt x="293" y="1066"/>
                      <a:pt x="293" y="1057"/>
                      <a:pt x="293" y="1057"/>
                    </a:cubicBezTo>
                    <a:cubicBezTo>
                      <a:pt x="293" y="1057"/>
                      <a:pt x="292" y="1050"/>
                      <a:pt x="288" y="1044"/>
                    </a:cubicBezTo>
                    <a:cubicBezTo>
                      <a:pt x="285" y="1039"/>
                      <a:pt x="278" y="1023"/>
                      <a:pt x="276" y="1018"/>
                    </a:cubicBezTo>
                    <a:cubicBezTo>
                      <a:pt x="273" y="1014"/>
                      <a:pt x="271" y="1006"/>
                      <a:pt x="271" y="1006"/>
                    </a:cubicBezTo>
                    <a:cubicBezTo>
                      <a:pt x="274" y="1005"/>
                      <a:pt x="274" y="1005"/>
                      <a:pt x="274" y="1005"/>
                    </a:cubicBezTo>
                    <a:cubicBezTo>
                      <a:pt x="274" y="1005"/>
                      <a:pt x="272" y="990"/>
                      <a:pt x="272" y="986"/>
                    </a:cubicBezTo>
                    <a:cubicBezTo>
                      <a:pt x="272" y="983"/>
                      <a:pt x="270" y="969"/>
                      <a:pt x="268" y="965"/>
                    </a:cubicBezTo>
                    <a:cubicBezTo>
                      <a:pt x="266" y="962"/>
                      <a:pt x="264" y="956"/>
                      <a:pt x="265" y="953"/>
                    </a:cubicBezTo>
                    <a:cubicBezTo>
                      <a:pt x="265" y="949"/>
                      <a:pt x="269" y="935"/>
                      <a:pt x="271" y="921"/>
                    </a:cubicBezTo>
                    <a:cubicBezTo>
                      <a:pt x="273" y="908"/>
                      <a:pt x="277" y="892"/>
                      <a:pt x="279" y="871"/>
                    </a:cubicBezTo>
                    <a:cubicBezTo>
                      <a:pt x="281" y="851"/>
                      <a:pt x="285" y="819"/>
                      <a:pt x="284" y="795"/>
                    </a:cubicBezTo>
                    <a:cubicBezTo>
                      <a:pt x="283" y="771"/>
                      <a:pt x="289" y="725"/>
                      <a:pt x="291" y="710"/>
                    </a:cubicBezTo>
                    <a:cubicBezTo>
                      <a:pt x="293" y="695"/>
                      <a:pt x="297" y="617"/>
                      <a:pt x="297" y="617"/>
                    </a:cubicBezTo>
                    <a:cubicBezTo>
                      <a:pt x="297" y="617"/>
                      <a:pt x="311" y="612"/>
                      <a:pt x="317" y="611"/>
                    </a:cubicBezTo>
                    <a:cubicBezTo>
                      <a:pt x="322" y="610"/>
                      <a:pt x="335" y="599"/>
                      <a:pt x="336" y="592"/>
                    </a:cubicBezTo>
                    <a:cubicBezTo>
                      <a:pt x="337" y="586"/>
                      <a:pt x="334" y="564"/>
                      <a:pt x="326" y="551"/>
                    </a:cubicBezTo>
                    <a:cubicBezTo>
                      <a:pt x="317" y="538"/>
                      <a:pt x="315" y="506"/>
                      <a:pt x="311" y="494"/>
                    </a:cubicBezTo>
                    <a:cubicBezTo>
                      <a:pt x="308" y="482"/>
                      <a:pt x="311" y="464"/>
                      <a:pt x="310" y="456"/>
                    </a:cubicBezTo>
                    <a:cubicBezTo>
                      <a:pt x="310" y="448"/>
                      <a:pt x="305" y="432"/>
                      <a:pt x="305" y="432"/>
                    </a:cubicBezTo>
                    <a:cubicBezTo>
                      <a:pt x="305" y="432"/>
                      <a:pt x="320" y="426"/>
                      <a:pt x="323" y="425"/>
                    </a:cubicBezTo>
                    <a:cubicBezTo>
                      <a:pt x="326" y="423"/>
                      <a:pt x="336" y="412"/>
                      <a:pt x="344" y="406"/>
                    </a:cubicBezTo>
                    <a:cubicBezTo>
                      <a:pt x="351" y="401"/>
                      <a:pt x="359" y="392"/>
                      <a:pt x="362" y="388"/>
                    </a:cubicBezTo>
                    <a:cubicBezTo>
                      <a:pt x="365" y="384"/>
                      <a:pt x="359" y="372"/>
                      <a:pt x="362" y="367"/>
                    </a:cubicBezTo>
                    <a:close/>
                    <a:moveTo>
                      <a:pt x="80" y="371"/>
                    </a:moveTo>
                    <a:cubicBezTo>
                      <a:pt x="69" y="368"/>
                      <a:pt x="69" y="368"/>
                      <a:pt x="69" y="368"/>
                    </a:cubicBezTo>
                    <a:cubicBezTo>
                      <a:pt x="69" y="368"/>
                      <a:pt x="72" y="354"/>
                      <a:pt x="73" y="349"/>
                    </a:cubicBezTo>
                    <a:cubicBezTo>
                      <a:pt x="73" y="345"/>
                      <a:pt x="70" y="344"/>
                      <a:pt x="70" y="339"/>
                    </a:cubicBezTo>
                    <a:cubicBezTo>
                      <a:pt x="70" y="334"/>
                      <a:pt x="80" y="324"/>
                      <a:pt x="80" y="324"/>
                    </a:cubicBezTo>
                    <a:cubicBezTo>
                      <a:pt x="87" y="325"/>
                      <a:pt x="87" y="325"/>
                      <a:pt x="87" y="325"/>
                    </a:cubicBezTo>
                    <a:lnTo>
                      <a:pt x="80" y="3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6" name="Freeform 27"/>
              <p:cNvSpPr>
                <a:spLocks/>
              </p:cNvSpPr>
              <p:nvPr/>
            </p:nvSpPr>
            <p:spPr bwMode="gray">
              <a:xfrm>
                <a:off x="14485143" y="7634741"/>
                <a:ext cx="155575" cy="323850"/>
              </a:xfrm>
              <a:custGeom>
                <a:avLst/>
                <a:gdLst>
                  <a:gd name="T0" fmla="*/ 5 w 83"/>
                  <a:gd name="T1" fmla="*/ 2 h 173"/>
                  <a:gd name="T2" fmla="*/ 18 w 83"/>
                  <a:gd name="T3" fmla="*/ 25 h 173"/>
                  <a:gd name="T4" fmla="*/ 34 w 83"/>
                  <a:gd name="T5" fmla="*/ 36 h 173"/>
                  <a:gd name="T6" fmla="*/ 45 w 83"/>
                  <a:gd name="T7" fmla="*/ 38 h 173"/>
                  <a:gd name="T8" fmla="*/ 61 w 83"/>
                  <a:gd name="T9" fmla="*/ 30 h 173"/>
                  <a:gd name="T10" fmla="*/ 70 w 83"/>
                  <a:gd name="T11" fmla="*/ 17 h 173"/>
                  <a:gd name="T12" fmla="*/ 78 w 83"/>
                  <a:gd name="T13" fmla="*/ 1 h 173"/>
                  <a:gd name="T14" fmla="*/ 82 w 83"/>
                  <a:gd name="T15" fmla="*/ 3 h 173"/>
                  <a:gd name="T16" fmla="*/ 81 w 83"/>
                  <a:gd name="T17" fmla="*/ 21 h 173"/>
                  <a:gd name="T18" fmla="*/ 73 w 83"/>
                  <a:gd name="T19" fmla="*/ 52 h 173"/>
                  <a:gd name="T20" fmla="*/ 67 w 83"/>
                  <a:gd name="T21" fmla="*/ 69 h 173"/>
                  <a:gd name="T22" fmla="*/ 57 w 83"/>
                  <a:gd name="T23" fmla="*/ 59 h 173"/>
                  <a:gd name="T24" fmla="*/ 65 w 83"/>
                  <a:gd name="T25" fmla="*/ 72 h 173"/>
                  <a:gd name="T26" fmla="*/ 54 w 83"/>
                  <a:gd name="T27" fmla="*/ 109 h 173"/>
                  <a:gd name="T28" fmla="*/ 32 w 83"/>
                  <a:gd name="T29" fmla="*/ 164 h 173"/>
                  <a:gd name="T30" fmla="*/ 19 w 83"/>
                  <a:gd name="T31" fmla="*/ 164 h 173"/>
                  <a:gd name="T32" fmla="*/ 11 w 83"/>
                  <a:gd name="T33" fmla="*/ 126 h 173"/>
                  <a:gd name="T34" fmla="*/ 6 w 83"/>
                  <a:gd name="T35" fmla="*/ 88 h 173"/>
                  <a:gd name="T36" fmla="*/ 6 w 83"/>
                  <a:gd name="T37" fmla="*/ 70 h 173"/>
                  <a:gd name="T38" fmla="*/ 17 w 83"/>
                  <a:gd name="T39" fmla="*/ 61 h 173"/>
                  <a:gd name="T40" fmla="*/ 5 w 83"/>
                  <a:gd name="T41" fmla="*/ 61 h 173"/>
                  <a:gd name="T42" fmla="*/ 2 w 83"/>
                  <a:gd name="T43" fmla="*/ 31 h 173"/>
                  <a:gd name="T44" fmla="*/ 2 w 83"/>
                  <a:gd name="T45" fmla="*/ 3 h 173"/>
                  <a:gd name="T46" fmla="*/ 5 w 83"/>
                  <a:gd name="T47" fmla="*/ 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173">
                    <a:moveTo>
                      <a:pt x="5" y="2"/>
                    </a:moveTo>
                    <a:cubicBezTo>
                      <a:pt x="6" y="8"/>
                      <a:pt x="14" y="21"/>
                      <a:pt x="18" y="25"/>
                    </a:cubicBezTo>
                    <a:cubicBezTo>
                      <a:pt x="22" y="28"/>
                      <a:pt x="30" y="36"/>
                      <a:pt x="34" y="36"/>
                    </a:cubicBezTo>
                    <a:cubicBezTo>
                      <a:pt x="37" y="37"/>
                      <a:pt x="42" y="38"/>
                      <a:pt x="45" y="38"/>
                    </a:cubicBezTo>
                    <a:cubicBezTo>
                      <a:pt x="49" y="37"/>
                      <a:pt x="58" y="33"/>
                      <a:pt x="61" y="30"/>
                    </a:cubicBezTo>
                    <a:cubicBezTo>
                      <a:pt x="64" y="27"/>
                      <a:pt x="68" y="21"/>
                      <a:pt x="70" y="17"/>
                    </a:cubicBezTo>
                    <a:cubicBezTo>
                      <a:pt x="71" y="14"/>
                      <a:pt x="78" y="1"/>
                      <a:pt x="78" y="1"/>
                    </a:cubicBezTo>
                    <a:cubicBezTo>
                      <a:pt x="78" y="1"/>
                      <a:pt x="81" y="0"/>
                      <a:pt x="82" y="3"/>
                    </a:cubicBezTo>
                    <a:cubicBezTo>
                      <a:pt x="83" y="6"/>
                      <a:pt x="82" y="13"/>
                      <a:pt x="81" y="21"/>
                    </a:cubicBezTo>
                    <a:cubicBezTo>
                      <a:pt x="80" y="29"/>
                      <a:pt x="75" y="45"/>
                      <a:pt x="73" y="52"/>
                    </a:cubicBezTo>
                    <a:cubicBezTo>
                      <a:pt x="71" y="59"/>
                      <a:pt x="67" y="69"/>
                      <a:pt x="67" y="69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7" y="59"/>
                      <a:pt x="64" y="71"/>
                      <a:pt x="65" y="72"/>
                    </a:cubicBezTo>
                    <a:cubicBezTo>
                      <a:pt x="65" y="73"/>
                      <a:pt x="54" y="109"/>
                      <a:pt x="54" y="109"/>
                    </a:cubicBezTo>
                    <a:cubicBezTo>
                      <a:pt x="54" y="109"/>
                      <a:pt x="34" y="156"/>
                      <a:pt x="32" y="164"/>
                    </a:cubicBezTo>
                    <a:cubicBezTo>
                      <a:pt x="31" y="173"/>
                      <a:pt x="21" y="171"/>
                      <a:pt x="19" y="164"/>
                    </a:cubicBezTo>
                    <a:cubicBezTo>
                      <a:pt x="18" y="157"/>
                      <a:pt x="11" y="126"/>
                      <a:pt x="11" y="126"/>
                    </a:cubicBezTo>
                    <a:cubicBezTo>
                      <a:pt x="11" y="126"/>
                      <a:pt x="6" y="94"/>
                      <a:pt x="6" y="88"/>
                    </a:cubicBezTo>
                    <a:cubicBezTo>
                      <a:pt x="6" y="81"/>
                      <a:pt x="6" y="70"/>
                      <a:pt x="6" y="70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3" y="41"/>
                      <a:pt x="2" y="31"/>
                    </a:cubicBezTo>
                    <a:cubicBezTo>
                      <a:pt x="1" y="21"/>
                      <a:pt x="0" y="4"/>
                      <a:pt x="2" y="3"/>
                    </a:cubicBezTo>
                    <a:cubicBezTo>
                      <a:pt x="3" y="2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7" name="Freeform 28"/>
              <p:cNvSpPr>
                <a:spLocks/>
              </p:cNvSpPr>
              <p:nvPr/>
            </p:nvSpPr>
            <p:spPr bwMode="gray">
              <a:xfrm>
                <a:off x="14508956" y="7701416"/>
                <a:ext cx="79375" cy="255588"/>
              </a:xfrm>
              <a:custGeom>
                <a:avLst/>
                <a:gdLst>
                  <a:gd name="T0" fmla="*/ 27 w 42"/>
                  <a:gd name="T1" fmla="*/ 0 h 136"/>
                  <a:gd name="T2" fmla="*/ 13 w 42"/>
                  <a:gd name="T3" fmla="*/ 7 h 136"/>
                  <a:gd name="T4" fmla="*/ 13 w 42"/>
                  <a:gd name="T5" fmla="*/ 17 h 136"/>
                  <a:gd name="T6" fmla="*/ 17 w 42"/>
                  <a:gd name="T7" fmla="*/ 24 h 136"/>
                  <a:gd name="T8" fmla="*/ 10 w 42"/>
                  <a:gd name="T9" fmla="*/ 40 h 136"/>
                  <a:gd name="T10" fmla="*/ 2 w 42"/>
                  <a:gd name="T11" fmla="*/ 67 h 136"/>
                  <a:gd name="T12" fmla="*/ 1 w 42"/>
                  <a:gd name="T13" fmla="*/ 100 h 136"/>
                  <a:gd name="T14" fmla="*/ 13 w 42"/>
                  <a:gd name="T15" fmla="*/ 136 h 136"/>
                  <a:gd name="T16" fmla="*/ 27 w 42"/>
                  <a:gd name="T17" fmla="*/ 114 h 136"/>
                  <a:gd name="T18" fmla="*/ 37 w 42"/>
                  <a:gd name="T19" fmla="*/ 78 h 136"/>
                  <a:gd name="T20" fmla="*/ 38 w 42"/>
                  <a:gd name="T21" fmla="*/ 50 h 136"/>
                  <a:gd name="T22" fmla="*/ 27 w 42"/>
                  <a:gd name="T23" fmla="*/ 25 h 136"/>
                  <a:gd name="T24" fmla="*/ 34 w 42"/>
                  <a:gd name="T25" fmla="*/ 20 h 136"/>
                  <a:gd name="T26" fmla="*/ 36 w 42"/>
                  <a:gd name="T27" fmla="*/ 10 h 136"/>
                  <a:gd name="T28" fmla="*/ 27 w 42"/>
                  <a:gd name="T2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136">
                    <a:moveTo>
                      <a:pt x="27" y="0"/>
                    </a:moveTo>
                    <a:cubicBezTo>
                      <a:pt x="22" y="0"/>
                      <a:pt x="16" y="2"/>
                      <a:pt x="13" y="7"/>
                    </a:cubicBezTo>
                    <a:cubicBezTo>
                      <a:pt x="11" y="11"/>
                      <a:pt x="12" y="14"/>
                      <a:pt x="13" y="17"/>
                    </a:cubicBezTo>
                    <a:cubicBezTo>
                      <a:pt x="14" y="20"/>
                      <a:pt x="17" y="24"/>
                      <a:pt x="17" y="24"/>
                    </a:cubicBezTo>
                    <a:cubicBezTo>
                      <a:pt x="17" y="24"/>
                      <a:pt x="14" y="33"/>
                      <a:pt x="10" y="40"/>
                    </a:cubicBezTo>
                    <a:cubicBezTo>
                      <a:pt x="7" y="47"/>
                      <a:pt x="3" y="56"/>
                      <a:pt x="2" y="67"/>
                    </a:cubicBezTo>
                    <a:cubicBezTo>
                      <a:pt x="1" y="78"/>
                      <a:pt x="0" y="90"/>
                      <a:pt x="1" y="100"/>
                    </a:cubicBezTo>
                    <a:cubicBezTo>
                      <a:pt x="2" y="109"/>
                      <a:pt x="2" y="136"/>
                      <a:pt x="13" y="136"/>
                    </a:cubicBezTo>
                    <a:cubicBezTo>
                      <a:pt x="23" y="136"/>
                      <a:pt x="24" y="120"/>
                      <a:pt x="27" y="114"/>
                    </a:cubicBezTo>
                    <a:cubicBezTo>
                      <a:pt x="29" y="108"/>
                      <a:pt x="36" y="88"/>
                      <a:pt x="37" y="78"/>
                    </a:cubicBezTo>
                    <a:cubicBezTo>
                      <a:pt x="38" y="68"/>
                      <a:pt x="42" y="58"/>
                      <a:pt x="38" y="50"/>
                    </a:cubicBezTo>
                    <a:cubicBezTo>
                      <a:pt x="35" y="41"/>
                      <a:pt x="27" y="27"/>
                      <a:pt x="27" y="25"/>
                    </a:cubicBezTo>
                    <a:cubicBezTo>
                      <a:pt x="27" y="23"/>
                      <a:pt x="32" y="22"/>
                      <a:pt x="34" y="20"/>
                    </a:cubicBezTo>
                    <a:cubicBezTo>
                      <a:pt x="35" y="17"/>
                      <a:pt x="38" y="14"/>
                      <a:pt x="36" y="10"/>
                    </a:cubicBezTo>
                    <a:cubicBezTo>
                      <a:pt x="35" y="5"/>
                      <a:pt x="33" y="0"/>
                      <a:pt x="27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8" name="Freeform 29"/>
              <p:cNvSpPr>
                <a:spLocks/>
              </p:cNvSpPr>
              <p:nvPr/>
            </p:nvSpPr>
            <p:spPr bwMode="gray">
              <a:xfrm>
                <a:off x="14337506" y="7898266"/>
                <a:ext cx="511175" cy="295275"/>
              </a:xfrm>
              <a:custGeom>
                <a:avLst/>
                <a:gdLst>
                  <a:gd name="T0" fmla="*/ 267 w 273"/>
                  <a:gd name="T1" fmla="*/ 2 h 157"/>
                  <a:gd name="T2" fmla="*/ 219 w 273"/>
                  <a:gd name="T3" fmla="*/ 23 h 157"/>
                  <a:gd name="T4" fmla="*/ 163 w 273"/>
                  <a:gd name="T5" fmla="*/ 62 h 157"/>
                  <a:gd name="T6" fmla="*/ 12 w 273"/>
                  <a:gd name="T7" fmla="*/ 10 h 157"/>
                  <a:gd name="T8" fmla="*/ 1 w 273"/>
                  <a:gd name="T9" fmla="*/ 9 h 157"/>
                  <a:gd name="T10" fmla="*/ 0 w 273"/>
                  <a:gd name="T11" fmla="*/ 34 h 157"/>
                  <a:gd name="T12" fmla="*/ 13 w 273"/>
                  <a:gd name="T13" fmla="*/ 39 h 157"/>
                  <a:gd name="T14" fmla="*/ 8 w 273"/>
                  <a:gd name="T15" fmla="*/ 104 h 157"/>
                  <a:gd name="T16" fmla="*/ 18 w 273"/>
                  <a:gd name="T17" fmla="*/ 112 h 157"/>
                  <a:gd name="T18" fmla="*/ 26 w 273"/>
                  <a:gd name="T19" fmla="*/ 116 h 157"/>
                  <a:gd name="T20" fmla="*/ 31 w 273"/>
                  <a:gd name="T21" fmla="*/ 124 h 157"/>
                  <a:gd name="T22" fmla="*/ 134 w 273"/>
                  <a:gd name="T23" fmla="*/ 157 h 157"/>
                  <a:gd name="T24" fmla="*/ 148 w 273"/>
                  <a:gd name="T25" fmla="*/ 144 h 157"/>
                  <a:gd name="T26" fmla="*/ 147 w 273"/>
                  <a:gd name="T27" fmla="*/ 143 h 157"/>
                  <a:gd name="T28" fmla="*/ 131 w 273"/>
                  <a:gd name="T29" fmla="*/ 134 h 157"/>
                  <a:gd name="T30" fmla="*/ 110 w 273"/>
                  <a:gd name="T31" fmla="*/ 117 h 157"/>
                  <a:gd name="T32" fmla="*/ 99 w 273"/>
                  <a:gd name="T33" fmla="*/ 103 h 157"/>
                  <a:gd name="T34" fmla="*/ 102 w 273"/>
                  <a:gd name="T35" fmla="*/ 99 h 157"/>
                  <a:gd name="T36" fmla="*/ 99 w 273"/>
                  <a:gd name="T37" fmla="*/ 96 h 157"/>
                  <a:gd name="T38" fmla="*/ 98 w 273"/>
                  <a:gd name="T39" fmla="*/ 89 h 157"/>
                  <a:gd name="T40" fmla="*/ 107 w 273"/>
                  <a:gd name="T41" fmla="*/ 87 h 157"/>
                  <a:gd name="T42" fmla="*/ 124 w 273"/>
                  <a:gd name="T43" fmla="*/ 99 h 157"/>
                  <a:gd name="T44" fmla="*/ 118 w 273"/>
                  <a:gd name="T45" fmla="*/ 89 h 157"/>
                  <a:gd name="T46" fmla="*/ 126 w 273"/>
                  <a:gd name="T47" fmla="*/ 88 h 157"/>
                  <a:gd name="T48" fmla="*/ 137 w 273"/>
                  <a:gd name="T49" fmla="*/ 92 h 157"/>
                  <a:gd name="T50" fmla="*/ 154 w 273"/>
                  <a:gd name="T51" fmla="*/ 103 h 157"/>
                  <a:gd name="T52" fmla="*/ 168 w 273"/>
                  <a:gd name="T53" fmla="*/ 102 h 157"/>
                  <a:gd name="T54" fmla="*/ 175 w 273"/>
                  <a:gd name="T55" fmla="*/ 97 h 157"/>
                  <a:gd name="T56" fmla="*/ 174 w 273"/>
                  <a:gd name="T57" fmla="*/ 88 h 157"/>
                  <a:gd name="T58" fmla="*/ 177 w 273"/>
                  <a:gd name="T59" fmla="*/ 75 h 157"/>
                  <a:gd name="T60" fmla="*/ 187 w 273"/>
                  <a:gd name="T61" fmla="*/ 66 h 157"/>
                  <a:gd name="T62" fmla="*/ 191 w 273"/>
                  <a:gd name="T63" fmla="*/ 72 h 157"/>
                  <a:gd name="T64" fmla="*/ 192 w 273"/>
                  <a:gd name="T65" fmla="*/ 83 h 157"/>
                  <a:gd name="T66" fmla="*/ 196 w 273"/>
                  <a:gd name="T67" fmla="*/ 101 h 157"/>
                  <a:gd name="T68" fmla="*/ 197 w 273"/>
                  <a:gd name="T69" fmla="*/ 108 h 157"/>
                  <a:gd name="T70" fmla="*/ 222 w 273"/>
                  <a:gd name="T71" fmla="*/ 87 h 157"/>
                  <a:gd name="T72" fmla="*/ 236 w 273"/>
                  <a:gd name="T73" fmla="*/ 62 h 157"/>
                  <a:gd name="T74" fmla="*/ 273 w 273"/>
                  <a:gd name="T75" fmla="*/ 2 h 157"/>
                  <a:gd name="T76" fmla="*/ 267 w 273"/>
                  <a:gd name="T77" fmla="*/ 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3" h="157">
                    <a:moveTo>
                      <a:pt x="267" y="2"/>
                    </a:moveTo>
                    <a:cubicBezTo>
                      <a:pt x="261" y="4"/>
                      <a:pt x="232" y="17"/>
                      <a:pt x="219" y="23"/>
                    </a:cubicBezTo>
                    <a:cubicBezTo>
                      <a:pt x="206" y="30"/>
                      <a:pt x="174" y="49"/>
                      <a:pt x="163" y="62"/>
                    </a:cubicBezTo>
                    <a:cubicBezTo>
                      <a:pt x="163" y="62"/>
                      <a:pt x="110" y="29"/>
                      <a:pt x="12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26" y="116"/>
                      <a:pt x="26" y="116"/>
                      <a:pt x="26" y="116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134" y="157"/>
                      <a:pt x="134" y="157"/>
                      <a:pt x="134" y="157"/>
                    </a:cubicBezTo>
                    <a:cubicBezTo>
                      <a:pt x="134" y="157"/>
                      <a:pt x="140" y="151"/>
                      <a:pt x="148" y="144"/>
                    </a:cubicBezTo>
                    <a:cubicBezTo>
                      <a:pt x="148" y="143"/>
                      <a:pt x="147" y="143"/>
                      <a:pt x="147" y="143"/>
                    </a:cubicBezTo>
                    <a:cubicBezTo>
                      <a:pt x="140" y="142"/>
                      <a:pt x="137" y="139"/>
                      <a:pt x="131" y="134"/>
                    </a:cubicBezTo>
                    <a:cubicBezTo>
                      <a:pt x="126" y="130"/>
                      <a:pt x="116" y="122"/>
                      <a:pt x="110" y="117"/>
                    </a:cubicBezTo>
                    <a:cubicBezTo>
                      <a:pt x="104" y="112"/>
                      <a:pt x="100" y="106"/>
                      <a:pt x="99" y="103"/>
                    </a:cubicBezTo>
                    <a:cubicBezTo>
                      <a:pt x="99" y="99"/>
                      <a:pt x="102" y="99"/>
                      <a:pt x="102" y="99"/>
                    </a:cubicBezTo>
                    <a:cubicBezTo>
                      <a:pt x="102" y="99"/>
                      <a:pt x="100" y="97"/>
                      <a:pt x="99" y="96"/>
                    </a:cubicBezTo>
                    <a:cubicBezTo>
                      <a:pt x="97" y="95"/>
                      <a:pt x="97" y="91"/>
                      <a:pt x="98" y="89"/>
                    </a:cubicBezTo>
                    <a:cubicBezTo>
                      <a:pt x="99" y="86"/>
                      <a:pt x="105" y="86"/>
                      <a:pt x="107" y="87"/>
                    </a:cubicBezTo>
                    <a:cubicBezTo>
                      <a:pt x="108" y="87"/>
                      <a:pt x="120" y="96"/>
                      <a:pt x="124" y="99"/>
                    </a:cubicBezTo>
                    <a:cubicBezTo>
                      <a:pt x="121" y="97"/>
                      <a:pt x="118" y="91"/>
                      <a:pt x="118" y="89"/>
                    </a:cubicBezTo>
                    <a:cubicBezTo>
                      <a:pt x="118" y="87"/>
                      <a:pt x="124" y="87"/>
                      <a:pt x="126" y="88"/>
                    </a:cubicBezTo>
                    <a:cubicBezTo>
                      <a:pt x="128" y="89"/>
                      <a:pt x="133" y="90"/>
                      <a:pt x="137" y="92"/>
                    </a:cubicBezTo>
                    <a:cubicBezTo>
                      <a:pt x="141" y="94"/>
                      <a:pt x="147" y="101"/>
                      <a:pt x="154" y="103"/>
                    </a:cubicBezTo>
                    <a:cubicBezTo>
                      <a:pt x="160" y="105"/>
                      <a:pt x="165" y="103"/>
                      <a:pt x="168" y="102"/>
                    </a:cubicBezTo>
                    <a:cubicBezTo>
                      <a:pt x="171" y="101"/>
                      <a:pt x="170" y="97"/>
                      <a:pt x="175" y="97"/>
                    </a:cubicBezTo>
                    <a:cubicBezTo>
                      <a:pt x="179" y="96"/>
                      <a:pt x="175" y="91"/>
                      <a:pt x="174" y="88"/>
                    </a:cubicBezTo>
                    <a:cubicBezTo>
                      <a:pt x="173" y="85"/>
                      <a:pt x="176" y="79"/>
                      <a:pt x="177" y="75"/>
                    </a:cubicBezTo>
                    <a:cubicBezTo>
                      <a:pt x="177" y="72"/>
                      <a:pt x="184" y="66"/>
                      <a:pt x="187" y="66"/>
                    </a:cubicBezTo>
                    <a:cubicBezTo>
                      <a:pt x="190" y="66"/>
                      <a:pt x="191" y="70"/>
                      <a:pt x="191" y="72"/>
                    </a:cubicBezTo>
                    <a:cubicBezTo>
                      <a:pt x="191" y="74"/>
                      <a:pt x="190" y="79"/>
                      <a:pt x="192" y="83"/>
                    </a:cubicBezTo>
                    <a:cubicBezTo>
                      <a:pt x="194" y="87"/>
                      <a:pt x="194" y="95"/>
                      <a:pt x="196" y="101"/>
                    </a:cubicBezTo>
                    <a:cubicBezTo>
                      <a:pt x="196" y="102"/>
                      <a:pt x="197" y="104"/>
                      <a:pt x="197" y="108"/>
                    </a:cubicBezTo>
                    <a:cubicBezTo>
                      <a:pt x="210" y="97"/>
                      <a:pt x="222" y="87"/>
                      <a:pt x="222" y="87"/>
                    </a:cubicBezTo>
                    <a:cubicBezTo>
                      <a:pt x="236" y="62"/>
                      <a:pt x="236" y="62"/>
                      <a:pt x="236" y="62"/>
                    </a:cubicBezTo>
                    <a:cubicBezTo>
                      <a:pt x="236" y="62"/>
                      <a:pt x="272" y="7"/>
                      <a:pt x="273" y="2"/>
                    </a:cubicBezTo>
                    <a:cubicBezTo>
                      <a:pt x="273" y="2"/>
                      <a:pt x="273" y="0"/>
                      <a:pt x="267" y="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2" name="Group 141"/>
          <p:cNvGrpSpPr/>
          <p:nvPr/>
        </p:nvGrpSpPr>
        <p:grpSpPr bwMode="gray">
          <a:xfrm>
            <a:off x="1901698" y="3684765"/>
            <a:ext cx="1806158" cy="2083906"/>
            <a:chOff x="9128918" y="7323591"/>
            <a:chExt cx="1806576" cy="2084388"/>
          </a:xfrm>
        </p:grpSpPr>
        <p:grpSp>
          <p:nvGrpSpPr>
            <p:cNvPr id="135" name="Group 134"/>
            <p:cNvGrpSpPr/>
            <p:nvPr/>
          </p:nvGrpSpPr>
          <p:grpSpPr bwMode="gray">
            <a:xfrm>
              <a:off x="9128918" y="7355341"/>
              <a:ext cx="730250" cy="2030413"/>
              <a:chOff x="9128918" y="7355341"/>
              <a:chExt cx="730250" cy="2030413"/>
            </a:xfrm>
          </p:grpSpPr>
          <p:sp>
            <p:nvSpPr>
              <p:cNvPr id="2069" name="Freeform 30"/>
              <p:cNvSpPr>
                <a:spLocks/>
              </p:cNvSpPr>
              <p:nvPr/>
            </p:nvSpPr>
            <p:spPr bwMode="gray">
              <a:xfrm>
                <a:off x="9128918" y="7355341"/>
                <a:ext cx="730250" cy="2030413"/>
              </a:xfrm>
              <a:custGeom>
                <a:avLst/>
                <a:gdLst>
                  <a:gd name="T0" fmla="*/ 186 w 390"/>
                  <a:gd name="T1" fmla="*/ 177 h 1083"/>
                  <a:gd name="T2" fmla="*/ 223 w 390"/>
                  <a:gd name="T3" fmla="*/ 148 h 1083"/>
                  <a:gd name="T4" fmla="*/ 216 w 390"/>
                  <a:gd name="T5" fmla="*/ 97 h 1083"/>
                  <a:gd name="T6" fmla="*/ 214 w 390"/>
                  <a:gd name="T7" fmla="*/ 66 h 1083"/>
                  <a:gd name="T8" fmla="*/ 227 w 390"/>
                  <a:gd name="T9" fmla="*/ 27 h 1083"/>
                  <a:gd name="T10" fmla="*/ 291 w 390"/>
                  <a:gd name="T11" fmla="*/ 4 h 1083"/>
                  <a:gd name="T12" fmla="*/ 322 w 390"/>
                  <a:gd name="T13" fmla="*/ 64 h 1083"/>
                  <a:gd name="T14" fmla="*/ 314 w 390"/>
                  <a:gd name="T15" fmla="*/ 93 h 1083"/>
                  <a:gd name="T16" fmla="*/ 299 w 390"/>
                  <a:gd name="T17" fmla="*/ 116 h 1083"/>
                  <a:gd name="T18" fmla="*/ 285 w 390"/>
                  <a:gd name="T19" fmla="*/ 140 h 1083"/>
                  <a:gd name="T20" fmla="*/ 297 w 390"/>
                  <a:gd name="T21" fmla="*/ 168 h 1083"/>
                  <a:gd name="T22" fmla="*/ 342 w 390"/>
                  <a:gd name="T23" fmla="*/ 199 h 1083"/>
                  <a:gd name="T24" fmla="*/ 384 w 390"/>
                  <a:gd name="T25" fmla="*/ 308 h 1083"/>
                  <a:gd name="T26" fmla="*/ 378 w 390"/>
                  <a:gd name="T27" fmla="*/ 538 h 1083"/>
                  <a:gd name="T28" fmla="*/ 373 w 390"/>
                  <a:gd name="T29" fmla="*/ 574 h 1083"/>
                  <a:gd name="T30" fmla="*/ 354 w 390"/>
                  <a:gd name="T31" fmla="*/ 618 h 1083"/>
                  <a:gd name="T32" fmla="*/ 329 w 390"/>
                  <a:gd name="T33" fmla="*/ 622 h 1083"/>
                  <a:gd name="T34" fmla="*/ 349 w 390"/>
                  <a:gd name="T35" fmla="*/ 592 h 1083"/>
                  <a:gd name="T36" fmla="*/ 339 w 390"/>
                  <a:gd name="T37" fmla="*/ 598 h 1083"/>
                  <a:gd name="T38" fmla="*/ 325 w 390"/>
                  <a:gd name="T39" fmla="*/ 626 h 1083"/>
                  <a:gd name="T40" fmla="*/ 308 w 390"/>
                  <a:gd name="T41" fmla="*/ 748 h 1083"/>
                  <a:gd name="T42" fmla="*/ 297 w 390"/>
                  <a:gd name="T43" fmla="*/ 921 h 1083"/>
                  <a:gd name="T44" fmla="*/ 271 w 390"/>
                  <a:gd name="T45" fmla="*/ 1002 h 1083"/>
                  <a:gd name="T46" fmla="*/ 276 w 390"/>
                  <a:gd name="T47" fmla="*/ 1043 h 1083"/>
                  <a:gd name="T48" fmla="*/ 238 w 390"/>
                  <a:gd name="T49" fmla="*/ 1063 h 1083"/>
                  <a:gd name="T50" fmla="*/ 224 w 390"/>
                  <a:gd name="T51" fmla="*/ 1019 h 1083"/>
                  <a:gd name="T52" fmla="*/ 212 w 390"/>
                  <a:gd name="T53" fmla="*/ 979 h 1083"/>
                  <a:gd name="T54" fmla="*/ 235 w 390"/>
                  <a:gd name="T55" fmla="*/ 838 h 1083"/>
                  <a:gd name="T56" fmla="*/ 236 w 390"/>
                  <a:gd name="T57" fmla="*/ 693 h 1083"/>
                  <a:gd name="T58" fmla="*/ 215 w 390"/>
                  <a:gd name="T59" fmla="*/ 612 h 1083"/>
                  <a:gd name="T60" fmla="*/ 169 w 390"/>
                  <a:gd name="T61" fmla="*/ 738 h 1083"/>
                  <a:gd name="T62" fmla="*/ 150 w 390"/>
                  <a:gd name="T63" fmla="*/ 846 h 1083"/>
                  <a:gd name="T64" fmla="*/ 127 w 390"/>
                  <a:gd name="T65" fmla="*/ 979 h 1083"/>
                  <a:gd name="T66" fmla="*/ 113 w 390"/>
                  <a:gd name="T67" fmla="*/ 1016 h 1083"/>
                  <a:gd name="T68" fmla="*/ 95 w 390"/>
                  <a:gd name="T69" fmla="*/ 1048 h 1083"/>
                  <a:gd name="T70" fmla="*/ 76 w 390"/>
                  <a:gd name="T71" fmla="*/ 1059 h 1083"/>
                  <a:gd name="T72" fmla="*/ 12 w 390"/>
                  <a:gd name="T73" fmla="*/ 1083 h 1083"/>
                  <a:gd name="T74" fmla="*/ 4 w 390"/>
                  <a:gd name="T75" fmla="*/ 1063 h 1083"/>
                  <a:gd name="T76" fmla="*/ 39 w 390"/>
                  <a:gd name="T77" fmla="*/ 1018 h 1083"/>
                  <a:gd name="T78" fmla="*/ 63 w 390"/>
                  <a:gd name="T79" fmla="*/ 949 h 1083"/>
                  <a:gd name="T80" fmla="*/ 85 w 390"/>
                  <a:gd name="T81" fmla="*/ 736 h 1083"/>
                  <a:gd name="T82" fmla="*/ 109 w 390"/>
                  <a:gd name="T83" fmla="*/ 599 h 1083"/>
                  <a:gd name="T84" fmla="*/ 113 w 390"/>
                  <a:gd name="T85" fmla="*/ 545 h 1083"/>
                  <a:gd name="T86" fmla="*/ 77 w 390"/>
                  <a:gd name="T87" fmla="*/ 442 h 1083"/>
                  <a:gd name="T88" fmla="*/ 98 w 390"/>
                  <a:gd name="T89" fmla="*/ 333 h 1083"/>
                  <a:gd name="T90" fmla="*/ 130 w 390"/>
                  <a:gd name="T91" fmla="*/ 188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90" h="1083">
                    <a:moveTo>
                      <a:pt x="130" y="188"/>
                    </a:moveTo>
                    <a:cubicBezTo>
                      <a:pt x="136" y="187"/>
                      <a:pt x="155" y="180"/>
                      <a:pt x="163" y="179"/>
                    </a:cubicBezTo>
                    <a:cubicBezTo>
                      <a:pt x="172" y="179"/>
                      <a:pt x="182" y="178"/>
                      <a:pt x="186" y="177"/>
                    </a:cubicBezTo>
                    <a:cubicBezTo>
                      <a:pt x="190" y="176"/>
                      <a:pt x="198" y="170"/>
                      <a:pt x="201" y="167"/>
                    </a:cubicBezTo>
                    <a:cubicBezTo>
                      <a:pt x="204" y="164"/>
                      <a:pt x="208" y="160"/>
                      <a:pt x="211" y="158"/>
                    </a:cubicBezTo>
                    <a:cubicBezTo>
                      <a:pt x="213" y="156"/>
                      <a:pt x="220" y="148"/>
                      <a:pt x="223" y="148"/>
                    </a:cubicBezTo>
                    <a:cubicBezTo>
                      <a:pt x="223" y="148"/>
                      <a:pt x="223" y="127"/>
                      <a:pt x="223" y="122"/>
                    </a:cubicBezTo>
                    <a:cubicBezTo>
                      <a:pt x="223" y="116"/>
                      <a:pt x="222" y="98"/>
                      <a:pt x="222" y="98"/>
                    </a:cubicBezTo>
                    <a:cubicBezTo>
                      <a:pt x="222" y="98"/>
                      <a:pt x="219" y="98"/>
                      <a:pt x="216" y="97"/>
                    </a:cubicBezTo>
                    <a:cubicBezTo>
                      <a:pt x="214" y="95"/>
                      <a:pt x="213" y="91"/>
                      <a:pt x="212" y="88"/>
                    </a:cubicBezTo>
                    <a:cubicBezTo>
                      <a:pt x="210" y="84"/>
                      <a:pt x="210" y="75"/>
                      <a:pt x="211" y="72"/>
                    </a:cubicBezTo>
                    <a:cubicBezTo>
                      <a:pt x="212" y="69"/>
                      <a:pt x="212" y="67"/>
                      <a:pt x="214" y="66"/>
                    </a:cubicBezTo>
                    <a:cubicBezTo>
                      <a:pt x="216" y="65"/>
                      <a:pt x="220" y="63"/>
                      <a:pt x="220" y="63"/>
                    </a:cubicBezTo>
                    <a:cubicBezTo>
                      <a:pt x="220" y="63"/>
                      <a:pt x="220" y="56"/>
                      <a:pt x="221" y="48"/>
                    </a:cubicBezTo>
                    <a:cubicBezTo>
                      <a:pt x="222" y="41"/>
                      <a:pt x="220" y="35"/>
                      <a:pt x="227" y="27"/>
                    </a:cubicBezTo>
                    <a:cubicBezTo>
                      <a:pt x="234" y="19"/>
                      <a:pt x="239" y="11"/>
                      <a:pt x="246" y="8"/>
                    </a:cubicBezTo>
                    <a:cubicBezTo>
                      <a:pt x="253" y="6"/>
                      <a:pt x="256" y="2"/>
                      <a:pt x="262" y="2"/>
                    </a:cubicBezTo>
                    <a:cubicBezTo>
                      <a:pt x="269" y="2"/>
                      <a:pt x="286" y="0"/>
                      <a:pt x="291" y="4"/>
                    </a:cubicBezTo>
                    <a:cubicBezTo>
                      <a:pt x="297" y="7"/>
                      <a:pt x="304" y="15"/>
                      <a:pt x="309" y="20"/>
                    </a:cubicBezTo>
                    <a:cubicBezTo>
                      <a:pt x="314" y="26"/>
                      <a:pt x="323" y="41"/>
                      <a:pt x="323" y="46"/>
                    </a:cubicBezTo>
                    <a:cubicBezTo>
                      <a:pt x="324" y="51"/>
                      <a:pt x="325" y="57"/>
                      <a:pt x="322" y="64"/>
                    </a:cubicBezTo>
                    <a:cubicBezTo>
                      <a:pt x="319" y="71"/>
                      <a:pt x="318" y="73"/>
                      <a:pt x="317" y="77"/>
                    </a:cubicBezTo>
                    <a:cubicBezTo>
                      <a:pt x="316" y="81"/>
                      <a:pt x="313" y="87"/>
                      <a:pt x="313" y="87"/>
                    </a:cubicBezTo>
                    <a:cubicBezTo>
                      <a:pt x="313" y="87"/>
                      <a:pt x="314" y="92"/>
                      <a:pt x="314" y="93"/>
                    </a:cubicBezTo>
                    <a:cubicBezTo>
                      <a:pt x="314" y="95"/>
                      <a:pt x="315" y="100"/>
                      <a:pt x="312" y="104"/>
                    </a:cubicBezTo>
                    <a:cubicBezTo>
                      <a:pt x="309" y="107"/>
                      <a:pt x="306" y="110"/>
                      <a:pt x="305" y="112"/>
                    </a:cubicBezTo>
                    <a:cubicBezTo>
                      <a:pt x="305" y="114"/>
                      <a:pt x="301" y="116"/>
                      <a:pt x="299" y="116"/>
                    </a:cubicBezTo>
                    <a:cubicBezTo>
                      <a:pt x="298" y="116"/>
                      <a:pt x="295" y="116"/>
                      <a:pt x="295" y="116"/>
                    </a:cubicBezTo>
                    <a:cubicBezTo>
                      <a:pt x="295" y="116"/>
                      <a:pt x="290" y="129"/>
                      <a:pt x="289" y="130"/>
                    </a:cubicBezTo>
                    <a:cubicBezTo>
                      <a:pt x="289" y="132"/>
                      <a:pt x="285" y="137"/>
                      <a:pt x="285" y="140"/>
                    </a:cubicBezTo>
                    <a:cubicBezTo>
                      <a:pt x="285" y="143"/>
                      <a:pt x="286" y="155"/>
                      <a:pt x="286" y="155"/>
                    </a:cubicBezTo>
                    <a:cubicBezTo>
                      <a:pt x="286" y="155"/>
                      <a:pt x="291" y="158"/>
                      <a:pt x="293" y="160"/>
                    </a:cubicBezTo>
                    <a:cubicBezTo>
                      <a:pt x="294" y="163"/>
                      <a:pt x="297" y="168"/>
                      <a:pt x="297" y="168"/>
                    </a:cubicBezTo>
                    <a:cubicBezTo>
                      <a:pt x="297" y="169"/>
                      <a:pt x="299" y="173"/>
                      <a:pt x="300" y="173"/>
                    </a:cubicBezTo>
                    <a:cubicBezTo>
                      <a:pt x="300" y="174"/>
                      <a:pt x="305" y="181"/>
                      <a:pt x="313" y="186"/>
                    </a:cubicBezTo>
                    <a:cubicBezTo>
                      <a:pt x="320" y="191"/>
                      <a:pt x="340" y="197"/>
                      <a:pt x="342" y="199"/>
                    </a:cubicBezTo>
                    <a:cubicBezTo>
                      <a:pt x="344" y="201"/>
                      <a:pt x="364" y="209"/>
                      <a:pt x="367" y="212"/>
                    </a:cubicBezTo>
                    <a:cubicBezTo>
                      <a:pt x="370" y="214"/>
                      <a:pt x="383" y="220"/>
                      <a:pt x="383" y="225"/>
                    </a:cubicBezTo>
                    <a:cubicBezTo>
                      <a:pt x="383" y="230"/>
                      <a:pt x="384" y="282"/>
                      <a:pt x="384" y="308"/>
                    </a:cubicBezTo>
                    <a:cubicBezTo>
                      <a:pt x="385" y="334"/>
                      <a:pt x="389" y="424"/>
                      <a:pt x="389" y="438"/>
                    </a:cubicBezTo>
                    <a:cubicBezTo>
                      <a:pt x="390" y="451"/>
                      <a:pt x="382" y="503"/>
                      <a:pt x="381" y="510"/>
                    </a:cubicBezTo>
                    <a:cubicBezTo>
                      <a:pt x="379" y="517"/>
                      <a:pt x="378" y="530"/>
                      <a:pt x="378" y="538"/>
                    </a:cubicBezTo>
                    <a:cubicBezTo>
                      <a:pt x="378" y="546"/>
                      <a:pt x="378" y="565"/>
                      <a:pt x="378" y="569"/>
                    </a:cubicBezTo>
                    <a:cubicBezTo>
                      <a:pt x="378" y="573"/>
                      <a:pt x="377" y="576"/>
                      <a:pt x="376" y="576"/>
                    </a:cubicBezTo>
                    <a:cubicBezTo>
                      <a:pt x="375" y="576"/>
                      <a:pt x="373" y="574"/>
                      <a:pt x="373" y="574"/>
                    </a:cubicBezTo>
                    <a:cubicBezTo>
                      <a:pt x="373" y="574"/>
                      <a:pt x="373" y="586"/>
                      <a:pt x="372" y="588"/>
                    </a:cubicBezTo>
                    <a:cubicBezTo>
                      <a:pt x="371" y="590"/>
                      <a:pt x="370" y="594"/>
                      <a:pt x="367" y="600"/>
                    </a:cubicBezTo>
                    <a:cubicBezTo>
                      <a:pt x="364" y="605"/>
                      <a:pt x="358" y="615"/>
                      <a:pt x="354" y="618"/>
                    </a:cubicBezTo>
                    <a:cubicBezTo>
                      <a:pt x="351" y="621"/>
                      <a:pt x="343" y="626"/>
                      <a:pt x="339" y="627"/>
                    </a:cubicBezTo>
                    <a:cubicBezTo>
                      <a:pt x="336" y="629"/>
                      <a:pt x="334" y="630"/>
                      <a:pt x="332" y="629"/>
                    </a:cubicBezTo>
                    <a:cubicBezTo>
                      <a:pt x="330" y="627"/>
                      <a:pt x="329" y="623"/>
                      <a:pt x="329" y="622"/>
                    </a:cubicBezTo>
                    <a:cubicBezTo>
                      <a:pt x="329" y="620"/>
                      <a:pt x="332" y="617"/>
                      <a:pt x="335" y="615"/>
                    </a:cubicBezTo>
                    <a:cubicBezTo>
                      <a:pt x="338" y="612"/>
                      <a:pt x="346" y="609"/>
                      <a:pt x="346" y="607"/>
                    </a:cubicBezTo>
                    <a:cubicBezTo>
                      <a:pt x="346" y="605"/>
                      <a:pt x="349" y="596"/>
                      <a:pt x="349" y="592"/>
                    </a:cubicBezTo>
                    <a:cubicBezTo>
                      <a:pt x="348" y="588"/>
                      <a:pt x="348" y="582"/>
                      <a:pt x="346" y="581"/>
                    </a:cubicBezTo>
                    <a:cubicBezTo>
                      <a:pt x="344" y="581"/>
                      <a:pt x="340" y="582"/>
                      <a:pt x="340" y="584"/>
                    </a:cubicBezTo>
                    <a:cubicBezTo>
                      <a:pt x="340" y="587"/>
                      <a:pt x="340" y="595"/>
                      <a:pt x="339" y="598"/>
                    </a:cubicBezTo>
                    <a:cubicBezTo>
                      <a:pt x="338" y="601"/>
                      <a:pt x="336" y="607"/>
                      <a:pt x="335" y="608"/>
                    </a:cubicBezTo>
                    <a:cubicBezTo>
                      <a:pt x="335" y="608"/>
                      <a:pt x="328" y="610"/>
                      <a:pt x="328" y="610"/>
                    </a:cubicBezTo>
                    <a:cubicBezTo>
                      <a:pt x="328" y="610"/>
                      <a:pt x="325" y="620"/>
                      <a:pt x="325" y="626"/>
                    </a:cubicBezTo>
                    <a:cubicBezTo>
                      <a:pt x="325" y="632"/>
                      <a:pt x="322" y="645"/>
                      <a:pt x="320" y="654"/>
                    </a:cubicBezTo>
                    <a:cubicBezTo>
                      <a:pt x="318" y="663"/>
                      <a:pt x="314" y="682"/>
                      <a:pt x="313" y="691"/>
                    </a:cubicBezTo>
                    <a:cubicBezTo>
                      <a:pt x="312" y="700"/>
                      <a:pt x="311" y="737"/>
                      <a:pt x="308" y="748"/>
                    </a:cubicBezTo>
                    <a:cubicBezTo>
                      <a:pt x="305" y="760"/>
                      <a:pt x="305" y="811"/>
                      <a:pt x="305" y="825"/>
                    </a:cubicBezTo>
                    <a:cubicBezTo>
                      <a:pt x="305" y="840"/>
                      <a:pt x="302" y="863"/>
                      <a:pt x="301" y="871"/>
                    </a:cubicBezTo>
                    <a:cubicBezTo>
                      <a:pt x="299" y="879"/>
                      <a:pt x="300" y="913"/>
                      <a:pt x="297" y="921"/>
                    </a:cubicBezTo>
                    <a:cubicBezTo>
                      <a:pt x="294" y="929"/>
                      <a:pt x="291" y="955"/>
                      <a:pt x="289" y="961"/>
                    </a:cubicBezTo>
                    <a:cubicBezTo>
                      <a:pt x="287" y="967"/>
                      <a:pt x="283" y="984"/>
                      <a:pt x="281" y="987"/>
                    </a:cubicBezTo>
                    <a:cubicBezTo>
                      <a:pt x="280" y="991"/>
                      <a:pt x="274" y="1002"/>
                      <a:pt x="271" y="1002"/>
                    </a:cubicBezTo>
                    <a:cubicBezTo>
                      <a:pt x="271" y="1002"/>
                      <a:pt x="271" y="1009"/>
                      <a:pt x="273" y="1012"/>
                    </a:cubicBezTo>
                    <a:cubicBezTo>
                      <a:pt x="275" y="1016"/>
                      <a:pt x="278" y="1026"/>
                      <a:pt x="278" y="1029"/>
                    </a:cubicBezTo>
                    <a:cubicBezTo>
                      <a:pt x="278" y="1032"/>
                      <a:pt x="278" y="1039"/>
                      <a:pt x="276" y="1043"/>
                    </a:cubicBezTo>
                    <a:cubicBezTo>
                      <a:pt x="275" y="1046"/>
                      <a:pt x="271" y="1050"/>
                      <a:pt x="269" y="1053"/>
                    </a:cubicBezTo>
                    <a:cubicBezTo>
                      <a:pt x="268" y="1055"/>
                      <a:pt x="261" y="1063"/>
                      <a:pt x="256" y="1063"/>
                    </a:cubicBezTo>
                    <a:cubicBezTo>
                      <a:pt x="250" y="1063"/>
                      <a:pt x="242" y="1063"/>
                      <a:pt x="238" y="1063"/>
                    </a:cubicBezTo>
                    <a:cubicBezTo>
                      <a:pt x="235" y="1063"/>
                      <a:pt x="230" y="1059"/>
                      <a:pt x="226" y="1054"/>
                    </a:cubicBezTo>
                    <a:cubicBezTo>
                      <a:pt x="223" y="1048"/>
                      <a:pt x="220" y="1045"/>
                      <a:pt x="221" y="1037"/>
                    </a:cubicBezTo>
                    <a:cubicBezTo>
                      <a:pt x="223" y="1029"/>
                      <a:pt x="224" y="1023"/>
                      <a:pt x="224" y="1019"/>
                    </a:cubicBezTo>
                    <a:cubicBezTo>
                      <a:pt x="223" y="1016"/>
                      <a:pt x="223" y="1005"/>
                      <a:pt x="223" y="1005"/>
                    </a:cubicBezTo>
                    <a:cubicBezTo>
                      <a:pt x="223" y="1005"/>
                      <a:pt x="216" y="998"/>
                      <a:pt x="215" y="995"/>
                    </a:cubicBezTo>
                    <a:cubicBezTo>
                      <a:pt x="214" y="992"/>
                      <a:pt x="210" y="988"/>
                      <a:pt x="212" y="979"/>
                    </a:cubicBezTo>
                    <a:cubicBezTo>
                      <a:pt x="213" y="971"/>
                      <a:pt x="219" y="948"/>
                      <a:pt x="222" y="941"/>
                    </a:cubicBezTo>
                    <a:cubicBezTo>
                      <a:pt x="224" y="933"/>
                      <a:pt x="232" y="913"/>
                      <a:pt x="233" y="903"/>
                    </a:cubicBezTo>
                    <a:cubicBezTo>
                      <a:pt x="233" y="893"/>
                      <a:pt x="236" y="851"/>
                      <a:pt x="235" y="838"/>
                    </a:cubicBezTo>
                    <a:cubicBezTo>
                      <a:pt x="234" y="824"/>
                      <a:pt x="234" y="796"/>
                      <a:pt x="237" y="791"/>
                    </a:cubicBezTo>
                    <a:cubicBezTo>
                      <a:pt x="239" y="787"/>
                      <a:pt x="242" y="751"/>
                      <a:pt x="242" y="744"/>
                    </a:cubicBezTo>
                    <a:cubicBezTo>
                      <a:pt x="242" y="737"/>
                      <a:pt x="240" y="702"/>
                      <a:pt x="236" y="693"/>
                    </a:cubicBezTo>
                    <a:cubicBezTo>
                      <a:pt x="233" y="685"/>
                      <a:pt x="231" y="645"/>
                      <a:pt x="229" y="637"/>
                    </a:cubicBezTo>
                    <a:cubicBezTo>
                      <a:pt x="227" y="629"/>
                      <a:pt x="224" y="606"/>
                      <a:pt x="224" y="604"/>
                    </a:cubicBezTo>
                    <a:cubicBezTo>
                      <a:pt x="224" y="602"/>
                      <a:pt x="218" y="608"/>
                      <a:pt x="215" y="612"/>
                    </a:cubicBezTo>
                    <a:cubicBezTo>
                      <a:pt x="213" y="616"/>
                      <a:pt x="198" y="654"/>
                      <a:pt x="198" y="654"/>
                    </a:cubicBezTo>
                    <a:cubicBezTo>
                      <a:pt x="198" y="654"/>
                      <a:pt x="188" y="693"/>
                      <a:pt x="186" y="699"/>
                    </a:cubicBezTo>
                    <a:cubicBezTo>
                      <a:pt x="183" y="705"/>
                      <a:pt x="169" y="735"/>
                      <a:pt x="169" y="738"/>
                    </a:cubicBezTo>
                    <a:cubicBezTo>
                      <a:pt x="169" y="742"/>
                      <a:pt x="169" y="761"/>
                      <a:pt x="169" y="767"/>
                    </a:cubicBezTo>
                    <a:cubicBezTo>
                      <a:pt x="169" y="773"/>
                      <a:pt x="163" y="805"/>
                      <a:pt x="161" y="811"/>
                    </a:cubicBezTo>
                    <a:cubicBezTo>
                      <a:pt x="160" y="817"/>
                      <a:pt x="149" y="841"/>
                      <a:pt x="150" y="846"/>
                    </a:cubicBezTo>
                    <a:cubicBezTo>
                      <a:pt x="150" y="851"/>
                      <a:pt x="148" y="878"/>
                      <a:pt x="146" y="891"/>
                    </a:cubicBezTo>
                    <a:cubicBezTo>
                      <a:pt x="144" y="904"/>
                      <a:pt x="142" y="925"/>
                      <a:pt x="139" y="936"/>
                    </a:cubicBezTo>
                    <a:cubicBezTo>
                      <a:pt x="137" y="947"/>
                      <a:pt x="130" y="972"/>
                      <a:pt x="127" y="979"/>
                    </a:cubicBezTo>
                    <a:cubicBezTo>
                      <a:pt x="124" y="985"/>
                      <a:pt x="119" y="1003"/>
                      <a:pt x="119" y="1006"/>
                    </a:cubicBezTo>
                    <a:cubicBezTo>
                      <a:pt x="118" y="1010"/>
                      <a:pt x="117" y="1014"/>
                      <a:pt x="117" y="1014"/>
                    </a:cubicBezTo>
                    <a:cubicBezTo>
                      <a:pt x="113" y="1016"/>
                      <a:pt x="113" y="1016"/>
                      <a:pt x="113" y="1016"/>
                    </a:cubicBezTo>
                    <a:cubicBezTo>
                      <a:pt x="113" y="1016"/>
                      <a:pt x="113" y="1031"/>
                      <a:pt x="113" y="1034"/>
                    </a:cubicBezTo>
                    <a:cubicBezTo>
                      <a:pt x="113" y="1038"/>
                      <a:pt x="111" y="1038"/>
                      <a:pt x="108" y="1040"/>
                    </a:cubicBezTo>
                    <a:cubicBezTo>
                      <a:pt x="105" y="1042"/>
                      <a:pt x="98" y="1046"/>
                      <a:pt x="95" y="1048"/>
                    </a:cubicBezTo>
                    <a:cubicBezTo>
                      <a:pt x="91" y="1050"/>
                      <a:pt x="86" y="1048"/>
                      <a:pt x="85" y="1048"/>
                    </a:cubicBezTo>
                    <a:cubicBezTo>
                      <a:pt x="83" y="1048"/>
                      <a:pt x="80" y="1046"/>
                      <a:pt x="80" y="1046"/>
                    </a:cubicBezTo>
                    <a:cubicBezTo>
                      <a:pt x="80" y="1046"/>
                      <a:pt x="76" y="1054"/>
                      <a:pt x="76" y="1059"/>
                    </a:cubicBezTo>
                    <a:cubicBezTo>
                      <a:pt x="75" y="1064"/>
                      <a:pt x="73" y="1069"/>
                      <a:pt x="66" y="1072"/>
                    </a:cubicBezTo>
                    <a:cubicBezTo>
                      <a:pt x="60" y="1075"/>
                      <a:pt x="49" y="1081"/>
                      <a:pt x="43" y="1082"/>
                    </a:cubicBezTo>
                    <a:cubicBezTo>
                      <a:pt x="37" y="1083"/>
                      <a:pt x="17" y="1083"/>
                      <a:pt x="12" y="1083"/>
                    </a:cubicBezTo>
                    <a:cubicBezTo>
                      <a:pt x="7" y="1083"/>
                      <a:pt x="4" y="1078"/>
                      <a:pt x="3" y="1077"/>
                    </a:cubicBezTo>
                    <a:cubicBezTo>
                      <a:pt x="1" y="1075"/>
                      <a:pt x="0" y="1071"/>
                      <a:pt x="0" y="1068"/>
                    </a:cubicBezTo>
                    <a:cubicBezTo>
                      <a:pt x="1" y="1065"/>
                      <a:pt x="4" y="1063"/>
                      <a:pt x="4" y="1063"/>
                    </a:cubicBezTo>
                    <a:cubicBezTo>
                      <a:pt x="5" y="1063"/>
                      <a:pt x="15" y="1052"/>
                      <a:pt x="18" y="1048"/>
                    </a:cubicBezTo>
                    <a:cubicBezTo>
                      <a:pt x="21" y="1043"/>
                      <a:pt x="34" y="1029"/>
                      <a:pt x="36" y="1026"/>
                    </a:cubicBezTo>
                    <a:cubicBezTo>
                      <a:pt x="39" y="1023"/>
                      <a:pt x="38" y="1018"/>
                      <a:pt x="39" y="1018"/>
                    </a:cubicBezTo>
                    <a:cubicBezTo>
                      <a:pt x="40" y="1018"/>
                      <a:pt x="43" y="1015"/>
                      <a:pt x="43" y="1015"/>
                    </a:cubicBezTo>
                    <a:cubicBezTo>
                      <a:pt x="43" y="1015"/>
                      <a:pt x="47" y="990"/>
                      <a:pt x="50" y="983"/>
                    </a:cubicBezTo>
                    <a:cubicBezTo>
                      <a:pt x="52" y="976"/>
                      <a:pt x="63" y="957"/>
                      <a:pt x="63" y="949"/>
                    </a:cubicBezTo>
                    <a:cubicBezTo>
                      <a:pt x="63" y="941"/>
                      <a:pt x="66" y="885"/>
                      <a:pt x="66" y="876"/>
                    </a:cubicBezTo>
                    <a:cubicBezTo>
                      <a:pt x="66" y="867"/>
                      <a:pt x="76" y="810"/>
                      <a:pt x="76" y="801"/>
                    </a:cubicBezTo>
                    <a:cubicBezTo>
                      <a:pt x="76" y="791"/>
                      <a:pt x="82" y="746"/>
                      <a:pt x="85" y="736"/>
                    </a:cubicBezTo>
                    <a:cubicBezTo>
                      <a:pt x="88" y="725"/>
                      <a:pt x="86" y="674"/>
                      <a:pt x="87" y="665"/>
                    </a:cubicBezTo>
                    <a:cubicBezTo>
                      <a:pt x="89" y="656"/>
                      <a:pt x="99" y="640"/>
                      <a:pt x="99" y="631"/>
                    </a:cubicBezTo>
                    <a:cubicBezTo>
                      <a:pt x="99" y="623"/>
                      <a:pt x="107" y="610"/>
                      <a:pt x="109" y="599"/>
                    </a:cubicBezTo>
                    <a:cubicBezTo>
                      <a:pt x="110" y="587"/>
                      <a:pt x="110" y="576"/>
                      <a:pt x="111" y="573"/>
                    </a:cubicBezTo>
                    <a:cubicBezTo>
                      <a:pt x="111" y="570"/>
                      <a:pt x="121" y="551"/>
                      <a:pt x="121" y="551"/>
                    </a:cubicBezTo>
                    <a:cubicBezTo>
                      <a:pt x="121" y="551"/>
                      <a:pt x="119" y="546"/>
                      <a:pt x="113" y="545"/>
                    </a:cubicBezTo>
                    <a:cubicBezTo>
                      <a:pt x="107" y="544"/>
                      <a:pt x="102" y="542"/>
                      <a:pt x="102" y="538"/>
                    </a:cubicBezTo>
                    <a:cubicBezTo>
                      <a:pt x="101" y="534"/>
                      <a:pt x="93" y="506"/>
                      <a:pt x="89" y="496"/>
                    </a:cubicBezTo>
                    <a:cubicBezTo>
                      <a:pt x="85" y="487"/>
                      <a:pt x="77" y="456"/>
                      <a:pt x="77" y="442"/>
                    </a:cubicBezTo>
                    <a:cubicBezTo>
                      <a:pt x="76" y="428"/>
                      <a:pt x="80" y="396"/>
                      <a:pt x="82" y="392"/>
                    </a:cubicBezTo>
                    <a:cubicBezTo>
                      <a:pt x="84" y="388"/>
                      <a:pt x="90" y="371"/>
                      <a:pt x="91" y="365"/>
                    </a:cubicBezTo>
                    <a:cubicBezTo>
                      <a:pt x="91" y="358"/>
                      <a:pt x="97" y="344"/>
                      <a:pt x="98" y="333"/>
                    </a:cubicBezTo>
                    <a:cubicBezTo>
                      <a:pt x="99" y="323"/>
                      <a:pt x="107" y="272"/>
                      <a:pt x="107" y="259"/>
                    </a:cubicBezTo>
                    <a:cubicBezTo>
                      <a:pt x="108" y="246"/>
                      <a:pt x="111" y="211"/>
                      <a:pt x="112" y="205"/>
                    </a:cubicBezTo>
                    <a:cubicBezTo>
                      <a:pt x="113" y="199"/>
                      <a:pt x="120" y="189"/>
                      <a:pt x="130" y="1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0" name="Freeform 31"/>
              <p:cNvSpPr>
                <a:spLocks/>
              </p:cNvSpPr>
              <p:nvPr/>
            </p:nvSpPr>
            <p:spPr bwMode="gray">
              <a:xfrm>
                <a:off x="9527381" y="7649028"/>
                <a:ext cx="144463" cy="174625"/>
              </a:xfrm>
              <a:custGeom>
                <a:avLst/>
                <a:gdLst>
                  <a:gd name="T0" fmla="*/ 7 w 77"/>
                  <a:gd name="T1" fmla="*/ 0 h 93"/>
                  <a:gd name="T2" fmla="*/ 0 w 77"/>
                  <a:gd name="T3" fmla="*/ 9 h 93"/>
                  <a:gd name="T4" fmla="*/ 1 w 77"/>
                  <a:gd name="T5" fmla="*/ 46 h 93"/>
                  <a:gd name="T6" fmla="*/ 7 w 77"/>
                  <a:gd name="T7" fmla="*/ 45 h 93"/>
                  <a:gd name="T8" fmla="*/ 9 w 77"/>
                  <a:gd name="T9" fmla="*/ 83 h 93"/>
                  <a:gd name="T10" fmla="*/ 46 w 77"/>
                  <a:gd name="T11" fmla="*/ 93 h 93"/>
                  <a:gd name="T12" fmla="*/ 60 w 77"/>
                  <a:gd name="T13" fmla="*/ 57 h 93"/>
                  <a:gd name="T14" fmla="*/ 64 w 77"/>
                  <a:gd name="T15" fmla="*/ 58 h 93"/>
                  <a:gd name="T16" fmla="*/ 77 w 77"/>
                  <a:gd name="T17" fmla="*/ 23 h 93"/>
                  <a:gd name="T18" fmla="*/ 76 w 77"/>
                  <a:gd name="T19" fmla="*/ 6 h 93"/>
                  <a:gd name="T20" fmla="*/ 70 w 77"/>
                  <a:gd name="T21" fmla="*/ 7 h 93"/>
                  <a:gd name="T22" fmla="*/ 49 w 77"/>
                  <a:gd name="T23" fmla="*/ 26 h 93"/>
                  <a:gd name="T24" fmla="*/ 38 w 77"/>
                  <a:gd name="T25" fmla="*/ 30 h 93"/>
                  <a:gd name="T26" fmla="*/ 24 w 77"/>
                  <a:gd name="T27" fmla="*/ 19 h 93"/>
                  <a:gd name="T28" fmla="*/ 7 w 77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93">
                    <a:moveTo>
                      <a:pt x="7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46" y="93"/>
                      <a:pt x="46" y="93"/>
                      <a:pt x="46" y="93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3"/>
                      <a:pt x="77" y="8"/>
                      <a:pt x="76" y="6"/>
                    </a:cubicBezTo>
                    <a:cubicBezTo>
                      <a:pt x="76" y="4"/>
                      <a:pt x="73" y="4"/>
                      <a:pt x="70" y="7"/>
                    </a:cubicBezTo>
                    <a:cubicBezTo>
                      <a:pt x="67" y="11"/>
                      <a:pt x="49" y="26"/>
                      <a:pt x="49" y="2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24" y="19"/>
                      <a:pt x="24" y="19"/>
                      <a:pt x="24" y="19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1" name="Freeform 32"/>
              <p:cNvSpPr>
                <a:spLocks/>
              </p:cNvSpPr>
              <p:nvPr/>
            </p:nvSpPr>
            <p:spPr bwMode="gray">
              <a:xfrm>
                <a:off x="9544843" y="7701416"/>
                <a:ext cx="82550" cy="207963"/>
              </a:xfrm>
              <a:custGeom>
                <a:avLst/>
                <a:gdLst>
                  <a:gd name="T0" fmla="*/ 25 w 44"/>
                  <a:gd name="T1" fmla="*/ 0 h 111"/>
                  <a:gd name="T2" fmla="*/ 12 w 44"/>
                  <a:gd name="T3" fmla="*/ 6 h 111"/>
                  <a:gd name="T4" fmla="*/ 8 w 44"/>
                  <a:gd name="T5" fmla="*/ 14 h 111"/>
                  <a:gd name="T6" fmla="*/ 15 w 44"/>
                  <a:gd name="T7" fmla="*/ 26 h 111"/>
                  <a:gd name="T8" fmla="*/ 8 w 44"/>
                  <a:gd name="T9" fmla="*/ 43 h 111"/>
                  <a:gd name="T10" fmla="*/ 0 w 44"/>
                  <a:gd name="T11" fmla="*/ 54 h 111"/>
                  <a:gd name="T12" fmla="*/ 6 w 44"/>
                  <a:gd name="T13" fmla="*/ 81 h 111"/>
                  <a:gd name="T14" fmla="*/ 14 w 44"/>
                  <a:gd name="T15" fmla="*/ 111 h 111"/>
                  <a:gd name="T16" fmla="*/ 34 w 44"/>
                  <a:gd name="T17" fmla="*/ 78 h 111"/>
                  <a:gd name="T18" fmla="*/ 38 w 44"/>
                  <a:gd name="T19" fmla="*/ 58 h 111"/>
                  <a:gd name="T20" fmla="*/ 34 w 44"/>
                  <a:gd name="T21" fmla="*/ 42 h 111"/>
                  <a:gd name="T22" fmla="*/ 34 w 44"/>
                  <a:gd name="T23" fmla="*/ 28 h 111"/>
                  <a:gd name="T24" fmla="*/ 43 w 44"/>
                  <a:gd name="T25" fmla="*/ 19 h 111"/>
                  <a:gd name="T26" fmla="*/ 25 w 44"/>
                  <a:gd name="T2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111">
                    <a:moveTo>
                      <a:pt x="25" y="0"/>
                    </a:moveTo>
                    <a:cubicBezTo>
                      <a:pt x="19" y="0"/>
                      <a:pt x="14" y="4"/>
                      <a:pt x="12" y="6"/>
                    </a:cubicBezTo>
                    <a:cubicBezTo>
                      <a:pt x="9" y="9"/>
                      <a:pt x="6" y="12"/>
                      <a:pt x="8" y="14"/>
                    </a:cubicBezTo>
                    <a:cubicBezTo>
                      <a:pt x="10" y="17"/>
                      <a:pt x="15" y="24"/>
                      <a:pt x="15" y="26"/>
                    </a:cubicBezTo>
                    <a:cubicBezTo>
                      <a:pt x="15" y="28"/>
                      <a:pt x="11" y="40"/>
                      <a:pt x="8" y="43"/>
                    </a:cubicBezTo>
                    <a:cubicBezTo>
                      <a:pt x="5" y="46"/>
                      <a:pt x="0" y="51"/>
                      <a:pt x="0" y="54"/>
                    </a:cubicBezTo>
                    <a:cubicBezTo>
                      <a:pt x="0" y="57"/>
                      <a:pt x="4" y="70"/>
                      <a:pt x="6" y="81"/>
                    </a:cubicBezTo>
                    <a:cubicBezTo>
                      <a:pt x="9" y="92"/>
                      <a:pt x="14" y="111"/>
                      <a:pt x="14" y="111"/>
                    </a:cubicBezTo>
                    <a:cubicBezTo>
                      <a:pt x="14" y="111"/>
                      <a:pt x="33" y="83"/>
                      <a:pt x="34" y="78"/>
                    </a:cubicBezTo>
                    <a:cubicBezTo>
                      <a:pt x="36" y="73"/>
                      <a:pt x="39" y="63"/>
                      <a:pt x="38" y="58"/>
                    </a:cubicBezTo>
                    <a:cubicBezTo>
                      <a:pt x="37" y="52"/>
                      <a:pt x="34" y="46"/>
                      <a:pt x="34" y="42"/>
                    </a:cubicBezTo>
                    <a:cubicBezTo>
                      <a:pt x="34" y="39"/>
                      <a:pt x="33" y="30"/>
                      <a:pt x="34" y="28"/>
                    </a:cubicBezTo>
                    <a:cubicBezTo>
                      <a:pt x="36" y="27"/>
                      <a:pt x="44" y="23"/>
                      <a:pt x="43" y="19"/>
                    </a:cubicBezTo>
                    <a:cubicBezTo>
                      <a:pt x="43" y="14"/>
                      <a:pt x="43" y="0"/>
                      <a:pt x="25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6" name="Group 135"/>
            <p:cNvGrpSpPr/>
            <p:nvPr/>
          </p:nvGrpSpPr>
          <p:grpSpPr bwMode="gray">
            <a:xfrm>
              <a:off x="10470356" y="7426778"/>
              <a:ext cx="465138" cy="1911350"/>
              <a:chOff x="10470356" y="7426778"/>
              <a:chExt cx="465138" cy="1911350"/>
            </a:xfrm>
          </p:grpSpPr>
          <p:sp>
            <p:nvSpPr>
              <p:cNvPr id="2077" name="Freeform 38"/>
              <p:cNvSpPr>
                <a:spLocks/>
              </p:cNvSpPr>
              <p:nvPr/>
            </p:nvSpPr>
            <p:spPr bwMode="gray">
              <a:xfrm>
                <a:off x="10470356" y="7426778"/>
                <a:ext cx="465138" cy="1911350"/>
              </a:xfrm>
              <a:custGeom>
                <a:avLst/>
                <a:gdLst>
                  <a:gd name="T0" fmla="*/ 114 w 248"/>
                  <a:gd name="T1" fmla="*/ 134 h 1020"/>
                  <a:gd name="T2" fmla="*/ 109 w 248"/>
                  <a:gd name="T3" fmla="*/ 113 h 1020"/>
                  <a:gd name="T4" fmla="*/ 99 w 248"/>
                  <a:gd name="T5" fmla="*/ 98 h 1020"/>
                  <a:gd name="T6" fmla="*/ 99 w 248"/>
                  <a:gd name="T7" fmla="*/ 68 h 1020"/>
                  <a:gd name="T8" fmla="*/ 111 w 248"/>
                  <a:gd name="T9" fmla="*/ 12 h 1020"/>
                  <a:gd name="T10" fmla="*/ 173 w 248"/>
                  <a:gd name="T11" fmla="*/ 10 h 1020"/>
                  <a:gd name="T12" fmla="*/ 191 w 248"/>
                  <a:gd name="T13" fmla="*/ 65 h 1020"/>
                  <a:gd name="T14" fmla="*/ 193 w 248"/>
                  <a:gd name="T15" fmla="*/ 88 h 1020"/>
                  <a:gd name="T16" fmla="*/ 181 w 248"/>
                  <a:gd name="T17" fmla="*/ 108 h 1020"/>
                  <a:gd name="T18" fmla="*/ 175 w 248"/>
                  <a:gd name="T19" fmla="*/ 143 h 1020"/>
                  <a:gd name="T20" fmla="*/ 196 w 248"/>
                  <a:gd name="T21" fmla="*/ 168 h 1020"/>
                  <a:gd name="T22" fmla="*/ 221 w 248"/>
                  <a:gd name="T23" fmla="*/ 194 h 1020"/>
                  <a:gd name="T24" fmla="*/ 247 w 248"/>
                  <a:gd name="T25" fmla="*/ 270 h 1020"/>
                  <a:gd name="T26" fmla="*/ 240 w 248"/>
                  <a:gd name="T27" fmla="*/ 334 h 1020"/>
                  <a:gd name="T28" fmla="*/ 209 w 248"/>
                  <a:gd name="T29" fmla="*/ 369 h 1020"/>
                  <a:gd name="T30" fmla="*/ 207 w 248"/>
                  <a:gd name="T31" fmla="*/ 404 h 1020"/>
                  <a:gd name="T32" fmla="*/ 228 w 248"/>
                  <a:gd name="T33" fmla="*/ 517 h 1020"/>
                  <a:gd name="T34" fmla="*/ 210 w 248"/>
                  <a:gd name="T35" fmla="*/ 603 h 1020"/>
                  <a:gd name="T36" fmla="*/ 188 w 248"/>
                  <a:gd name="T37" fmla="*/ 696 h 1020"/>
                  <a:gd name="T38" fmla="*/ 174 w 248"/>
                  <a:gd name="T39" fmla="*/ 775 h 1020"/>
                  <a:gd name="T40" fmla="*/ 149 w 248"/>
                  <a:gd name="T41" fmla="*/ 915 h 1020"/>
                  <a:gd name="T42" fmla="*/ 158 w 248"/>
                  <a:gd name="T43" fmla="*/ 973 h 1020"/>
                  <a:gd name="T44" fmla="*/ 158 w 248"/>
                  <a:gd name="T45" fmla="*/ 1014 h 1020"/>
                  <a:gd name="T46" fmla="*/ 122 w 248"/>
                  <a:gd name="T47" fmla="*/ 1004 h 1020"/>
                  <a:gd name="T48" fmla="*/ 114 w 248"/>
                  <a:gd name="T49" fmla="*/ 946 h 1020"/>
                  <a:gd name="T50" fmla="*/ 117 w 248"/>
                  <a:gd name="T51" fmla="*/ 905 h 1020"/>
                  <a:gd name="T52" fmla="*/ 122 w 248"/>
                  <a:gd name="T53" fmla="*/ 815 h 1020"/>
                  <a:gd name="T54" fmla="*/ 105 w 248"/>
                  <a:gd name="T55" fmla="*/ 884 h 1020"/>
                  <a:gd name="T56" fmla="*/ 106 w 248"/>
                  <a:gd name="T57" fmla="*/ 926 h 1020"/>
                  <a:gd name="T58" fmla="*/ 107 w 248"/>
                  <a:gd name="T59" fmla="*/ 978 h 1020"/>
                  <a:gd name="T60" fmla="*/ 106 w 248"/>
                  <a:gd name="T61" fmla="*/ 1004 h 1020"/>
                  <a:gd name="T62" fmla="*/ 65 w 248"/>
                  <a:gd name="T63" fmla="*/ 1004 h 1020"/>
                  <a:gd name="T64" fmla="*/ 67 w 248"/>
                  <a:gd name="T65" fmla="*/ 954 h 1020"/>
                  <a:gd name="T66" fmla="*/ 75 w 248"/>
                  <a:gd name="T67" fmla="*/ 906 h 1020"/>
                  <a:gd name="T68" fmla="*/ 67 w 248"/>
                  <a:gd name="T69" fmla="*/ 797 h 1020"/>
                  <a:gd name="T70" fmla="*/ 75 w 248"/>
                  <a:gd name="T71" fmla="*/ 732 h 1020"/>
                  <a:gd name="T72" fmla="*/ 42 w 248"/>
                  <a:gd name="T73" fmla="*/ 602 h 1020"/>
                  <a:gd name="T74" fmla="*/ 30 w 248"/>
                  <a:gd name="T75" fmla="*/ 413 h 1020"/>
                  <a:gd name="T76" fmla="*/ 33 w 248"/>
                  <a:gd name="T77" fmla="*/ 380 h 1020"/>
                  <a:gd name="T78" fmla="*/ 19 w 248"/>
                  <a:gd name="T79" fmla="*/ 329 h 1020"/>
                  <a:gd name="T80" fmla="*/ 3 w 248"/>
                  <a:gd name="T81" fmla="*/ 270 h 1020"/>
                  <a:gd name="T82" fmla="*/ 16 w 248"/>
                  <a:gd name="T83" fmla="*/ 229 h 1020"/>
                  <a:gd name="T84" fmla="*/ 39 w 248"/>
                  <a:gd name="T85" fmla="*/ 166 h 1020"/>
                  <a:gd name="T86" fmla="*/ 110 w 248"/>
                  <a:gd name="T87" fmla="*/ 137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8" h="1020">
                    <a:moveTo>
                      <a:pt x="110" y="137"/>
                    </a:moveTo>
                    <a:cubicBezTo>
                      <a:pt x="110" y="137"/>
                      <a:pt x="111" y="134"/>
                      <a:pt x="114" y="134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124"/>
                      <a:pt x="111" y="119"/>
                      <a:pt x="109" y="113"/>
                    </a:cubicBezTo>
                    <a:cubicBezTo>
                      <a:pt x="107" y="107"/>
                      <a:pt x="107" y="101"/>
                      <a:pt x="107" y="101"/>
                    </a:cubicBezTo>
                    <a:cubicBezTo>
                      <a:pt x="107" y="101"/>
                      <a:pt x="100" y="100"/>
                      <a:pt x="99" y="98"/>
                    </a:cubicBezTo>
                    <a:cubicBezTo>
                      <a:pt x="99" y="95"/>
                      <a:pt x="96" y="85"/>
                      <a:pt x="96" y="82"/>
                    </a:cubicBezTo>
                    <a:cubicBezTo>
                      <a:pt x="96" y="79"/>
                      <a:pt x="93" y="67"/>
                      <a:pt x="99" y="68"/>
                    </a:cubicBezTo>
                    <a:cubicBezTo>
                      <a:pt x="99" y="68"/>
                      <a:pt x="96" y="45"/>
                      <a:pt x="99" y="40"/>
                    </a:cubicBezTo>
                    <a:cubicBezTo>
                      <a:pt x="101" y="34"/>
                      <a:pt x="105" y="16"/>
                      <a:pt x="111" y="12"/>
                    </a:cubicBezTo>
                    <a:cubicBezTo>
                      <a:pt x="117" y="7"/>
                      <a:pt x="125" y="0"/>
                      <a:pt x="138" y="0"/>
                    </a:cubicBezTo>
                    <a:cubicBezTo>
                      <a:pt x="152" y="0"/>
                      <a:pt x="167" y="4"/>
                      <a:pt x="173" y="10"/>
                    </a:cubicBezTo>
                    <a:cubicBezTo>
                      <a:pt x="178" y="16"/>
                      <a:pt x="187" y="23"/>
                      <a:pt x="188" y="31"/>
                    </a:cubicBezTo>
                    <a:cubicBezTo>
                      <a:pt x="189" y="40"/>
                      <a:pt x="192" y="59"/>
                      <a:pt x="191" y="65"/>
                    </a:cubicBezTo>
                    <a:cubicBezTo>
                      <a:pt x="191" y="71"/>
                      <a:pt x="195" y="67"/>
                      <a:pt x="195" y="73"/>
                    </a:cubicBezTo>
                    <a:cubicBezTo>
                      <a:pt x="195" y="78"/>
                      <a:pt x="195" y="85"/>
                      <a:pt x="193" y="88"/>
                    </a:cubicBezTo>
                    <a:cubicBezTo>
                      <a:pt x="192" y="90"/>
                      <a:pt x="190" y="96"/>
                      <a:pt x="187" y="96"/>
                    </a:cubicBezTo>
                    <a:cubicBezTo>
                      <a:pt x="185" y="96"/>
                      <a:pt x="183" y="104"/>
                      <a:pt x="181" y="108"/>
                    </a:cubicBezTo>
                    <a:cubicBezTo>
                      <a:pt x="180" y="112"/>
                      <a:pt x="174" y="124"/>
                      <a:pt x="171" y="125"/>
                    </a:cubicBezTo>
                    <a:cubicBezTo>
                      <a:pt x="169" y="126"/>
                      <a:pt x="173" y="140"/>
                      <a:pt x="175" y="143"/>
                    </a:cubicBezTo>
                    <a:cubicBezTo>
                      <a:pt x="175" y="143"/>
                      <a:pt x="179" y="145"/>
                      <a:pt x="182" y="149"/>
                    </a:cubicBezTo>
                    <a:cubicBezTo>
                      <a:pt x="184" y="154"/>
                      <a:pt x="195" y="165"/>
                      <a:pt x="196" y="168"/>
                    </a:cubicBezTo>
                    <a:cubicBezTo>
                      <a:pt x="198" y="172"/>
                      <a:pt x="207" y="182"/>
                      <a:pt x="207" y="183"/>
                    </a:cubicBezTo>
                    <a:cubicBezTo>
                      <a:pt x="208" y="184"/>
                      <a:pt x="217" y="193"/>
                      <a:pt x="221" y="194"/>
                    </a:cubicBezTo>
                    <a:cubicBezTo>
                      <a:pt x="226" y="195"/>
                      <a:pt x="237" y="198"/>
                      <a:pt x="240" y="204"/>
                    </a:cubicBezTo>
                    <a:cubicBezTo>
                      <a:pt x="243" y="210"/>
                      <a:pt x="247" y="256"/>
                      <a:pt x="247" y="270"/>
                    </a:cubicBezTo>
                    <a:cubicBezTo>
                      <a:pt x="246" y="284"/>
                      <a:pt x="248" y="300"/>
                      <a:pt x="248" y="306"/>
                    </a:cubicBezTo>
                    <a:cubicBezTo>
                      <a:pt x="248" y="311"/>
                      <a:pt x="243" y="326"/>
                      <a:pt x="240" y="334"/>
                    </a:cubicBezTo>
                    <a:cubicBezTo>
                      <a:pt x="238" y="341"/>
                      <a:pt x="233" y="349"/>
                      <a:pt x="230" y="360"/>
                    </a:cubicBezTo>
                    <a:cubicBezTo>
                      <a:pt x="227" y="371"/>
                      <a:pt x="213" y="369"/>
                      <a:pt x="209" y="369"/>
                    </a:cubicBezTo>
                    <a:cubicBezTo>
                      <a:pt x="205" y="369"/>
                      <a:pt x="199" y="369"/>
                      <a:pt x="199" y="369"/>
                    </a:cubicBezTo>
                    <a:cubicBezTo>
                      <a:pt x="199" y="369"/>
                      <a:pt x="204" y="390"/>
                      <a:pt x="207" y="404"/>
                    </a:cubicBezTo>
                    <a:cubicBezTo>
                      <a:pt x="210" y="419"/>
                      <a:pt x="224" y="439"/>
                      <a:pt x="226" y="458"/>
                    </a:cubicBezTo>
                    <a:cubicBezTo>
                      <a:pt x="228" y="477"/>
                      <a:pt x="229" y="504"/>
                      <a:pt x="228" y="517"/>
                    </a:cubicBezTo>
                    <a:cubicBezTo>
                      <a:pt x="227" y="530"/>
                      <a:pt x="220" y="556"/>
                      <a:pt x="216" y="565"/>
                    </a:cubicBezTo>
                    <a:cubicBezTo>
                      <a:pt x="212" y="574"/>
                      <a:pt x="209" y="589"/>
                      <a:pt x="210" y="603"/>
                    </a:cubicBezTo>
                    <a:cubicBezTo>
                      <a:pt x="211" y="616"/>
                      <a:pt x="208" y="691"/>
                      <a:pt x="208" y="691"/>
                    </a:cubicBezTo>
                    <a:cubicBezTo>
                      <a:pt x="208" y="691"/>
                      <a:pt x="192" y="694"/>
                      <a:pt x="188" y="696"/>
                    </a:cubicBezTo>
                    <a:cubicBezTo>
                      <a:pt x="184" y="699"/>
                      <a:pt x="177" y="704"/>
                      <a:pt x="177" y="704"/>
                    </a:cubicBezTo>
                    <a:cubicBezTo>
                      <a:pt x="177" y="704"/>
                      <a:pt x="178" y="747"/>
                      <a:pt x="174" y="775"/>
                    </a:cubicBezTo>
                    <a:cubicBezTo>
                      <a:pt x="170" y="804"/>
                      <a:pt x="154" y="866"/>
                      <a:pt x="152" y="876"/>
                    </a:cubicBezTo>
                    <a:cubicBezTo>
                      <a:pt x="150" y="886"/>
                      <a:pt x="150" y="911"/>
                      <a:pt x="149" y="915"/>
                    </a:cubicBezTo>
                    <a:cubicBezTo>
                      <a:pt x="149" y="919"/>
                      <a:pt x="151" y="933"/>
                      <a:pt x="152" y="938"/>
                    </a:cubicBezTo>
                    <a:cubicBezTo>
                      <a:pt x="153" y="944"/>
                      <a:pt x="157" y="967"/>
                      <a:pt x="158" y="973"/>
                    </a:cubicBezTo>
                    <a:cubicBezTo>
                      <a:pt x="158" y="973"/>
                      <a:pt x="165" y="985"/>
                      <a:pt x="165" y="992"/>
                    </a:cubicBezTo>
                    <a:cubicBezTo>
                      <a:pt x="165" y="999"/>
                      <a:pt x="161" y="1012"/>
                      <a:pt x="158" y="1014"/>
                    </a:cubicBezTo>
                    <a:cubicBezTo>
                      <a:pt x="156" y="1017"/>
                      <a:pt x="156" y="1020"/>
                      <a:pt x="147" y="1020"/>
                    </a:cubicBezTo>
                    <a:cubicBezTo>
                      <a:pt x="139" y="1020"/>
                      <a:pt x="124" y="1009"/>
                      <a:pt x="122" y="1004"/>
                    </a:cubicBezTo>
                    <a:cubicBezTo>
                      <a:pt x="121" y="998"/>
                      <a:pt x="119" y="989"/>
                      <a:pt x="118" y="980"/>
                    </a:cubicBezTo>
                    <a:cubicBezTo>
                      <a:pt x="117" y="971"/>
                      <a:pt x="117" y="953"/>
                      <a:pt x="114" y="946"/>
                    </a:cubicBezTo>
                    <a:cubicBezTo>
                      <a:pt x="112" y="940"/>
                      <a:pt x="111" y="931"/>
                      <a:pt x="111" y="928"/>
                    </a:cubicBezTo>
                    <a:cubicBezTo>
                      <a:pt x="111" y="925"/>
                      <a:pt x="117" y="911"/>
                      <a:pt x="117" y="905"/>
                    </a:cubicBezTo>
                    <a:cubicBezTo>
                      <a:pt x="118" y="899"/>
                      <a:pt x="123" y="894"/>
                      <a:pt x="123" y="886"/>
                    </a:cubicBezTo>
                    <a:cubicBezTo>
                      <a:pt x="123" y="877"/>
                      <a:pt x="119" y="845"/>
                      <a:pt x="122" y="815"/>
                    </a:cubicBezTo>
                    <a:cubicBezTo>
                      <a:pt x="122" y="815"/>
                      <a:pt x="117" y="827"/>
                      <a:pt x="114" y="839"/>
                    </a:cubicBezTo>
                    <a:cubicBezTo>
                      <a:pt x="111" y="852"/>
                      <a:pt x="105" y="874"/>
                      <a:pt x="105" y="884"/>
                    </a:cubicBezTo>
                    <a:cubicBezTo>
                      <a:pt x="106" y="893"/>
                      <a:pt x="107" y="896"/>
                      <a:pt x="107" y="903"/>
                    </a:cubicBezTo>
                    <a:cubicBezTo>
                      <a:pt x="107" y="911"/>
                      <a:pt x="106" y="922"/>
                      <a:pt x="106" y="926"/>
                    </a:cubicBezTo>
                    <a:cubicBezTo>
                      <a:pt x="107" y="931"/>
                      <a:pt x="107" y="944"/>
                      <a:pt x="107" y="954"/>
                    </a:cubicBezTo>
                    <a:cubicBezTo>
                      <a:pt x="106" y="964"/>
                      <a:pt x="107" y="978"/>
                      <a:pt x="107" y="978"/>
                    </a:cubicBezTo>
                    <a:cubicBezTo>
                      <a:pt x="107" y="978"/>
                      <a:pt x="110" y="982"/>
                      <a:pt x="110" y="985"/>
                    </a:cubicBezTo>
                    <a:cubicBezTo>
                      <a:pt x="110" y="989"/>
                      <a:pt x="110" y="1000"/>
                      <a:pt x="106" y="1004"/>
                    </a:cubicBezTo>
                    <a:cubicBezTo>
                      <a:pt x="102" y="1009"/>
                      <a:pt x="96" y="1018"/>
                      <a:pt x="87" y="1018"/>
                    </a:cubicBezTo>
                    <a:cubicBezTo>
                      <a:pt x="78" y="1018"/>
                      <a:pt x="66" y="1010"/>
                      <a:pt x="65" y="1004"/>
                    </a:cubicBezTo>
                    <a:cubicBezTo>
                      <a:pt x="63" y="998"/>
                      <a:pt x="63" y="980"/>
                      <a:pt x="63" y="974"/>
                    </a:cubicBezTo>
                    <a:cubicBezTo>
                      <a:pt x="62" y="969"/>
                      <a:pt x="66" y="963"/>
                      <a:pt x="67" y="954"/>
                    </a:cubicBezTo>
                    <a:cubicBezTo>
                      <a:pt x="68" y="944"/>
                      <a:pt x="69" y="931"/>
                      <a:pt x="71" y="928"/>
                    </a:cubicBezTo>
                    <a:cubicBezTo>
                      <a:pt x="73" y="924"/>
                      <a:pt x="74" y="910"/>
                      <a:pt x="75" y="906"/>
                    </a:cubicBezTo>
                    <a:cubicBezTo>
                      <a:pt x="76" y="901"/>
                      <a:pt x="75" y="876"/>
                      <a:pt x="74" y="861"/>
                    </a:cubicBezTo>
                    <a:cubicBezTo>
                      <a:pt x="73" y="846"/>
                      <a:pt x="67" y="819"/>
                      <a:pt x="67" y="797"/>
                    </a:cubicBezTo>
                    <a:cubicBezTo>
                      <a:pt x="68" y="776"/>
                      <a:pt x="65" y="756"/>
                      <a:pt x="81" y="733"/>
                    </a:cubicBezTo>
                    <a:cubicBezTo>
                      <a:pt x="75" y="732"/>
                      <a:pt x="75" y="732"/>
                      <a:pt x="75" y="732"/>
                    </a:cubicBezTo>
                    <a:cubicBezTo>
                      <a:pt x="75" y="732"/>
                      <a:pt x="74" y="702"/>
                      <a:pt x="68" y="691"/>
                    </a:cubicBezTo>
                    <a:cubicBezTo>
                      <a:pt x="62" y="679"/>
                      <a:pt x="51" y="635"/>
                      <a:pt x="42" y="602"/>
                    </a:cubicBezTo>
                    <a:cubicBezTo>
                      <a:pt x="33" y="570"/>
                      <a:pt x="24" y="504"/>
                      <a:pt x="25" y="482"/>
                    </a:cubicBezTo>
                    <a:cubicBezTo>
                      <a:pt x="27" y="460"/>
                      <a:pt x="28" y="420"/>
                      <a:pt x="30" y="413"/>
                    </a:cubicBezTo>
                    <a:cubicBezTo>
                      <a:pt x="25" y="411"/>
                      <a:pt x="25" y="411"/>
                      <a:pt x="25" y="411"/>
                    </a:cubicBezTo>
                    <a:cubicBezTo>
                      <a:pt x="25" y="411"/>
                      <a:pt x="31" y="388"/>
                      <a:pt x="33" y="380"/>
                    </a:cubicBezTo>
                    <a:cubicBezTo>
                      <a:pt x="35" y="372"/>
                      <a:pt x="41" y="334"/>
                      <a:pt x="41" y="334"/>
                    </a:cubicBezTo>
                    <a:cubicBezTo>
                      <a:pt x="41" y="334"/>
                      <a:pt x="24" y="334"/>
                      <a:pt x="19" y="329"/>
                    </a:cubicBezTo>
                    <a:cubicBezTo>
                      <a:pt x="14" y="324"/>
                      <a:pt x="0" y="314"/>
                      <a:pt x="3" y="298"/>
                    </a:cubicBezTo>
                    <a:cubicBezTo>
                      <a:pt x="6" y="282"/>
                      <a:pt x="3" y="275"/>
                      <a:pt x="3" y="270"/>
                    </a:cubicBezTo>
                    <a:cubicBezTo>
                      <a:pt x="3" y="264"/>
                      <a:pt x="7" y="259"/>
                      <a:pt x="9" y="255"/>
                    </a:cubicBezTo>
                    <a:cubicBezTo>
                      <a:pt x="12" y="251"/>
                      <a:pt x="16" y="235"/>
                      <a:pt x="16" y="229"/>
                    </a:cubicBezTo>
                    <a:cubicBezTo>
                      <a:pt x="15" y="222"/>
                      <a:pt x="19" y="196"/>
                      <a:pt x="22" y="189"/>
                    </a:cubicBezTo>
                    <a:cubicBezTo>
                      <a:pt x="25" y="182"/>
                      <a:pt x="35" y="165"/>
                      <a:pt x="39" y="166"/>
                    </a:cubicBezTo>
                    <a:cubicBezTo>
                      <a:pt x="44" y="166"/>
                      <a:pt x="66" y="167"/>
                      <a:pt x="68" y="167"/>
                    </a:cubicBezTo>
                    <a:cubicBezTo>
                      <a:pt x="70" y="167"/>
                      <a:pt x="102" y="139"/>
                      <a:pt x="110" y="1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8" name="Freeform 39"/>
              <p:cNvSpPr>
                <a:spLocks/>
              </p:cNvSpPr>
              <p:nvPr/>
            </p:nvSpPr>
            <p:spPr bwMode="gray">
              <a:xfrm>
                <a:off x="10583068" y="7687128"/>
                <a:ext cx="282575" cy="254000"/>
              </a:xfrm>
              <a:custGeom>
                <a:avLst/>
                <a:gdLst>
                  <a:gd name="T0" fmla="*/ 132 w 151"/>
                  <a:gd name="T1" fmla="*/ 30 h 136"/>
                  <a:gd name="T2" fmla="*/ 115 w 151"/>
                  <a:gd name="T3" fmla="*/ 10 h 136"/>
                  <a:gd name="T4" fmla="*/ 104 w 151"/>
                  <a:gd name="T5" fmla="*/ 34 h 136"/>
                  <a:gd name="T6" fmla="*/ 81 w 151"/>
                  <a:gd name="T7" fmla="*/ 58 h 136"/>
                  <a:gd name="T8" fmla="*/ 60 w 151"/>
                  <a:gd name="T9" fmla="*/ 35 h 136"/>
                  <a:gd name="T10" fmla="*/ 51 w 151"/>
                  <a:gd name="T11" fmla="*/ 3 h 136"/>
                  <a:gd name="T12" fmla="*/ 42 w 151"/>
                  <a:gd name="T13" fmla="*/ 6 h 136"/>
                  <a:gd name="T14" fmla="*/ 16 w 151"/>
                  <a:gd name="T15" fmla="*/ 28 h 136"/>
                  <a:gd name="T16" fmla="*/ 0 w 151"/>
                  <a:gd name="T17" fmla="*/ 36 h 136"/>
                  <a:gd name="T18" fmla="*/ 19 w 151"/>
                  <a:gd name="T19" fmla="*/ 37 h 136"/>
                  <a:gd name="T20" fmla="*/ 40 w 151"/>
                  <a:gd name="T21" fmla="*/ 34 h 136"/>
                  <a:gd name="T22" fmla="*/ 63 w 151"/>
                  <a:gd name="T23" fmla="*/ 68 h 136"/>
                  <a:gd name="T24" fmla="*/ 68 w 151"/>
                  <a:gd name="T25" fmla="*/ 128 h 136"/>
                  <a:gd name="T26" fmla="*/ 77 w 151"/>
                  <a:gd name="T27" fmla="*/ 111 h 136"/>
                  <a:gd name="T28" fmla="*/ 96 w 151"/>
                  <a:gd name="T29" fmla="*/ 68 h 136"/>
                  <a:gd name="T30" fmla="*/ 108 w 151"/>
                  <a:gd name="T31" fmla="*/ 49 h 136"/>
                  <a:gd name="T32" fmla="*/ 135 w 151"/>
                  <a:gd name="T33" fmla="*/ 49 h 136"/>
                  <a:gd name="T34" fmla="*/ 151 w 151"/>
                  <a:gd name="T35" fmla="*/ 55 h 136"/>
                  <a:gd name="T36" fmla="*/ 132 w 151"/>
                  <a:gd name="T37" fmla="*/ 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1" h="136">
                    <a:moveTo>
                      <a:pt x="132" y="30"/>
                    </a:moveTo>
                    <a:cubicBezTo>
                      <a:pt x="127" y="24"/>
                      <a:pt x="119" y="10"/>
                      <a:pt x="115" y="10"/>
                    </a:cubicBezTo>
                    <a:cubicBezTo>
                      <a:pt x="115" y="10"/>
                      <a:pt x="112" y="23"/>
                      <a:pt x="104" y="34"/>
                    </a:cubicBezTo>
                    <a:cubicBezTo>
                      <a:pt x="96" y="45"/>
                      <a:pt x="85" y="58"/>
                      <a:pt x="81" y="58"/>
                    </a:cubicBezTo>
                    <a:cubicBezTo>
                      <a:pt x="78" y="58"/>
                      <a:pt x="67" y="51"/>
                      <a:pt x="60" y="35"/>
                    </a:cubicBezTo>
                    <a:cubicBezTo>
                      <a:pt x="54" y="19"/>
                      <a:pt x="51" y="6"/>
                      <a:pt x="51" y="3"/>
                    </a:cubicBezTo>
                    <a:cubicBezTo>
                      <a:pt x="51" y="3"/>
                      <a:pt x="49" y="0"/>
                      <a:pt x="42" y="6"/>
                    </a:cubicBezTo>
                    <a:cubicBezTo>
                      <a:pt x="35" y="12"/>
                      <a:pt x="21" y="25"/>
                      <a:pt x="16" y="28"/>
                    </a:cubicBezTo>
                    <a:cubicBezTo>
                      <a:pt x="11" y="30"/>
                      <a:pt x="5" y="37"/>
                      <a:pt x="0" y="36"/>
                    </a:cubicBezTo>
                    <a:cubicBezTo>
                      <a:pt x="0" y="36"/>
                      <a:pt x="12" y="39"/>
                      <a:pt x="19" y="37"/>
                    </a:cubicBezTo>
                    <a:cubicBezTo>
                      <a:pt x="26" y="36"/>
                      <a:pt x="34" y="30"/>
                      <a:pt x="40" y="34"/>
                    </a:cubicBezTo>
                    <a:cubicBezTo>
                      <a:pt x="47" y="39"/>
                      <a:pt x="63" y="60"/>
                      <a:pt x="63" y="68"/>
                    </a:cubicBezTo>
                    <a:cubicBezTo>
                      <a:pt x="63" y="76"/>
                      <a:pt x="68" y="120"/>
                      <a:pt x="68" y="128"/>
                    </a:cubicBezTo>
                    <a:cubicBezTo>
                      <a:pt x="68" y="136"/>
                      <a:pt x="75" y="118"/>
                      <a:pt x="77" y="111"/>
                    </a:cubicBezTo>
                    <a:cubicBezTo>
                      <a:pt x="79" y="104"/>
                      <a:pt x="93" y="77"/>
                      <a:pt x="96" y="68"/>
                    </a:cubicBezTo>
                    <a:cubicBezTo>
                      <a:pt x="99" y="58"/>
                      <a:pt x="101" y="51"/>
                      <a:pt x="108" y="49"/>
                    </a:cubicBezTo>
                    <a:cubicBezTo>
                      <a:pt x="115" y="48"/>
                      <a:pt x="130" y="47"/>
                      <a:pt x="135" y="49"/>
                    </a:cubicBezTo>
                    <a:cubicBezTo>
                      <a:pt x="141" y="51"/>
                      <a:pt x="151" y="55"/>
                      <a:pt x="151" y="55"/>
                    </a:cubicBezTo>
                    <a:cubicBezTo>
                      <a:pt x="151" y="55"/>
                      <a:pt x="136" y="37"/>
                      <a:pt x="132" y="3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9" name="Freeform 40"/>
              <p:cNvSpPr>
                <a:spLocks/>
              </p:cNvSpPr>
              <p:nvPr/>
            </p:nvSpPr>
            <p:spPr bwMode="gray">
              <a:xfrm>
                <a:off x="10741818" y="7950653"/>
                <a:ext cx="12700" cy="76200"/>
              </a:xfrm>
              <a:custGeom>
                <a:avLst/>
                <a:gdLst>
                  <a:gd name="T0" fmla="*/ 0 w 6"/>
                  <a:gd name="T1" fmla="*/ 40 h 40"/>
                  <a:gd name="T2" fmla="*/ 4 w 6"/>
                  <a:gd name="T3" fmla="*/ 39 h 40"/>
                  <a:gd name="T4" fmla="*/ 5 w 6"/>
                  <a:gd name="T5" fmla="*/ 16 h 40"/>
                  <a:gd name="T6" fmla="*/ 6 w 6"/>
                  <a:gd name="T7" fmla="*/ 0 h 40"/>
                  <a:gd name="T8" fmla="*/ 0 w 6"/>
                  <a:gd name="T9" fmla="*/ 1 h 40"/>
                  <a:gd name="T10" fmla="*/ 0 w 6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0">
                    <a:moveTo>
                      <a:pt x="0" y="40"/>
                    </a:move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5" y="22"/>
                      <a:pt x="5" y="16"/>
                    </a:cubicBezTo>
                    <a:cubicBezTo>
                      <a:pt x="6" y="10"/>
                      <a:pt x="6" y="0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41"/>
              <p:cNvSpPr>
                <a:spLocks/>
              </p:cNvSpPr>
              <p:nvPr/>
            </p:nvSpPr>
            <p:spPr bwMode="gray">
              <a:xfrm>
                <a:off x="10659268" y="8047491"/>
                <a:ext cx="14288" cy="47625"/>
              </a:xfrm>
              <a:custGeom>
                <a:avLst/>
                <a:gdLst>
                  <a:gd name="T0" fmla="*/ 0 w 7"/>
                  <a:gd name="T1" fmla="*/ 0 h 26"/>
                  <a:gd name="T2" fmla="*/ 2 w 7"/>
                  <a:gd name="T3" fmla="*/ 26 h 26"/>
                  <a:gd name="T4" fmla="*/ 6 w 7"/>
                  <a:gd name="T5" fmla="*/ 26 h 26"/>
                  <a:gd name="T6" fmla="*/ 5 w 7"/>
                  <a:gd name="T7" fmla="*/ 0 h 26"/>
                  <a:gd name="T8" fmla="*/ 0 w 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6">
                    <a:moveTo>
                      <a:pt x="0" y="0"/>
                    </a:moveTo>
                    <a:cubicBezTo>
                      <a:pt x="2" y="26"/>
                      <a:pt x="2" y="26"/>
                      <a:pt x="2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8"/>
                      <a:pt x="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 bwMode="gray">
            <a:xfrm>
              <a:off x="9797256" y="7323591"/>
              <a:ext cx="630238" cy="2084388"/>
              <a:chOff x="9797256" y="7323591"/>
              <a:chExt cx="630238" cy="2084388"/>
            </a:xfrm>
          </p:grpSpPr>
          <p:sp>
            <p:nvSpPr>
              <p:cNvPr id="65" name="Freeform 42"/>
              <p:cNvSpPr>
                <a:spLocks/>
              </p:cNvSpPr>
              <p:nvPr/>
            </p:nvSpPr>
            <p:spPr bwMode="gray">
              <a:xfrm>
                <a:off x="9797256" y="7323591"/>
                <a:ext cx="630238" cy="2084388"/>
              </a:xfrm>
              <a:custGeom>
                <a:avLst/>
                <a:gdLst>
                  <a:gd name="T0" fmla="*/ 208 w 336"/>
                  <a:gd name="T1" fmla="*/ 989 h 1112"/>
                  <a:gd name="T2" fmla="*/ 216 w 336"/>
                  <a:gd name="T3" fmla="*/ 1006 h 1112"/>
                  <a:gd name="T4" fmla="*/ 234 w 336"/>
                  <a:gd name="T5" fmla="*/ 1034 h 1112"/>
                  <a:gd name="T6" fmla="*/ 207 w 336"/>
                  <a:gd name="T7" fmla="*/ 1050 h 1112"/>
                  <a:gd name="T8" fmla="*/ 166 w 336"/>
                  <a:gd name="T9" fmla="*/ 1021 h 1112"/>
                  <a:gd name="T10" fmla="*/ 140 w 336"/>
                  <a:gd name="T11" fmla="*/ 1007 h 1112"/>
                  <a:gd name="T12" fmla="*/ 133 w 336"/>
                  <a:gd name="T13" fmla="*/ 983 h 1112"/>
                  <a:gd name="T14" fmla="*/ 140 w 336"/>
                  <a:gd name="T15" fmla="*/ 928 h 1112"/>
                  <a:gd name="T16" fmla="*/ 147 w 336"/>
                  <a:gd name="T17" fmla="*/ 848 h 1112"/>
                  <a:gd name="T18" fmla="*/ 159 w 336"/>
                  <a:gd name="T19" fmla="*/ 764 h 1112"/>
                  <a:gd name="T20" fmla="*/ 164 w 336"/>
                  <a:gd name="T21" fmla="*/ 695 h 1112"/>
                  <a:gd name="T22" fmla="*/ 163 w 336"/>
                  <a:gd name="T23" fmla="*/ 635 h 1112"/>
                  <a:gd name="T24" fmla="*/ 148 w 336"/>
                  <a:gd name="T25" fmla="*/ 683 h 1112"/>
                  <a:gd name="T26" fmla="*/ 128 w 336"/>
                  <a:gd name="T27" fmla="*/ 755 h 1112"/>
                  <a:gd name="T28" fmla="*/ 116 w 336"/>
                  <a:gd name="T29" fmla="*/ 824 h 1112"/>
                  <a:gd name="T30" fmla="*/ 102 w 336"/>
                  <a:gd name="T31" fmla="*/ 927 h 1112"/>
                  <a:gd name="T32" fmla="*/ 98 w 336"/>
                  <a:gd name="T33" fmla="*/ 1025 h 1112"/>
                  <a:gd name="T34" fmla="*/ 95 w 336"/>
                  <a:gd name="T35" fmla="*/ 1038 h 1112"/>
                  <a:gd name="T36" fmla="*/ 78 w 336"/>
                  <a:gd name="T37" fmla="*/ 1073 h 1112"/>
                  <a:gd name="T38" fmla="*/ 64 w 336"/>
                  <a:gd name="T39" fmla="*/ 1083 h 1112"/>
                  <a:gd name="T40" fmla="*/ 30 w 336"/>
                  <a:gd name="T41" fmla="*/ 1112 h 1112"/>
                  <a:gd name="T42" fmla="*/ 0 w 336"/>
                  <a:gd name="T43" fmla="*/ 1102 h 1112"/>
                  <a:gd name="T44" fmla="*/ 6 w 336"/>
                  <a:gd name="T45" fmla="*/ 1080 h 1112"/>
                  <a:gd name="T46" fmla="*/ 28 w 336"/>
                  <a:gd name="T47" fmla="*/ 1048 h 1112"/>
                  <a:gd name="T48" fmla="*/ 38 w 336"/>
                  <a:gd name="T49" fmla="*/ 959 h 1112"/>
                  <a:gd name="T50" fmla="*/ 44 w 336"/>
                  <a:gd name="T51" fmla="*/ 793 h 1112"/>
                  <a:gd name="T52" fmla="*/ 56 w 336"/>
                  <a:gd name="T53" fmla="*/ 664 h 1112"/>
                  <a:gd name="T54" fmla="*/ 60 w 336"/>
                  <a:gd name="T55" fmla="*/ 612 h 1112"/>
                  <a:gd name="T56" fmla="*/ 65 w 336"/>
                  <a:gd name="T57" fmla="*/ 585 h 1112"/>
                  <a:gd name="T58" fmla="*/ 38 w 336"/>
                  <a:gd name="T59" fmla="*/ 550 h 1112"/>
                  <a:gd name="T60" fmla="*/ 64 w 336"/>
                  <a:gd name="T61" fmla="*/ 432 h 1112"/>
                  <a:gd name="T62" fmla="*/ 55 w 336"/>
                  <a:gd name="T63" fmla="*/ 354 h 1112"/>
                  <a:gd name="T64" fmla="*/ 48 w 336"/>
                  <a:gd name="T65" fmla="*/ 244 h 1112"/>
                  <a:gd name="T66" fmla="*/ 68 w 336"/>
                  <a:gd name="T67" fmla="*/ 189 h 1112"/>
                  <a:gd name="T68" fmla="*/ 111 w 336"/>
                  <a:gd name="T69" fmla="*/ 175 h 1112"/>
                  <a:gd name="T70" fmla="*/ 136 w 336"/>
                  <a:gd name="T71" fmla="*/ 158 h 1112"/>
                  <a:gd name="T72" fmla="*/ 146 w 336"/>
                  <a:gd name="T73" fmla="*/ 129 h 1112"/>
                  <a:gd name="T74" fmla="*/ 131 w 336"/>
                  <a:gd name="T75" fmla="*/ 100 h 1112"/>
                  <a:gd name="T76" fmla="*/ 124 w 336"/>
                  <a:gd name="T77" fmla="*/ 64 h 1112"/>
                  <a:gd name="T78" fmla="*/ 162 w 336"/>
                  <a:gd name="T79" fmla="*/ 1 h 1112"/>
                  <a:gd name="T80" fmla="*/ 214 w 336"/>
                  <a:gd name="T81" fmla="*/ 19 h 1112"/>
                  <a:gd name="T82" fmla="*/ 225 w 336"/>
                  <a:gd name="T83" fmla="*/ 65 h 1112"/>
                  <a:gd name="T84" fmla="*/ 228 w 336"/>
                  <a:gd name="T85" fmla="*/ 72 h 1112"/>
                  <a:gd name="T86" fmla="*/ 227 w 336"/>
                  <a:gd name="T87" fmla="*/ 98 h 1112"/>
                  <a:gd name="T88" fmla="*/ 219 w 336"/>
                  <a:gd name="T89" fmla="*/ 109 h 1112"/>
                  <a:gd name="T90" fmla="*/ 210 w 336"/>
                  <a:gd name="T91" fmla="*/ 139 h 1112"/>
                  <a:gd name="T92" fmla="*/ 215 w 336"/>
                  <a:gd name="T93" fmla="*/ 168 h 1112"/>
                  <a:gd name="T94" fmla="*/ 245 w 336"/>
                  <a:gd name="T95" fmla="*/ 190 h 1112"/>
                  <a:gd name="T96" fmla="*/ 292 w 336"/>
                  <a:gd name="T97" fmla="*/ 213 h 1112"/>
                  <a:gd name="T98" fmla="*/ 300 w 336"/>
                  <a:gd name="T99" fmla="*/ 245 h 1112"/>
                  <a:gd name="T100" fmla="*/ 312 w 336"/>
                  <a:gd name="T101" fmla="*/ 292 h 1112"/>
                  <a:gd name="T102" fmla="*/ 334 w 336"/>
                  <a:gd name="T103" fmla="*/ 332 h 1112"/>
                  <a:gd name="T104" fmla="*/ 328 w 336"/>
                  <a:gd name="T105" fmla="*/ 369 h 1112"/>
                  <a:gd name="T106" fmla="*/ 291 w 336"/>
                  <a:gd name="T107" fmla="*/ 398 h 1112"/>
                  <a:gd name="T108" fmla="*/ 261 w 336"/>
                  <a:gd name="T109" fmla="*/ 422 h 1112"/>
                  <a:gd name="T110" fmla="*/ 272 w 336"/>
                  <a:gd name="T111" fmla="*/ 499 h 1112"/>
                  <a:gd name="T112" fmla="*/ 277 w 336"/>
                  <a:gd name="T113" fmla="*/ 571 h 1112"/>
                  <a:gd name="T114" fmla="*/ 270 w 336"/>
                  <a:gd name="T115" fmla="*/ 595 h 1112"/>
                  <a:gd name="T116" fmla="*/ 260 w 336"/>
                  <a:gd name="T117" fmla="*/ 682 h 1112"/>
                  <a:gd name="T118" fmla="*/ 238 w 336"/>
                  <a:gd name="T119" fmla="*/ 818 h 1112"/>
                  <a:gd name="T120" fmla="*/ 221 w 336"/>
                  <a:gd name="T121" fmla="*/ 887 h 1112"/>
                  <a:gd name="T122" fmla="*/ 206 w 336"/>
                  <a:gd name="T123" fmla="*/ 942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6" h="1112">
                    <a:moveTo>
                      <a:pt x="206" y="969"/>
                    </a:moveTo>
                    <a:cubicBezTo>
                      <a:pt x="206" y="972"/>
                      <a:pt x="208" y="989"/>
                      <a:pt x="208" y="989"/>
                    </a:cubicBezTo>
                    <a:cubicBezTo>
                      <a:pt x="205" y="991"/>
                      <a:pt x="205" y="991"/>
                      <a:pt x="205" y="991"/>
                    </a:cubicBezTo>
                    <a:cubicBezTo>
                      <a:pt x="205" y="991"/>
                      <a:pt x="213" y="1004"/>
                      <a:pt x="216" y="1006"/>
                    </a:cubicBezTo>
                    <a:cubicBezTo>
                      <a:pt x="219" y="1009"/>
                      <a:pt x="232" y="1022"/>
                      <a:pt x="232" y="1022"/>
                    </a:cubicBezTo>
                    <a:cubicBezTo>
                      <a:pt x="232" y="1022"/>
                      <a:pt x="234" y="1031"/>
                      <a:pt x="234" y="1034"/>
                    </a:cubicBezTo>
                    <a:cubicBezTo>
                      <a:pt x="234" y="1037"/>
                      <a:pt x="240" y="1042"/>
                      <a:pt x="233" y="1045"/>
                    </a:cubicBezTo>
                    <a:cubicBezTo>
                      <a:pt x="227" y="1047"/>
                      <a:pt x="217" y="1051"/>
                      <a:pt x="207" y="1050"/>
                    </a:cubicBezTo>
                    <a:cubicBezTo>
                      <a:pt x="197" y="1049"/>
                      <a:pt x="185" y="1042"/>
                      <a:pt x="181" y="1038"/>
                    </a:cubicBezTo>
                    <a:cubicBezTo>
                      <a:pt x="176" y="1033"/>
                      <a:pt x="171" y="1022"/>
                      <a:pt x="166" y="1021"/>
                    </a:cubicBezTo>
                    <a:cubicBezTo>
                      <a:pt x="161" y="1019"/>
                      <a:pt x="149" y="1018"/>
                      <a:pt x="146" y="1015"/>
                    </a:cubicBezTo>
                    <a:cubicBezTo>
                      <a:pt x="142" y="1012"/>
                      <a:pt x="140" y="1007"/>
                      <a:pt x="140" y="1007"/>
                    </a:cubicBezTo>
                    <a:cubicBezTo>
                      <a:pt x="138" y="989"/>
                      <a:pt x="138" y="989"/>
                      <a:pt x="138" y="989"/>
                    </a:cubicBezTo>
                    <a:cubicBezTo>
                      <a:pt x="133" y="983"/>
                      <a:pt x="133" y="983"/>
                      <a:pt x="133" y="983"/>
                    </a:cubicBezTo>
                    <a:cubicBezTo>
                      <a:pt x="133" y="983"/>
                      <a:pt x="131" y="975"/>
                      <a:pt x="131" y="965"/>
                    </a:cubicBezTo>
                    <a:cubicBezTo>
                      <a:pt x="131" y="956"/>
                      <a:pt x="136" y="939"/>
                      <a:pt x="140" y="928"/>
                    </a:cubicBezTo>
                    <a:cubicBezTo>
                      <a:pt x="144" y="917"/>
                      <a:pt x="145" y="905"/>
                      <a:pt x="146" y="898"/>
                    </a:cubicBezTo>
                    <a:cubicBezTo>
                      <a:pt x="147" y="891"/>
                      <a:pt x="147" y="858"/>
                      <a:pt x="147" y="848"/>
                    </a:cubicBezTo>
                    <a:cubicBezTo>
                      <a:pt x="148" y="837"/>
                      <a:pt x="151" y="803"/>
                      <a:pt x="153" y="790"/>
                    </a:cubicBezTo>
                    <a:cubicBezTo>
                      <a:pt x="155" y="778"/>
                      <a:pt x="156" y="769"/>
                      <a:pt x="159" y="764"/>
                    </a:cubicBezTo>
                    <a:cubicBezTo>
                      <a:pt x="162" y="759"/>
                      <a:pt x="163" y="744"/>
                      <a:pt x="163" y="736"/>
                    </a:cubicBezTo>
                    <a:cubicBezTo>
                      <a:pt x="163" y="729"/>
                      <a:pt x="163" y="704"/>
                      <a:pt x="164" y="695"/>
                    </a:cubicBezTo>
                    <a:cubicBezTo>
                      <a:pt x="164" y="686"/>
                      <a:pt x="166" y="654"/>
                      <a:pt x="166" y="648"/>
                    </a:cubicBezTo>
                    <a:cubicBezTo>
                      <a:pt x="166" y="642"/>
                      <a:pt x="163" y="635"/>
                      <a:pt x="163" y="635"/>
                    </a:cubicBezTo>
                    <a:cubicBezTo>
                      <a:pt x="163" y="635"/>
                      <a:pt x="158" y="647"/>
                      <a:pt x="157" y="655"/>
                    </a:cubicBezTo>
                    <a:cubicBezTo>
                      <a:pt x="156" y="663"/>
                      <a:pt x="152" y="675"/>
                      <a:pt x="148" y="683"/>
                    </a:cubicBezTo>
                    <a:cubicBezTo>
                      <a:pt x="145" y="691"/>
                      <a:pt x="136" y="710"/>
                      <a:pt x="135" y="718"/>
                    </a:cubicBezTo>
                    <a:cubicBezTo>
                      <a:pt x="133" y="726"/>
                      <a:pt x="128" y="750"/>
                      <a:pt x="128" y="755"/>
                    </a:cubicBezTo>
                    <a:cubicBezTo>
                      <a:pt x="128" y="760"/>
                      <a:pt x="122" y="785"/>
                      <a:pt x="121" y="788"/>
                    </a:cubicBezTo>
                    <a:cubicBezTo>
                      <a:pt x="120" y="790"/>
                      <a:pt x="113" y="817"/>
                      <a:pt x="116" y="824"/>
                    </a:cubicBezTo>
                    <a:cubicBezTo>
                      <a:pt x="118" y="831"/>
                      <a:pt x="107" y="861"/>
                      <a:pt x="108" y="868"/>
                    </a:cubicBezTo>
                    <a:cubicBezTo>
                      <a:pt x="109" y="874"/>
                      <a:pt x="103" y="916"/>
                      <a:pt x="102" y="927"/>
                    </a:cubicBezTo>
                    <a:cubicBezTo>
                      <a:pt x="101" y="937"/>
                      <a:pt x="95" y="972"/>
                      <a:pt x="96" y="978"/>
                    </a:cubicBezTo>
                    <a:cubicBezTo>
                      <a:pt x="96" y="984"/>
                      <a:pt x="98" y="1025"/>
                      <a:pt x="98" y="1025"/>
                    </a:cubicBezTo>
                    <a:cubicBezTo>
                      <a:pt x="99" y="1037"/>
                      <a:pt x="99" y="1037"/>
                      <a:pt x="99" y="1037"/>
                    </a:cubicBezTo>
                    <a:cubicBezTo>
                      <a:pt x="95" y="1038"/>
                      <a:pt x="95" y="1038"/>
                      <a:pt x="95" y="1038"/>
                    </a:cubicBezTo>
                    <a:cubicBezTo>
                      <a:pt x="95" y="1066"/>
                      <a:pt x="95" y="1066"/>
                      <a:pt x="95" y="1066"/>
                    </a:cubicBezTo>
                    <a:cubicBezTo>
                      <a:pt x="95" y="1066"/>
                      <a:pt x="81" y="1073"/>
                      <a:pt x="78" y="1073"/>
                    </a:cubicBezTo>
                    <a:cubicBezTo>
                      <a:pt x="75" y="1073"/>
                      <a:pt x="70" y="1071"/>
                      <a:pt x="70" y="1071"/>
                    </a:cubicBezTo>
                    <a:cubicBezTo>
                      <a:pt x="70" y="1071"/>
                      <a:pt x="65" y="1076"/>
                      <a:pt x="64" y="1083"/>
                    </a:cubicBezTo>
                    <a:cubicBezTo>
                      <a:pt x="62" y="1090"/>
                      <a:pt x="58" y="1098"/>
                      <a:pt x="51" y="1103"/>
                    </a:cubicBezTo>
                    <a:cubicBezTo>
                      <a:pt x="43" y="1107"/>
                      <a:pt x="39" y="1112"/>
                      <a:pt x="30" y="1112"/>
                    </a:cubicBezTo>
                    <a:cubicBezTo>
                      <a:pt x="22" y="1112"/>
                      <a:pt x="8" y="1112"/>
                      <a:pt x="5" y="1112"/>
                    </a:cubicBezTo>
                    <a:cubicBezTo>
                      <a:pt x="2" y="1112"/>
                      <a:pt x="0" y="1102"/>
                      <a:pt x="0" y="1102"/>
                    </a:cubicBezTo>
                    <a:cubicBezTo>
                      <a:pt x="2" y="1095"/>
                      <a:pt x="2" y="1095"/>
                      <a:pt x="2" y="1095"/>
                    </a:cubicBezTo>
                    <a:cubicBezTo>
                      <a:pt x="2" y="1095"/>
                      <a:pt x="2" y="1086"/>
                      <a:pt x="6" y="1080"/>
                    </a:cubicBezTo>
                    <a:cubicBezTo>
                      <a:pt x="11" y="1075"/>
                      <a:pt x="19" y="1058"/>
                      <a:pt x="21" y="1055"/>
                    </a:cubicBezTo>
                    <a:cubicBezTo>
                      <a:pt x="22" y="1053"/>
                      <a:pt x="28" y="1048"/>
                      <a:pt x="28" y="1048"/>
                    </a:cubicBezTo>
                    <a:cubicBezTo>
                      <a:pt x="28" y="1048"/>
                      <a:pt x="25" y="1024"/>
                      <a:pt x="29" y="1019"/>
                    </a:cubicBezTo>
                    <a:cubicBezTo>
                      <a:pt x="32" y="1014"/>
                      <a:pt x="38" y="973"/>
                      <a:pt x="38" y="959"/>
                    </a:cubicBezTo>
                    <a:cubicBezTo>
                      <a:pt x="38" y="945"/>
                      <a:pt x="37" y="884"/>
                      <a:pt x="37" y="870"/>
                    </a:cubicBezTo>
                    <a:cubicBezTo>
                      <a:pt x="37" y="856"/>
                      <a:pt x="42" y="806"/>
                      <a:pt x="44" y="793"/>
                    </a:cubicBezTo>
                    <a:cubicBezTo>
                      <a:pt x="46" y="780"/>
                      <a:pt x="52" y="744"/>
                      <a:pt x="54" y="726"/>
                    </a:cubicBezTo>
                    <a:cubicBezTo>
                      <a:pt x="56" y="709"/>
                      <a:pt x="54" y="681"/>
                      <a:pt x="56" y="664"/>
                    </a:cubicBezTo>
                    <a:cubicBezTo>
                      <a:pt x="57" y="646"/>
                      <a:pt x="58" y="635"/>
                      <a:pt x="60" y="629"/>
                    </a:cubicBezTo>
                    <a:cubicBezTo>
                      <a:pt x="63" y="623"/>
                      <a:pt x="60" y="616"/>
                      <a:pt x="60" y="612"/>
                    </a:cubicBezTo>
                    <a:cubicBezTo>
                      <a:pt x="60" y="607"/>
                      <a:pt x="66" y="598"/>
                      <a:pt x="66" y="598"/>
                    </a:cubicBezTo>
                    <a:cubicBezTo>
                      <a:pt x="65" y="585"/>
                      <a:pt x="65" y="585"/>
                      <a:pt x="65" y="585"/>
                    </a:cubicBezTo>
                    <a:cubicBezTo>
                      <a:pt x="35" y="580"/>
                      <a:pt x="35" y="580"/>
                      <a:pt x="35" y="580"/>
                    </a:cubicBezTo>
                    <a:cubicBezTo>
                      <a:pt x="35" y="580"/>
                      <a:pt x="34" y="562"/>
                      <a:pt x="38" y="550"/>
                    </a:cubicBezTo>
                    <a:cubicBezTo>
                      <a:pt x="41" y="539"/>
                      <a:pt x="52" y="489"/>
                      <a:pt x="53" y="485"/>
                    </a:cubicBezTo>
                    <a:cubicBezTo>
                      <a:pt x="54" y="481"/>
                      <a:pt x="58" y="442"/>
                      <a:pt x="64" y="432"/>
                    </a:cubicBezTo>
                    <a:cubicBezTo>
                      <a:pt x="69" y="422"/>
                      <a:pt x="73" y="415"/>
                      <a:pt x="69" y="406"/>
                    </a:cubicBezTo>
                    <a:cubicBezTo>
                      <a:pt x="65" y="396"/>
                      <a:pt x="55" y="362"/>
                      <a:pt x="55" y="354"/>
                    </a:cubicBezTo>
                    <a:cubicBezTo>
                      <a:pt x="54" y="346"/>
                      <a:pt x="51" y="296"/>
                      <a:pt x="51" y="287"/>
                    </a:cubicBezTo>
                    <a:cubicBezTo>
                      <a:pt x="51" y="278"/>
                      <a:pt x="48" y="253"/>
                      <a:pt x="48" y="244"/>
                    </a:cubicBezTo>
                    <a:cubicBezTo>
                      <a:pt x="49" y="235"/>
                      <a:pt x="48" y="212"/>
                      <a:pt x="50" y="206"/>
                    </a:cubicBezTo>
                    <a:cubicBezTo>
                      <a:pt x="52" y="200"/>
                      <a:pt x="60" y="191"/>
                      <a:pt x="68" y="189"/>
                    </a:cubicBezTo>
                    <a:cubicBezTo>
                      <a:pt x="77" y="187"/>
                      <a:pt x="87" y="187"/>
                      <a:pt x="93" y="183"/>
                    </a:cubicBezTo>
                    <a:cubicBezTo>
                      <a:pt x="99" y="179"/>
                      <a:pt x="107" y="176"/>
                      <a:pt x="111" y="175"/>
                    </a:cubicBezTo>
                    <a:cubicBezTo>
                      <a:pt x="115" y="174"/>
                      <a:pt x="123" y="172"/>
                      <a:pt x="126" y="168"/>
                    </a:cubicBezTo>
                    <a:cubicBezTo>
                      <a:pt x="129" y="163"/>
                      <a:pt x="136" y="158"/>
                      <a:pt x="136" y="158"/>
                    </a:cubicBezTo>
                    <a:cubicBezTo>
                      <a:pt x="136" y="158"/>
                      <a:pt x="141" y="154"/>
                      <a:pt x="145" y="152"/>
                    </a:cubicBezTo>
                    <a:cubicBezTo>
                      <a:pt x="146" y="129"/>
                      <a:pt x="146" y="129"/>
                      <a:pt x="146" y="129"/>
                    </a:cubicBezTo>
                    <a:cubicBezTo>
                      <a:pt x="146" y="129"/>
                      <a:pt x="146" y="108"/>
                      <a:pt x="143" y="107"/>
                    </a:cubicBezTo>
                    <a:cubicBezTo>
                      <a:pt x="139" y="106"/>
                      <a:pt x="134" y="105"/>
                      <a:pt x="131" y="100"/>
                    </a:cubicBezTo>
                    <a:cubicBezTo>
                      <a:pt x="129" y="96"/>
                      <a:pt x="128" y="83"/>
                      <a:pt x="128" y="83"/>
                    </a:cubicBezTo>
                    <a:cubicBezTo>
                      <a:pt x="128" y="83"/>
                      <a:pt x="124" y="72"/>
                      <a:pt x="124" y="64"/>
                    </a:cubicBezTo>
                    <a:cubicBezTo>
                      <a:pt x="124" y="55"/>
                      <a:pt x="125" y="37"/>
                      <a:pt x="135" y="27"/>
                    </a:cubicBezTo>
                    <a:cubicBezTo>
                      <a:pt x="146" y="17"/>
                      <a:pt x="148" y="1"/>
                      <a:pt x="162" y="1"/>
                    </a:cubicBezTo>
                    <a:cubicBezTo>
                      <a:pt x="176" y="1"/>
                      <a:pt x="192" y="0"/>
                      <a:pt x="196" y="5"/>
                    </a:cubicBezTo>
                    <a:cubicBezTo>
                      <a:pt x="200" y="9"/>
                      <a:pt x="213" y="17"/>
                      <a:pt x="214" y="19"/>
                    </a:cubicBezTo>
                    <a:cubicBezTo>
                      <a:pt x="215" y="21"/>
                      <a:pt x="224" y="36"/>
                      <a:pt x="224" y="39"/>
                    </a:cubicBezTo>
                    <a:cubicBezTo>
                      <a:pt x="224" y="42"/>
                      <a:pt x="225" y="65"/>
                      <a:pt x="225" y="65"/>
                    </a:cubicBezTo>
                    <a:cubicBezTo>
                      <a:pt x="225" y="71"/>
                      <a:pt x="225" y="71"/>
                      <a:pt x="225" y="71"/>
                    </a:cubicBezTo>
                    <a:cubicBezTo>
                      <a:pt x="225" y="71"/>
                      <a:pt x="228" y="70"/>
                      <a:pt x="228" y="72"/>
                    </a:cubicBezTo>
                    <a:cubicBezTo>
                      <a:pt x="229" y="73"/>
                      <a:pt x="228" y="84"/>
                      <a:pt x="228" y="87"/>
                    </a:cubicBezTo>
                    <a:cubicBezTo>
                      <a:pt x="228" y="91"/>
                      <a:pt x="228" y="97"/>
                      <a:pt x="227" y="98"/>
                    </a:cubicBezTo>
                    <a:cubicBezTo>
                      <a:pt x="225" y="99"/>
                      <a:pt x="223" y="99"/>
                      <a:pt x="223" y="99"/>
                    </a:cubicBezTo>
                    <a:cubicBezTo>
                      <a:pt x="223" y="99"/>
                      <a:pt x="221" y="103"/>
                      <a:pt x="219" y="109"/>
                    </a:cubicBezTo>
                    <a:cubicBezTo>
                      <a:pt x="218" y="114"/>
                      <a:pt x="217" y="126"/>
                      <a:pt x="216" y="128"/>
                    </a:cubicBezTo>
                    <a:cubicBezTo>
                      <a:pt x="215" y="131"/>
                      <a:pt x="210" y="139"/>
                      <a:pt x="210" y="139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8" y="178"/>
                      <a:pt x="218" y="178"/>
                      <a:pt x="218" y="178"/>
                    </a:cubicBezTo>
                    <a:cubicBezTo>
                      <a:pt x="218" y="178"/>
                      <a:pt x="241" y="186"/>
                      <a:pt x="245" y="190"/>
                    </a:cubicBezTo>
                    <a:cubicBezTo>
                      <a:pt x="249" y="194"/>
                      <a:pt x="274" y="200"/>
                      <a:pt x="277" y="203"/>
                    </a:cubicBezTo>
                    <a:cubicBezTo>
                      <a:pt x="280" y="206"/>
                      <a:pt x="292" y="209"/>
                      <a:pt x="292" y="213"/>
                    </a:cubicBezTo>
                    <a:cubicBezTo>
                      <a:pt x="293" y="218"/>
                      <a:pt x="295" y="228"/>
                      <a:pt x="295" y="230"/>
                    </a:cubicBezTo>
                    <a:cubicBezTo>
                      <a:pt x="295" y="231"/>
                      <a:pt x="302" y="241"/>
                      <a:pt x="300" y="245"/>
                    </a:cubicBezTo>
                    <a:cubicBezTo>
                      <a:pt x="297" y="248"/>
                      <a:pt x="304" y="258"/>
                      <a:pt x="304" y="264"/>
                    </a:cubicBezTo>
                    <a:cubicBezTo>
                      <a:pt x="305" y="271"/>
                      <a:pt x="309" y="287"/>
                      <a:pt x="312" y="292"/>
                    </a:cubicBezTo>
                    <a:cubicBezTo>
                      <a:pt x="315" y="297"/>
                      <a:pt x="320" y="310"/>
                      <a:pt x="322" y="315"/>
                    </a:cubicBezTo>
                    <a:cubicBezTo>
                      <a:pt x="324" y="320"/>
                      <a:pt x="334" y="327"/>
                      <a:pt x="334" y="332"/>
                    </a:cubicBezTo>
                    <a:cubicBezTo>
                      <a:pt x="334" y="337"/>
                      <a:pt x="336" y="346"/>
                      <a:pt x="333" y="349"/>
                    </a:cubicBezTo>
                    <a:cubicBezTo>
                      <a:pt x="331" y="353"/>
                      <a:pt x="328" y="362"/>
                      <a:pt x="328" y="369"/>
                    </a:cubicBezTo>
                    <a:cubicBezTo>
                      <a:pt x="328" y="377"/>
                      <a:pt x="323" y="384"/>
                      <a:pt x="318" y="388"/>
                    </a:cubicBezTo>
                    <a:cubicBezTo>
                      <a:pt x="312" y="393"/>
                      <a:pt x="300" y="398"/>
                      <a:pt x="291" y="398"/>
                    </a:cubicBezTo>
                    <a:cubicBezTo>
                      <a:pt x="281" y="398"/>
                      <a:pt x="260" y="397"/>
                      <a:pt x="260" y="397"/>
                    </a:cubicBezTo>
                    <a:cubicBezTo>
                      <a:pt x="260" y="397"/>
                      <a:pt x="261" y="413"/>
                      <a:pt x="261" y="422"/>
                    </a:cubicBezTo>
                    <a:cubicBezTo>
                      <a:pt x="261" y="432"/>
                      <a:pt x="268" y="453"/>
                      <a:pt x="269" y="459"/>
                    </a:cubicBezTo>
                    <a:cubicBezTo>
                      <a:pt x="270" y="466"/>
                      <a:pt x="272" y="486"/>
                      <a:pt x="272" y="499"/>
                    </a:cubicBezTo>
                    <a:cubicBezTo>
                      <a:pt x="273" y="512"/>
                      <a:pt x="278" y="541"/>
                      <a:pt x="278" y="547"/>
                    </a:cubicBezTo>
                    <a:cubicBezTo>
                      <a:pt x="278" y="553"/>
                      <a:pt x="277" y="568"/>
                      <a:pt x="277" y="571"/>
                    </a:cubicBezTo>
                    <a:cubicBezTo>
                      <a:pt x="277" y="575"/>
                      <a:pt x="277" y="587"/>
                      <a:pt x="277" y="587"/>
                    </a:cubicBezTo>
                    <a:cubicBezTo>
                      <a:pt x="270" y="595"/>
                      <a:pt x="270" y="595"/>
                      <a:pt x="270" y="595"/>
                    </a:cubicBezTo>
                    <a:cubicBezTo>
                      <a:pt x="270" y="595"/>
                      <a:pt x="265" y="613"/>
                      <a:pt x="265" y="621"/>
                    </a:cubicBezTo>
                    <a:cubicBezTo>
                      <a:pt x="265" y="629"/>
                      <a:pt x="261" y="675"/>
                      <a:pt x="260" y="682"/>
                    </a:cubicBezTo>
                    <a:cubicBezTo>
                      <a:pt x="259" y="688"/>
                      <a:pt x="251" y="744"/>
                      <a:pt x="250" y="758"/>
                    </a:cubicBezTo>
                    <a:cubicBezTo>
                      <a:pt x="249" y="772"/>
                      <a:pt x="240" y="815"/>
                      <a:pt x="238" y="818"/>
                    </a:cubicBezTo>
                    <a:cubicBezTo>
                      <a:pt x="236" y="821"/>
                      <a:pt x="226" y="855"/>
                      <a:pt x="224" y="861"/>
                    </a:cubicBezTo>
                    <a:cubicBezTo>
                      <a:pt x="223" y="867"/>
                      <a:pt x="223" y="882"/>
                      <a:pt x="221" y="887"/>
                    </a:cubicBezTo>
                    <a:cubicBezTo>
                      <a:pt x="220" y="892"/>
                      <a:pt x="212" y="910"/>
                      <a:pt x="210" y="914"/>
                    </a:cubicBezTo>
                    <a:cubicBezTo>
                      <a:pt x="208" y="917"/>
                      <a:pt x="206" y="935"/>
                      <a:pt x="206" y="942"/>
                    </a:cubicBezTo>
                    <a:lnTo>
                      <a:pt x="206" y="9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43"/>
              <p:cNvSpPr>
                <a:spLocks/>
              </p:cNvSpPr>
              <p:nvPr/>
            </p:nvSpPr>
            <p:spPr bwMode="gray">
              <a:xfrm>
                <a:off x="10127456" y="7955416"/>
                <a:ext cx="38100" cy="88900"/>
              </a:xfrm>
              <a:custGeom>
                <a:avLst/>
                <a:gdLst>
                  <a:gd name="T0" fmla="*/ 0 w 20"/>
                  <a:gd name="T1" fmla="*/ 3 h 48"/>
                  <a:gd name="T2" fmla="*/ 9 w 20"/>
                  <a:gd name="T3" fmla="*/ 25 h 48"/>
                  <a:gd name="T4" fmla="*/ 6 w 20"/>
                  <a:gd name="T5" fmla="*/ 40 h 48"/>
                  <a:gd name="T6" fmla="*/ 2 w 20"/>
                  <a:gd name="T7" fmla="*/ 42 h 48"/>
                  <a:gd name="T8" fmla="*/ 15 w 20"/>
                  <a:gd name="T9" fmla="*/ 44 h 48"/>
                  <a:gd name="T10" fmla="*/ 20 w 20"/>
                  <a:gd name="T11" fmla="*/ 28 h 48"/>
                  <a:gd name="T12" fmla="*/ 6 w 20"/>
                  <a:gd name="T13" fmla="*/ 3 h 48"/>
                  <a:gd name="T14" fmla="*/ 0 w 20"/>
                  <a:gd name="T15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8">
                    <a:moveTo>
                      <a:pt x="0" y="3"/>
                    </a:moveTo>
                    <a:cubicBezTo>
                      <a:pt x="6" y="6"/>
                      <a:pt x="7" y="14"/>
                      <a:pt x="9" y="25"/>
                    </a:cubicBezTo>
                    <a:cubicBezTo>
                      <a:pt x="10" y="35"/>
                      <a:pt x="6" y="40"/>
                      <a:pt x="6" y="4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4" y="47"/>
                      <a:pt x="11" y="48"/>
                      <a:pt x="15" y="44"/>
                    </a:cubicBezTo>
                    <a:cubicBezTo>
                      <a:pt x="18" y="41"/>
                      <a:pt x="20" y="33"/>
                      <a:pt x="20" y="28"/>
                    </a:cubicBezTo>
                    <a:cubicBezTo>
                      <a:pt x="20" y="23"/>
                      <a:pt x="8" y="5"/>
                      <a:pt x="6" y="3"/>
                    </a:cubicBezTo>
                    <a:cubicBezTo>
                      <a:pt x="4" y="0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4"/>
              <p:cNvSpPr>
                <a:spLocks/>
              </p:cNvSpPr>
              <p:nvPr/>
            </p:nvSpPr>
            <p:spPr bwMode="gray">
              <a:xfrm>
                <a:off x="10052843" y="7615691"/>
                <a:ext cx="138113" cy="163513"/>
              </a:xfrm>
              <a:custGeom>
                <a:avLst/>
                <a:gdLst>
                  <a:gd name="T0" fmla="*/ 72 w 74"/>
                  <a:gd name="T1" fmla="*/ 15 h 87"/>
                  <a:gd name="T2" fmla="*/ 53 w 74"/>
                  <a:gd name="T3" fmla="*/ 27 h 87"/>
                  <a:gd name="T4" fmla="*/ 52 w 74"/>
                  <a:gd name="T5" fmla="*/ 33 h 87"/>
                  <a:gd name="T6" fmla="*/ 48 w 74"/>
                  <a:gd name="T7" fmla="*/ 33 h 87"/>
                  <a:gd name="T8" fmla="*/ 43 w 74"/>
                  <a:gd name="T9" fmla="*/ 25 h 87"/>
                  <a:gd name="T10" fmla="*/ 11 w 74"/>
                  <a:gd name="T11" fmla="*/ 0 h 87"/>
                  <a:gd name="T12" fmla="*/ 0 w 74"/>
                  <a:gd name="T13" fmla="*/ 9 h 87"/>
                  <a:gd name="T14" fmla="*/ 16 w 74"/>
                  <a:gd name="T15" fmla="*/ 33 h 87"/>
                  <a:gd name="T16" fmla="*/ 34 w 74"/>
                  <a:gd name="T17" fmla="*/ 68 h 87"/>
                  <a:gd name="T18" fmla="*/ 56 w 74"/>
                  <a:gd name="T19" fmla="*/ 85 h 87"/>
                  <a:gd name="T20" fmla="*/ 68 w 74"/>
                  <a:gd name="T21" fmla="*/ 47 h 87"/>
                  <a:gd name="T22" fmla="*/ 74 w 74"/>
                  <a:gd name="T23" fmla="*/ 27 h 87"/>
                  <a:gd name="T24" fmla="*/ 72 w 74"/>
                  <a:gd name="T25" fmla="*/ 1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87">
                    <a:moveTo>
                      <a:pt x="72" y="15"/>
                    </a:moveTo>
                    <a:cubicBezTo>
                      <a:pt x="53" y="27"/>
                      <a:pt x="53" y="27"/>
                      <a:pt x="53" y="27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1"/>
                      <a:pt x="0" y="9"/>
                      <a:pt x="0" y="9"/>
                    </a:cubicBezTo>
                    <a:cubicBezTo>
                      <a:pt x="0" y="9"/>
                      <a:pt x="9" y="24"/>
                      <a:pt x="16" y="33"/>
                    </a:cubicBezTo>
                    <a:cubicBezTo>
                      <a:pt x="24" y="41"/>
                      <a:pt x="31" y="64"/>
                      <a:pt x="34" y="68"/>
                    </a:cubicBezTo>
                    <a:cubicBezTo>
                      <a:pt x="38" y="72"/>
                      <a:pt x="53" y="87"/>
                      <a:pt x="56" y="85"/>
                    </a:cubicBezTo>
                    <a:cubicBezTo>
                      <a:pt x="59" y="83"/>
                      <a:pt x="67" y="57"/>
                      <a:pt x="68" y="47"/>
                    </a:cubicBezTo>
                    <a:cubicBezTo>
                      <a:pt x="69" y="37"/>
                      <a:pt x="74" y="27"/>
                      <a:pt x="74" y="27"/>
                    </a:cubicBezTo>
                    <a:lnTo>
                      <a:pt x="72" y="1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5"/>
              <p:cNvSpPr>
                <a:spLocks/>
              </p:cNvSpPr>
              <p:nvPr/>
            </p:nvSpPr>
            <p:spPr bwMode="gray">
              <a:xfrm>
                <a:off x="10098881" y="7666491"/>
                <a:ext cx="71438" cy="160338"/>
              </a:xfrm>
              <a:custGeom>
                <a:avLst/>
                <a:gdLst>
                  <a:gd name="T0" fmla="*/ 13 w 38"/>
                  <a:gd name="T1" fmla="*/ 1 h 86"/>
                  <a:gd name="T2" fmla="*/ 32 w 38"/>
                  <a:gd name="T3" fmla="*/ 4 h 86"/>
                  <a:gd name="T4" fmla="*/ 33 w 38"/>
                  <a:gd name="T5" fmla="*/ 18 h 86"/>
                  <a:gd name="T6" fmla="*/ 31 w 38"/>
                  <a:gd name="T7" fmla="*/ 33 h 86"/>
                  <a:gd name="T8" fmla="*/ 34 w 38"/>
                  <a:gd name="T9" fmla="*/ 53 h 86"/>
                  <a:gd name="T10" fmla="*/ 26 w 38"/>
                  <a:gd name="T11" fmla="*/ 83 h 86"/>
                  <a:gd name="T12" fmla="*/ 15 w 38"/>
                  <a:gd name="T13" fmla="*/ 63 h 86"/>
                  <a:gd name="T14" fmla="*/ 8 w 38"/>
                  <a:gd name="T15" fmla="*/ 36 h 86"/>
                  <a:gd name="T16" fmla="*/ 11 w 38"/>
                  <a:gd name="T17" fmla="*/ 24 h 86"/>
                  <a:gd name="T18" fmla="*/ 3 w 38"/>
                  <a:gd name="T19" fmla="*/ 12 h 86"/>
                  <a:gd name="T20" fmla="*/ 13 w 38"/>
                  <a:gd name="T21" fmla="*/ 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86">
                    <a:moveTo>
                      <a:pt x="13" y="1"/>
                    </a:moveTo>
                    <a:cubicBezTo>
                      <a:pt x="20" y="0"/>
                      <a:pt x="28" y="1"/>
                      <a:pt x="32" y="4"/>
                    </a:cubicBezTo>
                    <a:cubicBezTo>
                      <a:pt x="36" y="7"/>
                      <a:pt x="38" y="13"/>
                      <a:pt x="33" y="18"/>
                    </a:cubicBezTo>
                    <a:cubicBezTo>
                      <a:pt x="29" y="23"/>
                      <a:pt x="31" y="30"/>
                      <a:pt x="31" y="33"/>
                    </a:cubicBezTo>
                    <a:cubicBezTo>
                      <a:pt x="31" y="35"/>
                      <a:pt x="34" y="47"/>
                      <a:pt x="34" y="53"/>
                    </a:cubicBezTo>
                    <a:cubicBezTo>
                      <a:pt x="33" y="58"/>
                      <a:pt x="27" y="80"/>
                      <a:pt x="26" y="83"/>
                    </a:cubicBezTo>
                    <a:cubicBezTo>
                      <a:pt x="25" y="86"/>
                      <a:pt x="18" y="71"/>
                      <a:pt x="15" y="63"/>
                    </a:cubicBezTo>
                    <a:cubicBezTo>
                      <a:pt x="13" y="55"/>
                      <a:pt x="6" y="39"/>
                      <a:pt x="8" y="36"/>
                    </a:cubicBezTo>
                    <a:cubicBezTo>
                      <a:pt x="9" y="32"/>
                      <a:pt x="10" y="27"/>
                      <a:pt x="11" y="24"/>
                    </a:cubicBezTo>
                    <a:cubicBezTo>
                      <a:pt x="12" y="21"/>
                      <a:pt x="0" y="19"/>
                      <a:pt x="3" y="12"/>
                    </a:cubicBezTo>
                    <a:cubicBezTo>
                      <a:pt x="5" y="6"/>
                      <a:pt x="9" y="1"/>
                      <a:pt x="13" y="1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32" name="Group 131"/>
          <p:cNvGrpSpPr/>
          <p:nvPr/>
        </p:nvGrpSpPr>
        <p:grpSpPr bwMode="gray">
          <a:xfrm>
            <a:off x="8206126" y="1017251"/>
            <a:ext cx="545974" cy="2075969"/>
            <a:chOff x="4774406" y="7317241"/>
            <a:chExt cx="546100" cy="2076450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gray">
            <a:xfrm>
              <a:off x="4774406" y="7317241"/>
              <a:ext cx="546100" cy="2076450"/>
            </a:xfrm>
            <a:custGeom>
              <a:avLst/>
              <a:gdLst>
                <a:gd name="T0" fmla="*/ 291 w 291"/>
                <a:gd name="T1" fmla="*/ 422 h 1107"/>
                <a:gd name="T2" fmla="*/ 277 w 291"/>
                <a:gd name="T3" fmla="*/ 245 h 1107"/>
                <a:gd name="T4" fmla="*/ 206 w 291"/>
                <a:gd name="T5" fmla="*/ 158 h 1107"/>
                <a:gd name="T6" fmla="*/ 212 w 291"/>
                <a:gd name="T7" fmla="*/ 147 h 1107"/>
                <a:gd name="T8" fmla="*/ 216 w 291"/>
                <a:gd name="T9" fmla="*/ 137 h 1107"/>
                <a:gd name="T10" fmla="*/ 121 w 291"/>
                <a:gd name="T11" fmla="*/ 84 h 1107"/>
                <a:gd name="T12" fmla="*/ 117 w 291"/>
                <a:gd name="T13" fmla="*/ 107 h 1107"/>
                <a:gd name="T14" fmla="*/ 117 w 291"/>
                <a:gd name="T15" fmla="*/ 115 h 1107"/>
                <a:gd name="T16" fmla="*/ 117 w 291"/>
                <a:gd name="T17" fmla="*/ 124 h 1107"/>
                <a:gd name="T18" fmla="*/ 117 w 291"/>
                <a:gd name="T19" fmla="*/ 138 h 1107"/>
                <a:gd name="T20" fmla="*/ 52 w 291"/>
                <a:gd name="T21" fmla="*/ 214 h 1107"/>
                <a:gd name="T22" fmla="*/ 14 w 291"/>
                <a:gd name="T23" fmla="*/ 310 h 1107"/>
                <a:gd name="T24" fmla="*/ 10 w 291"/>
                <a:gd name="T25" fmla="*/ 414 h 1107"/>
                <a:gd name="T26" fmla="*/ 62 w 291"/>
                <a:gd name="T27" fmla="*/ 421 h 1107"/>
                <a:gd name="T28" fmla="*/ 54 w 291"/>
                <a:gd name="T29" fmla="*/ 476 h 1107"/>
                <a:gd name="T30" fmla="*/ 59 w 291"/>
                <a:gd name="T31" fmla="*/ 625 h 1107"/>
                <a:gd name="T32" fmla="*/ 80 w 291"/>
                <a:gd name="T33" fmla="*/ 810 h 1107"/>
                <a:gd name="T34" fmla="*/ 121 w 291"/>
                <a:gd name="T35" fmla="*/ 1017 h 1107"/>
                <a:gd name="T36" fmla="*/ 128 w 291"/>
                <a:gd name="T37" fmla="*/ 1067 h 1107"/>
                <a:gd name="T38" fmla="*/ 125 w 291"/>
                <a:gd name="T39" fmla="*/ 1106 h 1107"/>
                <a:gd name="T40" fmla="*/ 176 w 291"/>
                <a:gd name="T41" fmla="*/ 1101 h 1107"/>
                <a:gd name="T42" fmla="*/ 184 w 291"/>
                <a:gd name="T43" fmla="*/ 1093 h 1107"/>
                <a:gd name="T44" fmla="*/ 198 w 291"/>
                <a:gd name="T45" fmla="*/ 1059 h 1107"/>
                <a:gd name="T46" fmla="*/ 224 w 291"/>
                <a:gd name="T47" fmla="*/ 1090 h 1107"/>
                <a:gd name="T48" fmla="*/ 237 w 291"/>
                <a:gd name="T49" fmla="*/ 1051 h 1107"/>
                <a:gd name="T50" fmla="*/ 212 w 291"/>
                <a:gd name="T51" fmla="*/ 944 h 1107"/>
                <a:gd name="T52" fmla="*/ 287 w 291"/>
                <a:gd name="T53" fmla="*/ 620 h 1107"/>
                <a:gd name="T54" fmla="*/ 251 w 291"/>
                <a:gd name="T55" fmla="*/ 448 h 1107"/>
                <a:gd name="T56" fmla="*/ 173 w 291"/>
                <a:gd name="T57" fmla="*/ 801 h 1107"/>
                <a:gd name="T58" fmla="*/ 153 w 291"/>
                <a:gd name="T59" fmla="*/ 787 h 1107"/>
                <a:gd name="T60" fmla="*/ 156 w 291"/>
                <a:gd name="T61" fmla="*/ 776 h 1107"/>
                <a:gd name="T62" fmla="*/ 157 w 291"/>
                <a:gd name="T63" fmla="*/ 770 h 1107"/>
                <a:gd name="T64" fmla="*/ 167 w 291"/>
                <a:gd name="T65" fmla="*/ 687 h 1107"/>
                <a:gd name="T66" fmla="*/ 176 w 291"/>
                <a:gd name="T67" fmla="*/ 76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1" h="1107">
                  <a:moveTo>
                    <a:pt x="258" y="446"/>
                  </a:moveTo>
                  <a:cubicBezTo>
                    <a:pt x="258" y="446"/>
                    <a:pt x="289" y="437"/>
                    <a:pt x="291" y="422"/>
                  </a:cubicBezTo>
                  <a:cubicBezTo>
                    <a:pt x="291" y="360"/>
                    <a:pt x="291" y="360"/>
                    <a:pt x="291" y="360"/>
                  </a:cubicBezTo>
                  <a:cubicBezTo>
                    <a:pt x="291" y="360"/>
                    <a:pt x="276" y="253"/>
                    <a:pt x="277" y="245"/>
                  </a:cubicBezTo>
                  <a:cubicBezTo>
                    <a:pt x="277" y="245"/>
                    <a:pt x="233" y="216"/>
                    <a:pt x="223" y="202"/>
                  </a:cubicBezTo>
                  <a:cubicBezTo>
                    <a:pt x="223" y="202"/>
                    <a:pt x="210" y="171"/>
                    <a:pt x="206" y="158"/>
                  </a:cubicBezTo>
                  <a:cubicBezTo>
                    <a:pt x="206" y="155"/>
                    <a:pt x="206" y="151"/>
                    <a:pt x="206" y="151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6" y="137"/>
                    <a:pt x="216" y="137"/>
                    <a:pt x="216" y="137"/>
                  </a:cubicBezTo>
                  <a:cubicBezTo>
                    <a:pt x="216" y="137"/>
                    <a:pt x="248" y="96"/>
                    <a:pt x="215" y="55"/>
                  </a:cubicBezTo>
                  <a:cubicBezTo>
                    <a:pt x="215" y="55"/>
                    <a:pt x="159" y="0"/>
                    <a:pt x="121" y="84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7" y="120"/>
                    <a:pt x="117" y="120"/>
                    <a:pt x="117" y="120"/>
                  </a:cubicBezTo>
                  <a:cubicBezTo>
                    <a:pt x="117" y="124"/>
                    <a:pt x="117" y="124"/>
                    <a:pt x="117" y="124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6" y="164"/>
                    <a:pt x="107" y="175"/>
                  </a:cubicBezTo>
                  <a:cubicBezTo>
                    <a:pt x="107" y="175"/>
                    <a:pt x="92" y="200"/>
                    <a:pt x="52" y="214"/>
                  </a:cubicBezTo>
                  <a:cubicBezTo>
                    <a:pt x="52" y="214"/>
                    <a:pt x="23" y="218"/>
                    <a:pt x="22" y="247"/>
                  </a:cubicBezTo>
                  <a:cubicBezTo>
                    <a:pt x="22" y="247"/>
                    <a:pt x="18" y="300"/>
                    <a:pt x="14" y="310"/>
                  </a:cubicBezTo>
                  <a:cubicBezTo>
                    <a:pt x="14" y="310"/>
                    <a:pt x="0" y="357"/>
                    <a:pt x="0" y="378"/>
                  </a:cubicBezTo>
                  <a:cubicBezTo>
                    <a:pt x="0" y="378"/>
                    <a:pt x="0" y="406"/>
                    <a:pt x="10" y="414"/>
                  </a:cubicBezTo>
                  <a:cubicBezTo>
                    <a:pt x="10" y="414"/>
                    <a:pt x="31" y="427"/>
                    <a:pt x="41" y="429"/>
                  </a:cubicBezTo>
                  <a:cubicBezTo>
                    <a:pt x="41" y="429"/>
                    <a:pt x="47" y="431"/>
                    <a:pt x="62" y="421"/>
                  </a:cubicBezTo>
                  <a:cubicBezTo>
                    <a:pt x="62" y="421"/>
                    <a:pt x="71" y="431"/>
                    <a:pt x="52" y="475"/>
                  </a:cubicBezTo>
                  <a:cubicBezTo>
                    <a:pt x="54" y="476"/>
                    <a:pt x="54" y="476"/>
                    <a:pt x="54" y="476"/>
                  </a:cubicBezTo>
                  <a:cubicBezTo>
                    <a:pt x="54" y="476"/>
                    <a:pt x="33" y="585"/>
                    <a:pt x="33" y="618"/>
                  </a:cubicBezTo>
                  <a:cubicBezTo>
                    <a:pt x="59" y="625"/>
                    <a:pt x="59" y="625"/>
                    <a:pt x="59" y="625"/>
                  </a:cubicBezTo>
                  <a:cubicBezTo>
                    <a:pt x="59" y="625"/>
                    <a:pt x="60" y="745"/>
                    <a:pt x="67" y="753"/>
                  </a:cubicBezTo>
                  <a:cubicBezTo>
                    <a:pt x="67" y="753"/>
                    <a:pt x="69" y="787"/>
                    <a:pt x="80" y="810"/>
                  </a:cubicBezTo>
                  <a:cubicBezTo>
                    <a:pt x="80" y="810"/>
                    <a:pt x="115" y="909"/>
                    <a:pt x="115" y="949"/>
                  </a:cubicBezTo>
                  <a:cubicBezTo>
                    <a:pt x="115" y="949"/>
                    <a:pt x="128" y="998"/>
                    <a:pt x="121" y="1017"/>
                  </a:cubicBezTo>
                  <a:cubicBezTo>
                    <a:pt x="106" y="1061"/>
                    <a:pt x="106" y="1061"/>
                    <a:pt x="106" y="1061"/>
                  </a:cubicBezTo>
                  <a:cubicBezTo>
                    <a:pt x="106" y="1061"/>
                    <a:pt x="121" y="1067"/>
                    <a:pt x="128" y="1067"/>
                  </a:cubicBezTo>
                  <a:cubicBezTo>
                    <a:pt x="128" y="1067"/>
                    <a:pt x="126" y="1076"/>
                    <a:pt x="104" y="1081"/>
                  </a:cubicBezTo>
                  <a:cubicBezTo>
                    <a:pt x="104" y="1081"/>
                    <a:pt x="88" y="1107"/>
                    <a:pt x="125" y="1106"/>
                  </a:cubicBezTo>
                  <a:cubicBezTo>
                    <a:pt x="164" y="1105"/>
                    <a:pt x="164" y="1105"/>
                    <a:pt x="164" y="1105"/>
                  </a:cubicBezTo>
                  <a:cubicBezTo>
                    <a:pt x="176" y="1101"/>
                    <a:pt x="176" y="1101"/>
                    <a:pt x="176" y="1101"/>
                  </a:cubicBezTo>
                  <a:cubicBezTo>
                    <a:pt x="181" y="1098"/>
                    <a:pt x="181" y="1098"/>
                    <a:pt x="181" y="1098"/>
                  </a:cubicBezTo>
                  <a:cubicBezTo>
                    <a:pt x="184" y="1093"/>
                    <a:pt x="184" y="1093"/>
                    <a:pt x="184" y="1093"/>
                  </a:cubicBezTo>
                  <a:cubicBezTo>
                    <a:pt x="184" y="1089"/>
                    <a:pt x="184" y="1089"/>
                    <a:pt x="184" y="1089"/>
                  </a:cubicBezTo>
                  <a:cubicBezTo>
                    <a:pt x="184" y="1089"/>
                    <a:pt x="190" y="1062"/>
                    <a:pt x="198" y="1059"/>
                  </a:cubicBezTo>
                  <a:cubicBezTo>
                    <a:pt x="208" y="1057"/>
                    <a:pt x="208" y="1057"/>
                    <a:pt x="208" y="1057"/>
                  </a:cubicBezTo>
                  <a:cubicBezTo>
                    <a:pt x="208" y="1057"/>
                    <a:pt x="223" y="1057"/>
                    <a:pt x="224" y="1090"/>
                  </a:cubicBezTo>
                  <a:cubicBezTo>
                    <a:pt x="230" y="1090"/>
                    <a:pt x="230" y="1090"/>
                    <a:pt x="230" y="1090"/>
                  </a:cubicBezTo>
                  <a:cubicBezTo>
                    <a:pt x="230" y="1090"/>
                    <a:pt x="230" y="1057"/>
                    <a:pt x="237" y="1051"/>
                  </a:cubicBezTo>
                  <a:cubicBezTo>
                    <a:pt x="237" y="1051"/>
                    <a:pt x="245" y="1036"/>
                    <a:pt x="239" y="1021"/>
                  </a:cubicBezTo>
                  <a:cubicBezTo>
                    <a:pt x="212" y="944"/>
                    <a:pt x="212" y="944"/>
                    <a:pt x="212" y="944"/>
                  </a:cubicBezTo>
                  <a:cubicBezTo>
                    <a:pt x="212" y="944"/>
                    <a:pt x="251" y="818"/>
                    <a:pt x="251" y="793"/>
                  </a:cubicBezTo>
                  <a:cubicBezTo>
                    <a:pt x="251" y="793"/>
                    <a:pt x="266" y="619"/>
                    <a:pt x="287" y="620"/>
                  </a:cubicBezTo>
                  <a:cubicBezTo>
                    <a:pt x="287" y="620"/>
                    <a:pt x="287" y="486"/>
                    <a:pt x="249" y="452"/>
                  </a:cubicBezTo>
                  <a:cubicBezTo>
                    <a:pt x="251" y="448"/>
                    <a:pt x="251" y="448"/>
                    <a:pt x="251" y="448"/>
                  </a:cubicBezTo>
                  <a:cubicBezTo>
                    <a:pt x="258" y="446"/>
                    <a:pt x="258" y="446"/>
                    <a:pt x="258" y="446"/>
                  </a:cubicBezTo>
                  <a:close/>
                  <a:moveTo>
                    <a:pt x="173" y="801"/>
                  </a:moveTo>
                  <a:cubicBezTo>
                    <a:pt x="160" y="814"/>
                    <a:pt x="160" y="814"/>
                    <a:pt x="160" y="814"/>
                  </a:cubicBezTo>
                  <a:cubicBezTo>
                    <a:pt x="153" y="806"/>
                    <a:pt x="153" y="787"/>
                    <a:pt x="153" y="787"/>
                  </a:cubicBezTo>
                  <a:cubicBezTo>
                    <a:pt x="155" y="784"/>
                    <a:pt x="155" y="784"/>
                    <a:pt x="155" y="784"/>
                  </a:cubicBezTo>
                  <a:cubicBezTo>
                    <a:pt x="155" y="784"/>
                    <a:pt x="155" y="780"/>
                    <a:pt x="156" y="776"/>
                  </a:cubicBezTo>
                  <a:cubicBezTo>
                    <a:pt x="157" y="773"/>
                    <a:pt x="156" y="776"/>
                    <a:pt x="157" y="774"/>
                  </a:cubicBezTo>
                  <a:cubicBezTo>
                    <a:pt x="158" y="770"/>
                    <a:pt x="157" y="770"/>
                    <a:pt x="157" y="770"/>
                  </a:cubicBezTo>
                  <a:cubicBezTo>
                    <a:pt x="157" y="766"/>
                    <a:pt x="157" y="766"/>
                    <a:pt x="157" y="766"/>
                  </a:cubicBezTo>
                  <a:cubicBezTo>
                    <a:pt x="136" y="768"/>
                    <a:pt x="167" y="687"/>
                    <a:pt x="167" y="687"/>
                  </a:cubicBezTo>
                  <a:cubicBezTo>
                    <a:pt x="176" y="689"/>
                    <a:pt x="174" y="764"/>
                    <a:pt x="174" y="764"/>
                  </a:cubicBezTo>
                  <a:cubicBezTo>
                    <a:pt x="176" y="767"/>
                    <a:pt x="176" y="767"/>
                    <a:pt x="176" y="767"/>
                  </a:cubicBezTo>
                  <a:cubicBezTo>
                    <a:pt x="173" y="801"/>
                    <a:pt x="173" y="801"/>
                    <a:pt x="173" y="8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gray">
            <a:xfrm>
              <a:off x="4837906" y="7985578"/>
              <a:ext cx="69850" cy="115888"/>
            </a:xfrm>
            <a:custGeom>
              <a:avLst/>
              <a:gdLst>
                <a:gd name="T0" fmla="*/ 0 w 37"/>
                <a:gd name="T1" fmla="*/ 18 h 62"/>
                <a:gd name="T2" fmla="*/ 4 w 37"/>
                <a:gd name="T3" fmla="*/ 62 h 62"/>
                <a:gd name="T4" fmla="*/ 37 w 37"/>
                <a:gd name="T5" fmla="*/ 35 h 62"/>
                <a:gd name="T6" fmla="*/ 12 w 37"/>
                <a:gd name="T7" fmla="*/ 0 h 62"/>
                <a:gd name="T8" fmla="*/ 0 w 37"/>
                <a:gd name="T9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2">
                  <a:moveTo>
                    <a:pt x="0" y="18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8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gray">
            <a:xfrm>
              <a:off x="5012531" y="8007803"/>
              <a:ext cx="174625" cy="138113"/>
            </a:xfrm>
            <a:custGeom>
              <a:avLst/>
              <a:gdLst>
                <a:gd name="T0" fmla="*/ 36 w 93"/>
                <a:gd name="T1" fmla="*/ 0 h 74"/>
                <a:gd name="T2" fmla="*/ 0 w 93"/>
                <a:gd name="T3" fmla="*/ 35 h 74"/>
                <a:gd name="T4" fmla="*/ 20 w 93"/>
                <a:gd name="T5" fmla="*/ 74 h 74"/>
                <a:gd name="T6" fmla="*/ 55 w 93"/>
                <a:gd name="T7" fmla="*/ 0 h 74"/>
                <a:gd name="T8" fmla="*/ 36 w 93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4">
                  <a:moveTo>
                    <a:pt x="36" y="0"/>
                  </a:moveTo>
                  <a:cubicBezTo>
                    <a:pt x="28" y="18"/>
                    <a:pt x="0" y="35"/>
                    <a:pt x="0" y="35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4"/>
                    <a:pt x="93" y="37"/>
                    <a:pt x="55" y="0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8" name="Freeform 10"/>
            <p:cNvSpPr>
              <a:spLocks/>
            </p:cNvSpPr>
            <p:nvPr/>
          </p:nvSpPr>
          <p:spPr bwMode="gray">
            <a:xfrm>
              <a:off x="4918868" y="7647441"/>
              <a:ext cx="255588" cy="290513"/>
            </a:xfrm>
            <a:custGeom>
              <a:avLst/>
              <a:gdLst>
                <a:gd name="T0" fmla="*/ 98 w 136"/>
                <a:gd name="T1" fmla="*/ 55 h 155"/>
                <a:gd name="T2" fmla="*/ 136 w 136"/>
                <a:gd name="T3" fmla="*/ 68 h 155"/>
                <a:gd name="T4" fmla="*/ 136 w 136"/>
                <a:gd name="T5" fmla="*/ 21 h 155"/>
                <a:gd name="T6" fmla="*/ 120 w 136"/>
                <a:gd name="T7" fmla="*/ 0 h 155"/>
                <a:gd name="T8" fmla="*/ 100 w 136"/>
                <a:gd name="T9" fmla="*/ 33 h 155"/>
                <a:gd name="T10" fmla="*/ 92 w 136"/>
                <a:gd name="T11" fmla="*/ 51 h 155"/>
                <a:gd name="T12" fmla="*/ 52 w 136"/>
                <a:gd name="T13" fmla="*/ 111 h 155"/>
                <a:gd name="T14" fmla="*/ 33 w 136"/>
                <a:gd name="T15" fmla="*/ 55 h 155"/>
                <a:gd name="T16" fmla="*/ 34 w 136"/>
                <a:gd name="T17" fmla="*/ 19 h 155"/>
                <a:gd name="T18" fmla="*/ 34 w 136"/>
                <a:gd name="T19" fmla="*/ 9 h 155"/>
                <a:gd name="T20" fmla="*/ 29 w 136"/>
                <a:gd name="T21" fmla="*/ 13 h 155"/>
                <a:gd name="T22" fmla="*/ 0 w 136"/>
                <a:gd name="T23" fmla="*/ 58 h 155"/>
                <a:gd name="T24" fmla="*/ 28 w 136"/>
                <a:gd name="T25" fmla="*/ 60 h 155"/>
                <a:gd name="T26" fmla="*/ 44 w 136"/>
                <a:gd name="T27" fmla="*/ 155 h 155"/>
                <a:gd name="T28" fmla="*/ 51 w 136"/>
                <a:gd name="T29" fmla="*/ 154 h 155"/>
                <a:gd name="T30" fmla="*/ 98 w 136"/>
                <a:gd name="T31" fmla="*/ 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55">
                  <a:moveTo>
                    <a:pt x="98" y="55"/>
                  </a:moveTo>
                  <a:cubicBezTo>
                    <a:pt x="97" y="54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21"/>
                  </a:cubicBezTo>
                  <a:cubicBezTo>
                    <a:pt x="136" y="21"/>
                    <a:pt x="136" y="21"/>
                    <a:pt x="120" y="0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92" y="51"/>
                  </a:cubicBezTo>
                  <a:cubicBezTo>
                    <a:pt x="92" y="51"/>
                    <a:pt x="92" y="51"/>
                    <a:pt x="52" y="111"/>
                  </a:cubicBezTo>
                  <a:cubicBezTo>
                    <a:pt x="52" y="111"/>
                    <a:pt x="52" y="111"/>
                    <a:pt x="33" y="55"/>
                  </a:cubicBezTo>
                  <a:cubicBezTo>
                    <a:pt x="30" y="49"/>
                    <a:pt x="34" y="19"/>
                    <a:pt x="34" y="19"/>
                  </a:cubicBezTo>
                  <a:cubicBezTo>
                    <a:pt x="34" y="19"/>
                    <a:pt x="34" y="19"/>
                    <a:pt x="34" y="9"/>
                  </a:cubicBezTo>
                  <a:cubicBezTo>
                    <a:pt x="34" y="9"/>
                    <a:pt x="34" y="9"/>
                    <a:pt x="29" y="13"/>
                  </a:cubicBezTo>
                  <a:cubicBezTo>
                    <a:pt x="29" y="13"/>
                    <a:pt x="29" y="13"/>
                    <a:pt x="0" y="58"/>
                  </a:cubicBezTo>
                  <a:cubicBezTo>
                    <a:pt x="0" y="58"/>
                    <a:pt x="0" y="58"/>
                    <a:pt x="28" y="60"/>
                  </a:cubicBezTo>
                  <a:cubicBezTo>
                    <a:pt x="32" y="74"/>
                    <a:pt x="44" y="155"/>
                    <a:pt x="44" y="155"/>
                  </a:cubicBezTo>
                  <a:cubicBezTo>
                    <a:pt x="44" y="155"/>
                    <a:pt x="44" y="155"/>
                    <a:pt x="51" y="154"/>
                  </a:cubicBezTo>
                  <a:cubicBezTo>
                    <a:pt x="50" y="140"/>
                    <a:pt x="98" y="55"/>
                    <a:pt x="98" y="5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 bwMode="gray">
          <a:xfrm>
            <a:off x="5461974" y="1034709"/>
            <a:ext cx="615807" cy="1979154"/>
            <a:chOff x="2029618" y="7334703"/>
            <a:chExt cx="615950" cy="1979613"/>
          </a:xfrm>
        </p:grpSpPr>
        <p:sp>
          <p:nvSpPr>
            <p:cNvPr id="2072" name="Freeform 33"/>
            <p:cNvSpPr>
              <a:spLocks noEditPoints="1"/>
            </p:cNvSpPr>
            <p:nvPr/>
          </p:nvSpPr>
          <p:spPr bwMode="gray">
            <a:xfrm>
              <a:off x="2029618" y="7334703"/>
              <a:ext cx="615950" cy="1979613"/>
            </a:xfrm>
            <a:custGeom>
              <a:avLst/>
              <a:gdLst>
                <a:gd name="T0" fmla="*/ 319 w 329"/>
                <a:gd name="T1" fmla="*/ 479 h 1056"/>
                <a:gd name="T2" fmla="*/ 298 w 329"/>
                <a:gd name="T3" fmla="*/ 314 h 1056"/>
                <a:gd name="T4" fmla="*/ 251 w 329"/>
                <a:gd name="T5" fmla="*/ 171 h 1056"/>
                <a:gd name="T6" fmla="*/ 198 w 329"/>
                <a:gd name="T7" fmla="*/ 139 h 1056"/>
                <a:gd name="T8" fmla="*/ 212 w 329"/>
                <a:gd name="T9" fmla="*/ 106 h 1056"/>
                <a:gd name="T10" fmla="*/ 222 w 329"/>
                <a:gd name="T11" fmla="*/ 70 h 1056"/>
                <a:gd name="T12" fmla="*/ 209 w 329"/>
                <a:gd name="T13" fmla="*/ 17 h 1056"/>
                <a:gd name="T14" fmla="*/ 126 w 329"/>
                <a:gd name="T15" fmla="*/ 57 h 1056"/>
                <a:gd name="T16" fmla="*/ 127 w 329"/>
                <a:gd name="T17" fmla="*/ 86 h 1056"/>
                <a:gd name="T18" fmla="*/ 141 w 329"/>
                <a:gd name="T19" fmla="*/ 115 h 1056"/>
                <a:gd name="T20" fmla="*/ 112 w 329"/>
                <a:gd name="T21" fmla="*/ 154 h 1056"/>
                <a:gd name="T22" fmla="*/ 54 w 329"/>
                <a:gd name="T23" fmla="*/ 171 h 1056"/>
                <a:gd name="T24" fmla="*/ 24 w 329"/>
                <a:gd name="T25" fmla="*/ 283 h 1056"/>
                <a:gd name="T26" fmla="*/ 6 w 329"/>
                <a:gd name="T27" fmla="*/ 351 h 1056"/>
                <a:gd name="T28" fmla="*/ 5 w 329"/>
                <a:gd name="T29" fmla="*/ 405 h 1056"/>
                <a:gd name="T30" fmla="*/ 6 w 329"/>
                <a:gd name="T31" fmla="*/ 480 h 1056"/>
                <a:gd name="T32" fmla="*/ 35 w 329"/>
                <a:gd name="T33" fmla="*/ 510 h 1056"/>
                <a:gd name="T34" fmla="*/ 52 w 329"/>
                <a:gd name="T35" fmla="*/ 518 h 1056"/>
                <a:gd name="T36" fmla="*/ 86 w 329"/>
                <a:gd name="T37" fmla="*/ 675 h 1056"/>
                <a:gd name="T38" fmla="*/ 91 w 329"/>
                <a:gd name="T39" fmla="*/ 802 h 1056"/>
                <a:gd name="T40" fmla="*/ 128 w 329"/>
                <a:gd name="T41" fmla="*/ 947 h 1056"/>
                <a:gd name="T42" fmla="*/ 145 w 329"/>
                <a:gd name="T43" fmla="*/ 1009 h 1056"/>
                <a:gd name="T44" fmla="*/ 199 w 329"/>
                <a:gd name="T45" fmla="*/ 1048 h 1056"/>
                <a:gd name="T46" fmla="*/ 184 w 329"/>
                <a:gd name="T47" fmla="*/ 990 h 1056"/>
                <a:gd name="T48" fmla="*/ 158 w 329"/>
                <a:gd name="T49" fmla="*/ 915 h 1056"/>
                <a:gd name="T50" fmla="*/ 153 w 329"/>
                <a:gd name="T51" fmla="*/ 792 h 1056"/>
                <a:gd name="T52" fmla="*/ 155 w 329"/>
                <a:gd name="T53" fmla="*/ 704 h 1056"/>
                <a:gd name="T54" fmla="*/ 203 w 329"/>
                <a:gd name="T55" fmla="*/ 683 h 1056"/>
                <a:gd name="T56" fmla="*/ 213 w 329"/>
                <a:gd name="T57" fmla="*/ 760 h 1056"/>
                <a:gd name="T58" fmla="*/ 209 w 329"/>
                <a:gd name="T59" fmla="*/ 932 h 1056"/>
                <a:gd name="T60" fmla="*/ 195 w 329"/>
                <a:gd name="T61" fmla="*/ 965 h 1056"/>
                <a:gd name="T62" fmla="*/ 211 w 329"/>
                <a:gd name="T63" fmla="*/ 1016 h 1056"/>
                <a:gd name="T64" fmla="*/ 217 w 329"/>
                <a:gd name="T65" fmla="*/ 995 h 1056"/>
                <a:gd name="T66" fmla="*/ 238 w 329"/>
                <a:gd name="T67" fmla="*/ 1043 h 1056"/>
                <a:gd name="T68" fmla="*/ 282 w 329"/>
                <a:gd name="T69" fmla="*/ 1040 h 1056"/>
                <a:gd name="T70" fmla="*/ 256 w 329"/>
                <a:gd name="T71" fmla="*/ 990 h 1056"/>
                <a:gd name="T72" fmla="*/ 248 w 329"/>
                <a:gd name="T73" fmla="*/ 918 h 1056"/>
                <a:gd name="T74" fmla="*/ 274 w 329"/>
                <a:gd name="T75" fmla="*/ 752 h 1056"/>
                <a:gd name="T76" fmla="*/ 282 w 329"/>
                <a:gd name="T77" fmla="*/ 682 h 1056"/>
                <a:gd name="T78" fmla="*/ 294 w 329"/>
                <a:gd name="T79" fmla="*/ 618 h 1056"/>
                <a:gd name="T80" fmla="*/ 299 w 329"/>
                <a:gd name="T81" fmla="*/ 598 h 1056"/>
                <a:gd name="T82" fmla="*/ 316 w 329"/>
                <a:gd name="T83" fmla="*/ 558 h 1056"/>
                <a:gd name="T84" fmla="*/ 315 w 329"/>
                <a:gd name="T85" fmla="*/ 531 h 1056"/>
                <a:gd name="T86" fmla="*/ 67 w 329"/>
                <a:gd name="T87" fmla="*/ 346 h 1056"/>
                <a:gd name="T88" fmla="*/ 73 w 329"/>
                <a:gd name="T89" fmla="*/ 302 h 1056"/>
                <a:gd name="T90" fmla="*/ 79 w 329"/>
                <a:gd name="T91" fmla="*/ 313 h 1056"/>
                <a:gd name="T92" fmla="*/ 84 w 329"/>
                <a:gd name="T93" fmla="*/ 352 h 1056"/>
                <a:gd name="T94" fmla="*/ 65 w 329"/>
                <a:gd name="T95" fmla="*/ 384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1056">
                  <a:moveTo>
                    <a:pt x="328" y="523"/>
                  </a:moveTo>
                  <a:cubicBezTo>
                    <a:pt x="329" y="521"/>
                    <a:pt x="328" y="516"/>
                    <a:pt x="327" y="512"/>
                  </a:cubicBezTo>
                  <a:cubicBezTo>
                    <a:pt x="326" y="508"/>
                    <a:pt x="321" y="487"/>
                    <a:pt x="319" y="479"/>
                  </a:cubicBezTo>
                  <a:cubicBezTo>
                    <a:pt x="317" y="470"/>
                    <a:pt x="314" y="449"/>
                    <a:pt x="313" y="443"/>
                  </a:cubicBezTo>
                  <a:cubicBezTo>
                    <a:pt x="311" y="437"/>
                    <a:pt x="310" y="414"/>
                    <a:pt x="310" y="400"/>
                  </a:cubicBezTo>
                  <a:cubicBezTo>
                    <a:pt x="309" y="386"/>
                    <a:pt x="303" y="343"/>
                    <a:pt x="298" y="314"/>
                  </a:cubicBezTo>
                  <a:cubicBezTo>
                    <a:pt x="294" y="285"/>
                    <a:pt x="288" y="242"/>
                    <a:pt x="287" y="225"/>
                  </a:cubicBezTo>
                  <a:cubicBezTo>
                    <a:pt x="285" y="209"/>
                    <a:pt x="278" y="187"/>
                    <a:pt x="276" y="181"/>
                  </a:cubicBezTo>
                  <a:cubicBezTo>
                    <a:pt x="273" y="176"/>
                    <a:pt x="259" y="174"/>
                    <a:pt x="251" y="171"/>
                  </a:cubicBezTo>
                  <a:cubicBezTo>
                    <a:pt x="243" y="168"/>
                    <a:pt x="230" y="162"/>
                    <a:pt x="225" y="161"/>
                  </a:cubicBezTo>
                  <a:cubicBezTo>
                    <a:pt x="219" y="159"/>
                    <a:pt x="214" y="154"/>
                    <a:pt x="210" y="150"/>
                  </a:cubicBezTo>
                  <a:cubicBezTo>
                    <a:pt x="207" y="146"/>
                    <a:pt x="198" y="139"/>
                    <a:pt x="198" y="139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25"/>
                    <a:pt x="205" y="120"/>
                    <a:pt x="207" y="117"/>
                  </a:cubicBezTo>
                  <a:cubicBezTo>
                    <a:pt x="210" y="115"/>
                    <a:pt x="212" y="110"/>
                    <a:pt x="212" y="106"/>
                  </a:cubicBezTo>
                  <a:cubicBezTo>
                    <a:pt x="212" y="102"/>
                    <a:pt x="214" y="96"/>
                    <a:pt x="216" y="92"/>
                  </a:cubicBezTo>
                  <a:cubicBezTo>
                    <a:pt x="219" y="88"/>
                    <a:pt x="218" y="84"/>
                    <a:pt x="219" y="81"/>
                  </a:cubicBezTo>
                  <a:cubicBezTo>
                    <a:pt x="219" y="78"/>
                    <a:pt x="222" y="72"/>
                    <a:pt x="222" y="70"/>
                  </a:cubicBezTo>
                  <a:cubicBezTo>
                    <a:pt x="222" y="67"/>
                    <a:pt x="220" y="62"/>
                    <a:pt x="220" y="62"/>
                  </a:cubicBezTo>
                  <a:cubicBezTo>
                    <a:pt x="220" y="62"/>
                    <a:pt x="219" y="48"/>
                    <a:pt x="218" y="39"/>
                  </a:cubicBezTo>
                  <a:cubicBezTo>
                    <a:pt x="217" y="30"/>
                    <a:pt x="215" y="26"/>
                    <a:pt x="209" y="17"/>
                  </a:cubicBezTo>
                  <a:cubicBezTo>
                    <a:pt x="203" y="9"/>
                    <a:pt x="187" y="0"/>
                    <a:pt x="168" y="0"/>
                  </a:cubicBezTo>
                  <a:cubicBezTo>
                    <a:pt x="149" y="0"/>
                    <a:pt x="138" y="15"/>
                    <a:pt x="131" y="27"/>
                  </a:cubicBezTo>
                  <a:cubicBezTo>
                    <a:pt x="124" y="38"/>
                    <a:pt x="126" y="57"/>
                    <a:pt x="126" y="57"/>
                  </a:cubicBezTo>
                  <a:cubicBezTo>
                    <a:pt x="126" y="57"/>
                    <a:pt x="127" y="58"/>
                    <a:pt x="125" y="60"/>
                  </a:cubicBezTo>
                  <a:cubicBezTo>
                    <a:pt x="123" y="62"/>
                    <a:pt x="124" y="70"/>
                    <a:pt x="125" y="74"/>
                  </a:cubicBezTo>
                  <a:cubicBezTo>
                    <a:pt x="125" y="77"/>
                    <a:pt x="126" y="84"/>
                    <a:pt x="127" y="86"/>
                  </a:cubicBezTo>
                  <a:cubicBezTo>
                    <a:pt x="129" y="88"/>
                    <a:pt x="133" y="92"/>
                    <a:pt x="134" y="92"/>
                  </a:cubicBezTo>
                  <a:cubicBezTo>
                    <a:pt x="135" y="92"/>
                    <a:pt x="137" y="92"/>
                    <a:pt x="137" y="92"/>
                  </a:cubicBezTo>
                  <a:cubicBezTo>
                    <a:pt x="137" y="92"/>
                    <a:pt x="141" y="111"/>
                    <a:pt x="141" y="115"/>
                  </a:cubicBezTo>
                  <a:cubicBezTo>
                    <a:pt x="142" y="120"/>
                    <a:pt x="138" y="132"/>
                    <a:pt x="137" y="133"/>
                  </a:cubicBezTo>
                  <a:cubicBezTo>
                    <a:pt x="136" y="134"/>
                    <a:pt x="130" y="138"/>
                    <a:pt x="127" y="140"/>
                  </a:cubicBezTo>
                  <a:cubicBezTo>
                    <a:pt x="124" y="141"/>
                    <a:pt x="112" y="154"/>
                    <a:pt x="112" y="154"/>
                  </a:cubicBezTo>
                  <a:cubicBezTo>
                    <a:pt x="112" y="154"/>
                    <a:pt x="105" y="154"/>
                    <a:pt x="101" y="154"/>
                  </a:cubicBezTo>
                  <a:cubicBezTo>
                    <a:pt x="97" y="154"/>
                    <a:pt x="79" y="159"/>
                    <a:pt x="72" y="160"/>
                  </a:cubicBezTo>
                  <a:cubicBezTo>
                    <a:pt x="65" y="161"/>
                    <a:pt x="58" y="167"/>
                    <a:pt x="54" y="171"/>
                  </a:cubicBezTo>
                  <a:cubicBezTo>
                    <a:pt x="50" y="175"/>
                    <a:pt x="44" y="193"/>
                    <a:pt x="43" y="203"/>
                  </a:cubicBezTo>
                  <a:cubicBezTo>
                    <a:pt x="42" y="212"/>
                    <a:pt x="34" y="236"/>
                    <a:pt x="33" y="240"/>
                  </a:cubicBezTo>
                  <a:cubicBezTo>
                    <a:pt x="33" y="244"/>
                    <a:pt x="26" y="275"/>
                    <a:pt x="24" y="283"/>
                  </a:cubicBezTo>
                  <a:cubicBezTo>
                    <a:pt x="23" y="291"/>
                    <a:pt x="15" y="316"/>
                    <a:pt x="14" y="318"/>
                  </a:cubicBezTo>
                  <a:cubicBezTo>
                    <a:pt x="13" y="319"/>
                    <a:pt x="13" y="332"/>
                    <a:pt x="10" y="332"/>
                  </a:cubicBezTo>
                  <a:cubicBezTo>
                    <a:pt x="7" y="332"/>
                    <a:pt x="8" y="347"/>
                    <a:pt x="6" y="351"/>
                  </a:cubicBezTo>
                  <a:cubicBezTo>
                    <a:pt x="4" y="354"/>
                    <a:pt x="6" y="362"/>
                    <a:pt x="5" y="365"/>
                  </a:cubicBezTo>
                  <a:cubicBezTo>
                    <a:pt x="3" y="368"/>
                    <a:pt x="3" y="379"/>
                    <a:pt x="3" y="384"/>
                  </a:cubicBezTo>
                  <a:cubicBezTo>
                    <a:pt x="3" y="389"/>
                    <a:pt x="3" y="402"/>
                    <a:pt x="5" y="405"/>
                  </a:cubicBezTo>
                  <a:cubicBezTo>
                    <a:pt x="7" y="408"/>
                    <a:pt x="2" y="413"/>
                    <a:pt x="1" y="418"/>
                  </a:cubicBezTo>
                  <a:cubicBezTo>
                    <a:pt x="0" y="422"/>
                    <a:pt x="2" y="441"/>
                    <a:pt x="4" y="448"/>
                  </a:cubicBezTo>
                  <a:cubicBezTo>
                    <a:pt x="6" y="456"/>
                    <a:pt x="6" y="480"/>
                    <a:pt x="6" y="480"/>
                  </a:cubicBezTo>
                  <a:cubicBezTo>
                    <a:pt x="6" y="480"/>
                    <a:pt x="13" y="488"/>
                    <a:pt x="16" y="488"/>
                  </a:cubicBezTo>
                  <a:cubicBezTo>
                    <a:pt x="19" y="489"/>
                    <a:pt x="33" y="493"/>
                    <a:pt x="33" y="493"/>
                  </a:cubicBezTo>
                  <a:cubicBezTo>
                    <a:pt x="33" y="493"/>
                    <a:pt x="34" y="508"/>
                    <a:pt x="35" y="510"/>
                  </a:cubicBezTo>
                  <a:cubicBezTo>
                    <a:pt x="36" y="512"/>
                    <a:pt x="42" y="512"/>
                    <a:pt x="44" y="514"/>
                  </a:cubicBezTo>
                  <a:cubicBezTo>
                    <a:pt x="46" y="516"/>
                    <a:pt x="51" y="516"/>
                    <a:pt x="51" y="516"/>
                  </a:cubicBezTo>
                  <a:cubicBezTo>
                    <a:pt x="51" y="516"/>
                    <a:pt x="51" y="517"/>
                    <a:pt x="52" y="518"/>
                  </a:cubicBezTo>
                  <a:cubicBezTo>
                    <a:pt x="43" y="549"/>
                    <a:pt x="69" y="622"/>
                    <a:pt x="72" y="638"/>
                  </a:cubicBezTo>
                  <a:cubicBezTo>
                    <a:pt x="74" y="654"/>
                    <a:pt x="78" y="675"/>
                    <a:pt x="80" y="675"/>
                  </a:cubicBezTo>
                  <a:cubicBezTo>
                    <a:pt x="80" y="675"/>
                    <a:pt x="83" y="675"/>
                    <a:pt x="86" y="675"/>
                  </a:cubicBezTo>
                  <a:cubicBezTo>
                    <a:pt x="88" y="685"/>
                    <a:pt x="91" y="699"/>
                    <a:pt x="91" y="703"/>
                  </a:cubicBezTo>
                  <a:cubicBezTo>
                    <a:pt x="92" y="709"/>
                    <a:pt x="91" y="728"/>
                    <a:pt x="90" y="736"/>
                  </a:cubicBezTo>
                  <a:cubicBezTo>
                    <a:pt x="88" y="745"/>
                    <a:pt x="88" y="771"/>
                    <a:pt x="91" y="802"/>
                  </a:cubicBezTo>
                  <a:cubicBezTo>
                    <a:pt x="93" y="834"/>
                    <a:pt x="111" y="870"/>
                    <a:pt x="117" y="882"/>
                  </a:cubicBezTo>
                  <a:cubicBezTo>
                    <a:pt x="123" y="894"/>
                    <a:pt x="129" y="926"/>
                    <a:pt x="131" y="932"/>
                  </a:cubicBezTo>
                  <a:cubicBezTo>
                    <a:pt x="132" y="938"/>
                    <a:pt x="129" y="945"/>
                    <a:pt x="128" y="947"/>
                  </a:cubicBezTo>
                  <a:cubicBezTo>
                    <a:pt x="127" y="949"/>
                    <a:pt x="125" y="955"/>
                    <a:pt x="126" y="962"/>
                  </a:cubicBezTo>
                  <a:cubicBezTo>
                    <a:pt x="127" y="969"/>
                    <a:pt x="129" y="974"/>
                    <a:pt x="131" y="979"/>
                  </a:cubicBezTo>
                  <a:cubicBezTo>
                    <a:pt x="133" y="985"/>
                    <a:pt x="142" y="1002"/>
                    <a:pt x="145" y="1009"/>
                  </a:cubicBezTo>
                  <a:cubicBezTo>
                    <a:pt x="148" y="1016"/>
                    <a:pt x="147" y="1028"/>
                    <a:pt x="150" y="1032"/>
                  </a:cubicBezTo>
                  <a:cubicBezTo>
                    <a:pt x="152" y="1036"/>
                    <a:pt x="166" y="1040"/>
                    <a:pt x="171" y="1042"/>
                  </a:cubicBezTo>
                  <a:cubicBezTo>
                    <a:pt x="176" y="1044"/>
                    <a:pt x="192" y="1048"/>
                    <a:pt x="199" y="1048"/>
                  </a:cubicBezTo>
                  <a:cubicBezTo>
                    <a:pt x="207" y="1048"/>
                    <a:pt x="203" y="1037"/>
                    <a:pt x="202" y="1033"/>
                  </a:cubicBezTo>
                  <a:cubicBezTo>
                    <a:pt x="201" y="1030"/>
                    <a:pt x="197" y="1019"/>
                    <a:pt x="195" y="1014"/>
                  </a:cubicBezTo>
                  <a:cubicBezTo>
                    <a:pt x="193" y="1009"/>
                    <a:pt x="186" y="996"/>
                    <a:pt x="184" y="990"/>
                  </a:cubicBezTo>
                  <a:cubicBezTo>
                    <a:pt x="181" y="984"/>
                    <a:pt x="177" y="969"/>
                    <a:pt x="175" y="962"/>
                  </a:cubicBezTo>
                  <a:cubicBezTo>
                    <a:pt x="173" y="955"/>
                    <a:pt x="169" y="945"/>
                    <a:pt x="169" y="937"/>
                  </a:cubicBezTo>
                  <a:cubicBezTo>
                    <a:pt x="168" y="930"/>
                    <a:pt x="160" y="919"/>
                    <a:pt x="158" y="915"/>
                  </a:cubicBezTo>
                  <a:cubicBezTo>
                    <a:pt x="156" y="911"/>
                    <a:pt x="156" y="894"/>
                    <a:pt x="155" y="887"/>
                  </a:cubicBezTo>
                  <a:cubicBezTo>
                    <a:pt x="154" y="881"/>
                    <a:pt x="154" y="851"/>
                    <a:pt x="154" y="841"/>
                  </a:cubicBezTo>
                  <a:cubicBezTo>
                    <a:pt x="154" y="830"/>
                    <a:pt x="153" y="799"/>
                    <a:pt x="153" y="792"/>
                  </a:cubicBezTo>
                  <a:cubicBezTo>
                    <a:pt x="153" y="786"/>
                    <a:pt x="151" y="763"/>
                    <a:pt x="151" y="754"/>
                  </a:cubicBezTo>
                  <a:cubicBezTo>
                    <a:pt x="151" y="745"/>
                    <a:pt x="151" y="737"/>
                    <a:pt x="151" y="730"/>
                  </a:cubicBezTo>
                  <a:cubicBezTo>
                    <a:pt x="151" y="723"/>
                    <a:pt x="154" y="710"/>
                    <a:pt x="155" y="704"/>
                  </a:cubicBezTo>
                  <a:cubicBezTo>
                    <a:pt x="155" y="698"/>
                    <a:pt x="157" y="691"/>
                    <a:pt x="160" y="681"/>
                  </a:cubicBezTo>
                  <a:cubicBezTo>
                    <a:pt x="177" y="682"/>
                    <a:pt x="197" y="683"/>
                    <a:pt x="199" y="683"/>
                  </a:cubicBezTo>
                  <a:cubicBezTo>
                    <a:pt x="199" y="683"/>
                    <a:pt x="201" y="683"/>
                    <a:pt x="203" y="683"/>
                  </a:cubicBezTo>
                  <a:cubicBezTo>
                    <a:pt x="204" y="689"/>
                    <a:pt x="204" y="694"/>
                    <a:pt x="205" y="696"/>
                  </a:cubicBezTo>
                  <a:cubicBezTo>
                    <a:pt x="205" y="703"/>
                    <a:pt x="208" y="723"/>
                    <a:pt x="211" y="733"/>
                  </a:cubicBezTo>
                  <a:cubicBezTo>
                    <a:pt x="213" y="742"/>
                    <a:pt x="214" y="757"/>
                    <a:pt x="213" y="760"/>
                  </a:cubicBezTo>
                  <a:cubicBezTo>
                    <a:pt x="212" y="764"/>
                    <a:pt x="208" y="781"/>
                    <a:pt x="205" y="797"/>
                  </a:cubicBezTo>
                  <a:cubicBezTo>
                    <a:pt x="203" y="813"/>
                    <a:pt x="208" y="858"/>
                    <a:pt x="208" y="868"/>
                  </a:cubicBezTo>
                  <a:cubicBezTo>
                    <a:pt x="209" y="878"/>
                    <a:pt x="209" y="932"/>
                    <a:pt x="209" y="932"/>
                  </a:cubicBezTo>
                  <a:cubicBezTo>
                    <a:pt x="207" y="932"/>
                    <a:pt x="204" y="936"/>
                    <a:pt x="204" y="936"/>
                  </a:cubicBezTo>
                  <a:cubicBezTo>
                    <a:pt x="204" y="936"/>
                    <a:pt x="201" y="943"/>
                    <a:pt x="199" y="948"/>
                  </a:cubicBezTo>
                  <a:cubicBezTo>
                    <a:pt x="197" y="953"/>
                    <a:pt x="195" y="960"/>
                    <a:pt x="195" y="965"/>
                  </a:cubicBezTo>
                  <a:cubicBezTo>
                    <a:pt x="195" y="970"/>
                    <a:pt x="198" y="976"/>
                    <a:pt x="200" y="978"/>
                  </a:cubicBezTo>
                  <a:cubicBezTo>
                    <a:pt x="202" y="981"/>
                    <a:pt x="210" y="988"/>
                    <a:pt x="210" y="988"/>
                  </a:cubicBezTo>
                  <a:cubicBezTo>
                    <a:pt x="211" y="1016"/>
                    <a:pt x="211" y="1016"/>
                    <a:pt x="211" y="1016"/>
                  </a:cubicBezTo>
                  <a:cubicBezTo>
                    <a:pt x="216" y="1016"/>
                    <a:pt x="216" y="1016"/>
                    <a:pt x="216" y="1016"/>
                  </a:cubicBezTo>
                  <a:cubicBezTo>
                    <a:pt x="217" y="1011"/>
                    <a:pt x="217" y="1011"/>
                    <a:pt x="217" y="1011"/>
                  </a:cubicBezTo>
                  <a:cubicBezTo>
                    <a:pt x="217" y="995"/>
                    <a:pt x="217" y="995"/>
                    <a:pt x="217" y="995"/>
                  </a:cubicBezTo>
                  <a:cubicBezTo>
                    <a:pt x="217" y="995"/>
                    <a:pt x="220" y="1000"/>
                    <a:pt x="223" y="1005"/>
                  </a:cubicBezTo>
                  <a:cubicBezTo>
                    <a:pt x="225" y="1010"/>
                    <a:pt x="228" y="1022"/>
                    <a:pt x="229" y="1029"/>
                  </a:cubicBezTo>
                  <a:cubicBezTo>
                    <a:pt x="230" y="1036"/>
                    <a:pt x="236" y="1040"/>
                    <a:pt x="238" y="1043"/>
                  </a:cubicBezTo>
                  <a:cubicBezTo>
                    <a:pt x="241" y="1045"/>
                    <a:pt x="265" y="1052"/>
                    <a:pt x="272" y="1054"/>
                  </a:cubicBezTo>
                  <a:cubicBezTo>
                    <a:pt x="279" y="1056"/>
                    <a:pt x="282" y="1052"/>
                    <a:pt x="282" y="1051"/>
                  </a:cubicBezTo>
                  <a:cubicBezTo>
                    <a:pt x="283" y="1051"/>
                    <a:pt x="284" y="1045"/>
                    <a:pt x="282" y="1040"/>
                  </a:cubicBezTo>
                  <a:cubicBezTo>
                    <a:pt x="281" y="1035"/>
                    <a:pt x="274" y="1025"/>
                    <a:pt x="272" y="1018"/>
                  </a:cubicBezTo>
                  <a:cubicBezTo>
                    <a:pt x="269" y="1010"/>
                    <a:pt x="265" y="1010"/>
                    <a:pt x="262" y="1006"/>
                  </a:cubicBezTo>
                  <a:cubicBezTo>
                    <a:pt x="259" y="1001"/>
                    <a:pt x="256" y="994"/>
                    <a:pt x="256" y="990"/>
                  </a:cubicBezTo>
                  <a:cubicBezTo>
                    <a:pt x="256" y="986"/>
                    <a:pt x="250" y="974"/>
                    <a:pt x="248" y="967"/>
                  </a:cubicBezTo>
                  <a:cubicBezTo>
                    <a:pt x="245" y="960"/>
                    <a:pt x="244" y="952"/>
                    <a:pt x="244" y="946"/>
                  </a:cubicBezTo>
                  <a:cubicBezTo>
                    <a:pt x="244" y="939"/>
                    <a:pt x="247" y="924"/>
                    <a:pt x="248" y="918"/>
                  </a:cubicBezTo>
                  <a:cubicBezTo>
                    <a:pt x="250" y="912"/>
                    <a:pt x="254" y="895"/>
                    <a:pt x="255" y="886"/>
                  </a:cubicBezTo>
                  <a:cubicBezTo>
                    <a:pt x="256" y="873"/>
                    <a:pt x="270" y="814"/>
                    <a:pt x="273" y="804"/>
                  </a:cubicBezTo>
                  <a:cubicBezTo>
                    <a:pt x="275" y="793"/>
                    <a:pt x="274" y="761"/>
                    <a:pt x="274" y="752"/>
                  </a:cubicBezTo>
                  <a:cubicBezTo>
                    <a:pt x="274" y="743"/>
                    <a:pt x="279" y="734"/>
                    <a:pt x="280" y="730"/>
                  </a:cubicBezTo>
                  <a:cubicBezTo>
                    <a:pt x="281" y="726"/>
                    <a:pt x="281" y="704"/>
                    <a:pt x="281" y="700"/>
                  </a:cubicBezTo>
                  <a:cubicBezTo>
                    <a:pt x="281" y="697"/>
                    <a:pt x="281" y="690"/>
                    <a:pt x="282" y="682"/>
                  </a:cubicBezTo>
                  <a:cubicBezTo>
                    <a:pt x="285" y="682"/>
                    <a:pt x="287" y="682"/>
                    <a:pt x="287" y="682"/>
                  </a:cubicBezTo>
                  <a:cubicBezTo>
                    <a:pt x="287" y="682"/>
                    <a:pt x="290" y="655"/>
                    <a:pt x="291" y="627"/>
                  </a:cubicBezTo>
                  <a:cubicBezTo>
                    <a:pt x="292" y="625"/>
                    <a:pt x="294" y="618"/>
                    <a:pt x="294" y="618"/>
                  </a:cubicBezTo>
                  <a:cubicBezTo>
                    <a:pt x="292" y="607"/>
                    <a:pt x="292" y="607"/>
                    <a:pt x="292" y="607"/>
                  </a:cubicBezTo>
                  <a:cubicBezTo>
                    <a:pt x="292" y="607"/>
                    <a:pt x="292" y="606"/>
                    <a:pt x="292" y="605"/>
                  </a:cubicBezTo>
                  <a:cubicBezTo>
                    <a:pt x="293" y="604"/>
                    <a:pt x="298" y="599"/>
                    <a:pt x="299" y="598"/>
                  </a:cubicBezTo>
                  <a:cubicBezTo>
                    <a:pt x="300" y="596"/>
                    <a:pt x="308" y="590"/>
                    <a:pt x="310" y="587"/>
                  </a:cubicBezTo>
                  <a:cubicBezTo>
                    <a:pt x="312" y="585"/>
                    <a:pt x="313" y="577"/>
                    <a:pt x="313" y="574"/>
                  </a:cubicBezTo>
                  <a:cubicBezTo>
                    <a:pt x="313" y="571"/>
                    <a:pt x="314" y="562"/>
                    <a:pt x="316" y="558"/>
                  </a:cubicBezTo>
                  <a:cubicBezTo>
                    <a:pt x="317" y="553"/>
                    <a:pt x="313" y="546"/>
                    <a:pt x="313" y="543"/>
                  </a:cubicBezTo>
                  <a:cubicBezTo>
                    <a:pt x="312" y="540"/>
                    <a:pt x="309" y="532"/>
                    <a:pt x="309" y="532"/>
                  </a:cubicBezTo>
                  <a:cubicBezTo>
                    <a:pt x="315" y="531"/>
                    <a:pt x="315" y="531"/>
                    <a:pt x="315" y="531"/>
                  </a:cubicBezTo>
                  <a:cubicBezTo>
                    <a:pt x="315" y="531"/>
                    <a:pt x="327" y="524"/>
                    <a:pt x="328" y="523"/>
                  </a:cubicBezTo>
                  <a:close/>
                  <a:moveTo>
                    <a:pt x="68" y="362"/>
                  </a:moveTo>
                  <a:cubicBezTo>
                    <a:pt x="69" y="358"/>
                    <a:pt x="68" y="349"/>
                    <a:pt x="67" y="346"/>
                  </a:cubicBezTo>
                  <a:cubicBezTo>
                    <a:pt x="66" y="344"/>
                    <a:pt x="66" y="337"/>
                    <a:pt x="67" y="334"/>
                  </a:cubicBezTo>
                  <a:cubicBezTo>
                    <a:pt x="68" y="331"/>
                    <a:pt x="70" y="323"/>
                    <a:pt x="71" y="319"/>
                  </a:cubicBezTo>
                  <a:cubicBezTo>
                    <a:pt x="73" y="314"/>
                    <a:pt x="71" y="304"/>
                    <a:pt x="73" y="302"/>
                  </a:cubicBezTo>
                  <a:cubicBezTo>
                    <a:pt x="74" y="299"/>
                    <a:pt x="76" y="291"/>
                    <a:pt x="78" y="288"/>
                  </a:cubicBezTo>
                  <a:cubicBezTo>
                    <a:pt x="80" y="285"/>
                    <a:pt x="80" y="290"/>
                    <a:pt x="82" y="295"/>
                  </a:cubicBezTo>
                  <a:cubicBezTo>
                    <a:pt x="84" y="301"/>
                    <a:pt x="81" y="308"/>
                    <a:pt x="79" y="313"/>
                  </a:cubicBezTo>
                  <a:cubicBezTo>
                    <a:pt x="77" y="318"/>
                    <a:pt x="79" y="324"/>
                    <a:pt x="83" y="329"/>
                  </a:cubicBezTo>
                  <a:cubicBezTo>
                    <a:pt x="87" y="335"/>
                    <a:pt x="88" y="341"/>
                    <a:pt x="88" y="341"/>
                  </a:cubicBezTo>
                  <a:cubicBezTo>
                    <a:pt x="87" y="342"/>
                    <a:pt x="86" y="346"/>
                    <a:pt x="84" y="352"/>
                  </a:cubicBezTo>
                  <a:cubicBezTo>
                    <a:pt x="82" y="358"/>
                    <a:pt x="84" y="362"/>
                    <a:pt x="83" y="368"/>
                  </a:cubicBezTo>
                  <a:cubicBezTo>
                    <a:pt x="83" y="374"/>
                    <a:pt x="80" y="382"/>
                    <a:pt x="80" y="382"/>
                  </a:cubicBezTo>
                  <a:cubicBezTo>
                    <a:pt x="65" y="384"/>
                    <a:pt x="65" y="384"/>
                    <a:pt x="65" y="384"/>
                  </a:cubicBezTo>
                  <a:cubicBezTo>
                    <a:pt x="65" y="384"/>
                    <a:pt x="67" y="375"/>
                    <a:pt x="68" y="374"/>
                  </a:cubicBezTo>
                  <a:cubicBezTo>
                    <a:pt x="69" y="372"/>
                    <a:pt x="67" y="365"/>
                    <a:pt x="68" y="3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3" name="Freeform 34"/>
            <p:cNvSpPr>
              <a:spLocks/>
            </p:cNvSpPr>
            <p:nvPr/>
          </p:nvSpPr>
          <p:spPr bwMode="gray">
            <a:xfrm>
              <a:off x="2213768" y="7591878"/>
              <a:ext cx="119063" cy="390525"/>
            </a:xfrm>
            <a:custGeom>
              <a:avLst/>
              <a:gdLst>
                <a:gd name="T0" fmla="*/ 44 w 64"/>
                <a:gd name="T1" fmla="*/ 36 h 209"/>
                <a:gd name="T2" fmla="*/ 39 w 64"/>
                <a:gd name="T3" fmla="*/ 12 h 209"/>
                <a:gd name="T4" fmla="*/ 38 w 64"/>
                <a:gd name="T5" fmla="*/ 1 h 209"/>
                <a:gd name="T6" fmla="*/ 25 w 64"/>
                <a:gd name="T7" fmla="*/ 10 h 209"/>
                <a:gd name="T8" fmla="*/ 17 w 64"/>
                <a:gd name="T9" fmla="*/ 18 h 209"/>
                <a:gd name="T10" fmla="*/ 0 w 64"/>
                <a:gd name="T11" fmla="*/ 25 h 209"/>
                <a:gd name="T12" fmla="*/ 14 w 64"/>
                <a:gd name="T13" fmla="*/ 44 h 209"/>
                <a:gd name="T14" fmla="*/ 1 w 64"/>
                <a:gd name="T15" fmla="*/ 55 h 209"/>
                <a:gd name="T16" fmla="*/ 6 w 64"/>
                <a:gd name="T17" fmla="*/ 79 h 209"/>
                <a:gd name="T18" fmla="*/ 34 w 64"/>
                <a:gd name="T19" fmla="*/ 142 h 209"/>
                <a:gd name="T20" fmla="*/ 52 w 64"/>
                <a:gd name="T21" fmla="*/ 181 h 209"/>
                <a:gd name="T22" fmla="*/ 64 w 64"/>
                <a:gd name="T23" fmla="*/ 209 h 209"/>
                <a:gd name="T24" fmla="*/ 51 w 64"/>
                <a:gd name="T25" fmla="*/ 91 h 209"/>
                <a:gd name="T26" fmla="*/ 44 w 64"/>
                <a:gd name="T27" fmla="*/ 3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09">
                  <a:moveTo>
                    <a:pt x="44" y="36"/>
                  </a:moveTo>
                  <a:cubicBezTo>
                    <a:pt x="40" y="27"/>
                    <a:pt x="39" y="14"/>
                    <a:pt x="39" y="12"/>
                  </a:cubicBezTo>
                  <a:cubicBezTo>
                    <a:pt x="39" y="10"/>
                    <a:pt x="39" y="0"/>
                    <a:pt x="38" y="1"/>
                  </a:cubicBezTo>
                  <a:cubicBezTo>
                    <a:pt x="35" y="3"/>
                    <a:pt x="27" y="7"/>
                    <a:pt x="25" y="10"/>
                  </a:cubicBezTo>
                  <a:cubicBezTo>
                    <a:pt x="24" y="12"/>
                    <a:pt x="18" y="18"/>
                    <a:pt x="17" y="18"/>
                  </a:cubicBezTo>
                  <a:cubicBezTo>
                    <a:pt x="16" y="19"/>
                    <a:pt x="0" y="25"/>
                    <a:pt x="0" y="2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" y="53"/>
                    <a:pt x="1" y="55"/>
                  </a:cubicBezTo>
                  <a:cubicBezTo>
                    <a:pt x="0" y="56"/>
                    <a:pt x="5" y="74"/>
                    <a:pt x="6" y="79"/>
                  </a:cubicBezTo>
                  <a:cubicBezTo>
                    <a:pt x="8" y="84"/>
                    <a:pt x="30" y="136"/>
                    <a:pt x="34" y="142"/>
                  </a:cubicBezTo>
                  <a:cubicBezTo>
                    <a:pt x="38" y="148"/>
                    <a:pt x="49" y="176"/>
                    <a:pt x="52" y="181"/>
                  </a:cubicBezTo>
                  <a:cubicBezTo>
                    <a:pt x="56" y="186"/>
                    <a:pt x="64" y="209"/>
                    <a:pt x="64" y="209"/>
                  </a:cubicBezTo>
                  <a:cubicBezTo>
                    <a:pt x="64" y="209"/>
                    <a:pt x="54" y="106"/>
                    <a:pt x="51" y="91"/>
                  </a:cubicBezTo>
                  <a:cubicBezTo>
                    <a:pt x="49" y="75"/>
                    <a:pt x="48" y="45"/>
                    <a:pt x="44" y="3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4" name="Freeform 35"/>
            <p:cNvSpPr>
              <a:spLocks/>
            </p:cNvSpPr>
            <p:nvPr/>
          </p:nvSpPr>
          <p:spPr bwMode="gray">
            <a:xfrm>
              <a:off x="2405856" y="7606166"/>
              <a:ext cx="104775" cy="381000"/>
            </a:xfrm>
            <a:custGeom>
              <a:avLst/>
              <a:gdLst>
                <a:gd name="T0" fmla="*/ 53 w 56"/>
                <a:gd name="T1" fmla="*/ 54 h 203"/>
                <a:gd name="T2" fmla="*/ 22 w 56"/>
                <a:gd name="T3" fmla="*/ 34 h 203"/>
                <a:gd name="T4" fmla="*/ 7 w 56"/>
                <a:gd name="T5" fmla="*/ 14 h 203"/>
                <a:gd name="T6" fmla="*/ 0 w 56"/>
                <a:gd name="T7" fmla="*/ 2 h 203"/>
                <a:gd name="T8" fmla="*/ 5 w 56"/>
                <a:gd name="T9" fmla="*/ 36 h 203"/>
                <a:gd name="T10" fmla="*/ 19 w 56"/>
                <a:gd name="T11" fmla="*/ 82 h 203"/>
                <a:gd name="T12" fmla="*/ 26 w 56"/>
                <a:gd name="T13" fmla="*/ 128 h 203"/>
                <a:gd name="T14" fmla="*/ 28 w 56"/>
                <a:gd name="T15" fmla="*/ 174 h 203"/>
                <a:gd name="T16" fmla="*/ 28 w 56"/>
                <a:gd name="T17" fmla="*/ 203 h 203"/>
                <a:gd name="T18" fmla="*/ 36 w 56"/>
                <a:gd name="T19" fmla="*/ 167 h 203"/>
                <a:gd name="T20" fmla="*/ 48 w 56"/>
                <a:gd name="T21" fmla="*/ 125 h 203"/>
                <a:gd name="T22" fmla="*/ 51 w 56"/>
                <a:gd name="T23" fmla="*/ 80 h 203"/>
                <a:gd name="T24" fmla="*/ 53 w 56"/>
                <a:gd name="T25" fmla="*/ 5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203">
                  <a:moveTo>
                    <a:pt x="53" y="54"/>
                  </a:moveTo>
                  <a:cubicBezTo>
                    <a:pt x="50" y="51"/>
                    <a:pt x="27" y="38"/>
                    <a:pt x="22" y="34"/>
                  </a:cubicBezTo>
                  <a:cubicBezTo>
                    <a:pt x="18" y="31"/>
                    <a:pt x="9" y="17"/>
                    <a:pt x="7" y="14"/>
                  </a:cubicBezTo>
                  <a:cubicBezTo>
                    <a:pt x="6" y="12"/>
                    <a:pt x="0" y="0"/>
                    <a:pt x="0" y="2"/>
                  </a:cubicBezTo>
                  <a:cubicBezTo>
                    <a:pt x="0" y="2"/>
                    <a:pt x="1" y="26"/>
                    <a:pt x="5" y="36"/>
                  </a:cubicBezTo>
                  <a:cubicBezTo>
                    <a:pt x="8" y="45"/>
                    <a:pt x="17" y="74"/>
                    <a:pt x="19" y="82"/>
                  </a:cubicBezTo>
                  <a:cubicBezTo>
                    <a:pt x="22" y="90"/>
                    <a:pt x="27" y="115"/>
                    <a:pt x="26" y="128"/>
                  </a:cubicBezTo>
                  <a:cubicBezTo>
                    <a:pt x="26" y="141"/>
                    <a:pt x="28" y="169"/>
                    <a:pt x="28" y="174"/>
                  </a:cubicBezTo>
                  <a:cubicBezTo>
                    <a:pt x="28" y="178"/>
                    <a:pt x="27" y="203"/>
                    <a:pt x="28" y="203"/>
                  </a:cubicBezTo>
                  <a:cubicBezTo>
                    <a:pt x="29" y="203"/>
                    <a:pt x="34" y="175"/>
                    <a:pt x="36" y="167"/>
                  </a:cubicBezTo>
                  <a:cubicBezTo>
                    <a:pt x="37" y="158"/>
                    <a:pt x="48" y="137"/>
                    <a:pt x="48" y="125"/>
                  </a:cubicBezTo>
                  <a:cubicBezTo>
                    <a:pt x="48" y="114"/>
                    <a:pt x="49" y="89"/>
                    <a:pt x="51" y="80"/>
                  </a:cubicBezTo>
                  <a:cubicBezTo>
                    <a:pt x="52" y="72"/>
                    <a:pt x="56" y="56"/>
                    <a:pt x="53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5" name="Freeform 36"/>
            <p:cNvSpPr>
              <a:spLocks/>
            </p:cNvSpPr>
            <p:nvPr/>
          </p:nvSpPr>
          <p:spPr bwMode="gray">
            <a:xfrm>
              <a:off x="2140743" y="8037966"/>
              <a:ext cx="169863" cy="249238"/>
            </a:xfrm>
            <a:custGeom>
              <a:avLst/>
              <a:gdLst>
                <a:gd name="T0" fmla="*/ 78 w 91"/>
                <a:gd name="T1" fmla="*/ 0 h 133"/>
                <a:gd name="T2" fmla="*/ 5 w 91"/>
                <a:gd name="T3" fmla="*/ 7 h 133"/>
                <a:gd name="T4" fmla="*/ 2 w 91"/>
                <a:gd name="T5" fmla="*/ 20 h 133"/>
                <a:gd name="T6" fmla="*/ 1 w 91"/>
                <a:gd name="T7" fmla="*/ 45 h 133"/>
                <a:gd name="T8" fmla="*/ 5 w 91"/>
                <a:gd name="T9" fmla="*/ 70 h 133"/>
                <a:gd name="T10" fmla="*/ 12 w 91"/>
                <a:gd name="T11" fmla="*/ 85 h 133"/>
                <a:gd name="T12" fmla="*/ 10 w 91"/>
                <a:gd name="T13" fmla="*/ 88 h 133"/>
                <a:gd name="T14" fmla="*/ 13 w 91"/>
                <a:gd name="T15" fmla="*/ 103 h 133"/>
                <a:gd name="T16" fmla="*/ 13 w 91"/>
                <a:gd name="T17" fmla="*/ 121 h 133"/>
                <a:gd name="T18" fmla="*/ 17 w 91"/>
                <a:gd name="T19" fmla="*/ 130 h 133"/>
                <a:gd name="T20" fmla="*/ 54 w 91"/>
                <a:gd name="T21" fmla="*/ 133 h 133"/>
                <a:gd name="T22" fmla="*/ 91 w 91"/>
                <a:gd name="T23" fmla="*/ 6 h 133"/>
                <a:gd name="T24" fmla="*/ 78 w 91"/>
                <a:gd name="T2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33">
                  <a:moveTo>
                    <a:pt x="78" y="0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2" y="16"/>
                    <a:pt x="2" y="20"/>
                  </a:cubicBezTo>
                  <a:cubicBezTo>
                    <a:pt x="2" y="24"/>
                    <a:pt x="2" y="37"/>
                    <a:pt x="1" y="45"/>
                  </a:cubicBezTo>
                  <a:cubicBezTo>
                    <a:pt x="0" y="53"/>
                    <a:pt x="3" y="64"/>
                    <a:pt x="5" y="70"/>
                  </a:cubicBezTo>
                  <a:cubicBezTo>
                    <a:pt x="8" y="76"/>
                    <a:pt x="12" y="85"/>
                    <a:pt x="12" y="85"/>
                  </a:cubicBezTo>
                  <a:cubicBezTo>
                    <a:pt x="12" y="85"/>
                    <a:pt x="9" y="88"/>
                    <a:pt x="10" y="88"/>
                  </a:cubicBezTo>
                  <a:cubicBezTo>
                    <a:pt x="11" y="89"/>
                    <a:pt x="13" y="98"/>
                    <a:pt x="13" y="103"/>
                  </a:cubicBezTo>
                  <a:cubicBezTo>
                    <a:pt x="13" y="109"/>
                    <a:pt x="11" y="116"/>
                    <a:pt x="13" y="121"/>
                  </a:cubicBezTo>
                  <a:cubicBezTo>
                    <a:pt x="14" y="127"/>
                    <a:pt x="17" y="130"/>
                    <a:pt x="17" y="130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91" y="6"/>
                    <a:pt x="91" y="6"/>
                    <a:pt x="91" y="6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6" name="Freeform 37"/>
            <p:cNvSpPr>
              <a:spLocks/>
            </p:cNvSpPr>
            <p:nvPr/>
          </p:nvSpPr>
          <p:spPr bwMode="gray">
            <a:xfrm>
              <a:off x="2055018" y="8250691"/>
              <a:ext cx="38100" cy="26988"/>
            </a:xfrm>
            <a:custGeom>
              <a:avLst/>
              <a:gdLst>
                <a:gd name="T0" fmla="*/ 4 w 24"/>
                <a:gd name="T1" fmla="*/ 0 h 17"/>
                <a:gd name="T2" fmla="*/ 0 w 24"/>
                <a:gd name="T3" fmla="*/ 16 h 17"/>
                <a:gd name="T4" fmla="*/ 24 w 24"/>
                <a:gd name="T5" fmla="*/ 17 h 17"/>
                <a:gd name="T6" fmla="*/ 23 w 24"/>
                <a:gd name="T7" fmla="*/ 5 h 17"/>
                <a:gd name="T8" fmla="*/ 4 w 2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7">
                  <a:moveTo>
                    <a:pt x="4" y="0"/>
                  </a:moveTo>
                  <a:lnTo>
                    <a:pt x="0" y="16"/>
                  </a:lnTo>
                  <a:lnTo>
                    <a:pt x="24" y="17"/>
                  </a:lnTo>
                  <a:lnTo>
                    <a:pt x="23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 bwMode="gray">
          <a:xfrm>
            <a:off x="6288870" y="1045819"/>
            <a:ext cx="795154" cy="1937889"/>
            <a:chOff x="2856706" y="7345816"/>
            <a:chExt cx="795338" cy="1938338"/>
          </a:xfrm>
        </p:grpSpPr>
        <p:sp>
          <p:nvSpPr>
            <p:cNvPr id="69" name="Freeform 46"/>
            <p:cNvSpPr>
              <a:spLocks noEditPoints="1"/>
            </p:cNvSpPr>
            <p:nvPr/>
          </p:nvSpPr>
          <p:spPr bwMode="gray">
            <a:xfrm>
              <a:off x="2856706" y="7345816"/>
              <a:ext cx="795338" cy="1938338"/>
            </a:xfrm>
            <a:custGeom>
              <a:avLst/>
              <a:gdLst>
                <a:gd name="T0" fmla="*/ 396 w 424"/>
                <a:gd name="T1" fmla="*/ 270 h 1034"/>
                <a:gd name="T2" fmla="*/ 355 w 424"/>
                <a:gd name="T3" fmla="*/ 228 h 1034"/>
                <a:gd name="T4" fmla="*/ 314 w 424"/>
                <a:gd name="T5" fmla="*/ 178 h 1034"/>
                <a:gd name="T6" fmla="*/ 257 w 424"/>
                <a:gd name="T7" fmla="*/ 150 h 1034"/>
                <a:gd name="T8" fmla="*/ 258 w 424"/>
                <a:gd name="T9" fmla="*/ 111 h 1034"/>
                <a:gd name="T10" fmla="*/ 266 w 424"/>
                <a:gd name="T11" fmla="*/ 57 h 1034"/>
                <a:gd name="T12" fmla="*/ 218 w 424"/>
                <a:gd name="T13" fmla="*/ 1 h 1034"/>
                <a:gd name="T14" fmla="*/ 161 w 424"/>
                <a:gd name="T15" fmla="*/ 51 h 1034"/>
                <a:gd name="T16" fmla="*/ 169 w 424"/>
                <a:gd name="T17" fmla="*/ 98 h 1034"/>
                <a:gd name="T18" fmla="*/ 179 w 424"/>
                <a:gd name="T19" fmla="*/ 142 h 1034"/>
                <a:gd name="T20" fmla="*/ 122 w 424"/>
                <a:gd name="T21" fmla="*/ 178 h 1034"/>
                <a:gd name="T22" fmla="*/ 76 w 424"/>
                <a:gd name="T23" fmla="*/ 259 h 1034"/>
                <a:gd name="T24" fmla="*/ 64 w 424"/>
                <a:gd name="T25" fmla="*/ 394 h 1034"/>
                <a:gd name="T26" fmla="*/ 58 w 424"/>
                <a:gd name="T27" fmla="*/ 546 h 1034"/>
                <a:gd name="T28" fmla="*/ 64 w 424"/>
                <a:gd name="T29" fmla="*/ 586 h 1034"/>
                <a:gd name="T30" fmla="*/ 88 w 424"/>
                <a:gd name="T31" fmla="*/ 620 h 1034"/>
                <a:gd name="T32" fmla="*/ 46 w 424"/>
                <a:gd name="T33" fmla="*/ 897 h 1034"/>
                <a:gd name="T34" fmla="*/ 32 w 424"/>
                <a:gd name="T35" fmla="*/ 999 h 1034"/>
                <a:gd name="T36" fmla="*/ 13 w 424"/>
                <a:gd name="T37" fmla="*/ 1030 h 1034"/>
                <a:gd name="T38" fmla="*/ 82 w 424"/>
                <a:gd name="T39" fmla="*/ 1018 h 1034"/>
                <a:gd name="T40" fmla="*/ 114 w 424"/>
                <a:gd name="T41" fmla="*/ 1003 h 1034"/>
                <a:gd name="T42" fmla="*/ 138 w 424"/>
                <a:gd name="T43" fmla="*/ 820 h 1034"/>
                <a:gd name="T44" fmla="*/ 193 w 424"/>
                <a:gd name="T45" fmla="*/ 601 h 1034"/>
                <a:gd name="T46" fmla="*/ 224 w 424"/>
                <a:gd name="T47" fmla="*/ 579 h 1034"/>
                <a:gd name="T48" fmla="*/ 215 w 424"/>
                <a:gd name="T49" fmla="*/ 858 h 1034"/>
                <a:gd name="T50" fmla="*/ 208 w 424"/>
                <a:gd name="T51" fmla="*/ 1002 h 1034"/>
                <a:gd name="T52" fmla="*/ 216 w 424"/>
                <a:gd name="T53" fmla="*/ 1034 h 1034"/>
                <a:gd name="T54" fmla="*/ 253 w 424"/>
                <a:gd name="T55" fmla="*/ 1007 h 1034"/>
                <a:gd name="T56" fmla="*/ 301 w 424"/>
                <a:gd name="T57" fmla="*/ 990 h 1034"/>
                <a:gd name="T58" fmla="*/ 295 w 424"/>
                <a:gd name="T59" fmla="*/ 713 h 1034"/>
                <a:gd name="T60" fmla="*/ 307 w 424"/>
                <a:gd name="T61" fmla="*/ 627 h 1034"/>
                <a:gd name="T62" fmla="*/ 326 w 424"/>
                <a:gd name="T63" fmla="*/ 520 h 1034"/>
                <a:gd name="T64" fmla="*/ 325 w 424"/>
                <a:gd name="T65" fmla="*/ 468 h 1034"/>
                <a:gd name="T66" fmla="*/ 325 w 424"/>
                <a:gd name="T67" fmla="*/ 407 h 1034"/>
                <a:gd name="T68" fmla="*/ 346 w 424"/>
                <a:gd name="T69" fmla="*/ 415 h 1034"/>
                <a:gd name="T70" fmla="*/ 394 w 424"/>
                <a:gd name="T71" fmla="*/ 365 h 1034"/>
                <a:gd name="T72" fmla="*/ 416 w 424"/>
                <a:gd name="T73" fmla="*/ 297 h 1034"/>
                <a:gd name="T74" fmla="*/ 123 w 424"/>
                <a:gd name="T75" fmla="*/ 462 h 1034"/>
                <a:gd name="T76" fmla="*/ 104 w 424"/>
                <a:gd name="T77" fmla="*/ 549 h 1034"/>
                <a:gd name="T78" fmla="*/ 101 w 424"/>
                <a:gd name="T79" fmla="*/ 521 h 1034"/>
                <a:gd name="T80" fmla="*/ 110 w 424"/>
                <a:gd name="T81" fmla="*/ 417 h 1034"/>
                <a:gd name="T82" fmla="*/ 118 w 424"/>
                <a:gd name="T83" fmla="*/ 360 h 1034"/>
                <a:gd name="T84" fmla="*/ 126 w 424"/>
                <a:gd name="T85" fmla="*/ 373 h 1034"/>
                <a:gd name="T86" fmla="*/ 360 w 424"/>
                <a:gd name="T87" fmla="*/ 334 h 1034"/>
                <a:gd name="T88" fmla="*/ 325 w 424"/>
                <a:gd name="T89" fmla="*/ 359 h 1034"/>
                <a:gd name="T90" fmla="*/ 287 w 424"/>
                <a:gd name="T91" fmla="*/ 358 h 1034"/>
                <a:gd name="T92" fmla="*/ 313 w 424"/>
                <a:gd name="T93" fmla="*/ 295 h 1034"/>
                <a:gd name="T94" fmla="*/ 339 w 424"/>
                <a:gd name="T95" fmla="*/ 293 h 1034"/>
                <a:gd name="T96" fmla="*/ 364 w 424"/>
                <a:gd name="T97" fmla="*/ 325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4" h="1034">
                  <a:moveTo>
                    <a:pt x="416" y="297"/>
                  </a:moveTo>
                  <a:cubicBezTo>
                    <a:pt x="415" y="296"/>
                    <a:pt x="411" y="289"/>
                    <a:pt x="409" y="289"/>
                  </a:cubicBezTo>
                  <a:cubicBezTo>
                    <a:pt x="407" y="289"/>
                    <a:pt x="400" y="275"/>
                    <a:pt x="396" y="270"/>
                  </a:cubicBezTo>
                  <a:cubicBezTo>
                    <a:pt x="392" y="265"/>
                    <a:pt x="383" y="256"/>
                    <a:pt x="381" y="256"/>
                  </a:cubicBezTo>
                  <a:cubicBezTo>
                    <a:pt x="378" y="256"/>
                    <a:pt x="373" y="248"/>
                    <a:pt x="371" y="244"/>
                  </a:cubicBezTo>
                  <a:cubicBezTo>
                    <a:pt x="370" y="240"/>
                    <a:pt x="360" y="233"/>
                    <a:pt x="355" y="228"/>
                  </a:cubicBezTo>
                  <a:cubicBezTo>
                    <a:pt x="350" y="222"/>
                    <a:pt x="344" y="215"/>
                    <a:pt x="341" y="213"/>
                  </a:cubicBezTo>
                  <a:cubicBezTo>
                    <a:pt x="338" y="210"/>
                    <a:pt x="331" y="200"/>
                    <a:pt x="330" y="196"/>
                  </a:cubicBezTo>
                  <a:cubicBezTo>
                    <a:pt x="330" y="193"/>
                    <a:pt x="317" y="179"/>
                    <a:pt x="314" y="178"/>
                  </a:cubicBezTo>
                  <a:cubicBezTo>
                    <a:pt x="311" y="177"/>
                    <a:pt x="302" y="175"/>
                    <a:pt x="295" y="173"/>
                  </a:cubicBezTo>
                  <a:cubicBezTo>
                    <a:pt x="288" y="170"/>
                    <a:pt x="267" y="163"/>
                    <a:pt x="267" y="163"/>
                  </a:cubicBezTo>
                  <a:cubicBezTo>
                    <a:pt x="267" y="163"/>
                    <a:pt x="259" y="152"/>
                    <a:pt x="257" y="150"/>
                  </a:cubicBezTo>
                  <a:cubicBezTo>
                    <a:pt x="255" y="148"/>
                    <a:pt x="247" y="142"/>
                    <a:pt x="248" y="140"/>
                  </a:cubicBezTo>
                  <a:cubicBezTo>
                    <a:pt x="250" y="138"/>
                    <a:pt x="252" y="130"/>
                    <a:pt x="254" y="126"/>
                  </a:cubicBezTo>
                  <a:cubicBezTo>
                    <a:pt x="257" y="121"/>
                    <a:pt x="256" y="114"/>
                    <a:pt x="258" y="111"/>
                  </a:cubicBezTo>
                  <a:cubicBezTo>
                    <a:pt x="260" y="107"/>
                    <a:pt x="260" y="94"/>
                    <a:pt x="260" y="94"/>
                  </a:cubicBezTo>
                  <a:cubicBezTo>
                    <a:pt x="264" y="94"/>
                    <a:pt x="269" y="76"/>
                    <a:pt x="269" y="72"/>
                  </a:cubicBezTo>
                  <a:cubicBezTo>
                    <a:pt x="269" y="68"/>
                    <a:pt x="267" y="63"/>
                    <a:pt x="266" y="57"/>
                  </a:cubicBezTo>
                  <a:cubicBezTo>
                    <a:pt x="266" y="51"/>
                    <a:pt x="263" y="40"/>
                    <a:pt x="261" y="36"/>
                  </a:cubicBezTo>
                  <a:cubicBezTo>
                    <a:pt x="260" y="32"/>
                    <a:pt x="248" y="17"/>
                    <a:pt x="243" y="14"/>
                  </a:cubicBezTo>
                  <a:cubicBezTo>
                    <a:pt x="238" y="11"/>
                    <a:pt x="225" y="3"/>
                    <a:pt x="218" y="1"/>
                  </a:cubicBezTo>
                  <a:cubicBezTo>
                    <a:pt x="210" y="0"/>
                    <a:pt x="205" y="7"/>
                    <a:pt x="200" y="7"/>
                  </a:cubicBezTo>
                  <a:cubicBezTo>
                    <a:pt x="195" y="7"/>
                    <a:pt x="186" y="13"/>
                    <a:pt x="176" y="20"/>
                  </a:cubicBezTo>
                  <a:cubicBezTo>
                    <a:pt x="166" y="27"/>
                    <a:pt x="164" y="45"/>
                    <a:pt x="161" y="51"/>
                  </a:cubicBezTo>
                  <a:cubicBezTo>
                    <a:pt x="159" y="57"/>
                    <a:pt x="162" y="72"/>
                    <a:pt x="163" y="75"/>
                  </a:cubicBezTo>
                  <a:cubicBezTo>
                    <a:pt x="163" y="78"/>
                    <a:pt x="163" y="87"/>
                    <a:pt x="164" y="89"/>
                  </a:cubicBezTo>
                  <a:cubicBezTo>
                    <a:pt x="166" y="90"/>
                    <a:pt x="169" y="98"/>
                    <a:pt x="169" y="98"/>
                  </a:cubicBezTo>
                  <a:cubicBezTo>
                    <a:pt x="169" y="98"/>
                    <a:pt x="171" y="112"/>
                    <a:pt x="173" y="121"/>
                  </a:cubicBezTo>
                  <a:cubicBezTo>
                    <a:pt x="175" y="129"/>
                    <a:pt x="181" y="140"/>
                    <a:pt x="181" y="140"/>
                  </a:cubicBezTo>
                  <a:cubicBezTo>
                    <a:pt x="179" y="142"/>
                    <a:pt x="179" y="142"/>
                    <a:pt x="179" y="142"/>
                  </a:cubicBezTo>
                  <a:cubicBezTo>
                    <a:pt x="179" y="142"/>
                    <a:pt x="170" y="147"/>
                    <a:pt x="167" y="150"/>
                  </a:cubicBezTo>
                  <a:cubicBezTo>
                    <a:pt x="164" y="152"/>
                    <a:pt x="153" y="165"/>
                    <a:pt x="153" y="165"/>
                  </a:cubicBezTo>
                  <a:cubicBezTo>
                    <a:pt x="153" y="165"/>
                    <a:pt x="126" y="176"/>
                    <a:pt x="122" y="178"/>
                  </a:cubicBezTo>
                  <a:cubicBezTo>
                    <a:pt x="118" y="180"/>
                    <a:pt x="102" y="184"/>
                    <a:pt x="96" y="186"/>
                  </a:cubicBezTo>
                  <a:cubicBezTo>
                    <a:pt x="90" y="188"/>
                    <a:pt x="88" y="200"/>
                    <a:pt x="87" y="208"/>
                  </a:cubicBezTo>
                  <a:cubicBezTo>
                    <a:pt x="87" y="215"/>
                    <a:pt x="79" y="244"/>
                    <a:pt x="76" y="259"/>
                  </a:cubicBezTo>
                  <a:cubicBezTo>
                    <a:pt x="73" y="274"/>
                    <a:pt x="71" y="331"/>
                    <a:pt x="70" y="344"/>
                  </a:cubicBezTo>
                  <a:cubicBezTo>
                    <a:pt x="70" y="356"/>
                    <a:pt x="66" y="360"/>
                    <a:pt x="67" y="364"/>
                  </a:cubicBezTo>
                  <a:cubicBezTo>
                    <a:pt x="67" y="368"/>
                    <a:pt x="64" y="385"/>
                    <a:pt x="64" y="394"/>
                  </a:cubicBezTo>
                  <a:cubicBezTo>
                    <a:pt x="63" y="403"/>
                    <a:pt x="59" y="456"/>
                    <a:pt x="59" y="470"/>
                  </a:cubicBezTo>
                  <a:cubicBezTo>
                    <a:pt x="59" y="485"/>
                    <a:pt x="58" y="507"/>
                    <a:pt x="58" y="518"/>
                  </a:cubicBezTo>
                  <a:cubicBezTo>
                    <a:pt x="58" y="529"/>
                    <a:pt x="58" y="546"/>
                    <a:pt x="58" y="546"/>
                  </a:cubicBezTo>
                  <a:cubicBezTo>
                    <a:pt x="61" y="547"/>
                    <a:pt x="61" y="547"/>
                    <a:pt x="61" y="547"/>
                  </a:cubicBezTo>
                  <a:cubicBezTo>
                    <a:pt x="60" y="550"/>
                    <a:pt x="59" y="563"/>
                    <a:pt x="60" y="566"/>
                  </a:cubicBezTo>
                  <a:cubicBezTo>
                    <a:pt x="61" y="570"/>
                    <a:pt x="64" y="578"/>
                    <a:pt x="64" y="586"/>
                  </a:cubicBezTo>
                  <a:cubicBezTo>
                    <a:pt x="64" y="593"/>
                    <a:pt x="78" y="591"/>
                    <a:pt x="80" y="592"/>
                  </a:cubicBezTo>
                  <a:cubicBezTo>
                    <a:pt x="82" y="593"/>
                    <a:pt x="93" y="593"/>
                    <a:pt x="93" y="593"/>
                  </a:cubicBezTo>
                  <a:cubicBezTo>
                    <a:pt x="93" y="593"/>
                    <a:pt x="91" y="609"/>
                    <a:pt x="88" y="620"/>
                  </a:cubicBezTo>
                  <a:cubicBezTo>
                    <a:pt x="84" y="630"/>
                    <a:pt x="81" y="705"/>
                    <a:pt x="75" y="713"/>
                  </a:cubicBezTo>
                  <a:cubicBezTo>
                    <a:pt x="70" y="721"/>
                    <a:pt x="63" y="788"/>
                    <a:pt x="59" y="802"/>
                  </a:cubicBezTo>
                  <a:cubicBezTo>
                    <a:pt x="56" y="817"/>
                    <a:pt x="47" y="890"/>
                    <a:pt x="46" y="897"/>
                  </a:cubicBezTo>
                  <a:cubicBezTo>
                    <a:pt x="45" y="904"/>
                    <a:pt x="35" y="950"/>
                    <a:pt x="33" y="959"/>
                  </a:cubicBezTo>
                  <a:cubicBezTo>
                    <a:pt x="30" y="968"/>
                    <a:pt x="26" y="997"/>
                    <a:pt x="26" y="997"/>
                  </a:cubicBezTo>
                  <a:cubicBezTo>
                    <a:pt x="32" y="999"/>
                    <a:pt x="32" y="999"/>
                    <a:pt x="32" y="999"/>
                  </a:cubicBezTo>
                  <a:cubicBezTo>
                    <a:pt x="32" y="999"/>
                    <a:pt x="22" y="1012"/>
                    <a:pt x="17" y="1014"/>
                  </a:cubicBezTo>
                  <a:cubicBezTo>
                    <a:pt x="13" y="1017"/>
                    <a:pt x="0" y="1017"/>
                    <a:pt x="0" y="1022"/>
                  </a:cubicBezTo>
                  <a:cubicBezTo>
                    <a:pt x="0" y="1026"/>
                    <a:pt x="5" y="1027"/>
                    <a:pt x="13" y="1030"/>
                  </a:cubicBezTo>
                  <a:cubicBezTo>
                    <a:pt x="21" y="1032"/>
                    <a:pt x="27" y="1032"/>
                    <a:pt x="32" y="1030"/>
                  </a:cubicBezTo>
                  <a:cubicBezTo>
                    <a:pt x="37" y="1029"/>
                    <a:pt x="47" y="1026"/>
                    <a:pt x="55" y="1026"/>
                  </a:cubicBezTo>
                  <a:cubicBezTo>
                    <a:pt x="64" y="1026"/>
                    <a:pt x="82" y="1018"/>
                    <a:pt x="82" y="1018"/>
                  </a:cubicBezTo>
                  <a:cubicBezTo>
                    <a:pt x="80" y="1006"/>
                    <a:pt x="80" y="1006"/>
                    <a:pt x="80" y="1006"/>
                  </a:cubicBezTo>
                  <a:cubicBezTo>
                    <a:pt x="80" y="1006"/>
                    <a:pt x="82" y="1006"/>
                    <a:pt x="83" y="1007"/>
                  </a:cubicBezTo>
                  <a:cubicBezTo>
                    <a:pt x="85" y="1007"/>
                    <a:pt x="105" y="1003"/>
                    <a:pt x="114" y="1003"/>
                  </a:cubicBezTo>
                  <a:cubicBezTo>
                    <a:pt x="123" y="1003"/>
                    <a:pt x="123" y="993"/>
                    <a:pt x="124" y="987"/>
                  </a:cubicBezTo>
                  <a:cubicBezTo>
                    <a:pt x="125" y="981"/>
                    <a:pt x="128" y="930"/>
                    <a:pt x="128" y="914"/>
                  </a:cubicBezTo>
                  <a:cubicBezTo>
                    <a:pt x="128" y="899"/>
                    <a:pt x="136" y="834"/>
                    <a:pt x="138" y="820"/>
                  </a:cubicBezTo>
                  <a:cubicBezTo>
                    <a:pt x="139" y="805"/>
                    <a:pt x="153" y="726"/>
                    <a:pt x="156" y="706"/>
                  </a:cubicBezTo>
                  <a:cubicBezTo>
                    <a:pt x="159" y="685"/>
                    <a:pt x="172" y="660"/>
                    <a:pt x="173" y="648"/>
                  </a:cubicBezTo>
                  <a:cubicBezTo>
                    <a:pt x="175" y="636"/>
                    <a:pt x="190" y="609"/>
                    <a:pt x="193" y="601"/>
                  </a:cubicBezTo>
                  <a:cubicBezTo>
                    <a:pt x="197" y="593"/>
                    <a:pt x="212" y="551"/>
                    <a:pt x="213" y="548"/>
                  </a:cubicBezTo>
                  <a:cubicBezTo>
                    <a:pt x="214" y="544"/>
                    <a:pt x="219" y="544"/>
                    <a:pt x="220" y="550"/>
                  </a:cubicBezTo>
                  <a:cubicBezTo>
                    <a:pt x="220" y="556"/>
                    <a:pt x="224" y="575"/>
                    <a:pt x="224" y="579"/>
                  </a:cubicBezTo>
                  <a:cubicBezTo>
                    <a:pt x="224" y="584"/>
                    <a:pt x="225" y="650"/>
                    <a:pt x="227" y="668"/>
                  </a:cubicBezTo>
                  <a:cubicBezTo>
                    <a:pt x="228" y="686"/>
                    <a:pt x="228" y="725"/>
                    <a:pt x="226" y="740"/>
                  </a:cubicBezTo>
                  <a:cubicBezTo>
                    <a:pt x="224" y="755"/>
                    <a:pt x="216" y="839"/>
                    <a:pt x="215" y="858"/>
                  </a:cubicBezTo>
                  <a:cubicBezTo>
                    <a:pt x="215" y="877"/>
                    <a:pt x="204" y="958"/>
                    <a:pt x="201" y="973"/>
                  </a:cubicBezTo>
                  <a:cubicBezTo>
                    <a:pt x="199" y="988"/>
                    <a:pt x="201" y="1002"/>
                    <a:pt x="201" y="1002"/>
                  </a:cubicBezTo>
                  <a:cubicBezTo>
                    <a:pt x="208" y="1002"/>
                    <a:pt x="208" y="1002"/>
                    <a:pt x="208" y="1002"/>
                  </a:cubicBezTo>
                  <a:cubicBezTo>
                    <a:pt x="208" y="1002"/>
                    <a:pt x="205" y="1008"/>
                    <a:pt x="203" y="1011"/>
                  </a:cubicBezTo>
                  <a:cubicBezTo>
                    <a:pt x="201" y="1014"/>
                    <a:pt x="203" y="1020"/>
                    <a:pt x="204" y="1023"/>
                  </a:cubicBezTo>
                  <a:cubicBezTo>
                    <a:pt x="205" y="1027"/>
                    <a:pt x="211" y="1034"/>
                    <a:pt x="216" y="1034"/>
                  </a:cubicBezTo>
                  <a:cubicBezTo>
                    <a:pt x="222" y="1034"/>
                    <a:pt x="229" y="1033"/>
                    <a:pt x="234" y="1029"/>
                  </a:cubicBezTo>
                  <a:cubicBezTo>
                    <a:pt x="239" y="1025"/>
                    <a:pt x="252" y="1016"/>
                    <a:pt x="253" y="1014"/>
                  </a:cubicBezTo>
                  <a:cubicBezTo>
                    <a:pt x="254" y="1011"/>
                    <a:pt x="253" y="1007"/>
                    <a:pt x="253" y="1007"/>
                  </a:cubicBezTo>
                  <a:cubicBezTo>
                    <a:pt x="253" y="1007"/>
                    <a:pt x="262" y="1005"/>
                    <a:pt x="263" y="1005"/>
                  </a:cubicBezTo>
                  <a:cubicBezTo>
                    <a:pt x="265" y="1004"/>
                    <a:pt x="288" y="1005"/>
                    <a:pt x="293" y="1005"/>
                  </a:cubicBezTo>
                  <a:cubicBezTo>
                    <a:pt x="299" y="1005"/>
                    <a:pt x="301" y="993"/>
                    <a:pt x="301" y="990"/>
                  </a:cubicBezTo>
                  <a:cubicBezTo>
                    <a:pt x="301" y="986"/>
                    <a:pt x="300" y="937"/>
                    <a:pt x="299" y="927"/>
                  </a:cubicBezTo>
                  <a:cubicBezTo>
                    <a:pt x="297" y="917"/>
                    <a:pt x="297" y="838"/>
                    <a:pt x="295" y="826"/>
                  </a:cubicBezTo>
                  <a:cubicBezTo>
                    <a:pt x="293" y="810"/>
                    <a:pt x="296" y="724"/>
                    <a:pt x="295" y="713"/>
                  </a:cubicBezTo>
                  <a:cubicBezTo>
                    <a:pt x="294" y="703"/>
                    <a:pt x="299" y="689"/>
                    <a:pt x="301" y="683"/>
                  </a:cubicBezTo>
                  <a:cubicBezTo>
                    <a:pt x="304" y="676"/>
                    <a:pt x="303" y="662"/>
                    <a:pt x="302" y="652"/>
                  </a:cubicBezTo>
                  <a:cubicBezTo>
                    <a:pt x="301" y="641"/>
                    <a:pt x="306" y="633"/>
                    <a:pt x="307" y="627"/>
                  </a:cubicBezTo>
                  <a:cubicBezTo>
                    <a:pt x="308" y="621"/>
                    <a:pt x="314" y="598"/>
                    <a:pt x="316" y="588"/>
                  </a:cubicBezTo>
                  <a:cubicBezTo>
                    <a:pt x="317" y="578"/>
                    <a:pt x="321" y="562"/>
                    <a:pt x="323" y="554"/>
                  </a:cubicBezTo>
                  <a:cubicBezTo>
                    <a:pt x="326" y="546"/>
                    <a:pt x="326" y="520"/>
                    <a:pt x="326" y="520"/>
                  </a:cubicBezTo>
                  <a:cubicBezTo>
                    <a:pt x="334" y="517"/>
                    <a:pt x="334" y="517"/>
                    <a:pt x="334" y="517"/>
                  </a:cubicBezTo>
                  <a:cubicBezTo>
                    <a:pt x="334" y="517"/>
                    <a:pt x="332" y="498"/>
                    <a:pt x="332" y="494"/>
                  </a:cubicBezTo>
                  <a:cubicBezTo>
                    <a:pt x="332" y="489"/>
                    <a:pt x="326" y="473"/>
                    <a:pt x="325" y="468"/>
                  </a:cubicBezTo>
                  <a:cubicBezTo>
                    <a:pt x="324" y="462"/>
                    <a:pt x="316" y="433"/>
                    <a:pt x="315" y="426"/>
                  </a:cubicBezTo>
                  <a:cubicBezTo>
                    <a:pt x="313" y="419"/>
                    <a:pt x="313" y="409"/>
                    <a:pt x="315" y="409"/>
                  </a:cubicBezTo>
                  <a:cubicBezTo>
                    <a:pt x="316" y="409"/>
                    <a:pt x="324" y="408"/>
                    <a:pt x="325" y="407"/>
                  </a:cubicBezTo>
                  <a:cubicBezTo>
                    <a:pt x="326" y="406"/>
                    <a:pt x="330" y="406"/>
                    <a:pt x="330" y="406"/>
                  </a:cubicBezTo>
                  <a:cubicBezTo>
                    <a:pt x="330" y="406"/>
                    <a:pt x="338" y="414"/>
                    <a:pt x="340" y="416"/>
                  </a:cubicBezTo>
                  <a:cubicBezTo>
                    <a:pt x="341" y="417"/>
                    <a:pt x="346" y="415"/>
                    <a:pt x="346" y="415"/>
                  </a:cubicBezTo>
                  <a:cubicBezTo>
                    <a:pt x="346" y="415"/>
                    <a:pt x="356" y="407"/>
                    <a:pt x="357" y="405"/>
                  </a:cubicBezTo>
                  <a:cubicBezTo>
                    <a:pt x="358" y="403"/>
                    <a:pt x="370" y="394"/>
                    <a:pt x="372" y="389"/>
                  </a:cubicBezTo>
                  <a:cubicBezTo>
                    <a:pt x="375" y="385"/>
                    <a:pt x="391" y="369"/>
                    <a:pt x="394" y="365"/>
                  </a:cubicBezTo>
                  <a:cubicBezTo>
                    <a:pt x="398" y="362"/>
                    <a:pt x="404" y="354"/>
                    <a:pt x="405" y="348"/>
                  </a:cubicBezTo>
                  <a:cubicBezTo>
                    <a:pt x="406" y="342"/>
                    <a:pt x="419" y="328"/>
                    <a:pt x="422" y="321"/>
                  </a:cubicBezTo>
                  <a:cubicBezTo>
                    <a:pt x="424" y="315"/>
                    <a:pt x="417" y="299"/>
                    <a:pt x="416" y="297"/>
                  </a:cubicBezTo>
                  <a:close/>
                  <a:moveTo>
                    <a:pt x="127" y="415"/>
                  </a:moveTo>
                  <a:cubicBezTo>
                    <a:pt x="126" y="421"/>
                    <a:pt x="124" y="441"/>
                    <a:pt x="124" y="446"/>
                  </a:cubicBezTo>
                  <a:cubicBezTo>
                    <a:pt x="124" y="451"/>
                    <a:pt x="124" y="459"/>
                    <a:pt x="123" y="462"/>
                  </a:cubicBezTo>
                  <a:cubicBezTo>
                    <a:pt x="122" y="464"/>
                    <a:pt x="114" y="484"/>
                    <a:pt x="114" y="489"/>
                  </a:cubicBezTo>
                  <a:cubicBezTo>
                    <a:pt x="114" y="495"/>
                    <a:pt x="108" y="530"/>
                    <a:pt x="108" y="532"/>
                  </a:cubicBezTo>
                  <a:cubicBezTo>
                    <a:pt x="108" y="535"/>
                    <a:pt x="104" y="549"/>
                    <a:pt x="104" y="549"/>
                  </a:cubicBezTo>
                  <a:cubicBezTo>
                    <a:pt x="101" y="542"/>
                    <a:pt x="101" y="542"/>
                    <a:pt x="101" y="542"/>
                  </a:cubicBezTo>
                  <a:cubicBezTo>
                    <a:pt x="104" y="542"/>
                    <a:pt x="104" y="542"/>
                    <a:pt x="104" y="542"/>
                  </a:cubicBezTo>
                  <a:cubicBezTo>
                    <a:pt x="104" y="542"/>
                    <a:pt x="101" y="531"/>
                    <a:pt x="101" y="521"/>
                  </a:cubicBezTo>
                  <a:cubicBezTo>
                    <a:pt x="102" y="511"/>
                    <a:pt x="103" y="492"/>
                    <a:pt x="103" y="485"/>
                  </a:cubicBezTo>
                  <a:cubicBezTo>
                    <a:pt x="103" y="477"/>
                    <a:pt x="107" y="466"/>
                    <a:pt x="107" y="458"/>
                  </a:cubicBezTo>
                  <a:cubicBezTo>
                    <a:pt x="107" y="450"/>
                    <a:pt x="110" y="422"/>
                    <a:pt x="110" y="417"/>
                  </a:cubicBezTo>
                  <a:cubicBezTo>
                    <a:pt x="110" y="411"/>
                    <a:pt x="116" y="401"/>
                    <a:pt x="116" y="397"/>
                  </a:cubicBezTo>
                  <a:cubicBezTo>
                    <a:pt x="116" y="393"/>
                    <a:pt x="117" y="384"/>
                    <a:pt x="118" y="380"/>
                  </a:cubicBezTo>
                  <a:cubicBezTo>
                    <a:pt x="119" y="376"/>
                    <a:pt x="118" y="364"/>
                    <a:pt x="118" y="360"/>
                  </a:cubicBezTo>
                  <a:cubicBezTo>
                    <a:pt x="118" y="356"/>
                    <a:pt x="120" y="345"/>
                    <a:pt x="121" y="339"/>
                  </a:cubicBezTo>
                  <a:cubicBezTo>
                    <a:pt x="122" y="332"/>
                    <a:pt x="124" y="326"/>
                    <a:pt x="124" y="328"/>
                  </a:cubicBezTo>
                  <a:cubicBezTo>
                    <a:pt x="128" y="336"/>
                    <a:pt x="126" y="360"/>
                    <a:pt x="126" y="373"/>
                  </a:cubicBezTo>
                  <a:cubicBezTo>
                    <a:pt x="126" y="385"/>
                    <a:pt x="128" y="409"/>
                    <a:pt x="127" y="415"/>
                  </a:cubicBezTo>
                  <a:close/>
                  <a:moveTo>
                    <a:pt x="364" y="325"/>
                  </a:moveTo>
                  <a:cubicBezTo>
                    <a:pt x="362" y="328"/>
                    <a:pt x="360" y="331"/>
                    <a:pt x="360" y="334"/>
                  </a:cubicBezTo>
                  <a:cubicBezTo>
                    <a:pt x="360" y="338"/>
                    <a:pt x="354" y="342"/>
                    <a:pt x="354" y="342"/>
                  </a:cubicBezTo>
                  <a:cubicBezTo>
                    <a:pt x="354" y="342"/>
                    <a:pt x="347" y="344"/>
                    <a:pt x="343" y="347"/>
                  </a:cubicBezTo>
                  <a:cubicBezTo>
                    <a:pt x="338" y="350"/>
                    <a:pt x="325" y="359"/>
                    <a:pt x="325" y="359"/>
                  </a:cubicBezTo>
                  <a:cubicBezTo>
                    <a:pt x="309" y="369"/>
                    <a:pt x="309" y="369"/>
                    <a:pt x="309" y="369"/>
                  </a:cubicBezTo>
                  <a:cubicBezTo>
                    <a:pt x="309" y="369"/>
                    <a:pt x="298" y="362"/>
                    <a:pt x="296" y="362"/>
                  </a:cubicBezTo>
                  <a:cubicBezTo>
                    <a:pt x="293" y="362"/>
                    <a:pt x="287" y="358"/>
                    <a:pt x="287" y="358"/>
                  </a:cubicBezTo>
                  <a:cubicBezTo>
                    <a:pt x="287" y="358"/>
                    <a:pt x="299" y="349"/>
                    <a:pt x="301" y="345"/>
                  </a:cubicBezTo>
                  <a:cubicBezTo>
                    <a:pt x="303" y="341"/>
                    <a:pt x="305" y="330"/>
                    <a:pt x="307" y="320"/>
                  </a:cubicBezTo>
                  <a:cubicBezTo>
                    <a:pt x="309" y="311"/>
                    <a:pt x="313" y="301"/>
                    <a:pt x="313" y="295"/>
                  </a:cubicBezTo>
                  <a:cubicBezTo>
                    <a:pt x="313" y="289"/>
                    <a:pt x="314" y="279"/>
                    <a:pt x="316" y="279"/>
                  </a:cubicBezTo>
                  <a:cubicBezTo>
                    <a:pt x="319" y="278"/>
                    <a:pt x="323" y="280"/>
                    <a:pt x="326" y="283"/>
                  </a:cubicBezTo>
                  <a:cubicBezTo>
                    <a:pt x="329" y="287"/>
                    <a:pt x="337" y="293"/>
                    <a:pt x="339" y="293"/>
                  </a:cubicBezTo>
                  <a:cubicBezTo>
                    <a:pt x="341" y="294"/>
                    <a:pt x="350" y="297"/>
                    <a:pt x="351" y="302"/>
                  </a:cubicBezTo>
                  <a:cubicBezTo>
                    <a:pt x="352" y="306"/>
                    <a:pt x="358" y="316"/>
                    <a:pt x="360" y="316"/>
                  </a:cubicBezTo>
                  <a:cubicBezTo>
                    <a:pt x="362" y="317"/>
                    <a:pt x="366" y="322"/>
                    <a:pt x="364" y="3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Freeform 47"/>
            <p:cNvSpPr>
              <a:spLocks/>
            </p:cNvSpPr>
            <p:nvPr/>
          </p:nvSpPr>
          <p:spPr bwMode="gray">
            <a:xfrm>
              <a:off x="3107531" y="7618866"/>
              <a:ext cx="292100" cy="346075"/>
            </a:xfrm>
            <a:custGeom>
              <a:avLst/>
              <a:gdLst>
                <a:gd name="T0" fmla="*/ 145 w 156"/>
                <a:gd name="T1" fmla="*/ 35 h 184"/>
                <a:gd name="T2" fmla="*/ 130 w 156"/>
                <a:gd name="T3" fmla="*/ 20 h 184"/>
                <a:gd name="T4" fmla="*/ 122 w 156"/>
                <a:gd name="T5" fmla="*/ 8 h 184"/>
                <a:gd name="T6" fmla="*/ 114 w 156"/>
                <a:gd name="T7" fmla="*/ 3 h 184"/>
                <a:gd name="T8" fmla="*/ 112 w 156"/>
                <a:gd name="T9" fmla="*/ 17 h 184"/>
                <a:gd name="T10" fmla="*/ 110 w 156"/>
                <a:gd name="T11" fmla="*/ 35 h 184"/>
                <a:gd name="T12" fmla="*/ 104 w 156"/>
                <a:gd name="T13" fmla="*/ 41 h 184"/>
                <a:gd name="T14" fmla="*/ 99 w 156"/>
                <a:gd name="T15" fmla="*/ 57 h 184"/>
                <a:gd name="T16" fmla="*/ 87 w 156"/>
                <a:gd name="T17" fmla="*/ 80 h 184"/>
                <a:gd name="T18" fmla="*/ 74 w 156"/>
                <a:gd name="T19" fmla="*/ 62 h 184"/>
                <a:gd name="T20" fmla="*/ 59 w 156"/>
                <a:gd name="T21" fmla="*/ 44 h 184"/>
                <a:gd name="T22" fmla="*/ 48 w 156"/>
                <a:gd name="T23" fmla="*/ 18 h 184"/>
                <a:gd name="T24" fmla="*/ 45 w 156"/>
                <a:gd name="T25" fmla="*/ 1 h 184"/>
                <a:gd name="T26" fmla="*/ 42 w 156"/>
                <a:gd name="T27" fmla="*/ 0 h 184"/>
                <a:gd name="T28" fmla="*/ 33 w 156"/>
                <a:gd name="T29" fmla="*/ 8 h 184"/>
                <a:gd name="T30" fmla="*/ 23 w 156"/>
                <a:gd name="T31" fmla="*/ 20 h 184"/>
                <a:gd name="T32" fmla="*/ 16 w 156"/>
                <a:gd name="T33" fmla="*/ 26 h 184"/>
                <a:gd name="T34" fmla="*/ 5 w 156"/>
                <a:gd name="T35" fmla="*/ 39 h 184"/>
                <a:gd name="T36" fmla="*/ 13 w 156"/>
                <a:gd name="T37" fmla="*/ 45 h 184"/>
                <a:gd name="T38" fmla="*/ 27 w 156"/>
                <a:gd name="T39" fmla="*/ 39 h 184"/>
                <a:gd name="T40" fmla="*/ 35 w 156"/>
                <a:gd name="T41" fmla="*/ 33 h 184"/>
                <a:gd name="T42" fmla="*/ 37 w 156"/>
                <a:gd name="T43" fmla="*/ 40 h 184"/>
                <a:gd name="T44" fmla="*/ 41 w 156"/>
                <a:gd name="T45" fmla="*/ 40 h 184"/>
                <a:gd name="T46" fmla="*/ 42 w 156"/>
                <a:gd name="T47" fmla="*/ 85 h 184"/>
                <a:gd name="T48" fmla="*/ 55 w 156"/>
                <a:gd name="T49" fmla="*/ 134 h 184"/>
                <a:gd name="T50" fmla="*/ 82 w 156"/>
                <a:gd name="T51" fmla="*/ 182 h 184"/>
                <a:gd name="T52" fmla="*/ 94 w 156"/>
                <a:gd name="T53" fmla="*/ 159 h 184"/>
                <a:gd name="T54" fmla="*/ 107 w 156"/>
                <a:gd name="T55" fmla="*/ 128 h 184"/>
                <a:gd name="T56" fmla="*/ 122 w 156"/>
                <a:gd name="T57" fmla="*/ 90 h 184"/>
                <a:gd name="T58" fmla="*/ 120 w 156"/>
                <a:gd name="T59" fmla="*/ 60 h 184"/>
                <a:gd name="T60" fmla="*/ 119 w 156"/>
                <a:gd name="T61" fmla="*/ 45 h 184"/>
                <a:gd name="T62" fmla="*/ 124 w 156"/>
                <a:gd name="T63" fmla="*/ 37 h 184"/>
                <a:gd name="T64" fmla="*/ 136 w 156"/>
                <a:gd name="T65" fmla="*/ 44 h 184"/>
                <a:gd name="T66" fmla="*/ 156 w 156"/>
                <a:gd name="T67" fmla="*/ 49 h 184"/>
                <a:gd name="T68" fmla="*/ 145 w 156"/>
                <a:gd name="T69" fmla="*/ 3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184">
                  <a:moveTo>
                    <a:pt x="145" y="35"/>
                  </a:moveTo>
                  <a:cubicBezTo>
                    <a:pt x="138" y="30"/>
                    <a:pt x="132" y="22"/>
                    <a:pt x="130" y="20"/>
                  </a:cubicBezTo>
                  <a:cubicBezTo>
                    <a:pt x="128" y="17"/>
                    <a:pt x="124" y="9"/>
                    <a:pt x="122" y="8"/>
                  </a:cubicBezTo>
                  <a:cubicBezTo>
                    <a:pt x="120" y="7"/>
                    <a:pt x="114" y="3"/>
                    <a:pt x="114" y="3"/>
                  </a:cubicBezTo>
                  <a:cubicBezTo>
                    <a:pt x="114" y="3"/>
                    <a:pt x="113" y="13"/>
                    <a:pt x="112" y="17"/>
                  </a:cubicBezTo>
                  <a:cubicBezTo>
                    <a:pt x="111" y="21"/>
                    <a:pt x="110" y="34"/>
                    <a:pt x="110" y="35"/>
                  </a:cubicBezTo>
                  <a:cubicBezTo>
                    <a:pt x="110" y="37"/>
                    <a:pt x="104" y="41"/>
                    <a:pt x="104" y="41"/>
                  </a:cubicBezTo>
                  <a:cubicBezTo>
                    <a:pt x="104" y="41"/>
                    <a:pt x="102" y="51"/>
                    <a:pt x="99" y="57"/>
                  </a:cubicBezTo>
                  <a:cubicBezTo>
                    <a:pt x="95" y="62"/>
                    <a:pt x="86" y="78"/>
                    <a:pt x="87" y="80"/>
                  </a:cubicBezTo>
                  <a:cubicBezTo>
                    <a:pt x="87" y="82"/>
                    <a:pt x="80" y="67"/>
                    <a:pt x="74" y="62"/>
                  </a:cubicBezTo>
                  <a:cubicBezTo>
                    <a:pt x="69" y="56"/>
                    <a:pt x="61" y="49"/>
                    <a:pt x="59" y="44"/>
                  </a:cubicBezTo>
                  <a:cubicBezTo>
                    <a:pt x="57" y="39"/>
                    <a:pt x="50" y="24"/>
                    <a:pt x="48" y="18"/>
                  </a:cubicBezTo>
                  <a:cubicBezTo>
                    <a:pt x="47" y="12"/>
                    <a:pt x="45" y="1"/>
                    <a:pt x="45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4" y="5"/>
                    <a:pt x="33" y="8"/>
                  </a:cubicBezTo>
                  <a:cubicBezTo>
                    <a:pt x="31" y="11"/>
                    <a:pt x="23" y="20"/>
                    <a:pt x="23" y="20"/>
                  </a:cubicBezTo>
                  <a:cubicBezTo>
                    <a:pt x="23" y="20"/>
                    <a:pt x="18" y="24"/>
                    <a:pt x="16" y="26"/>
                  </a:cubicBezTo>
                  <a:cubicBezTo>
                    <a:pt x="14" y="29"/>
                    <a:pt x="10" y="37"/>
                    <a:pt x="5" y="39"/>
                  </a:cubicBezTo>
                  <a:cubicBezTo>
                    <a:pt x="0" y="42"/>
                    <a:pt x="7" y="45"/>
                    <a:pt x="13" y="45"/>
                  </a:cubicBezTo>
                  <a:cubicBezTo>
                    <a:pt x="19" y="44"/>
                    <a:pt x="24" y="41"/>
                    <a:pt x="27" y="39"/>
                  </a:cubicBezTo>
                  <a:cubicBezTo>
                    <a:pt x="29" y="38"/>
                    <a:pt x="35" y="33"/>
                    <a:pt x="35" y="33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77"/>
                    <a:pt x="42" y="85"/>
                  </a:cubicBezTo>
                  <a:cubicBezTo>
                    <a:pt x="43" y="93"/>
                    <a:pt x="50" y="124"/>
                    <a:pt x="55" y="134"/>
                  </a:cubicBezTo>
                  <a:cubicBezTo>
                    <a:pt x="60" y="143"/>
                    <a:pt x="79" y="180"/>
                    <a:pt x="82" y="182"/>
                  </a:cubicBezTo>
                  <a:cubicBezTo>
                    <a:pt x="85" y="184"/>
                    <a:pt x="92" y="163"/>
                    <a:pt x="94" y="159"/>
                  </a:cubicBezTo>
                  <a:cubicBezTo>
                    <a:pt x="96" y="154"/>
                    <a:pt x="102" y="134"/>
                    <a:pt x="107" y="128"/>
                  </a:cubicBezTo>
                  <a:cubicBezTo>
                    <a:pt x="112" y="122"/>
                    <a:pt x="121" y="96"/>
                    <a:pt x="122" y="90"/>
                  </a:cubicBezTo>
                  <a:cubicBezTo>
                    <a:pt x="122" y="84"/>
                    <a:pt x="120" y="60"/>
                    <a:pt x="120" y="60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24" y="37"/>
                    <a:pt x="133" y="43"/>
                    <a:pt x="136" y="44"/>
                  </a:cubicBezTo>
                  <a:cubicBezTo>
                    <a:pt x="139" y="45"/>
                    <a:pt x="156" y="49"/>
                    <a:pt x="156" y="49"/>
                  </a:cubicBezTo>
                  <a:cubicBezTo>
                    <a:pt x="156" y="49"/>
                    <a:pt x="151" y="40"/>
                    <a:pt x="145" y="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Freeform 48"/>
            <p:cNvSpPr>
              <a:spLocks/>
            </p:cNvSpPr>
            <p:nvPr/>
          </p:nvSpPr>
          <p:spPr bwMode="gray">
            <a:xfrm>
              <a:off x="3437731" y="8039553"/>
              <a:ext cx="66675" cy="84138"/>
            </a:xfrm>
            <a:custGeom>
              <a:avLst/>
              <a:gdLst>
                <a:gd name="T0" fmla="*/ 24 w 36"/>
                <a:gd name="T1" fmla="*/ 16 h 45"/>
                <a:gd name="T2" fmla="*/ 4 w 36"/>
                <a:gd name="T3" fmla="*/ 0 h 45"/>
                <a:gd name="T4" fmla="*/ 0 w 36"/>
                <a:gd name="T5" fmla="*/ 2 h 45"/>
                <a:gd name="T6" fmla="*/ 15 w 36"/>
                <a:gd name="T7" fmla="*/ 19 h 45"/>
                <a:gd name="T8" fmla="*/ 32 w 36"/>
                <a:gd name="T9" fmla="*/ 45 h 45"/>
                <a:gd name="T10" fmla="*/ 36 w 36"/>
                <a:gd name="T11" fmla="*/ 41 h 45"/>
                <a:gd name="T12" fmla="*/ 24 w 36"/>
                <a:gd name="T13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5">
                  <a:moveTo>
                    <a:pt x="24" y="16"/>
                  </a:moveTo>
                  <a:cubicBezTo>
                    <a:pt x="20" y="11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8" y="9"/>
                    <a:pt x="15" y="19"/>
                  </a:cubicBezTo>
                  <a:cubicBezTo>
                    <a:pt x="21" y="28"/>
                    <a:pt x="32" y="45"/>
                    <a:pt x="32" y="45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5" y="37"/>
                    <a:pt x="28" y="22"/>
                    <a:pt x="24" y="1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Freeform 49"/>
            <p:cNvSpPr>
              <a:spLocks/>
            </p:cNvSpPr>
            <p:nvPr/>
          </p:nvSpPr>
          <p:spPr bwMode="gray">
            <a:xfrm>
              <a:off x="2966243" y="8349116"/>
              <a:ext cx="80963" cy="15875"/>
            </a:xfrm>
            <a:custGeom>
              <a:avLst/>
              <a:gdLst>
                <a:gd name="T0" fmla="*/ 0 w 43"/>
                <a:gd name="T1" fmla="*/ 3 h 9"/>
                <a:gd name="T2" fmla="*/ 1 w 43"/>
                <a:gd name="T3" fmla="*/ 9 h 9"/>
                <a:gd name="T4" fmla="*/ 43 w 43"/>
                <a:gd name="T5" fmla="*/ 6 h 9"/>
                <a:gd name="T6" fmla="*/ 42 w 43"/>
                <a:gd name="T7" fmla="*/ 0 h 9"/>
                <a:gd name="T8" fmla="*/ 0 w 43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9">
                  <a:moveTo>
                    <a:pt x="0" y="3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1" y="6"/>
                    <a:pt x="43" y="6"/>
                    <a:pt x="43" y="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7" y="0"/>
                    <a:pt x="9" y="1"/>
                    <a:pt x="0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 bwMode="gray">
          <a:xfrm>
            <a:off x="7395101" y="1018838"/>
            <a:ext cx="599936" cy="2039465"/>
            <a:chOff x="3963193" y="7318828"/>
            <a:chExt cx="600075" cy="2039938"/>
          </a:xfrm>
        </p:grpSpPr>
        <p:sp>
          <p:nvSpPr>
            <p:cNvPr id="73" name="Freeform 50"/>
            <p:cNvSpPr>
              <a:spLocks/>
            </p:cNvSpPr>
            <p:nvPr/>
          </p:nvSpPr>
          <p:spPr bwMode="gray">
            <a:xfrm>
              <a:off x="3963193" y="7318828"/>
              <a:ext cx="600075" cy="2039938"/>
            </a:xfrm>
            <a:custGeom>
              <a:avLst/>
              <a:gdLst>
                <a:gd name="T0" fmla="*/ 208 w 320"/>
                <a:gd name="T1" fmla="*/ 200 h 1088"/>
                <a:gd name="T2" fmla="*/ 244 w 320"/>
                <a:gd name="T3" fmla="*/ 399 h 1088"/>
                <a:gd name="T4" fmla="*/ 217 w 320"/>
                <a:gd name="T5" fmla="*/ 433 h 1088"/>
                <a:gd name="T6" fmla="*/ 223 w 320"/>
                <a:gd name="T7" fmla="*/ 484 h 1088"/>
                <a:gd name="T8" fmla="*/ 219 w 320"/>
                <a:gd name="T9" fmla="*/ 513 h 1088"/>
                <a:gd name="T10" fmla="*/ 262 w 320"/>
                <a:gd name="T11" fmla="*/ 777 h 1088"/>
                <a:gd name="T12" fmla="*/ 245 w 320"/>
                <a:gd name="T13" fmla="*/ 886 h 1088"/>
                <a:gd name="T14" fmla="*/ 277 w 320"/>
                <a:gd name="T15" fmla="*/ 1063 h 1088"/>
                <a:gd name="T16" fmla="*/ 277 w 320"/>
                <a:gd name="T17" fmla="*/ 1085 h 1088"/>
                <a:gd name="T18" fmla="*/ 225 w 320"/>
                <a:gd name="T19" fmla="*/ 1065 h 1088"/>
                <a:gd name="T20" fmla="*/ 193 w 320"/>
                <a:gd name="T21" fmla="*/ 1057 h 1088"/>
                <a:gd name="T22" fmla="*/ 188 w 320"/>
                <a:gd name="T23" fmla="*/ 1076 h 1088"/>
                <a:gd name="T24" fmla="*/ 183 w 320"/>
                <a:gd name="T25" fmla="*/ 995 h 1088"/>
                <a:gd name="T26" fmla="*/ 197 w 320"/>
                <a:gd name="T27" fmla="*/ 787 h 1088"/>
                <a:gd name="T28" fmla="*/ 91 w 320"/>
                <a:gd name="T29" fmla="*/ 993 h 1088"/>
                <a:gd name="T30" fmla="*/ 149 w 320"/>
                <a:gd name="T31" fmla="*/ 1077 h 1088"/>
                <a:gd name="T32" fmla="*/ 144 w 320"/>
                <a:gd name="T33" fmla="*/ 1085 h 1088"/>
                <a:gd name="T34" fmla="*/ 107 w 320"/>
                <a:gd name="T35" fmla="*/ 1088 h 1088"/>
                <a:gd name="T36" fmla="*/ 64 w 320"/>
                <a:gd name="T37" fmla="*/ 1064 h 1088"/>
                <a:gd name="T38" fmla="*/ 59 w 320"/>
                <a:gd name="T39" fmla="*/ 1066 h 1088"/>
                <a:gd name="T40" fmla="*/ 52 w 320"/>
                <a:gd name="T41" fmla="*/ 1049 h 1088"/>
                <a:gd name="T42" fmla="*/ 43 w 320"/>
                <a:gd name="T43" fmla="*/ 990 h 1088"/>
                <a:gd name="T44" fmla="*/ 37 w 320"/>
                <a:gd name="T45" fmla="*/ 800 h 1088"/>
                <a:gd name="T46" fmla="*/ 25 w 320"/>
                <a:gd name="T47" fmla="*/ 535 h 1088"/>
                <a:gd name="T48" fmla="*/ 25 w 320"/>
                <a:gd name="T49" fmla="*/ 502 h 1088"/>
                <a:gd name="T50" fmla="*/ 38 w 320"/>
                <a:gd name="T51" fmla="*/ 311 h 1088"/>
                <a:gd name="T52" fmla="*/ 22 w 320"/>
                <a:gd name="T53" fmla="*/ 194 h 1088"/>
                <a:gd name="T54" fmla="*/ 66 w 320"/>
                <a:gd name="T55" fmla="*/ 131 h 1088"/>
                <a:gd name="T56" fmla="*/ 55 w 320"/>
                <a:gd name="T57" fmla="*/ 93 h 1088"/>
                <a:gd name="T58" fmla="*/ 55 w 320"/>
                <a:gd name="T59" fmla="*/ 83 h 1088"/>
                <a:gd name="T60" fmla="*/ 57 w 320"/>
                <a:gd name="T61" fmla="*/ 62 h 1088"/>
                <a:gd name="T62" fmla="*/ 95 w 320"/>
                <a:gd name="T63" fmla="*/ 9 h 1088"/>
                <a:gd name="T64" fmla="*/ 163 w 320"/>
                <a:gd name="T65" fmla="*/ 83 h 1088"/>
                <a:gd name="T66" fmla="*/ 163 w 320"/>
                <a:gd name="T67" fmla="*/ 92 h 1088"/>
                <a:gd name="T68" fmla="*/ 159 w 320"/>
                <a:gd name="T69" fmla="*/ 104 h 1088"/>
                <a:gd name="T70" fmla="*/ 153 w 320"/>
                <a:gd name="T71" fmla="*/ 108 h 1088"/>
                <a:gd name="T72" fmla="*/ 138 w 320"/>
                <a:gd name="T73" fmla="*/ 140 h 1088"/>
                <a:gd name="T74" fmla="*/ 182 w 320"/>
                <a:gd name="T75" fmla="*/ 182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0" h="1088">
                  <a:moveTo>
                    <a:pt x="182" y="182"/>
                  </a:moveTo>
                  <a:cubicBezTo>
                    <a:pt x="182" y="182"/>
                    <a:pt x="212" y="190"/>
                    <a:pt x="208" y="200"/>
                  </a:cubicBezTo>
                  <a:cubicBezTo>
                    <a:pt x="208" y="200"/>
                    <a:pt x="259" y="339"/>
                    <a:pt x="267" y="357"/>
                  </a:cubicBezTo>
                  <a:cubicBezTo>
                    <a:pt x="267" y="357"/>
                    <a:pt x="269" y="398"/>
                    <a:pt x="244" y="399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17" y="433"/>
                    <a:pt x="217" y="433"/>
                    <a:pt x="217" y="433"/>
                  </a:cubicBezTo>
                  <a:cubicBezTo>
                    <a:pt x="210" y="432"/>
                    <a:pt x="210" y="432"/>
                    <a:pt x="210" y="432"/>
                  </a:cubicBezTo>
                  <a:cubicBezTo>
                    <a:pt x="210" y="432"/>
                    <a:pt x="199" y="452"/>
                    <a:pt x="223" y="484"/>
                  </a:cubicBezTo>
                  <a:cubicBezTo>
                    <a:pt x="219" y="490"/>
                    <a:pt x="219" y="490"/>
                    <a:pt x="219" y="490"/>
                  </a:cubicBezTo>
                  <a:cubicBezTo>
                    <a:pt x="219" y="490"/>
                    <a:pt x="231" y="511"/>
                    <a:pt x="219" y="513"/>
                  </a:cubicBezTo>
                  <a:cubicBezTo>
                    <a:pt x="219" y="513"/>
                    <a:pt x="275" y="755"/>
                    <a:pt x="274" y="773"/>
                  </a:cubicBezTo>
                  <a:cubicBezTo>
                    <a:pt x="262" y="777"/>
                    <a:pt x="262" y="777"/>
                    <a:pt x="262" y="777"/>
                  </a:cubicBezTo>
                  <a:cubicBezTo>
                    <a:pt x="262" y="777"/>
                    <a:pt x="259" y="787"/>
                    <a:pt x="256" y="791"/>
                  </a:cubicBezTo>
                  <a:cubicBezTo>
                    <a:pt x="256" y="791"/>
                    <a:pt x="258" y="831"/>
                    <a:pt x="245" y="886"/>
                  </a:cubicBezTo>
                  <a:cubicBezTo>
                    <a:pt x="245" y="886"/>
                    <a:pt x="232" y="978"/>
                    <a:pt x="240" y="1002"/>
                  </a:cubicBezTo>
                  <a:cubicBezTo>
                    <a:pt x="240" y="1002"/>
                    <a:pt x="263" y="1061"/>
                    <a:pt x="277" y="1063"/>
                  </a:cubicBezTo>
                  <a:cubicBezTo>
                    <a:pt x="280" y="1063"/>
                    <a:pt x="320" y="1070"/>
                    <a:pt x="301" y="1084"/>
                  </a:cubicBezTo>
                  <a:cubicBezTo>
                    <a:pt x="277" y="1085"/>
                    <a:pt x="277" y="1085"/>
                    <a:pt x="277" y="1085"/>
                  </a:cubicBezTo>
                  <a:cubicBezTo>
                    <a:pt x="261" y="1086"/>
                    <a:pt x="261" y="1086"/>
                    <a:pt x="261" y="1086"/>
                  </a:cubicBezTo>
                  <a:cubicBezTo>
                    <a:pt x="261" y="1086"/>
                    <a:pt x="238" y="1085"/>
                    <a:pt x="225" y="1065"/>
                  </a:cubicBezTo>
                  <a:cubicBezTo>
                    <a:pt x="225" y="1065"/>
                    <a:pt x="203" y="1041"/>
                    <a:pt x="198" y="1044"/>
                  </a:cubicBezTo>
                  <a:cubicBezTo>
                    <a:pt x="198" y="1044"/>
                    <a:pt x="192" y="1042"/>
                    <a:pt x="193" y="1057"/>
                  </a:cubicBezTo>
                  <a:cubicBezTo>
                    <a:pt x="193" y="1075"/>
                    <a:pt x="193" y="1075"/>
                    <a:pt x="193" y="1075"/>
                  </a:cubicBezTo>
                  <a:cubicBezTo>
                    <a:pt x="188" y="1076"/>
                    <a:pt x="188" y="1076"/>
                    <a:pt x="188" y="1076"/>
                  </a:cubicBezTo>
                  <a:cubicBezTo>
                    <a:pt x="188" y="1076"/>
                    <a:pt x="177" y="1035"/>
                    <a:pt x="169" y="1030"/>
                  </a:cubicBezTo>
                  <a:cubicBezTo>
                    <a:pt x="169" y="1030"/>
                    <a:pt x="162" y="1008"/>
                    <a:pt x="183" y="995"/>
                  </a:cubicBezTo>
                  <a:cubicBezTo>
                    <a:pt x="183" y="995"/>
                    <a:pt x="198" y="950"/>
                    <a:pt x="186" y="896"/>
                  </a:cubicBezTo>
                  <a:cubicBezTo>
                    <a:pt x="186" y="896"/>
                    <a:pt x="171" y="815"/>
                    <a:pt x="197" y="787"/>
                  </a:cubicBezTo>
                  <a:cubicBezTo>
                    <a:pt x="106" y="797"/>
                    <a:pt x="106" y="797"/>
                    <a:pt x="106" y="797"/>
                  </a:cubicBezTo>
                  <a:cubicBezTo>
                    <a:pt x="106" y="797"/>
                    <a:pt x="78" y="916"/>
                    <a:pt x="91" y="993"/>
                  </a:cubicBezTo>
                  <a:cubicBezTo>
                    <a:pt x="91" y="993"/>
                    <a:pt x="112" y="1061"/>
                    <a:pt x="142" y="1069"/>
                  </a:cubicBezTo>
                  <a:cubicBezTo>
                    <a:pt x="149" y="1077"/>
                    <a:pt x="149" y="1077"/>
                    <a:pt x="149" y="1077"/>
                  </a:cubicBezTo>
                  <a:cubicBezTo>
                    <a:pt x="149" y="1083"/>
                    <a:pt x="149" y="1083"/>
                    <a:pt x="149" y="1083"/>
                  </a:cubicBezTo>
                  <a:cubicBezTo>
                    <a:pt x="144" y="1085"/>
                    <a:pt x="144" y="1085"/>
                    <a:pt x="144" y="1085"/>
                  </a:cubicBezTo>
                  <a:cubicBezTo>
                    <a:pt x="144" y="1085"/>
                    <a:pt x="137" y="1088"/>
                    <a:pt x="132" y="1088"/>
                  </a:cubicBezTo>
                  <a:cubicBezTo>
                    <a:pt x="127" y="1088"/>
                    <a:pt x="109" y="1088"/>
                    <a:pt x="107" y="1088"/>
                  </a:cubicBezTo>
                  <a:cubicBezTo>
                    <a:pt x="105" y="1088"/>
                    <a:pt x="86" y="1084"/>
                    <a:pt x="86" y="1084"/>
                  </a:cubicBezTo>
                  <a:cubicBezTo>
                    <a:pt x="86" y="1084"/>
                    <a:pt x="71" y="1072"/>
                    <a:pt x="64" y="1064"/>
                  </a:cubicBezTo>
                  <a:cubicBezTo>
                    <a:pt x="58" y="1054"/>
                    <a:pt x="58" y="1054"/>
                    <a:pt x="58" y="1054"/>
                  </a:cubicBezTo>
                  <a:cubicBezTo>
                    <a:pt x="59" y="1066"/>
                    <a:pt x="59" y="1066"/>
                    <a:pt x="59" y="1066"/>
                  </a:cubicBezTo>
                  <a:cubicBezTo>
                    <a:pt x="52" y="1066"/>
                    <a:pt x="52" y="1066"/>
                    <a:pt x="52" y="1066"/>
                  </a:cubicBezTo>
                  <a:cubicBezTo>
                    <a:pt x="52" y="1049"/>
                    <a:pt x="52" y="1049"/>
                    <a:pt x="52" y="1049"/>
                  </a:cubicBezTo>
                  <a:cubicBezTo>
                    <a:pt x="52" y="1049"/>
                    <a:pt x="33" y="1025"/>
                    <a:pt x="33" y="1021"/>
                  </a:cubicBezTo>
                  <a:cubicBezTo>
                    <a:pt x="33" y="1018"/>
                    <a:pt x="28" y="1001"/>
                    <a:pt x="43" y="990"/>
                  </a:cubicBezTo>
                  <a:cubicBezTo>
                    <a:pt x="43" y="990"/>
                    <a:pt x="55" y="965"/>
                    <a:pt x="35" y="904"/>
                  </a:cubicBezTo>
                  <a:cubicBezTo>
                    <a:pt x="35" y="904"/>
                    <a:pt x="20" y="826"/>
                    <a:pt x="37" y="800"/>
                  </a:cubicBezTo>
                  <a:cubicBezTo>
                    <a:pt x="31" y="796"/>
                    <a:pt x="31" y="796"/>
                    <a:pt x="31" y="796"/>
                  </a:cubicBezTo>
                  <a:cubicBezTo>
                    <a:pt x="31" y="796"/>
                    <a:pt x="22" y="546"/>
                    <a:pt x="25" y="535"/>
                  </a:cubicBezTo>
                  <a:cubicBezTo>
                    <a:pt x="25" y="535"/>
                    <a:pt x="29" y="511"/>
                    <a:pt x="32" y="506"/>
                  </a:cubicBezTo>
                  <a:cubicBezTo>
                    <a:pt x="25" y="502"/>
                    <a:pt x="25" y="502"/>
                    <a:pt x="25" y="502"/>
                  </a:cubicBezTo>
                  <a:cubicBezTo>
                    <a:pt x="25" y="502"/>
                    <a:pt x="36" y="432"/>
                    <a:pt x="46" y="396"/>
                  </a:cubicBezTo>
                  <a:cubicBezTo>
                    <a:pt x="46" y="396"/>
                    <a:pt x="55" y="342"/>
                    <a:pt x="38" y="311"/>
                  </a:cubicBezTo>
                  <a:cubicBezTo>
                    <a:pt x="38" y="311"/>
                    <a:pt x="0" y="251"/>
                    <a:pt x="8" y="206"/>
                  </a:cubicBezTo>
                  <a:cubicBezTo>
                    <a:pt x="8" y="206"/>
                    <a:pt x="9" y="201"/>
                    <a:pt x="22" y="194"/>
                  </a:cubicBezTo>
                  <a:cubicBezTo>
                    <a:pt x="22" y="194"/>
                    <a:pt x="62" y="173"/>
                    <a:pt x="64" y="149"/>
                  </a:cubicBezTo>
                  <a:cubicBezTo>
                    <a:pt x="64" y="149"/>
                    <a:pt x="67" y="142"/>
                    <a:pt x="66" y="131"/>
                  </a:cubicBezTo>
                  <a:cubicBezTo>
                    <a:pt x="64" y="119"/>
                    <a:pt x="60" y="109"/>
                    <a:pt x="59" y="100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77"/>
                    <a:pt x="55" y="73"/>
                  </a:cubicBezTo>
                  <a:cubicBezTo>
                    <a:pt x="56" y="68"/>
                    <a:pt x="57" y="62"/>
                    <a:pt x="57" y="62"/>
                  </a:cubicBezTo>
                  <a:cubicBezTo>
                    <a:pt x="57" y="62"/>
                    <a:pt x="57" y="57"/>
                    <a:pt x="59" y="53"/>
                  </a:cubicBezTo>
                  <a:cubicBezTo>
                    <a:pt x="60" y="50"/>
                    <a:pt x="60" y="26"/>
                    <a:pt x="95" y="9"/>
                  </a:cubicBezTo>
                  <a:cubicBezTo>
                    <a:pt x="95" y="9"/>
                    <a:pt x="129" y="0"/>
                    <a:pt x="151" y="35"/>
                  </a:cubicBezTo>
                  <a:cubicBezTo>
                    <a:pt x="151" y="35"/>
                    <a:pt x="166" y="51"/>
                    <a:pt x="163" y="83"/>
                  </a:cubicBezTo>
                  <a:cubicBezTo>
                    <a:pt x="163" y="83"/>
                    <a:pt x="165" y="82"/>
                    <a:pt x="165" y="85"/>
                  </a:cubicBezTo>
                  <a:cubicBezTo>
                    <a:pt x="165" y="89"/>
                    <a:pt x="163" y="92"/>
                    <a:pt x="163" y="92"/>
                  </a:cubicBezTo>
                  <a:cubicBezTo>
                    <a:pt x="163" y="92"/>
                    <a:pt x="163" y="93"/>
                    <a:pt x="163" y="95"/>
                  </a:cubicBezTo>
                  <a:cubicBezTo>
                    <a:pt x="163" y="98"/>
                    <a:pt x="160" y="100"/>
                    <a:pt x="159" y="104"/>
                  </a:cubicBezTo>
                  <a:cubicBezTo>
                    <a:pt x="158" y="110"/>
                    <a:pt x="155" y="108"/>
                    <a:pt x="155" y="108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8"/>
                    <a:pt x="146" y="117"/>
                    <a:pt x="144" y="129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82" y="182"/>
                    <a:pt x="182" y="182"/>
                    <a:pt x="182" y="1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gray">
            <a:xfrm>
              <a:off x="4071143" y="7582353"/>
              <a:ext cx="239713" cy="304800"/>
            </a:xfrm>
            <a:custGeom>
              <a:avLst/>
              <a:gdLst>
                <a:gd name="T0" fmla="*/ 8 w 128"/>
                <a:gd name="T1" fmla="*/ 0 h 163"/>
                <a:gd name="T2" fmla="*/ 0 w 128"/>
                <a:gd name="T3" fmla="*/ 25 h 163"/>
                <a:gd name="T4" fmla="*/ 19 w 128"/>
                <a:gd name="T5" fmla="*/ 67 h 163"/>
                <a:gd name="T6" fmla="*/ 41 w 128"/>
                <a:gd name="T7" fmla="*/ 51 h 163"/>
                <a:gd name="T8" fmla="*/ 100 w 128"/>
                <a:gd name="T9" fmla="*/ 163 h 163"/>
                <a:gd name="T10" fmla="*/ 103 w 128"/>
                <a:gd name="T11" fmla="*/ 163 h 163"/>
                <a:gd name="T12" fmla="*/ 97 w 128"/>
                <a:gd name="T13" fmla="*/ 85 h 163"/>
                <a:gd name="T14" fmla="*/ 128 w 128"/>
                <a:gd name="T15" fmla="*/ 52 h 163"/>
                <a:gd name="T16" fmla="*/ 117 w 128"/>
                <a:gd name="T17" fmla="*/ 42 h 163"/>
                <a:gd name="T18" fmla="*/ 73 w 128"/>
                <a:gd name="T19" fmla="*/ 12 h 163"/>
                <a:gd name="T20" fmla="*/ 68 w 128"/>
                <a:gd name="T21" fmla="*/ 26 h 163"/>
                <a:gd name="T22" fmla="*/ 88 w 128"/>
                <a:gd name="T23" fmla="*/ 76 h 163"/>
                <a:gd name="T24" fmla="*/ 80 w 128"/>
                <a:gd name="T25" fmla="*/ 86 h 163"/>
                <a:gd name="T26" fmla="*/ 33 w 128"/>
                <a:gd name="T27" fmla="*/ 24 h 163"/>
                <a:gd name="T28" fmla="*/ 29 w 128"/>
                <a:gd name="T29" fmla="*/ 22 h 163"/>
                <a:gd name="T30" fmla="*/ 21 w 128"/>
                <a:gd name="T31" fmla="*/ 21 h 163"/>
                <a:gd name="T32" fmla="*/ 17 w 128"/>
                <a:gd name="T33" fmla="*/ 16 h 163"/>
                <a:gd name="T34" fmla="*/ 8 w 128"/>
                <a:gd name="T3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3">
                  <a:moveTo>
                    <a:pt x="8" y="0"/>
                  </a:moveTo>
                  <a:cubicBezTo>
                    <a:pt x="0" y="22"/>
                    <a:pt x="0" y="25"/>
                    <a:pt x="0" y="25"/>
                  </a:cubicBezTo>
                  <a:cubicBezTo>
                    <a:pt x="22" y="72"/>
                    <a:pt x="19" y="67"/>
                    <a:pt x="19" y="67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107" y="122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15" y="120"/>
                    <a:pt x="97" y="85"/>
                  </a:cubicBezTo>
                  <a:cubicBezTo>
                    <a:pt x="97" y="85"/>
                    <a:pt x="118" y="50"/>
                    <a:pt x="128" y="5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6"/>
                    <a:pt x="100" y="72"/>
                    <a:pt x="88" y="7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92" y="69"/>
                    <a:pt x="33" y="24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3" name="Group 142"/>
          <p:cNvGrpSpPr/>
          <p:nvPr/>
        </p:nvGrpSpPr>
        <p:grpSpPr bwMode="gray">
          <a:xfrm>
            <a:off x="9466308" y="960114"/>
            <a:ext cx="1441116" cy="2199766"/>
            <a:chOff x="6846093" y="7260091"/>
            <a:chExt cx="1441450" cy="2200275"/>
          </a:xfrm>
        </p:grpSpPr>
        <p:grpSp>
          <p:nvGrpSpPr>
            <p:cNvPr id="133" name="Group 132"/>
            <p:cNvGrpSpPr/>
            <p:nvPr/>
          </p:nvGrpSpPr>
          <p:grpSpPr bwMode="gray">
            <a:xfrm>
              <a:off x="6846093" y="7312478"/>
              <a:ext cx="636588" cy="2147888"/>
              <a:chOff x="6846093" y="7312478"/>
              <a:chExt cx="636588" cy="2147888"/>
            </a:xfrm>
          </p:grpSpPr>
          <p:sp>
            <p:nvSpPr>
              <p:cNvPr id="75" name="Freeform 52"/>
              <p:cNvSpPr>
                <a:spLocks/>
              </p:cNvSpPr>
              <p:nvPr/>
            </p:nvSpPr>
            <p:spPr bwMode="gray">
              <a:xfrm>
                <a:off x="6846093" y="7312478"/>
                <a:ext cx="636588" cy="2147888"/>
              </a:xfrm>
              <a:custGeom>
                <a:avLst/>
                <a:gdLst>
                  <a:gd name="T0" fmla="*/ 195 w 339"/>
                  <a:gd name="T1" fmla="*/ 165 h 1146"/>
                  <a:gd name="T2" fmla="*/ 297 w 339"/>
                  <a:gd name="T3" fmla="*/ 209 h 1146"/>
                  <a:gd name="T4" fmla="*/ 309 w 339"/>
                  <a:gd name="T5" fmla="*/ 274 h 1146"/>
                  <a:gd name="T6" fmla="*/ 331 w 339"/>
                  <a:gd name="T7" fmla="*/ 401 h 1146"/>
                  <a:gd name="T8" fmla="*/ 269 w 339"/>
                  <a:gd name="T9" fmla="*/ 588 h 1146"/>
                  <a:gd name="T10" fmla="*/ 261 w 339"/>
                  <a:gd name="T11" fmla="*/ 712 h 1146"/>
                  <a:gd name="T12" fmla="*/ 273 w 339"/>
                  <a:gd name="T13" fmla="*/ 837 h 1146"/>
                  <a:gd name="T14" fmla="*/ 299 w 339"/>
                  <a:gd name="T15" fmla="*/ 992 h 1146"/>
                  <a:gd name="T16" fmla="*/ 305 w 339"/>
                  <a:gd name="T17" fmla="*/ 1026 h 1146"/>
                  <a:gd name="T18" fmla="*/ 288 w 339"/>
                  <a:gd name="T19" fmla="*/ 1056 h 1146"/>
                  <a:gd name="T20" fmla="*/ 280 w 339"/>
                  <a:gd name="T21" fmla="*/ 1131 h 1146"/>
                  <a:gd name="T22" fmla="*/ 226 w 339"/>
                  <a:gd name="T23" fmla="*/ 1095 h 1146"/>
                  <a:gd name="T24" fmla="*/ 231 w 339"/>
                  <a:gd name="T25" fmla="*/ 1020 h 1146"/>
                  <a:gd name="T26" fmla="*/ 178 w 339"/>
                  <a:gd name="T27" fmla="*/ 826 h 1146"/>
                  <a:gd name="T28" fmla="*/ 158 w 339"/>
                  <a:gd name="T29" fmla="*/ 700 h 1146"/>
                  <a:gd name="T30" fmla="*/ 153 w 339"/>
                  <a:gd name="T31" fmla="*/ 780 h 1146"/>
                  <a:gd name="T32" fmla="*/ 171 w 339"/>
                  <a:gd name="T33" fmla="*/ 956 h 1146"/>
                  <a:gd name="T34" fmla="*/ 182 w 339"/>
                  <a:gd name="T35" fmla="*/ 977 h 1146"/>
                  <a:gd name="T36" fmla="*/ 168 w 339"/>
                  <a:gd name="T37" fmla="*/ 1032 h 1146"/>
                  <a:gd name="T38" fmla="*/ 152 w 339"/>
                  <a:gd name="T39" fmla="*/ 1046 h 1146"/>
                  <a:gd name="T40" fmla="*/ 144 w 339"/>
                  <a:gd name="T41" fmla="*/ 1044 h 1146"/>
                  <a:gd name="T42" fmla="*/ 131 w 339"/>
                  <a:gd name="T43" fmla="*/ 1064 h 1146"/>
                  <a:gd name="T44" fmla="*/ 79 w 339"/>
                  <a:gd name="T45" fmla="*/ 1088 h 1146"/>
                  <a:gd name="T46" fmla="*/ 102 w 339"/>
                  <a:gd name="T47" fmla="*/ 1013 h 1146"/>
                  <a:gd name="T48" fmla="*/ 92 w 339"/>
                  <a:gd name="T49" fmla="*/ 966 h 1146"/>
                  <a:gd name="T50" fmla="*/ 40 w 339"/>
                  <a:gd name="T51" fmla="*/ 679 h 1146"/>
                  <a:gd name="T52" fmla="*/ 3 w 339"/>
                  <a:gd name="T53" fmla="*/ 588 h 1146"/>
                  <a:gd name="T54" fmla="*/ 4 w 339"/>
                  <a:gd name="T55" fmla="*/ 502 h 1146"/>
                  <a:gd name="T56" fmla="*/ 2 w 339"/>
                  <a:gd name="T57" fmla="*/ 493 h 1146"/>
                  <a:gd name="T58" fmla="*/ 21 w 339"/>
                  <a:gd name="T59" fmla="*/ 317 h 1146"/>
                  <a:gd name="T60" fmla="*/ 46 w 339"/>
                  <a:gd name="T61" fmla="*/ 219 h 1146"/>
                  <a:gd name="T62" fmla="*/ 115 w 339"/>
                  <a:gd name="T63" fmla="*/ 171 h 1146"/>
                  <a:gd name="T64" fmla="*/ 103 w 339"/>
                  <a:gd name="T65" fmla="*/ 144 h 1146"/>
                  <a:gd name="T66" fmla="*/ 92 w 339"/>
                  <a:gd name="T67" fmla="*/ 132 h 1146"/>
                  <a:gd name="T68" fmla="*/ 85 w 339"/>
                  <a:gd name="T69" fmla="*/ 102 h 1146"/>
                  <a:gd name="T70" fmla="*/ 109 w 339"/>
                  <a:gd name="T71" fmla="*/ 24 h 1146"/>
                  <a:gd name="T72" fmla="*/ 188 w 339"/>
                  <a:gd name="T73" fmla="*/ 79 h 1146"/>
                  <a:gd name="T74" fmla="*/ 195 w 339"/>
                  <a:gd name="T75" fmla="*/ 85 h 1146"/>
                  <a:gd name="T76" fmla="*/ 195 w 339"/>
                  <a:gd name="T77" fmla="*/ 96 h 1146"/>
                  <a:gd name="T78" fmla="*/ 194 w 339"/>
                  <a:gd name="T79" fmla="*/ 108 h 1146"/>
                  <a:gd name="T80" fmla="*/ 185 w 339"/>
                  <a:gd name="T81" fmla="*/ 114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39" h="1146">
                    <a:moveTo>
                      <a:pt x="188" y="155"/>
                    </a:moveTo>
                    <a:cubicBezTo>
                      <a:pt x="193" y="166"/>
                      <a:pt x="195" y="165"/>
                      <a:pt x="195" y="165"/>
                    </a:cubicBezTo>
                    <a:cubicBezTo>
                      <a:pt x="202" y="166"/>
                      <a:pt x="202" y="166"/>
                      <a:pt x="202" y="166"/>
                    </a:cubicBezTo>
                    <a:cubicBezTo>
                      <a:pt x="202" y="166"/>
                      <a:pt x="217" y="200"/>
                      <a:pt x="297" y="209"/>
                    </a:cubicBezTo>
                    <a:cubicBezTo>
                      <a:pt x="300" y="210"/>
                      <a:pt x="307" y="221"/>
                      <a:pt x="307" y="221"/>
                    </a:cubicBezTo>
                    <a:cubicBezTo>
                      <a:pt x="309" y="274"/>
                      <a:pt x="309" y="274"/>
                      <a:pt x="309" y="274"/>
                    </a:cubicBezTo>
                    <a:cubicBezTo>
                      <a:pt x="309" y="274"/>
                      <a:pt x="321" y="300"/>
                      <a:pt x="323" y="349"/>
                    </a:cubicBezTo>
                    <a:cubicBezTo>
                      <a:pt x="323" y="349"/>
                      <a:pt x="328" y="384"/>
                      <a:pt x="331" y="401"/>
                    </a:cubicBezTo>
                    <a:cubicBezTo>
                      <a:pt x="331" y="401"/>
                      <a:pt x="339" y="491"/>
                      <a:pt x="272" y="592"/>
                    </a:cubicBezTo>
                    <a:cubicBezTo>
                      <a:pt x="269" y="588"/>
                      <a:pt x="269" y="588"/>
                      <a:pt x="269" y="588"/>
                    </a:cubicBezTo>
                    <a:cubicBezTo>
                      <a:pt x="265" y="588"/>
                      <a:pt x="265" y="588"/>
                      <a:pt x="265" y="588"/>
                    </a:cubicBezTo>
                    <a:cubicBezTo>
                      <a:pt x="261" y="712"/>
                      <a:pt x="261" y="712"/>
                      <a:pt x="261" y="712"/>
                    </a:cubicBezTo>
                    <a:cubicBezTo>
                      <a:pt x="261" y="712"/>
                      <a:pt x="267" y="794"/>
                      <a:pt x="277" y="810"/>
                    </a:cubicBezTo>
                    <a:cubicBezTo>
                      <a:pt x="277" y="810"/>
                      <a:pt x="278" y="818"/>
                      <a:pt x="273" y="837"/>
                    </a:cubicBezTo>
                    <a:cubicBezTo>
                      <a:pt x="273" y="837"/>
                      <a:pt x="283" y="904"/>
                      <a:pt x="295" y="913"/>
                    </a:cubicBezTo>
                    <a:cubicBezTo>
                      <a:pt x="299" y="992"/>
                      <a:pt x="299" y="992"/>
                      <a:pt x="299" y="992"/>
                    </a:cubicBezTo>
                    <a:cubicBezTo>
                      <a:pt x="294" y="1007"/>
                      <a:pt x="294" y="1007"/>
                      <a:pt x="294" y="1007"/>
                    </a:cubicBezTo>
                    <a:cubicBezTo>
                      <a:pt x="294" y="1007"/>
                      <a:pt x="301" y="1016"/>
                      <a:pt x="305" y="1026"/>
                    </a:cubicBezTo>
                    <a:cubicBezTo>
                      <a:pt x="290" y="1049"/>
                      <a:pt x="290" y="1049"/>
                      <a:pt x="290" y="1049"/>
                    </a:cubicBezTo>
                    <a:cubicBezTo>
                      <a:pt x="288" y="1056"/>
                      <a:pt x="288" y="1056"/>
                      <a:pt x="288" y="1056"/>
                    </a:cubicBezTo>
                    <a:cubicBezTo>
                      <a:pt x="288" y="1056"/>
                      <a:pt x="286" y="1085"/>
                      <a:pt x="292" y="1096"/>
                    </a:cubicBezTo>
                    <a:cubicBezTo>
                      <a:pt x="292" y="1096"/>
                      <a:pt x="298" y="1119"/>
                      <a:pt x="280" y="1131"/>
                    </a:cubicBezTo>
                    <a:cubicBezTo>
                      <a:pt x="280" y="1131"/>
                      <a:pt x="266" y="1146"/>
                      <a:pt x="229" y="1138"/>
                    </a:cubicBezTo>
                    <a:cubicBezTo>
                      <a:pt x="229" y="1138"/>
                      <a:pt x="213" y="1124"/>
                      <a:pt x="226" y="1095"/>
                    </a:cubicBezTo>
                    <a:cubicBezTo>
                      <a:pt x="226" y="1095"/>
                      <a:pt x="240" y="1061"/>
                      <a:pt x="238" y="1052"/>
                    </a:cubicBezTo>
                    <a:cubicBezTo>
                      <a:pt x="238" y="1052"/>
                      <a:pt x="222" y="1025"/>
                      <a:pt x="231" y="1020"/>
                    </a:cubicBezTo>
                    <a:cubicBezTo>
                      <a:pt x="231" y="1020"/>
                      <a:pt x="240" y="1018"/>
                      <a:pt x="209" y="990"/>
                    </a:cubicBezTo>
                    <a:cubicBezTo>
                      <a:pt x="209" y="990"/>
                      <a:pt x="184" y="906"/>
                      <a:pt x="178" y="826"/>
                    </a:cubicBezTo>
                    <a:cubicBezTo>
                      <a:pt x="168" y="735"/>
                      <a:pt x="168" y="735"/>
                      <a:pt x="168" y="735"/>
                    </a:cubicBezTo>
                    <a:cubicBezTo>
                      <a:pt x="158" y="700"/>
                      <a:pt x="158" y="700"/>
                      <a:pt x="158" y="700"/>
                    </a:cubicBezTo>
                    <a:cubicBezTo>
                      <a:pt x="155" y="700"/>
                      <a:pt x="155" y="700"/>
                      <a:pt x="155" y="700"/>
                    </a:cubicBezTo>
                    <a:cubicBezTo>
                      <a:pt x="153" y="780"/>
                      <a:pt x="153" y="780"/>
                      <a:pt x="153" y="780"/>
                    </a:cubicBezTo>
                    <a:cubicBezTo>
                      <a:pt x="153" y="780"/>
                      <a:pt x="167" y="796"/>
                      <a:pt x="159" y="819"/>
                    </a:cubicBezTo>
                    <a:cubicBezTo>
                      <a:pt x="159" y="819"/>
                      <a:pt x="162" y="947"/>
                      <a:pt x="171" y="956"/>
                    </a:cubicBezTo>
                    <a:cubicBezTo>
                      <a:pt x="171" y="956"/>
                      <a:pt x="184" y="965"/>
                      <a:pt x="183" y="976"/>
                    </a:cubicBezTo>
                    <a:cubicBezTo>
                      <a:pt x="183" y="976"/>
                      <a:pt x="183" y="977"/>
                      <a:pt x="182" y="977"/>
                    </a:cubicBezTo>
                    <a:cubicBezTo>
                      <a:pt x="180" y="988"/>
                      <a:pt x="166" y="1004"/>
                      <a:pt x="166" y="1004"/>
                    </a:cubicBezTo>
                    <a:cubicBezTo>
                      <a:pt x="166" y="1004"/>
                      <a:pt x="169" y="1030"/>
                      <a:pt x="168" y="1032"/>
                    </a:cubicBezTo>
                    <a:cubicBezTo>
                      <a:pt x="168" y="1035"/>
                      <a:pt x="155" y="1045"/>
                      <a:pt x="155" y="1045"/>
                    </a:cubicBezTo>
                    <a:cubicBezTo>
                      <a:pt x="152" y="1046"/>
                      <a:pt x="152" y="1046"/>
                      <a:pt x="152" y="1046"/>
                    </a:cubicBezTo>
                    <a:cubicBezTo>
                      <a:pt x="149" y="1044"/>
                      <a:pt x="149" y="1044"/>
                      <a:pt x="149" y="1044"/>
                    </a:cubicBezTo>
                    <a:cubicBezTo>
                      <a:pt x="144" y="1044"/>
                      <a:pt x="144" y="1044"/>
                      <a:pt x="144" y="1044"/>
                    </a:cubicBezTo>
                    <a:cubicBezTo>
                      <a:pt x="141" y="1044"/>
                      <a:pt x="141" y="1044"/>
                      <a:pt x="141" y="1044"/>
                    </a:cubicBezTo>
                    <a:cubicBezTo>
                      <a:pt x="141" y="1044"/>
                      <a:pt x="134" y="1055"/>
                      <a:pt x="131" y="1064"/>
                    </a:cubicBezTo>
                    <a:cubicBezTo>
                      <a:pt x="131" y="1064"/>
                      <a:pt x="137" y="1071"/>
                      <a:pt x="119" y="1080"/>
                    </a:cubicBezTo>
                    <a:cubicBezTo>
                      <a:pt x="119" y="1080"/>
                      <a:pt x="102" y="1093"/>
                      <a:pt x="79" y="1088"/>
                    </a:cubicBezTo>
                    <a:cubicBezTo>
                      <a:pt x="79" y="1088"/>
                      <a:pt x="49" y="1085"/>
                      <a:pt x="63" y="1063"/>
                    </a:cubicBezTo>
                    <a:cubicBezTo>
                      <a:pt x="63" y="1063"/>
                      <a:pt x="93" y="1033"/>
                      <a:pt x="102" y="1013"/>
                    </a:cubicBezTo>
                    <a:cubicBezTo>
                      <a:pt x="104" y="987"/>
                      <a:pt x="104" y="987"/>
                      <a:pt x="104" y="987"/>
                    </a:cubicBezTo>
                    <a:cubicBezTo>
                      <a:pt x="104" y="987"/>
                      <a:pt x="78" y="978"/>
                      <a:pt x="92" y="966"/>
                    </a:cubicBezTo>
                    <a:cubicBezTo>
                      <a:pt x="92" y="966"/>
                      <a:pt x="77" y="893"/>
                      <a:pt x="75" y="842"/>
                    </a:cubicBezTo>
                    <a:cubicBezTo>
                      <a:pt x="75" y="842"/>
                      <a:pt x="46" y="750"/>
                      <a:pt x="40" y="679"/>
                    </a:cubicBezTo>
                    <a:cubicBezTo>
                      <a:pt x="30" y="623"/>
                      <a:pt x="30" y="623"/>
                      <a:pt x="30" y="623"/>
                    </a:cubicBezTo>
                    <a:cubicBezTo>
                      <a:pt x="3" y="588"/>
                      <a:pt x="3" y="588"/>
                      <a:pt x="3" y="588"/>
                    </a:cubicBezTo>
                    <a:cubicBezTo>
                      <a:pt x="0" y="506"/>
                      <a:pt x="0" y="506"/>
                      <a:pt x="0" y="506"/>
                    </a:cubicBezTo>
                    <a:cubicBezTo>
                      <a:pt x="4" y="502"/>
                      <a:pt x="4" y="502"/>
                      <a:pt x="4" y="502"/>
                    </a:cubicBezTo>
                    <a:cubicBezTo>
                      <a:pt x="5" y="497"/>
                      <a:pt x="5" y="497"/>
                      <a:pt x="5" y="497"/>
                    </a:cubicBezTo>
                    <a:cubicBezTo>
                      <a:pt x="2" y="493"/>
                      <a:pt x="2" y="493"/>
                      <a:pt x="2" y="493"/>
                    </a:cubicBezTo>
                    <a:cubicBezTo>
                      <a:pt x="2" y="493"/>
                      <a:pt x="0" y="425"/>
                      <a:pt x="9" y="401"/>
                    </a:cubicBezTo>
                    <a:cubicBezTo>
                      <a:pt x="9" y="401"/>
                      <a:pt x="18" y="330"/>
                      <a:pt x="21" y="317"/>
                    </a:cubicBezTo>
                    <a:cubicBezTo>
                      <a:pt x="27" y="245"/>
                      <a:pt x="27" y="245"/>
                      <a:pt x="27" y="245"/>
                    </a:cubicBezTo>
                    <a:cubicBezTo>
                      <a:pt x="27" y="245"/>
                      <a:pt x="28" y="221"/>
                      <a:pt x="46" y="219"/>
                    </a:cubicBezTo>
                    <a:cubicBezTo>
                      <a:pt x="46" y="219"/>
                      <a:pt x="104" y="197"/>
                      <a:pt x="113" y="182"/>
                    </a:cubicBezTo>
                    <a:cubicBezTo>
                      <a:pt x="113" y="182"/>
                      <a:pt x="115" y="174"/>
                      <a:pt x="115" y="171"/>
                    </a:cubicBezTo>
                    <a:cubicBezTo>
                      <a:pt x="114" y="169"/>
                      <a:pt x="112" y="161"/>
                      <a:pt x="112" y="161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6" y="136"/>
                      <a:pt x="96" y="136"/>
                      <a:pt x="96" y="136"/>
                    </a:cubicBezTo>
                    <a:cubicBezTo>
                      <a:pt x="92" y="132"/>
                      <a:pt x="92" y="132"/>
                      <a:pt x="92" y="132"/>
                    </a:cubicBezTo>
                    <a:cubicBezTo>
                      <a:pt x="88" y="122"/>
                      <a:pt x="88" y="122"/>
                      <a:pt x="88" y="122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85" y="102"/>
                      <a:pt x="88" y="98"/>
                      <a:pt x="90" y="100"/>
                    </a:cubicBezTo>
                    <a:cubicBezTo>
                      <a:pt x="90" y="100"/>
                      <a:pt x="78" y="42"/>
                      <a:pt x="109" y="24"/>
                    </a:cubicBezTo>
                    <a:cubicBezTo>
                      <a:pt x="109" y="24"/>
                      <a:pt x="152" y="0"/>
                      <a:pt x="178" y="42"/>
                    </a:cubicBezTo>
                    <a:cubicBezTo>
                      <a:pt x="178" y="42"/>
                      <a:pt x="191" y="72"/>
                      <a:pt x="188" y="79"/>
                    </a:cubicBezTo>
                    <a:cubicBezTo>
                      <a:pt x="192" y="81"/>
                      <a:pt x="192" y="81"/>
                      <a:pt x="192" y="81"/>
                    </a:cubicBezTo>
                    <a:cubicBezTo>
                      <a:pt x="195" y="85"/>
                      <a:pt x="195" y="85"/>
                      <a:pt x="195" y="85"/>
                    </a:cubicBezTo>
                    <a:cubicBezTo>
                      <a:pt x="195" y="90"/>
                      <a:pt x="195" y="90"/>
                      <a:pt x="195" y="90"/>
                    </a:cubicBezTo>
                    <a:cubicBezTo>
                      <a:pt x="195" y="96"/>
                      <a:pt x="195" y="96"/>
                      <a:pt x="195" y="96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4" y="108"/>
                      <a:pt x="194" y="108"/>
                      <a:pt x="194" y="108"/>
                    </a:cubicBezTo>
                    <a:cubicBezTo>
                      <a:pt x="187" y="114"/>
                      <a:pt x="187" y="114"/>
                      <a:pt x="187" y="114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5" y="114"/>
                      <a:pt x="184" y="143"/>
                      <a:pt x="188" y="1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3"/>
              <p:cNvSpPr>
                <a:spLocks/>
              </p:cNvSpPr>
              <p:nvPr/>
            </p:nvSpPr>
            <p:spPr bwMode="gray">
              <a:xfrm>
                <a:off x="6987381" y="7598228"/>
                <a:ext cx="231775" cy="622300"/>
              </a:xfrm>
              <a:custGeom>
                <a:avLst/>
                <a:gdLst>
                  <a:gd name="T0" fmla="*/ 124 w 124"/>
                  <a:gd name="T1" fmla="*/ 11 h 332"/>
                  <a:gd name="T2" fmla="*/ 114 w 124"/>
                  <a:gd name="T3" fmla="*/ 0 h 332"/>
                  <a:gd name="T4" fmla="*/ 70 w 124"/>
                  <a:gd name="T5" fmla="*/ 31 h 332"/>
                  <a:gd name="T6" fmla="*/ 71 w 124"/>
                  <a:gd name="T7" fmla="*/ 35 h 332"/>
                  <a:gd name="T8" fmla="*/ 80 w 124"/>
                  <a:gd name="T9" fmla="*/ 44 h 332"/>
                  <a:gd name="T10" fmla="*/ 77 w 124"/>
                  <a:gd name="T11" fmla="*/ 45 h 332"/>
                  <a:gd name="T12" fmla="*/ 67 w 124"/>
                  <a:gd name="T13" fmla="*/ 64 h 332"/>
                  <a:gd name="T14" fmla="*/ 70 w 124"/>
                  <a:gd name="T15" fmla="*/ 122 h 332"/>
                  <a:gd name="T16" fmla="*/ 64 w 124"/>
                  <a:gd name="T17" fmla="*/ 261 h 332"/>
                  <a:gd name="T18" fmla="*/ 30 w 124"/>
                  <a:gd name="T19" fmla="*/ 290 h 332"/>
                  <a:gd name="T20" fmla="*/ 12 w 124"/>
                  <a:gd name="T21" fmla="*/ 269 h 332"/>
                  <a:gd name="T22" fmla="*/ 0 w 124"/>
                  <a:gd name="T23" fmla="*/ 323 h 332"/>
                  <a:gd name="T24" fmla="*/ 84 w 124"/>
                  <a:gd name="T25" fmla="*/ 332 h 332"/>
                  <a:gd name="T26" fmla="*/ 124 w 124"/>
                  <a:gd name="T27" fmla="*/ 11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4" h="332">
                    <a:moveTo>
                      <a:pt x="124" y="11"/>
                    </a:moveTo>
                    <a:cubicBezTo>
                      <a:pt x="124" y="11"/>
                      <a:pt x="124" y="11"/>
                      <a:pt x="114" y="0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70" y="31"/>
                      <a:pt x="70" y="31"/>
                      <a:pt x="71" y="35"/>
                    </a:cubicBezTo>
                    <a:cubicBezTo>
                      <a:pt x="71" y="35"/>
                      <a:pt x="71" y="35"/>
                      <a:pt x="80" y="44"/>
                    </a:cubicBezTo>
                    <a:cubicBezTo>
                      <a:pt x="80" y="44"/>
                      <a:pt x="80" y="44"/>
                      <a:pt x="77" y="45"/>
                    </a:cubicBezTo>
                    <a:cubicBezTo>
                      <a:pt x="67" y="43"/>
                      <a:pt x="67" y="64"/>
                      <a:pt x="67" y="64"/>
                    </a:cubicBezTo>
                    <a:cubicBezTo>
                      <a:pt x="67" y="71"/>
                      <a:pt x="70" y="122"/>
                      <a:pt x="70" y="122"/>
                    </a:cubicBezTo>
                    <a:cubicBezTo>
                      <a:pt x="74" y="160"/>
                      <a:pt x="64" y="261"/>
                      <a:pt x="64" y="261"/>
                    </a:cubicBezTo>
                    <a:cubicBezTo>
                      <a:pt x="64" y="261"/>
                      <a:pt x="64" y="261"/>
                      <a:pt x="30" y="290"/>
                    </a:cubicBezTo>
                    <a:cubicBezTo>
                      <a:pt x="30" y="290"/>
                      <a:pt x="30" y="290"/>
                      <a:pt x="12" y="269"/>
                    </a:cubicBezTo>
                    <a:cubicBezTo>
                      <a:pt x="8" y="277"/>
                      <a:pt x="0" y="323"/>
                      <a:pt x="0" y="323"/>
                    </a:cubicBezTo>
                    <a:cubicBezTo>
                      <a:pt x="7" y="329"/>
                      <a:pt x="84" y="332"/>
                      <a:pt x="84" y="332"/>
                    </a:cubicBezTo>
                    <a:cubicBezTo>
                      <a:pt x="55" y="220"/>
                      <a:pt x="124" y="11"/>
                      <a:pt x="124" y="1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54"/>
              <p:cNvSpPr>
                <a:spLocks/>
              </p:cNvSpPr>
              <p:nvPr/>
            </p:nvSpPr>
            <p:spPr bwMode="gray">
              <a:xfrm>
                <a:off x="7026274" y="7637122"/>
                <a:ext cx="60325" cy="330200"/>
              </a:xfrm>
              <a:custGeom>
                <a:avLst/>
                <a:gdLst>
                  <a:gd name="T0" fmla="*/ 22 w 32"/>
                  <a:gd name="T1" fmla="*/ 40 h 176"/>
                  <a:gd name="T2" fmla="*/ 19 w 32"/>
                  <a:gd name="T3" fmla="*/ 33 h 176"/>
                  <a:gd name="T4" fmla="*/ 30 w 32"/>
                  <a:gd name="T5" fmla="*/ 18 h 176"/>
                  <a:gd name="T6" fmla="*/ 32 w 32"/>
                  <a:gd name="T7" fmla="*/ 15 h 176"/>
                  <a:gd name="T8" fmla="*/ 30 w 32"/>
                  <a:gd name="T9" fmla="*/ 14 h 176"/>
                  <a:gd name="T10" fmla="*/ 18 w 32"/>
                  <a:gd name="T11" fmla="*/ 0 h 176"/>
                  <a:gd name="T12" fmla="*/ 13 w 32"/>
                  <a:gd name="T13" fmla="*/ 7 h 176"/>
                  <a:gd name="T14" fmla="*/ 3 w 32"/>
                  <a:gd name="T15" fmla="*/ 176 h 176"/>
                  <a:gd name="T16" fmla="*/ 22 w 32"/>
                  <a:gd name="T17" fmla="*/ 4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176">
                    <a:moveTo>
                      <a:pt x="22" y="40"/>
                    </a:moveTo>
                    <a:cubicBezTo>
                      <a:pt x="19" y="33"/>
                      <a:pt x="19" y="33"/>
                      <a:pt x="19" y="33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0" y="73"/>
                      <a:pt x="3" y="176"/>
                    </a:cubicBezTo>
                    <a:cubicBezTo>
                      <a:pt x="3" y="176"/>
                      <a:pt x="28" y="43"/>
                      <a:pt x="22" y="4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55"/>
              <p:cNvSpPr>
                <a:spLocks/>
              </p:cNvSpPr>
              <p:nvPr/>
            </p:nvSpPr>
            <p:spPr bwMode="gray">
              <a:xfrm>
                <a:off x="7009606" y="7658553"/>
                <a:ext cx="123825" cy="488950"/>
              </a:xfrm>
              <a:custGeom>
                <a:avLst/>
                <a:gdLst>
                  <a:gd name="T0" fmla="*/ 14 w 66"/>
                  <a:gd name="T1" fmla="*/ 156 h 261"/>
                  <a:gd name="T2" fmla="*/ 32 w 66"/>
                  <a:gd name="T3" fmla="*/ 25 h 261"/>
                  <a:gd name="T4" fmla="*/ 30 w 66"/>
                  <a:gd name="T5" fmla="*/ 19 h 261"/>
                  <a:gd name="T6" fmla="*/ 39 w 66"/>
                  <a:gd name="T7" fmla="*/ 4 h 261"/>
                  <a:gd name="T8" fmla="*/ 42 w 66"/>
                  <a:gd name="T9" fmla="*/ 1 h 261"/>
                  <a:gd name="T10" fmla="*/ 42 w 66"/>
                  <a:gd name="T11" fmla="*/ 1 h 261"/>
                  <a:gd name="T12" fmla="*/ 42 w 66"/>
                  <a:gd name="T13" fmla="*/ 1 h 261"/>
                  <a:gd name="T14" fmla="*/ 57 w 66"/>
                  <a:gd name="T15" fmla="*/ 0 h 261"/>
                  <a:gd name="T16" fmla="*/ 58 w 66"/>
                  <a:gd name="T17" fmla="*/ 2 h 261"/>
                  <a:gd name="T18" fmla="*/ 66 w 66"/>
                  <a:gd name="T19" fmla="*/ 12 h 261"/>
                  <a:gd name="T20" fmla="*/ 64 w 66"/>
                  <a:gd name="T21" fmla="*/ 13 h 261"/>
                  <a:gd name="T22" fmla="*/ 54 w 66"/>
                  <a:gd name="T23" fmla="*/ 31 h 261"/>
                  <a:gd name="T24" fmla="*/ 57 w 66"/>
                  <a:gd name="T25" fmla="*/ 89 h 261"/>
                  <a:gd name="T26" fmla="*/ 55 w 66"/>
                  <a:gd name="T27" fmla="*/ 232 h 261"/>
                  <a:gd name="T28" fmla="*/ 18 w 66"/>
                  <a:gd name="T29" fmla="*/ 258 h 261"/>
                  <a:gd name="T30" fmla="*/ 0 w 66"/>
                  <a:gd name="T31" fmla="*/ 237 h 261"/>
                  <a:gd name="T32" fmla="*/ 14 w 66"/>
                  <a:gd name="T33" fmla="*/ 15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261">
                    <a:moveTo>
                      <a:pt x="14" y="156"/>
                    </a:moveTo>
                    <a:cubicBezTo>
                      <a:pt x="14" y="157"/>
                      <a:pt x="37" y="29"/>
                      <a:pt x="32" y="25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8" y="2"/>
                      <a:pt x="54" y="2"/>
                      <a:pt x="57" y="0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53" y="11"/>
                      <a:pt x="54" y="31"/>
                      <a:pt x="54" y="31"/>
                    </a:cubicBezTo>
                    <a:cubicBezTo>
                      <a:pt x="54" y="39"/>
                      <a:pt x="57" y="89"/>
                      <a:pt x="57" y="89"/>
                    </a:cubicBezTo>
                    <a:cubicBezTo>
                      <a:pt x="61" y="126"/>
                      <a:pt x="55" y="232"/>
                      <a:pt x="55" y="232"/>
                    </a:cubicBezTo>
                    <a:cubicBezTo>
                      <a:pt x="22" y="261"/>
                      <a:pt x="18" y="258"/>
                      <a:pt x="18" y="258"/>
                    </a:cubicBezTo>
                    <a:cubicBezTo>
                      <a:pt x="1" y="237"/>
                      <a:pt x="0" y="237"/>
                      <a:pt x="0" y="237"/>
                    </a:cubicBezTo>
                    <a:lnTo>
                      <a:pt x="14" y="15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4" name="Group 133"/>
            <p:cNvGrpSpPr/>
            <p:nvPr/>
          </p:nvGrpSpPr>
          <p:grpSpPr bwMode="gray">
            <a:xfrm>
              <a:off x="7674768" y="7260091"/>
              <a:ext cx="612775" cy="2192338"/>
              <a:chOff x="7674768" y="7260091"/>
              <a:chExt cx="612775" cy="2192338"/>
            </a:xfrm>
          </p:grpSpPr>
          <p:sp>
            <p:nvSpPr>
              <p:cNvPr id="79" name="Freeform 56"/>
              <p:cNvSpPr>
                <a:spLocks/>
              </p:cNvSpPr>
              <p:nvPr/>
            </p:nvSpPr>
            <p:spPr bwMode="gray">
              <a:xfrm>
                <a:off x="7674768" y="7260091"/>
                <a:ext cx="612775" cy="2192338"/>
              </a:xfrm>
              <a:custGeom>
                <a:avLst/>
                <a:gdLst>
                  <a:gd name="T0" fmla="*/ 300 w 327"/>
                  <a:gd name="T1" fmla="*/ 405 h 1170"/>
                  <a:gd name="T2" fmla="*/ 322 w 327"/>
                  <a:gd name="T3" fmla="*/ 351 h 1170"/>
                  <a:gd name="T4" fmla="*/ 249 w 327"/>
                  <a:gd name="T5" fmla="*/ 212 h 1170"/>
                  <a:gd name="T6" fmla="*/ 172 w 327"/>
                  <a:gd name="T7" fmla="*/ 183 h 1170"/>
                  <a:gd name="T8" fmla="*/ 189 w 327"/>
                  <a:gd name="T9" fmla="*/ 160 h 1170"/>
                  <a:gd name="T10" fmla="*/ 198 w 327"/>
                  <a:gd name="T11" fmla="*/ 125 h 1170"/>
                  <a:gd name="T12" fmla="*/ 199 w 327"/>
                  <a:gd name="T13" fmla="*/ 94 h 1170"/>
                  <a:gd name="T14" fmla="*/ 196 w 327"/>
                  <a:gd name="T15" fmla="*/ 58 h 1170"/>
                  <a:gd name="T16" fmla="*/ 201 w 327"/>
                  <a:gd name="T17" fmla="*/ 35 h 1170"/>
                  <a:gd name="T18" fmla="*/ 106 w 327"/>
                  <a:gd name="T19" fmla="*/ 25 h 1170"/>
                  <a:gd name="T20" fmla="*/ 93 w 327"/>
                  <a:gd name="T21" fmla="*/ 121 h 1170"/>
                  <a:gd name="T22" fmla="*/ 99 w 327"/>
                  <a:gd name="T23" fmla="*/ 143 h 1170"/>
                  <a:gd name="T24" fmla="*/ 92 w 327"/>
                  <a:gd name="T25" fmla="*/ 152 h 1170"/>
                  <a:gd name="T26" fmla="*/ 73 w 327"/>
                  <a:gd name="T27" fmla="*/ 175 h 1170"/>
                  <a:gd name="T28" fmla="*/ 17 w 327"/>
                  <a:gd name="T29" fmla="*/ 198 h 1170"/>
                  <a:gd name="T30" fmla="*/ 7 w 327"/>
                  <a:gd name="T31" fmla="*/ 306 h 1170"/>
                  <a:gd name="T32" fmla="*/ 38 w 327"/>
                  <a:gd name="T33" fmla="*/ 379 h 1170"/>
                  <a:gd name="T34" fmla="*/ 54 w 327"/>
                  <a:gd name="T35" fmla="*/ 441 h 1170"/>
                  <a:gd name="T36" fmla="*/ 43 w 327"/>
                  <a:gd name="T37" fmla="*/ 569 h 1170"/>
                  <a:gd name="T38" fmla="*/ 60 w 327"/>
                  <a:gd name="T39" fmla="*/ 632 h 1170"/>
                  <a:gd name="T40" fmla="*/ 45 w 327"/>
                  <a:gd name="T41" fmla="*/ 832 h 1170"/>
                  <a:gd name="T42" fmla="*/ 37 w 327"/>
                  <a:gd name="T43" fmla="*/ 1097 h 1170"/>
                  <a:gd name="T44" fmla="*/ 42 w 327"/>
                  <a:gd name="T45" fmla="*/ 1121 h 1170"/>
                  <a:gd name="T46" fmla="*/ 40 w 327"/>
                  <a:gd name="T47" fmla="*/ 1160 h 1170"/>
                  <a:gd name="T48" fmla="*/ 99 w 327"/>
                  <a:gd name="T49" fmla="*/ 1138 h 1170"/>
                  <a:gd name="T50" fmla="*/ 90 w 327"/>
                  <a:gd name="T51" fmla="*/ 1105 h 1170"/>
                  <a:gd name="T52" fmla="*/ 117 w 327"/>
                  <a:gd name="T53" fmla="*/ 1007 h 1170"/>
                  <a:gd name="T54" fmla="*/ 152 w 327"/>
                  <a:gd name="T55" fmla="*/ 743 h 1170"/>
                  <a:gd name="T56" fmla="*/ 156 w 327"/>
                  <a:gd name="T57" fmla="*/ 835 h 1170"/>
                  <a:gd name="T58" fmla="*/ 152 w 327"/>
                  <a:gd name="T59" fmla="*/ 863 h 1170"/>
                  <a:gd name="T60" fmla="*/ 156 w 327"/>
                  <a:gd name="T61" fmla="*/ 1087 h 1170"/>
                  <a:gd name="T62" fmla="*/ 161 w 327"/>
                  <a:gd name="T63" fmla="*/ 1101 h 1170"/>
                  <a:gd name="T64" fmla="*/ 210 w 327"/>
                  <a:gd name="T65" fmla="*/ 1120 h 1170"/>
                  <a:gd name="T66" fmla="*/ 237 w 327"/>
                  <a:gd name="T67" fmla="*/ 1123 h 1170"/>
                  <a:gd name="T68" fmla="*/ 325 w 327"/>
                  <a:gd name="T69" fmla="*/ 1116 h 1170"/>
                  <a:gd name="T70" fmla="*/ 294 w 327"/>
                  <a:gd name="T71" fmla="*/ 1101 h 1170"/>
                  <a:gd name="T72" fmla="*/ 249 w 327"/>
                  <a:gd name="T73" fmla="*/ 1032 h 1170"/>
                  <a:gd name="T74" fmla="*/ 251 w 327"/>
                  <a:gd name="T75" fmla="*/ 1007 h 1170"/>
                  <a:gd name="T76" fmla="*/ 255 w 327"/>
                  <a:gd name="T77" fmla="*/ 781 h 1170"/>
                  <a:gd name="T78" fmla="*/ 289 w 327"/>
                  <a:gd name="T79" fmla="*/ 619 h 1170"/>
                  <a:gd name="T80" fmla="*/ 269 w 327"/>
                  <a:gd name="T81" fmla="*/ 488 h 1170"/>
                  <a:gd name="T82" fmla="*/ 245 w 327"/>
                  <a:gd name="T83" fmla="*/ 423 h 1170"/>
                  <a:gd name="T84" fmla="*/ 264 w 327"/>
                  <a:gd name="T85" fmla="*/ 423 h 1170"/>
                  <a:gd name="T86" fmla="*/ 269 w 327"/>
                  <a:gd name="T87" fmla="*/ 411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7" h="1170">
                    <a:moveTo>
                      <a:pt x="264" y="398"/>
                    </a:moveTo>
                    <a:cubicBezTo>
                      <a:pt x="264" y="398"/>
                      <a:pt x="293" y="405"/>
                      <a:pt x="300" y="405"/>
                    </a:cubicBezTo>
                    <a:cubicBezTo>
                      <a:pt x="307" y="405"/>
                      <a:pt x="313" y="399"/>
                      <a:pt x="320" y="381"/>
                    </a:cubicBezTo>
                    <a:cubicBezTo>
                      <a:pt x="326" y="362"/>
                      <a:pt x="327" y="359"/>
                      <a:pt x="322" y="351"/>
                    </a:cubicBezTo>
                    <a:cubicBezTo>
                      <a:pt x="318" y="343"/>
                      <a:pt x="300" y="310"/>
                      <a:pt x="287" y="296"/>
                    </a:cubicBezTo>
                    <a:cubicBezTo>
                      <a:pt x="274" y="283"/>
                      <a:pt x="259" y="229"/>
                      <a:pt x="249" y="212"/>
                    </a:cubicBezTo>
                    <a:cubicBezTo>
                      <a:pt x="239" y="196"/>
                      <a:pt x="232" y="202"/>
                      <a:pt x="218" y="200"/>
                    </a:cubicBezTo>
                    <a:cubicBezTo>
                      <a:pt x="204" y="197"/>
                      <a:pt x="178" y="189"/>
                      <a:pt x="172" y="183"/>
                    </a:cubicBezTo>
                    <a:cubicBezTo>
                      <a:pt x="166" y="177"/>
                      <a:pt x="168" y="165"/>
                      <a:pt x="168" y="165"/>
                    </a:cubicBezTo>
                    <a:cubicBezTo>
                      <a:pt x="168" y="165"/>
                      <a:pt x="184" y="163"/>
                      <a:pt x="189" y="160"/>
                    </a:cubicBezTo>
                    <a:cubicBezTo>
                      <a:pt x="194" y="156"/>
                      <a:pt x="194" y="144"/>
                      <a:pt x="194" y="140"/>
                    </a:cubicBezTo>
                    <a:cubicBezTo>
                      <a:pt x="194" y="136"/>
                      <a:pt x="198" y="132"/>
                      <a:pt x="198" y="125"/>
                    </a:cubicBezTo>
                    <a:cubicBezTo>
                      <a:pt x="199" y="118"/>
                      <a:pt x="203" y="116"/>
                      <a:pt x="200" y="102"/>
                    </a:cubicBezTo>
                    <a:cubicBezTo>
                      <a:pt x="199" y="97"/>
                      <a:pt x="198" y="99"/>
                      <a:pt x="199" y="94"/>
                    </a:cubicBezTo>
                    <a:cubicBezTo>
                      <a:pt x="199" y="89"/>
                      <a:pt x="205" y="85"/>
                      <a:pt x="204" y="81"/>
                    </a:cubicBezTo>
                    <a:cubicBezTo>
                      <a:pt x="203" y="78"/>
                      <a:pt x="201" y="66"/>
                      <a:pt x="196" y="58"/>
                    </a:cubicBezTo>
                    <a:cubicBezTo>
                      <a:pt x="207" y="53"/>
                      <a:pt x="207" y="53"/>
                      <a:pt x="207" y="53"/>
                    </a:cubicBezTo>
                    <a:cubicBezTo>
                      <a:pt x="207" y="53"/>
                      <a:pt x="208" y="45"/>
                      <a:pt x="201" y="35"/>
                    </a:cubicBezTo>
                    <a:cubicBezTo>
                      <a:pt x="194" y="25"/>
                      <a:pt x="169" y="0"/>
                      <a:pt x="135" y="4"/>
                    </a:cubicBezTo>
                    <a:cubicBezTo>
                      <a:pt x="101" y="9"/>
                      <a:pt x="106" y="25"/>
                      <a:pt x="106" y="25"/>
                    </a:cubicBezTo>
                    <a:cubicBezTo>
                      <a:pt x="106" y="25"/>
                      <a:pt x="89" y="23"/>
                      <a:pt x="83" y="40"/>
                    </a:cubicBezTo>
                    <a:cubicBezTo>
                      <a:pt x="77" y="56"/>
                      <a:pt x="90" y="112"/>
                      <a:pt x="93" y="121"/>
                    </a:cubicBezTo>
                    <a:cubicBezTo>
                      <a:pt x="97" y="128"/>
                      <a:pt x="104" y="133"/>
                      <a:pt x="104" y="133"/>
                    </a:cubicBezTo>
                    <a:cubicBezTo>
                      <a:pt x="99" y="143"/>
                      <a:pt x="99" y="143"/>
                      <a:pt x="99" y="143"/>
                    </a:cubicBezTo>
                    <a:cubicBezTo>
                      <a:pt x="98" y="143"/>
                      <a:pt x="98" y="143"/>
                      <a:pt x="98" y="143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85" y="151"/>
                      <a:pt x="85" y="151"/>
                      <a:pt x="85" y="151"/>
                    </a:cubicBezTo>
                    <a:cubicBezTo>
                      <a:pt x="85" y="151"/>
                      <a:pt x="76" y="171"/>
                      <a:pt x="73" y="175"/>
                    </a:cubicBezTo>
                    <a:cubicBezTo>
                      <a:pt x="70" y="177"/>
                      <a:pt x="54" y="185"/>
                      <a:pt x="45" y="188"/>
                    </a:cubicBezTo>
                    <a:cubicBezTo>
                      <a:pt x="37" y="191"/>
                      <a:pt x="31" y="195"/>
                      <a:pt x="17" y="198"/>
                    </a:cubicBezTo>
                    <a:cubicBezTo>
                      <a:pt x="3" y="201"/>
                      <a:pt x="0" y="220"/>
                      <a:pt x="0" y="232"/>
                    </a:cubicBezTo>
                    <a:cubicBezTo>
                      <a:pt x="0" y="244"/>
                      <a:pt x="4" y="288"/>
                      <a:pt x="7" y="306"/>
                    </a:cubicBezTo>
                    <a:cubicBezTo>
                      <a:pt x="10" y="324"/>
                      <a:pt x="33" y="364"/>
                      <a:pt x="39" y="370"/>
                    </a:cubicBezTo>
                    <a:cubicBezTo>
                      <a:pt x="39" y="370"/>
                      <a:pt x="36" y="373"/>
                      <a:pt x="38" y="379"/>
                    </a:cubicBezTo>
                    <a:cubicBezTo>
                      <a:pt x="38" y="385"/>
                      <a:pt x="49" y="394"/>
                      <a:pt x="49" y="394"/>
                    </a:cubicBezTo>
                    <a:cubicBezTo>
                      <a:pt x="54" y="441"/>
                      <a:pt x="54" y="441"/>
                      <a:pt x="54" y="441"/>
                    </a:cubicBezTo>
                    <a:cubicBezTo>
                      <a:pt x="54" y="441"/>
                      <a:pt x="50" y="458"/>
                      <a:pt x="46" y="470"/>
                    </a:cubicBezTo>
                    <a:cubicBezTo>
                      <a:pt x="46" y="470"/>
                      <a:pt x="44" y="549"/>
                      <a:pt x="43" y="569"/>
                    </a:cubicBezTo>
                    <a:cubicBezTo>
                      <a:pt x="41" y="590"/>
                      <a:pt x="38" y="629"/>
                      <a:pt x="38" y="629"/>
                    </a:cubicBezTo>
                    <a:cubicBezTo>
                      <a:pt x="38" y="629"/>
                      <a:pt x="58" y="626"/>
                      <a:pt x="60" y="632"/>
                    </a:cubicBezTo>
                    <a:cubicBezTo>
                      <a:pt x="60" y="632"/>
                      <a:pt x="66" y="758"/>
                      <a:pt x="61" y="786"/>
                    </a:cubicBezTo>
                    <a:cubicBezTo>
                      <a:pt x="56" y="813"/>
                      <a:pt x="49" y="820"/>
                      <a:pt x="45" y="832"/>
                    </a:cubicBezTo>
                    <a:cubicBezTo>
                      <a:pt x="42" y="844"/>
                      <a:pt x="39" y="1025"/>
                      <a:pt x="38" y="1052"/>
                    </a:cubicBezTo>
                    <a:cubicBezTo>
                      <a:pt x="37" y="1079"/>
                      <a:pt x="37" y="1097"/>
                      <a:pt x="37" y="1097"/>
                    </a:cubicBezTo>
                    <a:cubicBezTo>
                      <a:pt x="44" y="1102"/>
                      <a:pt x="44" y="1102"/>
                      <a:pt x="44" y="1102"/>
                    </a:cubicBezTo>
                    <a:cubicBezTo>
                      <a:pt x="44" y="1102"/>
                      <a:pt x="44" y="1113"/>
                      <a:pt x="42" y="1121"/>
                    </a:cubicBezTo>
                    <a:cubicBezTo>
                      <a:pt x="39" y="1128"/>
                      <a:pt x="39" y="1139"/>
                      <a:pt x="39" y="1144"/>
                    </a:cubicBezTo>
                    <a:cubicBezTo>
                      <a:pt x="38" y="1149"/>
                      <a:pt x="40" y="1160"/>
                      <a:pt x="40" y="1160"/>
                    </a:cubicBezTo>
                    <a:cubicBezTo>
                      <a:pt x="40" y="1160"/>
                      <a:pt x="71" y="1170"/>
                      <a:pt x="96" y="1163"/>
                    </a:cubicBezTo>
                    <a:cubicBezTo>
                      <a:pt x="96" y="1163"/>
                      <a:pt x="99" y="1149"/>
                      <a:pt x="99" y="1138"/>
                    </a:cubicBezTo>
                    <a:cubicBezTo>
                      <a:pt x="98" y="1127"/>
                      <a:pt x="98" y="1125"/>
                      <a:pt x="94" y="1119"/>
                    </a:cubicBezTo>
                    <a:cubicBezTo>
                      <a:pt x="90" y="1112"/>
                      <a:pt x="90" y="1105"/>
                      <a:pt x="90" y="1105"/>
                    </a:cubicBezTo>
                    <a:cubicBezTo>
                      <a:pt x="106" y="1105"/>
                      <a:pt x="106" y="1105"/>
                      <a:pt x="106" y="1105"/>
                    </a:cubicBezTo>
                    <a:cubicBezTo>
                      <a:pt x="117" y="1007"/>
                      <a:pt x="117" y="1007"/>
                      <a:pt x="117" y="1007"/>
                    </a:cubicBezTo>
                    <a:cubicBezTo>
                      <a:pt x="117" y="1007"/>
                      <a:pt x="130" y="902"/>
                      <a:pt x="132" y="885"/>
                    </a:cubicBezTo>
                    <a:cubicBezTo>
                      <a:pt x="134" y="868"/>
                      <a:pt x="152" y="751"/>
                      <a:pt x="152" y="743"/>
                    </a:cubicBezTo>
                    <a:cubicBezTo>
                      <a:pt x="152" y="736"/>
                      <a:pt x="156" y="739"/>
                      <a:pt x="156" y="741"/>
                    </a:cubicBezTo>
                    <a:cubicBezTo>
                      <a:pt x="157" y="743"/>
                      <a:pt x="151" y="829"/>
                      <a:pt x="156" y="835"/>
                    </a:cubicBezTo>
                    <a:cubicBezTo>
                      <a:pt x="162" y="842"/>
                      <a:pt x="160" y="843"/>
                      <a:pt x="160" y="844"/>
                    </a:cubicBezTo>
                    <a:cubicBezTo>
                      <a:pt x="160" y="846"/>
                      <a:pt x="152" y="855"/>
                      <a:pt x="152" y="863"/>
                    </a:cubicBezTo>
                    <a:cubicBezTo>
                      <a:pt x="152" y="871"/>
                      <a:pt x="160" y="988"/>
                      <a:pt x="157" y="1011"/>
                    </a:cubicBezTo>
                    <a:cubicBezTo>
                      <a:pt x="156" y="1034"/>
                      <a:pt x="160" y="1079"/>
                      <a:pt x="156" y="1087"/>
                    </a:cubicBezTo>
                    <a:cubicBezTo>
                      <a:pt x="153" y="1094"/>
                      <a:pt x="157" y="1098"/>
                      <a:pt x="157" y="1098"/>
                    </a:cubicBezTo>
                    <a:cubicBezTo>
                      <a:pt x="161" y="1101"/>
                      <a:pt x="161" y="1101"/>
                      <a:pt x="161" y="1101"/>
                    </a:cubicBezTo>
                    <a:cubicBezTo>
                      <a:pt x="160" y="1120"/>
                      <a:pt x="160" y="1120"/>
                      <a:pt x="160" y="1120"/>
                    </a:cubicBezTo>
                    <a:cubicBezTo>
                      <a:pt x="210" y="1120"/>
                      <a:pt x="210" y="1120"/>
                      <a:pt x="210" y="1120"/>
                    </a:cubicBezTo>
                    <a:cubicBezTo>
                      <a:pt x="210" y="1120"/>
                      <a:pt x="210" y="1117"/>
                      <a:pt x="217" y="1116"/>
                    </a:cubicBezTo>
                    <a:cubicBezTo>
                      <a:pt x="225" y="1115"/>
                      <a:pt x="226" y="1121"/>
                      <a:pt x="237" y="1123"/>
                    </a:cubicBezTo>
                    <a:cubicBezTo>
                      <a:pt x="248" y="1125"/>
                      <a:pt x="281" y="1127"/>
                      <a:pt x="297" y="1123"/>
                    </a:cubicBezTo>
                    <a:cubicBezTo>
                      <a:pt x="313" y="1119"/>
                      <a:pt x="325" y="1116"/>
                      <a:pt x="325" y="1116"/>
                    </a:cubicBezTo>
                    <a:cubicBezTo>
                      <a:pt x="325" y="1116"/>
                      <a:pt x="324" y="1112"/>
                      <a:pt x="322" y="1109"/>
                    </a:cubicBezTo>
                    <a:cubicBezTo>
                      <a:pt x="320" y="1106"/>
                      <a:pt x="311" y="1099"/>
                      <a:pt x="294" y="1101"/>
                    </a:cubicBezTo>
                    <a:cubicBezTo>
                      <a:pt x="277" y="1103"/>
                      <a:pt x="253" y="1089"/>
                      <a:pt x="253" y="1083"/>
                    </a:cubicBezTo>
                    <a:cubicBezTo>
                      <a:pt x="253" y="1077"/>
                      <a:pt x="252" y="1039"/>
                      <a:pt x="249" y="1032"/>
                    </a:cubicBezTo>
                    <a:cubicBezTo>
                      <a:pt x="246" y="1026"/>
                      <a:pt x="243" y="1028"/>
                      <a:pt x="243" y="1020"/>
                    </a:cubicBezTo>
                    <a:cubicBezTo>
                      <a:pt x="243" y="1011"/>
                      <a:pt x="251" y="1011"/>
                      <a:pt x="251" y="1007"/>
                    </a:cubicBezTo>
                    <a:cubicBezTo>
                      <a:pt x="251" y="1004"/>
                      <a:pt x="252" y="897"/>
                      <a:pt x="249" y="885"/>
                    </a:cubicBezTo>
                    <a:cubicBezTo>
                      <a:pt x="247" y="873"/>
                      <a:pt x="253" y="801"/>
                      <a:pt x="255" y="781"/>
                    </a:cubicBezTo>
                    <a:cubicBezTo>
                      <a:pt x="257" y="761"/>
                      <a:pt x="267" y="641"/>
                      <a:pt x="266" y="629"/>
                    </a:cubicBezTo>
                    <a:cubicBezTo>
                      <a:pt x="289" y="619"/>
                      <a:pt x="289" y="619"/>
                      <a:pt x="289" y="619"/>
                    </a:cubicBezTo>
                    <a:cubicBezTo>
                      <a:pt x="289" y="619"/>
                      <a:pt x="267" y="496"/>
                      <a:pt x="261" y="490"/>
                    </a:cubicBezTo>
                    <a:cubicBezTo>
                      <a:pt x="269" y="488"/>
                      <a:pt x="269" y="488"/>
                      <a:pt x="269" y="488"/>
                    </a:cubicBezTo>
                    <a:cubicBezTo>
                      <a:pt x="269" y="488"/>
                      <a:pt x="263" y="477"/>
                      <a:pt x="254" y="465"/>
                    </a:cubicBezTo>
                    <a:cubicBezTo>
                      <a:pt x="245" y="453"/>
                      <a:pt x="245" y="423"/>
                      <a:pt x="245" y="423"/>
                    </a:cubicBezTo>
                    <a:cubicBezTo>
                      <a:pt x="245" y="423"/>
                      <a:pt x="249" y="421"/>
                      <a:pt x="254" y="423"/>
                    </a:cubicBezTo>
                    <a:cubicBezTo>
                      <a:pt x="259" y="424"/>
                      <a:pt x="260" y="430"/>
                      <a:pt x="264" y="423"/>
                    </a:cubicBezTo>
                    <a:cubicBezTo>
                      <a:pt x="268" y="415"/>
                      <a:pt x="264" y="413"/>
                      <a:pt x="264" y="413"/>
                    </a:cubicBezTo>
                    <a:cubicBezTo>
                      <a:pt x="264" y="413"/>
                      <a:pt x="269" y="415"/>
                      <a:pt x="269" y="411"/>
                    </a:cubicBezTo>
                    <a:lnTo>
                      <a:pt x="264" y="3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57"/>
              <p:cNvSpPr>
                <a:spLocks/>
              </p:cNvSpPr>
              <p:nvPr/>
            </p:nvSpPr>
            <p:spPr bwMode="gray">
              <a:xfrm>
                <a:off x="8025606" y="7830003"/>
                <a:ext cx="73025" cy="96838"/>
              </a:xfrm>
              <a:custGeom>
                <a:avLst/>
                <a:gdLst>
                  <a:gd name="T0" fmla="*/ 31 w 39"/>
                  <a:gd name="T1" fmla="*/ 19 h 52"/>
                  <a:gd name="T2" fmla="*/ 6 w 39"/>
                  <a:gd name="T3" fmla="*/ 2 h 52"/>
                  <a:gd name="T4" fmla="*/ 13 w 39"/>
                  <a:gd name="T5" fmla="*/ 29 h 52"/>
                  <a:gd name="T6" fmla="*/ 0 w 39"/>
                  <a:gd name="T7" fmla="*/ 40 h 52"/>
                  <a:gd name="T8" fmla="*/ 25 w 39"/>
                  <a:gd name="T9" fmla="*/ 52 h 52"/>
                  <a:gd name="T10" fmla="*/ 31 w 39"/>
                  <a:gd name="T11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2">
                    <a:moveTo>
                      <a:pt x="31" y="19"/>
                    </a:moveTo>
                    <a:cubicBezTo>
                      <a:pt x="23" y="8"/>
                      <a:pt x="13" y="0"/>
                      <a:pt x="6" y="2"/>
                    </a:cubicBezTo>
                    <a:cubicBezTo>
                      <a:pt x="6" y="2"/>
                      <a:pt x="17" y="19"/>
                      <a:pt x="13" y="29"/>
                    </a:cubicBezTo>
                    <a:cubicBezTo>
                      <a:pt x="8" y="39"/>
                      <a:pt x="0" y="40"/>
                      <a:pt x="0" y="40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6" y="51"/>
                      <a:pt x="39" y="30"/>
                      <a:pt x="31" y="1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58"/>
              <p:cNvSpPr>
                <a:spLocks/>
              </p:cNvSpPr>
              <p:nvPr/>
            </p:nvSpPr>
            <p:spPr bwMode="gray">
              <a:xfrm>
                <a:off x="7963693" y="7558541"/>
                <a:ext cx="36513" cy="160338"/>
              </a:xfrm>
              <a:custGeom>
                <a:avLst/>
                <a:gdLst>
                  <a:gd name="T0" fmla="*/ 15 w 19"/>
                  <a:gd name="T1" fmla="*/ 42 h 85"/>
                  <a:gd name="T2" fmla="*/ 15 w 19"/>
                  <a:gd name="T3" fmla="*/ 19 h 85"/>
                  <a:gd name="T4" fmla="*/ 13 w 19"/>
                  <a:gd name="T5" fmla="*/ 0 h 85"/>
                  <a:gd name="T6" fmla="*/ 0 w 19"/>
                  <a:gd name="T7" fmla="*/ 20 h 85"/>
                  <a:gd name="T8" fmla="*/ 9 w 19"/>
                  <a:gd name="T9" fmla="*/ 43 h 85"/>
                  <a:gd name="T10" fmla="*/ 19 w 19"/>
                  <a:gd name="T11" fmla="*/ 85 h 85"/>
                  <a:gd name="T12" fmla="*/ 15 w 19"/>
                  <a:gd name="T13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85">
                    <a:moveTo>
                      <a:pt x="15" y="42"/>
                    </a:move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2"/>
                      <a:pt x="13" y="0"/>
                      <a:pt x="13" y="0"/>
                    </a:cubicBezTo>
                    <a:cubicBezTo>
                      <a:pt x="13" y="0"/>
                      <a:pt x="8" y="19"/>
                      <a:pt x="0" y="20"/>
                    </a:cubicBezTo>
                    <a:cubicBezTo>
                      <a:pt x="0" y="20"/>
                      <a:pt x="12" y="32"/>
                      <a:pt x="9" y="43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19" y="85"/>
                      <a:pt x="14" y="54"/>
                      <a:pt x="15" y="4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59"/>
              <p:cNvSpPr>
                <a:spLocks/>
              </p:cNvSpPr>
              <p:nvPr/>
            </p:nvSpPr>
            <p:spPr bwMode="gray">
              <a:xfrm>
                <a:off x="7839868" y="7522028"/>
                <a:ext cx="123825" cy="173038"/>
              </a:xfrm>
              <a:custGeom>
                <a:avLst/>
                <a:gdLst>
                  <a:gd name="T0" fmla="*/ 49 w 66"/>
                  <a:gd name="T1" fmla="*/ 64 h 92"/>
                  <a:gd name="T2" fmla="*/ 58 w 66"/>
                  <a:gd name="T3" fmla="*/ 41 h 92"/>
                  <a:gd name="T4" fmla="*/ 17 w 66"/>
                  <a:gd name="T5" fmla="*/ 11 h 92"/>
                  <a:gd name="T6" fmla="*/ 6 w 66"/>
                  <a:gd name="T7" fmla="*/ 1 h 92"/>
                  <a:gd name="T8" fmla="*/ 0 w 66"/>
                  <a:gd name="T9" fmla="*/ 9 h 92"/>
                  <a:gd name="T10" fmla="*/ 45 w 66"/>
                  <a:gd name="T11" fmla="*/ 66 h 92"/>
                  <a:gd name="T12" fmla="*/ 66 w 66"/>
                  <a:gd name="T13" fmla="*/ 92 h 92"/>
                  <a:gd name="T14" fmla="*/ 62 w 66"/>
                  <a:gd name="T15" fmla="*/ 77 h 92"/>
                  <a:gd name="T16" fmla="*/ 49 w 66"/>
                  <a:gd name="T17" fmla="*/ 6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92">
                    <a:moveTo>
                      <a:pt x="49" y="64"/>
                    </a:move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1"/>
                      <a:pt x="25" y="18"/>
                      <a:pt x="17" y="11"/>
                    </a:cubicBezTo>
                    <a:cubicBezTo>
                      <a:pt x="8" y="2"/>
                      <a:pt x="6" y="0"/>
                      <a:pt x="6" y="1"/>
                    </a:cubicBezTo>
                    <a:cubicBezTo>
                      <a:pt x="5" y="1"/>
                      <a:pt x="0" y="9"/>
                      <a:pt x="0" y="9"/>
                    </a:cubicBezTo>
                    <a:cubicBezTo>
                      <a:pt x="0" y="9"/>
                      <a:pt x="41" y="55"/>
                      <a:pt x="45" y="66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3" y="82"/>
                      <a:pt x="62" y="77"/>
                    </a:cubicBezTo>
                    <a:cubicBezTo>
                      <a:pt x="61" y="72"/>
                      <a:pt x="49" y="64"/>
                      <a:pt x="49" y="6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1" name="Group 120"/>
          <p:cNvGrpSpPr/>
          <p:nvPr/>
        </p:nvGrpSpPr>
        <p:grpSpPr bwMode="gray">
          <a:xfrm>
            <a:off x="1588972" y="1085497"/>
            <a:ext cx="580891" cy="2036291"/>
            <a:chOff x="-2670969" y="7385503"/>
            <a:chExt cx="581025" cy="2036763"/>
          </a:xfrm>
        </p:grpSpPr>
        <p:sp>
          <p:nvSpPr>
            <p:cNvPr id="2054" name="Freeform 15"/>
            <p:cNvSpPr>
              <a:spLocks noEditPoints="1"/>
            </p:cNvSpPr>
            <p:nvPr/>
          </p:nvSpPr>
          <p:spPr bwMode="gray">
            <a:xfrm>
              <a:off x="-2670969" y="7385503"/>
              <a:ext cx="571500" cy="2036763"/>
            </a:xfrm>
            <a:custGeom>
              <a:avLst/>
              <a:gdLst>
                <a:gd name="T0" fmla="*/ 303 w 305"/>
                <a:gd name="T1" fmla="*/ 516 h 1087"/>
                <a:gd name="T2" fmla="*/ 297 w 305"/>
                <a:gd name="T3" fmla="*/ 392 h 1087"/>
                <a:gd name="T4" fmla="*/ 285 w 305"/>
                <a:gd name="T5" fmla="*/ 269 h 1087"/>
                <a:gd name="T6" fmla="*/ 256 w 305"/>
                <a:gd name="T7" fmla="*/ 187 h 1087"/>
                <a:gd name="T8" fmla="*/ 194 w 305"/>
                <a:gd name="T9" fmla="*/ 150 h 1087"/>
                <a:gd name="T10" fmla="*/ 186 w 305"/>
                <a:gd name="T11" fmla="*/ 123 h 1087"/>
                <a:gd name="T12" fmla="*/ 199 w 305"/>
                <a:gd name="T13" fmla="*/ 103 h 1087"/>
                <a:gd name="T14" fmla="*/ 204 w 305"/>
                <a:gd name="T15" fmla="*/ 83 h 1087"/>
                <a:gd name="T16" fmla="*/ 196 w 305"/>
                <a:gd name="T17" fmla="*/ 27 h 1087"/>
                <a:gd name="T18" fmla="*/ 168 w 305"/>
                <a:gd name="T19" fmla="*/ 3 h 1087"/>
                <a:gd name="T20" fmla="*/ 121 w 305"/>
                <a:gd name="T21" fmla="*/ 12 h 1087"/>
                <a:gd name="T22" fmla="*/ 105 w 305"/>
                <a:gd name="T23" fmla="*/ 45 h 1087"/>
                <a:gd name="T24" fmla="*/ 105 w 305"/>
                <a:gd name="T25" fmla="*/ 86 h 1087"/>
                <a:gd name="T26" fmla="*/ 109 w 305"/>
                <a:gd name="T27" fmla="*/ 107 h 1087"/>
                <a:gd name="T28" fmla="*/ 121 w 305"/>
                <a:gd name="T29" fmla="*/ 129 h 1087"/>
                <a:gd name="T30" fmla="*/ 96 w 305"/>
                <a:gd name="T31" fmla="*/ 165 h 1087"/>
                <a:gd name="T32" fmla="*/ 37 w 305"/>
                <a:gd name="T33" fmla="*/ 195 h 1087"/>
                <a:gd name="T34" fmla="*/ 18 w 305"/>
                <a:gd name="T35" fmla="*/ 256 h 1087"/>
                <a:gd name="T36" fmla="*/ 7 w 305"/>
                <a:gd name="T37" fmla="*/ 389 h 1087"/>
                <a:gd name="T38" fmla="*/ 2 w 305"/>
                <a:gd name="T39" fmla="*/ 520 h 1087"/>
                <a:gd name="T40" fmla="*/ 9 w 305"/>
                <a:gd name="T41" fmla="*/ 570 h 1087"/>
                <a:gd name="T42" fmla="*/ 47 w 305"/>
                <a:gd name="T43" fmla="*/ 643 h 1087"/>
                <a:gd name="T44" fmla="*/ 38 w 305"/>
                <a:gd name="T45" fmla="*/ 616 h 1087"/>
                <a:gd name="T46" fmla="*/ 43 w 305"/>
                <a:gd name="T47" fmla="*/ 620 h 1087"/>
                <a:gd name="T48" fmla="*/ 61 w 305"/>
                <a:gd name="T49" fmla="*/ 691 h 1087"/>
                <a:gd name="T50" fmla="*/ 83 w 305"/>
                <a:gd name="T51" fmla="*/ 727 h 1087"/>
                <a:gd name="T52" fmla="*/ 82 w 305"/>
                <a:gd name="T53" fmla="*/ 823 h 1087"/>
                <a:gd name="T54" fmla="*/ 96 w 305"/>
                <a:gd name="T55" fmla="*/ 940 h 1087"/>
                <a:gd name="T56" fmla="*/ 101 w 305"/>
                <a:gd name="T57" fmla="*/ 1012 h 1087"/>
                <a:gd name="T58" fmla="*/ 88 w 305"/>
                <a:gd name="T59" fmla="*/ 1045 h 1087"/>
                <a:gd name="T60" fmla="*/ 92 w 305"/>
                <a:gd name="T61" fmla="*/ 1084 h 1087"/>
                <a:gd name="T62" fmla="*/ 129 w 305"/>
                <a:gd name="T63" fmla="*/ 1067 h 1087"/>
                <a:gd name="T64" fmla="*/ 137 w 305"/>
                <a:gd name="T65" fmla="*/ 1049 h 1087"/>
                <a:gd name="T66" fmla="*/ 147 w 305"/>
                <a:gd name="T67" fmla="*/ 1011 h 1087"/>
                <a:gd name="T68" fmla="*/ 140 w 305"/>
                <a:gd name="T69" fmla="*/ 939 h 1087"/>
                <a:gd name="T70" fmla="*/ 148 w 305"/>
                <a:gd name="T71" fmla="*/ 822 h 1087"/>
                <a:gd name="T72" fmla="*/ 151 w 305"/>
                <a:gd name="T73" fmla="*/ 763 h 1087"/>
                <a:gd name="T74" fmla="*/ 154 w 305"/>
                <a:gd name="T75" fmla="*/ 729 h 1087"/>
                <a:gd name="T76" fmla="*/ 161 w 305"/>
                <a:gd name="T77" fmla="*/ 824 h 1087"/>
                <a:gd name="T78" fmla="*/ 165 w 305"/>
                <a:gd name="T79" fmla="*/ 921 h 1087"/>
                <a:gd name="T80" fmla="*/ 160 w 305"/>
                <a:gd name="T81" fmla="*/ 1003 h 1087"/>
                <a:gd name="T82" fmla="*/ 156 w 305"/>
                <a:gd name="T83" fmla="*/ 1036 h 1087"/>
                <a:gd name="T84" fmla="*/ 180 w 305"/>
                <a:gd name="T85" fmla="*/ 1083 h 1087"/>
                <a:gd name="T86" fmla="*/ 219 w 305"/>
                <a:gd name="T87" fmla="*/ 1067 h 1087"/>
                <a:gd name="T88" fmla="*/ 198 w 305"/>
                <a:gd name="T89" fmla="*/ 1018 h 1087"/>
                <a:gd name="T90" fmla="*/ 200 w 305"/>
                <a:gd name="T91" fmla="*/ 975 h 1087"/>
                <a:gd name="T92" fmla="*/ 227 w 305"/>
                <a:gd name="T93" fmla="*/ 835 h 1087"/>
                <a:gd name="T94" fmla="*/ 224 w 305"/>
                <a:gd name="T95" fmla="*/ 739 h 1087"/>
                <a:gd name="T96" fmla="*/ 242 w 305"/>
                <a:gd name="T97" fmla="*/ 713 h 1087"/>
                <a:gd name="T98" fmla="*/ 258 w 305"/>
                <a:gd name="T99" fmla="*/ 616 h 1087"/>
                <a:gd name="T100" fmla="*/ 289 w 305"/>
                <a:gd name="T101" fmla="*/ 602 h 1087"/>
                <a:gd name="T102" fmla="*/ 288 w 305"/>
                <a:gd name="T103" fmla="*/ 572 h 1087"/>
                <a:gd name="T104" fmla="*/ 73 w 305"/>
                <a:gd name="T105" fmla="*/ 408 h 1087"/>
                <a:gd name="T106" fmla="*/ 69 w 305"/>
                <a:gd name="T107" fmla="*/ 396 h 1087"/>
                <a:gd name="T108" fmla="*/ 67 w 305"/>
                <a:gd name="T109" fmla="*/ 304 h 1087"/>
                <a:gd name="T110" fmla="*/ 82 w 305"/>
                <a:gd name="T111" fmla="*/ 388 h 1087"/>
                <a:gd name="T112" fmla="*/ 247 w 305"/>
                <a:gd name="T113" fmla="*/ 441 h 1087"/>
                <a:gd name="T114" fmla="*/ 228 w 305"/>
                <a:gd name="T115" fmla="*/ 387 h 1087"/>
                <a:gd name="T116" fmla="*/ 239 w 305"/>
                <a:gd name="T117" fmla="*/ 312 h 1087"/>
                <a:gd name="T118" fmla="*/ 239 w 305"/>
                <a:gd name="T119" fmla="*/ 394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5" h="1087">
                  <a:moveTo>
                    <a:pt x="305" y="569"/>
                  </a:moveTo>
                  <a:cubicBezTo>
                    <a:pt x="305" y="567"/>
                    <a:pt x="304" y="530"/>
                    <a:pt x="303" y="516"/>
                  </a:cubicBezTo>
                  <a:cubicBezTo>
                    <a:pt x="302" y="501"/>
                    <a:pt x="301" y="470"/>
                    <a:pt x="300" y="455"/>
                  </a:cubicBezTo>
                  <a:cubicBezTo>
                    <a:pt x="299" y="440"/>
                    <a:pt x="297" y="405"/>
                    <a:pt x="297" y="392"/>
                  </a:cubicBezTo>
                  <a:cubicBezTo>
                    <a:pt x="298" y="378"/>
                    <a:pt x="294" y="338"/>
                    <a:pt x="293" y="323"/>
                  </a:cubicBezTo>
                  <a:cubicBezTo>
                    <a:pt x="292" y="308"/>
                    <a:pt x="284" y="278"/>
                    <a:pt x="285" y="269"/>
                  </a:cubicBezTo>
                  <a:cubicBezTo>
                    <a:pt x="286" y="261"/>
                    <a:pt x="286" y="235"/>
                    <a:pt x="285" y="216"/>
                  </a:cubicBezTo>
                  <a:cubicBezTo>
                    <a:pt x="284" y="197"/>
                    <a:pt x="265" y="190"/>
                    <a:pt x="256" y="187"/>
                  </a:cubicBezTo>
                  <a:cubicBezTo>
                    <a:pt x="248" y="183"/>
                    <a:pt x="224" y="173"/>
                    <a:pt x="220" y="171"/>
                  </a:cubicBezTo>
                  <a:cubicBezTo>
                    <a:pt x="216" y="168"/>
                    <a:pt x="197" y="153"/>
                    <a:pt x="194" y="150"/>
                  </a:cubicBezTo>
                  <a:cubicBezTo>
                    <a:pt x="191" y="147"/>
                    <a:pt x="184" y="141"/>
                    <a:pt x="184" y="141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9" y="120"/>
                    <a:pt x="193" y="109"/>
                    <a:pt x="193" y="109"/>
                  </a:cubicBezTo>
                  <a:cubicBezTo>
                    <a:pt x="196" y="111"/>
                    <a:pt x="199" y="106"/>
                    <a:pt x="199" y="103"/>
                  </a:cubicBezTo>
                  <a:cubicBezTo>
                    <a:pt x="199" y="101"/>
                    <a:pt x="201" y="97"/>
                    <a:pt x="201" y="95"/>
                  </a:cubicBezTo>
                  <a:cubicBezTo>
                    <a:pt x="201" y="94"/>
                    <a:pt x="203" y="88"/>
                    <a:pt x="204" y="83"/>
                  </a:cubicBezTo>
                  <a:cubicBezTo>
                    <a:pt x="206" y="79"/>
                    <a:pt x="208" y="60"/>
                    <a:pt x="210" y="53"/>
                  </a:cubicBezTo>
                  <a:cubicBezTo>
                    <a:pt x="211" y="45"/>
                    <a:pt x="199" y="29"/>
                    <a:pt x="196" y="27"/>
                  </a:cubicBezTo>
                  <a:cubicBezTo>
                    <a:pt x="192" y="25"/>
                    <a:pt x="186" y="17"/>
                    <a:pt x="182" y="13"/>
                  </a:cubicBezTo>
                  <a:cubicBezTo>
                    <a:pt x="178" y="10"/>
                    <a:pt x="171" y="5"/>
                    <a:pt x="168" y="3"/>
                  </a:cubicBezTo>
                  <a:cubicBezTo>
                    <a:pt x="164" y="1"/>
                    <a:pt x="152" y="0"/>
                    <a:pt x="146" y="1"/>
                  </a:cubicBezTo>
                  <a:cubicBezTo>
                    <a:pt x="140" y="3"/>
                    <a:pt x="127" y="7"/>
                    <a:pt x="121" y="12"/>
                  </a:cubicBezTo>
                  <a:cubicBezTo>
                    <a:pt x="115" y="18"/>
                    <a:pt x="111" y="26"/>
                    <a:pt x="107" y="30"/>
                  </a:cubicBezTo>
                  <a:cubicBezTo>
                    <a:pt x="104" y="34"/>
                    <a:pt x="104" y="41"/>
                    <a:pt x="105" y="45"/>
                  </a:cubicBezTo>
                  <a:cubicBezTo>
                    <a:pt x="105" y="49"/>
                    <a:pt x="100" y="53"/>
                    <a:pt x="100" y="62"/>
                  </a:cubicBezTo>
                  <a:cubicBezTo>
                    <a:pt x="100" y="72"/>
                    <a:pt x="106" y="83"/>
                    <a:pt x="105" y="86"/>
                  </a:cubicBezTo>
                  <a:cubicBezTo>
                    <a:pt x="104" y="88"/>
                    <a:pt x="103" y="97"/>
                    <a:pt x="105" y="100"/>
                  </a:cubicBezTo>
                  <a:cubicBezTo>
                    <a:pt x="106" y="102"/>
                    <a:pt x="108" y="104"/>
                    <a:pt x="109" y="107"/>
                  </a:cubicBezTo>
                  <a:cubicBezTo>
                    <a:pt x="111" y="110"/>
                    <a:pt x="114" y="111"/>
                    <a:pt x="114" y="111"/>
                  </a:cubicBezTo>
                  <a:cubicBezTo>
                    <a:pt x="116" y="121"/>
                    <a:pt x="121" y="129"/>
                    <a:pt x="121" y="129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6"/>
                    <a:pt x="104" y="159"/>
                    <a:pt x="96" y="165"/>
                  </a:cubicBezTo>
                  <a:cubicBezTo>
                    <a:pt x="88" y="171"/>
                    <a:pt x="80" y="178"/>
                    <a:pt x="71" y="181"/>
                  </a:cubicBezTo>
                  <a:cubicBezTo>
                    <a:pt x="63" y="184"/>
                    <a:pt x="48" y="189"/>
                    <a:pt x="37" y="195"/>
                  </a:cubicBezTo>
                  <a:cubicBezTo>
                    <a:pt x="27" y="201"/>
                    <a:pt x="23" y="212"/>
                    <a:pt x="23" y="219"/>
                  </a:cubicBezTo>
                  <a:cubicBezTo>
                    <a:pt x="23" y="226"/>
                    <a:pt x="22" y="248"/>
                    <a:pt x="18" y="256"/>
                  </a:cubicBezTo>
                  <a:cubicBezTo>
                    <a:pt x="15" y="263"/>
                    <a:pt x="11" y="296"/>
                    <a:pt x="11" y="314"/>
                  </a:cubicBezTo>
                  <a:cubicBezTo>
                    <a:pt x="10" y="332"/>
                    <a:pt x="7" y="370"/>
                    <a:pt x="7" y="389"/>
                  </a:cubicBezTo>
                  <a:cubicBezTo>
                    <a:pt x="6" y="408"/>
                    <a:pt x="4" y="433"/>
                    <a:pt x="2" y="446"/>
                  </a:cubicBezTo>
                  <a:cubicBezTo>
                    <a:pt x="0" y="459"/>
                    <a:pt x="2" y="519"/>
                    <a:pt x="2" y="520"/>
                  </a:cubicBezTo>
                  <a:cubicBezTo>
                    <a:pt x="2" y="521"/>
                    <a:pt x="3" y="565"/>
                    <a:pt x="5" y="568"/>
                  </a:cubicBezTo>
                  <a:cubicBezTo>
                    <a:pt x="6" y="571"/>
                    <a:pt x="9" y="570"/>
                    <a:pt x="9" y="570"/>
                  </a:cubicBezTo>
                  <a:cubicBezTo>
                    <a:pt x="4" y="584"/>
                    <a:pt x="9" y="603"/>
                    <a:pt x="12" y="614"/>
                  </a:cubicBezTo>
                  <a:cubicBezTo>
                    <a:pt x="15" y="626"/>
                    <a:pt x="44" y="642"/>
                    <a:pt x="47" y="643"/>
                  </a:cubicBezTo>
                  <a:cubicBezTo>
                    <a:pt x="49" y="644"/>
                    <a:pt x="50" y="637"/>
                    <a:pt x="48" y="635"/>
                  </a:cubicBezTo>
                  <a:cubicBezTo>
                    <a:pt x="45" y="633"/>
                    <a:pt x="39" y="625"/>
                    <a:pt x="38" y="616"/>
                  </a:cubicBezTo>
                  <a:cubicBezTo>
                    <a:pt x="36" y="606"/>
                    <a:pt x="42" y="596"/>
                    <a:pt x="42" y="596"/>
                  </a:cubicBezTo>
                  <a:cubicBezTo>
                    <a:pt x="42" y="596"/>
                    <a:pt x="43" y="614"/>
                    <a:pt x="43" y="620"/>
                  </a:cubicBezTo>
                  <a:cubicBezTo>
                    <a:pt x="44" y="626"/>
                    <a:pt x="52" y="628"/>
                    <a:pt x="52" y="628"/>
                  </a:cubicBezTo>
                  <a:cubicBezTo>
                    <a:pt x="52" y="652"/>
                    <a:pt x="59" y="682"/>
                    <a:pt x="61" y="691"/>
                  </a:cubicBezTo>
                  <a:cubicBezTo>
                    <a:pt x="63" y="700"/>
                    <a:pt x="61" y="719"/>
                    <a:pt x="64" y="721"/>
                  </a:cubicBezTo>
                  <a:cubicBezTo>
                    <a:pt x="67" y="723"/>
                    <a:pt x="83" y="727"/>
                    <a:pt x="83" y="727"/>
                  </a:cubicBezTo>
                  <a:cubicBezTo>
                    <a:pt x="81" y="743"/>
                    <a:pt x="87" y="762"/>
                    <a:pt x="85" y="771"/>
                  </a:cubicBezTo>
                  <a:cubicBezTo>
                    <a:pt x="84" y="780"/>
                    <a:pt x="83" y="806"/>
                    <a:pt x="82" y="823"/>
                  </a:cubicBezTo>
                  <a:cubicBezTo>
                    <a:pt x="82" y="841"/>
                    <a:pt x="87" y="874"/>
                    <a:pt x="90" y="888"/>
                  </a:cubicBezTo>
                  <a:cubicBezTo>
                    <a:pt x="92" y="902"/>
                    <a:pt x="94" y="926"/>
                    <a:pt x="96" y="940"/>
                  </a:cubicBezTo>
                  <a:cubicBezTo>
                    <a:pt x="98" y="955"/>
                    <a:pt x="107" y="986"/>
                    <a:pt x="107" y="992"/>
                  </a:cubicBezTo>
                  <a:cubicBezTo>
                    <a:pt x="107" y="998"/>
                    <a:pt x="101" y="1007"/>
                    <a:pt x="101" y="1012"/>
                  </a:cubicBezTo>
                  <a:cubicBezTo>
                    <a:pt x="101" y="1017"/>
                    <a:pt x="104" y="1016"/>
                    <a:pt x="104" y="1019"/>
                  </a:cubicBezTo>
                  <a:cubicBezTo>
                    <a:pt x="104" y="1022"/>
                    <a:pt x="91" y="1041"/>
                    <a:pt x="88" y="1045"/>
                  </a:cubicBezTo>
                  <a:cubicBezTo>
                    <a:pt x="84" y="1050"/>
                    <a:pt x="78" y="1055"/>
                    <a:pt x="76" y="1066"/>
                  </a:cubicBezTo>
                  <a:cubicBezTo>
                    <a:pt x="73" y="1077"/>
                    <a:pt x="85" y="1083"/>
                    <a:pt x="92" y="1084"/>
                  </a:cubicBezTo>
                  <a:cubicBezTo>
                    <a:pt x="99" y="1085"/>
                    <a:pt x="109" y="1083"/>
                    <a:pt x="115" y="1081"/>
                  </a:cubicBezTo>
                  <a:cubicBezTo>
                    <a:pt x="121" y="1080"/>
                    <a:pt x="129" y="1067"/>
                    <a:pt x="129" y="1067"/>
                  </a:cubicBezTo>
                  <a:cubicBezTo>
                    <a:pt x="137" y="1065"/>
                    <a:pt x="137" y="1065"/>
                    <a:pt x="137" y="1065"/>
                  </a:cubicBezTo>
                  <a:cubicBezTo>
                    <a:pt x="137" y="1049"/>
                    <a:pt x="137" y="1049"/>
                    <a:pt x="137" y="1049"/>
                  </a:cubicBezTo>
                  <a:cubicBezTo>
                    <a:pt x="138" y="1045"/>
                    <a:pt x="143" y="1039"/>
                    <a:pt x="147" y="1034"/>
                  </a:cubicBezTo>
                  <a:cubicBezTo>
                    <a:pt x="151" y="1028"/>
                    <a:pt x="148" y="1014"/>
                    <a:pt x="147" y="1011"/>
                  </a:cubicBezTo>
                  <a:cubicBezTo>
                    <a:pt x="145" y="1008"/>
                    <a:pt x="141" y="1004"/>
                    <a:pt x="141" y="1004"/>
                  </a:cubicBezTo>
                  <a:cubicBezTo>
                    <a:pt x="140" y="998"/>
                    <a:pt x="140" y="949"/>
                    <a:pt x="140" y="939"/>
                  </a:cubicBezTo>
                  <a:cubicBezTo>
                    <a:pt x="141" y="929"/>
                    <a:pt x="144" y="877"/>
                    <a:pt x="145" y="864"/>
                  </a:cubicBezTo>
                  <a:cubicBezTo>
                    <a:pt x="147" y="852"/>
                    <a:pt x="148" y="831"/>
                    <a:pt x="148" y="822"/>
                  </a:cubicBezTo>
                  <a:cubicBezTo>
                    <a:pt x="149" y="813"/>
                    <a:pt x="149" y="793"/>
                    <a:pt x="150" y="787"/>
                  </a:cubicBezTo>
                  <a:cubicBezTo>
                    <a:pt x="151" y="782"/>
                    <a:pt x="151" y="771"/>
                    <a:pt x="151" y="763"/>
                  </a:cubicBezTo>
                  <a:cubicBezTo>
                    <a:pt x="150" y="756"/>
                    <a:pt x="151" y="729"/>
                    <a:pt x="151" y="729"/>
                  </a:cubicBezTo>
                  <a:cubicBezTo>
                    <a:pt x="154" y="729"/>
                    <a:pt x="154" y="729"/>
                    <a:pt x="154" y="729"/>
                  </a:cubicBezTo>
                  <a:cubicBezTo>
                    <a:pt x="154" y="738"/>
                    <a:pt x="158" y="766"/>
                    <a:pt x="161" y="774"/>
                  </a:cubicBezTo>
                  <a:cubicBezTo>
                    <a:pt x="164" y="783"/>
                    <a:pt x="162" y="815"/>
                    <a:pt x="161" y="824"/>
                  </a:cubicBezTo>
                  <a:cubicBezTo>
                    <a:pt x="160" y="833"/>
                    <a:pt x="163" y="857"/>
                    <a:pt x="165" y="863"/>
                  </a:cubicBezTo>
                  <a:cubicBezTo>
                    <a:pt x="166" y="869"/>
                    <a:pt x="165" y="906"/>
                    <a:pt x="165" y="921"/>
                  </a:cubicBezTo>
                  <a:cubicBezTo>
                    <a:pt x="165" y="936"/>
                    <a:pt x="162" y="979"/>
                    <a:pt x="162" y="986"/>
                  </a:cubicBezTo>
                  <a:cubicBezTo>
                    <a:pt x="162" y="994"/>
                    <a:pt x="160" y="1000"/>
                    <a:pt x="160" y="1003"/>
                  </a:cubicBezTo>
                  <a:cubicBezTo>
                    <a:pt x="160" y="1006"/>
                    <a:pt x="158" y="1013"/>
                    <a:pt x="156" y="1019"/>
                  </a:cubicBezTo>
                  <a:cubicBezTo>
                    <a:pt x="154" y="1024"/>
                    <a:pt x="154" y="1032"/>
                    <a:pt x="156" y="1036"/>
                  </a:cubicBezTo>
                  <a:cubicBezTo>
                    <a:pt x="159" y="1041"/>
                    <a:pt x="162" y="1052"/>
                    <a:pt x="166" y="1064"/>
                  </a:cubicBezTo>
                  <a:cubicBezTo>
                    <a:pt x="170" y="1076"/>
                    <a:pt x="176" y="1082"/>
                    <a:pt x="180" y="1083"/>
                  </a:cubicBezTo>
                  <a:cubicBezTo>
                    <a:pt x="185" y="1084"/>
                    <a:pt x="203" y="1087"/>
                    <a:pt x="210" y="1085"/>
                  </a:cubicBezTo>
                  <a:cubicBezTo>
                    <a:pt x="218" y="1083"/>
                    <a:pt x="219" y="1072"/>
                    <a:pt x="219" y="1067"/>
                  </a:cubicBezTo>
                  <a:cubicBezTo>
                    <a:pt x="220" y="1063"/>
                    <a:pt x="206" y="1038"/>
                    <a:pt x="203" y="1032"/>
                  </a:cubicBezTo>
                  <a:cubicBezTo>
                    <a:pt x="199" y="1026"/>
                    <a:pt x="198" y="1018"/>
                    <a:pt x="198" y="1018"/>
                  </a:cubicBezTo>
                  <a:cubicBezTo>
                    <a:pt x="201" y="1015"/>
                    <a:pt x="198" y="1005"/>
                    <a:pt x="197" y="998"/>
                  </a:cubicBezTo>
                  <a:cubicBezTo>
                    <a:pt x="197" y="992"/>
                    <a:pt x="196" y="983"/>
                    <a:pt x="200" y="975"/>
                  </a:cubicBezTo>
                  <a:cubicBezTo>
                    <a:pt x="204" y="968"/>
                    <a:pt x="212" y="925"/>
                    <a:pt x="214" y="912"/>
                  </a:cubicBezTo>
                  <a:cubicBezTo>
                    <a:pt x="215" y="899"/>
                    <a:pt x="224" y="851"/>
                    <a:pt x="227" y="835"/>
                  </a:cubicBezTo>
                  <a:cubicBezTo>
                    <a:pt x="230" y="819"/>
                    <a:pt x="224" y="785"/>
                    <a:pt x="223" y="775"/>
                  </a:cubicBezTo>
                  <a:cubicBezTo>
                    <a:pt x="222" y="764"/>
                    <a:pt x="224" y="744"/>
                    <a:pt x="224" y="739"/>
                  </a:cubicBezTo>
                  <a:cubicBezTo>
                    <a:pt x="225" y="734"/>
                    <a:pt x="225" y="722"/>
                    <a:pt x="225" y="722"/>
                  </a:cubicBezTo>
                  <a:cubicBezTo>
                    <a:pt x="229" y="722"/>
                    <a:pt x="242" y="713"/>
                    <a:pt x="242" y="713"/>
                  </a:cubicBezTo>
                  <a:cubicBezTo>
                    <a:pt x="242" y="691"/>
                    <a:pt x="253" y="617"/>
                    <a:pt x="253" y="617"/>
                  </a:cubicBezTo>
                  <a:cubicBezTo>
                    <a:pt x="258" y="616"/>
                    <a:pt x="258" y="616"/>
                    <a:pt x="258" y="616"/>
                  </a:cubicBezTo>
                  <a:cubicBezTo>
                    <a:pt x="263" y="620"/>
                    <a:pt x="278" y="614"/>
                    <a:pt x="280" y="611"/>
                  </a:cubicBezTo>
                  <a:cubicBezTo>
                    <a:pt x="282" y="608"/>
                    <a:pt x="286" y="604"/>
                    <a:pt x="289" y="602"/>
                  </a:cubicBezTo>
                  <a:cubicBezTo>
                    <a:pt x="291" y="600"/>
                    <a:pt x="290" y="591"/>
                    <a:pt x="289" y="586"/>
                  </a:cubicBezTo>
                  <a:cubicBezTo>
                    <a:pt x="287" y="582"/>
                    <a:pt x="288" y="572"/>
                    <a:pt x="288" y="572"/>
                  </a:cubicBezTo>
                  <a:cubicBezTo>
                    <a:pt x="299" y="574"/>
                    <a:pt x="305" y="569"/>
                    <a:pt x="305" y="569"/>
                  </a:cubicBezTo>
                  <a:close/>
                  <a:moveTo>
                    <a:pt x="73" y="408"/>
                  </a:moveTo>
                  <a:cubicBezTo>
                    <a:pt x="72" y="412"/>
                    <a:pt x="68" y="428"/>
                    <a:pt x="67" y="432"/>
                  </a:cubicBezTo>
                  <a:cubicBezTo>
                    <a:pt x="66" y="435"/>
                    <a:pt x="70" y="406"/>
                    <a:pt x="69" y="396"/>
                  </a:cubicBezTo>
                  <a:cubicBezTo>
                    <a:pt x="69" y="387"/>
                    <a:pt x="70" y="361"/>
                    <a:pt x="70" y="354"/>
                  </a:cubicBezTo>
                  <a:cubicBezTo>
                    <a:pt x="69" y="346"/>
                    <a:pt x="67" y="304"/>
                    <a:pt x="67" y="304"/>
                  </a:cubicBezTo>
                  <a:cubicBezTo>
                    <a:pt x="68" y="310"/>
                    <a:pt x="71" y="340"/>
                    <a:pt x="74" y="350"/>
                  </a:cubicBezTo>
                  <a:cubicBezTo>
                    <a:pt x="77" y="361"/>
                    <a:pt x="80" y="383"/>
                    <a:pt x="82" y="388"/>
                  </a:cubicBezTo>
                  <a:cubicBezTo>
                    <a:pt x="83" y="393"/>
                    <a:pt x="74" y="405"/>
                    <a:pt x="73" y="408"/>
                  </a:cubicBezTo>
                  <a:close/>
                  <a:moveTo>
                    <a:pt x="247" y="441"/>
                  </a:moveTo>
                  <a:cubicBezTo>
                    <a:pt x="246" y="444"/>
                    <a:pt x="246" y="434"/>
                    <a:pt x="242" y="427"/>
                  </a:cubicBezTo>
                  <a:cubicBezTo>
                    <a:pt x="239" y="421"/>
                    <a:pt x="227" y="393"/>
                    <a:pt x="228" y="387"/>
                  </a:cubicBezTo>
                  <a:cubicBezTo>
                    <a:pt x="228" y="381"/>
                    <a:pt x="236" y="364"/>
                    <a:pt x="237" y="357"/>
                  </a:cubicBezTo>
                  <a:cubicBezTo>
                    <a:pt x="239" y="351"/>
                    <a:pt x="230" y="324"/>
                    <a:pt x="239" y="312"/>
                  </a:cubicBezTo>
                  <a:cubicBezTo>
                    <a:pt x="239" y="312"/>
                    <a:pt x="237" y="332"/>
                    <a:pt x="239" y="340"/>
                  </a:cubicBezTo>
                  <a:cubicBezTo>
                    <a:pt x="241" y="349"/>
                    <a:pt x="237" y="389"/>
                    <a:pt x="239" y="394"/>
                  </a:cubicBezTo>
                  <a:cubicBezTo>
                    <a:pt x="240" y="399"/>
                    <a:pt x="248" y="438"/>
                    <a:pt x="247" y="4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5" name="Freeform 16"/>
            <p:cNvSpPr>
              <a:spLocks/>
            </p:cNvSpPr>
            <p:nvPr/>
          </p:nvSpPr>
          <p:spPr bwMode="gray">
            <a:xfrm>
              <a:off x="-2231232" y="8526916"/>
              <a:ext cx="141288" cy="392113"/>
            </a:xfrm>
            <a:custGeom>
              <a:avLst/>
              <a:gdLst>
                <a:gd name="T0" fmla="*/ 45 w 75"/>
                <a:gd name="T1" fmla="*/ 2 h 209"/>
                <a:gd name="T2" fmla="*/ 75 w 75"/>
                <a:gd name="T3" fmla="*/ 164 h 209"/>
                <a:gd name="T4" fmla="*/ 65 w 75"/>
                <a:gd name="T5" fmla="*/ 203 h 209"/>
                <a:gd name="T6" fmla="*/ 47 w 75"/>
                <a:gd name="T7" fmla="*/ 203 h 209"/>
                <a:gd name="T8" fmla="*/ 35 w 75"/>
                <a:gd name="T9" fmla="*/ 188 h 209"/>
                <a:gd name="T10" fmla="*/ 23 w 75"/>
                <a:gd name="T11" fmla="*/ 200 h 209"/>
                <a:gd name="T12" fmla="*/ 20 w 75"/>
                <a:gd name="T13" fmla="*/ 208 h 209"/>
                <a:gd name="T14" fmla="*/ 3 w 75"/>
                <a:gd name="T15" fmla="*/ 208 h 209"/>
                <a:gd name="T16" fmla="*/ 1 w 75"/>
                <a:gd name="T17" fmla="*/ 186 h 209"/>
                <a:gd name="T18" fmla="*/ 5 w 75"/>
                <a:gd name="T19" fmla="*/ 132 h 209"/>
                <a:gd name="T20" fmla="*/ 11 w 75"/>
                <a:gd name="T21" fmla="*/ 41 h 209"/>
                <a:gd name="T22" fmla="*/ 15 w 75"/>
                <a:gd name="T23" fmla="*/ 30 h 209"/>
                <a:gd name="T24" fmla="*/ 23 w 75"/>
                <a:gd name="T25" fmla="*/ 10 h 209"/>
                <a:gd name="T26" fmla="*/ 46 w 75"/>
                <a:gd name="T2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209">
                  <a:moveTo>
                    <a:pt x="45" y="2"/>
                  </a:moveTo>
                  <a:cubicBezTo>
                    <a:pt x="75" y="164"/>
                    <a:pt x="75" y="164"/>
                    <a:pt x="75" y="164"/>
                  </a:cubicBezTo>
                  <a:cubicBezTo>
                    <a:pt x="75" y="164"/>
                    <a:pt x="65" y="199"/>
                    <a:pt x="65" y="203"/>
                  </a:cubicBezTo>
                  <a:cubicBezTo>
                    <a:pt x="47" y="203"/>
                    <a:pt x="47" y="203"/>
                    <a:pt x="47" y="203"/>
                  </a:cubicBezTo>
                  <a:cubicBezTo>
                    <a:pt x="47" y="203"/>
                    <a:pt x="37" y="187"/>
                    <a:pt x="35" y="188"/>
                  </a:cubicBezTo>
                  <a:cubicBezTo>
                    <a:pt x="32" y="190"/>
                    <a:pt x="24" y="195"/>
                    <a:pt x="23" y="200"/>
                  </a:cubicBezTo>
                  <a:cubicBezTo>
                    <a:pt x="22" y="204"/>
                    <a:pt x="22" y="208"/>
                    <a:pt x="20" y="208"/>
                  </a:cubicBezTo>
                  <a:cubicBezTo>
                    <a:pt x="18" y="209"/>
                    <a:pt x="5" y="209"/>
                    <a:pt x="3" y="208"/>
                  </a:cubicBezTo>
                  <a:cubicBezTo>
                    <a:pt x="2" y="207"/>
                    <a:pt x="0" y="195"/>
                    <a:pt x="1" y="186"/>
                  </a:cubicBezTo>
                  <a:cubicBezTo>
                    <a:pt x="2" y="177"/>
                    <a:pt x="4" y="139"/>
                    <a:pt x="5" y="132"/>
                  </a:cubicBezTo>
                  <a:cubicBezTo>
                    <a:pt x="6" y="125"/>
                    <a:pt x="10" y="48"/>
                    <a:pt x="11" y="41"/>
                  </a:cubicBezTo>
                  <a:cubicBezTo>
                    <a:pt x="12" y="34"/>
                    <a:pt x="15" y="30"/>
                    <a:pt x="15" y="3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6" name="Freeform 17"/>
            <p:cNvSpPr>
              <a:spLocks/>
            </p:cNvSpPr>
            <p:nvPr/>
          </p:nvSpPr>
          <p:spPr bwMode="gray">
            <a:xfrm>
              <a:off x="-2453482" y="7653791"/>
              <a:ext cx="134938" cy="214313"/>
            </a:xfrm>
            <a:custGeom>
              <a:avLst/>
              <a:gdLst>
                <a:gd name="T0" fmla="*/ 5 w 72"/>
                <a:gd name="T1" fmla="*/ 5 h 115"/>
                <a:gd name="T2" fmla="*/ 8 w 72"/>
                <a:gd name="T3" fmla="*/ 23 h 115"/>
                <a:gd name="T4" fmla="*/ 30 w 72"/>
                <a:gd name="T5" fmla="*/ 43 h 115"/>
                <a:gd name="T6" fmla="*/ 31 w 72"/>
                <a:gd name="T7" fmla="*/ 49 h 115"/>
                <a:gd name="T8" fmla="*/ 35 w 72"/>
                <a:gd name="T9" fmla="*/ 49 h 115"/>
                <a:gd name="T10" fmla="*/ 36 w 72"/>
                <a:gd name="T11" fmla="*/ 41 h 115"/>
                <a:gd name="T12" fmla="*/ 49 w 72"/>
                <a:gd name="T13" fmla="*/ 32 h 115"/>
                <a:gd name="T14" fmla="*/ 60 w 72"/>
                <a:gd name="T15" fmla="*/ 20 h 115"/>
                <a:gd name="T16" fmla="*/ 69 w 72"/>
                <a:gd name="T17" fmla="*/ 1 h 115"/>
                <a:gd name="T18" fmla="*/ 72 w 72"/>
                <a:gd name="T19" fmla="*/ 5 h 115"/>
                <a:gd name="T20" fmla="*/ 69 w 72"/>
                <a:gd name="T21" fmla="*/ 37 h 115"/>
                <a:gd name="T22" fmla="*/ 52 w 72"/>
                <a:gd name="T23" fmla="*/ 75 h 115"/>
                <a:gd name="T24" fmla="*/ 33 w 72"/>
                <a:gd name="T25" fmla="*/ 115 h 115"/>
                <a:gd name="T26" fmla="*/ 7 w 72"/>
                <a:gd name="T27" fmla="*/ 56 h 115"/>
                <a:gd name="T28" fmla="*/ 0 w 72"/>
                <a:gd name="T29" fmla="*/ 17 h 115"/>
                <a:gd name="T30" fmla="*/ 5 w 72"/>
                <a:gd name="T31" fmla="*/ 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115">
                  <a:moveTo>
                    <a:pt x="5" y="5"/>
                  </a:moveTo>
                  <a:cubicBezTo>
                    <a:pt x="5" y="5"/>
                    <a:pt x="3" y="17"/>
                    <a:pt x="8" y="23"/>
                  </a:cubicBezTo>
                  <a:cubicBezTo>
                    <a:pt x="13" y="30"/>
                    <a:pt x="30" y="43"/>
                    <a:pt x="30" y="43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46" y="35"/>
                    <a:pt x="49" y="32"/>
                  </a:cubicBezTo>
                  <a:cubicBezTo>
                    <a:pt x="52" y="29"/>
                    <a:pt x="57" y="24"/>
                    <a:pt x="60" y="20"/>
                  </a:cubicBezTo>
                  <a:cubicBezTo>
                    <a:pt x="63" y="17"/>
                    <a:pt x="69" y="2"/>
                    <a:pt x="69" y="1"/>
                  </a:cubicBezTo>
                  <a:cubicBezTo>
                    <a:pt x="68" y="0"/>
                    <a:pt x="72" y="2"/>
                    <a:pt x="72" y="5"/>
                  </a:cubicBezTo>
                  <a:cubicBezTo>
                    <a:pt x="72" y="9"/>
                    <a:pt x="71" y="25"/>
                    <a:pt x="69" y="37"/>
                  </a:cubicBezTo>
                  <a:cubicBezTo>
                    <a:pt x="67" y="49"/>
                    <a:pt x="54" y="67"/>
                    <a:pt x="52" y="75"/>
                  </a:cubicBezTo>
                  <a:cubicBezTo>
                    <a:pt x="50" y="83"/>
                    <a:pt x="33" y="115"/>
                    <a:pt x="33" y="115"/>
                  </a:cubicBezTo>
                  <a:cubicBezTo>
                    <a:pt x="33" y="115"/>
                    <a:pt x="10" y="63"/>
                    <a:pt x="7" y="56"/>
                  </a:cubicBezTo>
                  <a:cubicBezTo>
                    <a:pt x="4" y="49"/>
                    <a:pt x="0" y="21"/>
                    <a:pt x="0" y="17"/>
                  </a:cubicBezTo>
                  <a:cubicBezTo>
                    <a:pt x="1" y="13"/>
                    <a:pt x="1" y="7"/>
                    <a:pt x="5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2" name="Group 121"/>
          <p:cNvGrpSpPr/>
          <p:nvPr/>
        </p:nvGrpSpPr>
        <p:grpSpPr bwMode="gray">
          <a:xfrm>
            <a:off x="2293659" y="939481"/>
            <a:ext cx="665008" cy="2198179"/>
            <a:chOff x="-1966119" y="7239453"/>
            <a:chExt cx="665162" cy="2198688"/>
          </a:xfrm>
        </p:grpSpPr>
        <p:sp>
          <p:nvSpPr>
            <p:cNvPr id="2057" name="Freeform 18"/>
            <p:cNvSpPr>
              <a:spLocks noEditPoints="1"/>
            </p:cNvSpPr>
            <p:nvPr/>
          </p:nvSpPr>
          <p:spPr bwMode="gray">
            <a:xfrm>
              <a:off x="-1966119" y="7239453"/>
              <a:ext cx="649288" cy="2198688"/>
            </a:xfrm>
            <a:custGeom>
              <a:avLst/>
              <a:gdLst>
                <a:gd name="T0" fmla="*/ 345 w 346"/>
                <a:gd name="T1" fmla="*/ 564 h 1173"/>
                <a:gd name="T2" fmla="*/ 336 w 346"/>
                <a:gd name="T3" fmla="*/ 414 h 1173"/>
                <a:gd name="T4" fmla="*/ 327 w 346"/>
                <a:gd name="T5" fmla="*/ 289 h 1173"/>
                <a:gd name="T6" fmla="*/ 224 w 346"/>
                <a:gd name="T7" fmla="*/ 186 h 1173"/>
                <a:gd name="T8" fmla="*/ 203 w 346"/>
                <a:gd name="T9" fmla="*/ 156 h 1173"/>
                <a:gd name="T10" fmla="*/ 215 w 346"/>
                <a:gd name="T11" fmla="*/ 106 h 1173"/>
                <a:gd name="T12" fmla="*/ 224 w 346"/>
                <a:gd name="T13" fmla="*/ 51 h 1173"/>
                <a:gd name="T14" fmla="*/ 192 w 346"/>
                <a:gd name="T15" fmla="*/ 6 h 1173"/>
                <a:gd name="T16" fmla="*/ 129 w 346"/>
                <a:gd name="T17" fmla="*/ 9 h 1173"/>
                <a:gd name="T18" fmla="*/ 111 w 346"/>
                <a:gd name="T19" fmla="*/ 84 h 1173"/>
                <a:gd name="T20" fmla="*/ 120 w 346"/>
                <a:gd name="T21" fmla="*/ 116 h 1173"/>
                <a:gd name="T22" fmla="*/ 104 w 346"/>
                <a:gd name="T23" fmla="*/ 199 h 1173"/>
                <a:gd name="T24" fmla="*/ 27 w 346"/>
                <a:gd name="T25" fmla="*/ 225 h 1173"/>
                <a:gd name="T26" fmla="*/ 4 w 346"/>
                <a:gd name="T27" fmla="*/ 349 h 1173"/>
                <a:gd name="T28" fmla="*/ 7 w 346"/>
                <a:gd name="T29" fmla="*/ 616 h 1173"/>
                <a:gd name="T30" fmla="*/ 16 w 346"/>
                <a:gd name="T31" fmla="*/ 639 h 1173"/>
                <a:gd name="T32" fmla="*/ 44 w 346"/>
                <a:gd name="T33" fmla="*/ 684 h 1173"/>
                <a:gd name="T34" fmla="*/ 63 w 346"/>
                <a:gd name="T35" fmla="*/ 788 h 1173"/>
                <a:gd name="T36" fmla="*/ 65 w 346"/>
                <a:gd name="T37" fmla="*/ 1027 h 1173"/>
                <a:gd name="T38" fmla="*/ 75 w 346"/>
                <a:gd name="T39" fmla="*/ 1110 h 1173"/>
                <a:gd name="T40" fmla="*/ 57 w 346"/>
                <a:gd name="T41" fmla="*/ 1155 h 1173"/>
                <a:gd name="T42" fmla="*/ 119 w 346"/>
                <a:gd name="T43" fmla="*/ 1167 h 1173"/>
                <a:gd name="T44" fmla="*/ 136 w 346"/>
                <a:gd name="T45" fmla="*/ 1132 h 1173"/>
                <a:gd name="T46" fmla="*/ 135 w 346"/>
                <a:gd name="T47" fmla="*/ 1111 h 1173"/>
                <a:gd name="T48" fmla="*/ 144 w 346"/>
                <a:gd name="T49" fmla="*/ 974 h 1173"/>
                <a:gd name="T50" fmla="*/ 150 w 346"/>
                <a:gd name="T51" fmla="*/ 848 h 1173"/>
                <a:gd name="T52" fmla="*/ 167 w 346"/>
                <a:gd name="T53" fmla="*/ 720 h 1173"/>
                <a:gd name="T54" fmla="*/ 184 w 346"/>
                <a:gd name="T55" fmla="*/ 837 h 1173"/>
                <a:gd name="T56" fmla="*/ 183 w 346"/>
                <a:gd name="T57" fmla="*/ 966 h 1173"/>
                <a:gd name="T58" fmla="*/ 192 w 346"/>
                <a:gd name="T59" fmla="*/ 1114 h 1173"/>
                <a:gd name="T60" fmla="*/ 192 w 346"/>
                <a:gd name="T61" fmla="*/ 1147 h 1173"/>
                <a:gd name="T62" fmla="*/ 237 w 346"/>
                <a:gd name="T63" fmla="*/ 1171 h 1173"/>
                <a:gd name="T64" fmla="*/ 260 w 346"/>
                <a:gd name="T65" fmla="*/ 1128 h 1173"/>
                <a:gd name="T66" fmla="*/ 263 w 346"/>
                <a:gd name="T67" fmla="*/ 1075 h 1173"/>
                <a:gd name="T68" fmla="*/ 265 w 346"/>
                <a:gd name="T69" fmla="*/ 870 h 1173"/>
                <a:gd name="T70" fmla="*/ 277 w 346"/>
                <a:gd name="T71" fmla="*/ 718 h 1173"/>
                <a:gd name="T72" fmla="*/ 289 w 346"/>
                <a:gd name="T73" fmla="*/ 638 h 1173"/>
                <a:gd name="T74" fmla="*/ 285 w 346"/>
                <a:gd name="T75" fmla="*/ 528 h 1173"/>
                <a:gd name="T76" fmla="*/ 280 w 346"/>
                <a:gd name="T77" fmla="*/ 448 h 1173"/>
                <a:gd name="T78" fmla="*/ 294 w 346"/>
                <a:gd name="T79" fmla="*/ 583 h 1173"/>
                <a:gd name="T80" fmla="*/ 294 w 346"/>
                <a:gd name="T81" fmla="*/ 630 h 1173"/>
                <a:gd name="T82" fmla="*/ 294 w 346"/>
                <a:gd name="T83" fmla="*/ 680 h 1173"/>
                <a:gd name="T84" fmla="*/ 323 w 346"/>
                <a:gd name="T85" fmla="*/ 673 h 1173"/>
                <a:gd name="T86" fmla="*/ 334 w 346"/>
                <a:gd name="T87" fmla="*/ 622 h 1173"/>
                <a:gd name="T88" fmla="*/ 62 w 346"/>
                <a:gd name="T89" fmla="*/ 498 h 1173"/>
                <a:gd name="T90" fmla="*/ 61 w 346"/>
                <a:gd name="T91" fmla="*/ 445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6" h="1173">
                  <a:moveTo>
                    <a:pt x="334" y="622"/>
                  </a:moveTo>
                  <a:cubicBezTo>
                    <a:pt x="338" y="622"/>
                    <a:pt x="345" y="616"/>
                    <a:pt x="345" y="616"/>
                  </a:cubicBezTo>
                  <a:cubicBezTo>
                    <a:pt x="344" y="608"/>
                    <a:pt x="344" y="573"/>
                    <a:pt x="345" y="564"/>
                  </a:cubicBezTo>
                  <a:cubicBezTo>
                    <a:pt x="346" y="554"/>
                    <a:pt x="344" y="519"/>
                    <a:pt x="343" y="509"/>
                  </a:cubicBezTo>
                  <a:cubicBezTo>
                    <a:pt x="341" y="498"/>
                    <a:pt x="340" y="474"/>
                    <a:pt x="341" y="462"/>
                  </a:cubicBezTo>
                  <a:cubicBezTo>
                    <a:pt x="341" y="450"/>
                    <a:pt x="338" y="423"/>
                    <a:pt x="336" y="414"/>
                  </a:cubicBezTo>
                  <a:cubicBezTo>
                    <a:pt x="335" y="405"/>
                    <a:pt x="338" y="394"/>
                    <a:pt x="338" y="388"/>
                  </a:cubicBezTo>
                  <a:cubicBezTo>
                    <a:pt x="337" y="382"/>
                    <a:pt x="333" y="369"/>
                    <a:pt x="334" y="364"/>
                  </a:cubicBezTo>
                  <a:cubicBezTo>
                    <a:pt x="338" y="351"/>
                    <a:pt x="329" y="298"/>
                    <a:pt x="327" y="289"/>
                  </a:cubicBezTo>
                  <a:cubicBezTo>
                    <a:pt x="324" y="279"/>
                    <a:pt x="325" y="245"/>
                    <a:pt x="324" y="236"/>
                  </a:cubicBezTo>
                  <a:cubicBezTo>
                    <a:pt x="323" y="227"/>
                    <a:pt x="317" y="225"/>
                    <a:pt x="312" y="223"/>
                  </a:cubicBezTo>
                  <a:cubicBezTo>
                    <a:pt x="282" y="215"/>
                    <a:pt x="229" y="190"/>
                    <a:pt x="224" y="186"/>
                  </a:cubicBezTo>
                  <a:cubicBezTo>
                    <a:pt x="219" y="181"/>
                    <a:pt x="210" y="175"/>
                    <a:pt x="210" y="175"/>
                  </a:cubicBezTo>
                  <a:cubicBezTo>
                    <a:pt x="209" y="170"/>
                    <a:pt x="205" y="164"/>
                    <a:pt x="205" y="164"/>
                  </a:cubicBezTo>
                  <a:cubicBezTo>
                    <a:pt x="205" y="164"/>
                    <a:pt x="204" y="160"/>
                    <a:pt x="203" y="156"/>
                  </a:cubicBezTo>
                  <a:cubicBezTo>
                    <a:pt x="201" y="151"/>
                    <a:pt x="202" y="134"/>
                    <a:pt x="202" y="134"/>
                  </a:cubicBezTo>
                  <a:cubicBezTo>
                    <a:pt x="203" y="132"/>
                    <a:pt x="206" y="119"/>
                    <a:pt x="206" y="119"/>
                  </a:cubicBezTo>
                  <a:cubicBezTo>
                    <a:pt x="212" y="122"/>
                    <a:pt x="214" y="110"/>
                    <a:pt x="215" y="106"/>
                  </a:cubicBezTo>
                  <a:cubicBezTo>
                    <a:pt x="215" y="102"/>
                    <a:pt x="218" y="89"/>
                    <a:pt x="218" y="87"/>
                  </a:cubicBezTo>
                  <a:cubicBezTo>
                    <a:pt x="218" y="85"/>
                    <a:pt x="220" y="76"/>
                    <a:pt x="221" y="73"/>
                  </a:cubicBezTo>
                  <a:cubicBezTo>
                    <a:pt x="222" y="71"/>
                    <a:pt x="224" y="56"/>
                    <a:pt x="224" y="51"/>
                  </a:cubicBezTo>
                  <a:cubicBezTo>
                    <a:pt x="224" y="46"/>
                    <a:pt x="218" y="31"/>
                    <a:pt x="215" y="30"/>
                  </a:cubicBezTo>
                  <a:cubicBezTo>
                    <a:pt x="213" y="29"/>
                    <a:pt x="213" y="22"/>
                    <a:pt x="209" y="20"/>
                  </a:cubicBezTo>
                  <a:cubicBezTo>
                    <a:pt x="205" y="18"/>
                    <a:pt x="196" y="9"/>
                    <a:pt x="192" y="6"/>
                  </a:cubicBezTo>
                  <a:cubicBezTo>
                    <a:pt x="187" y="3"/>
                    <a:pt x="172" y="0"/>
                    <a:pt x="166" y="0"/>
                  </a:cubicBezTo>
                  <a:cubicBezTo>
                    <a:pt x="160" y="0"/>
                    <a:pt x="149" y="3"/>
                    <a:pt x="145" y="6"/>
                  </a:cubicBezTo>
                  <a:cubicBezTo>
                    <a:pt x="140" y="10"/>
                    <a:pt x="134" y="9"/>
                    <a:pt x="129" y="9"/>
                  </a:cubicBezTo>
                  <a:cubicBezTo>
                    <a:pt x="124" y="10"/>
                    <a:pt x="116" y="21"/>
                    <a:pt x="114" y="26"/>
                  </a:cubicBezTo>
                  <a:cubicBezTo>
                    <a:pt x="112" y="31"/>
                    <a:pt x="106" y="45"/>
                    <a:pt x="105" y="56"/>
                  </a:cubicBezTo>
                  <a:cubicBezTo>
                    <a:pt x="104" y="67"/>
                    <a:pt x="111" y="84"/>
                    <a:pt x="111" y="84"/>
                  </a:cubicBezTo>
                  <a:cubicBezTo>
                    <a:pt x="108" y="85"/>
                    <a:pt x="110" y="93"/>
                    <a:pt x="111" y="98"/>
                  </a:cubicBezTo>
                  <a:cubicBezTo>
                    <a:pt x="112" y="103"/>
                    <a:pt x="115" y="115"/>
                    <a:pt x="116" y="116"/>
                  </a:cubicBezTo>
                  <a:cubicBezTo>
                    <a:pt x="118" y="117"/>
                    <a:pt x="120" y="116"/>
                    <a:pt x="120" y="116"/>
                  </a:cubicBezTo>
                  <a:cubicBezTo>
                    <a:pt x="121" y="131"/>
                    <a:pt x="129" y="139"/>
                    <a:pt x="129" y="139"/>
                  </a:cubicBezTo>
                  <a:cubicBezTo>
                    <a:pt x="130" y="149"/>
                    <a:pt x="127" y="170"/>
                    <a:pt x="124" y="176"/>
                  </a:cubicBezTo>
                  <a:cubicBezTo>
                    <a:pt x="122" y="183"/>
                    <a:pt x="108" y="199"/>
                    <a:pt x="104" y="199"/>
                  </a:cubicBezTo>
                  <a:cubicBezTo>
                    <a:pt x="100" y="199"/>
                    <a:pt x="85" y="204"/>
                    <a:pt x="82" y="207"/>
                  </a:cubicBezTo>
                  <a:cubicBezTo>
                    <a:pt x="78" y="210"/>
                    <a:pt x="64" y="216"/>
                    <a:pt x="57" y="217"/>
                  </a:cubicBezTo>
                  <a:cubicBezTo>
                    <a:pt x="50" y="217"/>
                    <a:pt x="35" y="222"/>
                    <a:pt x="27" y="225"/>
                  </a:cubicBezTo>
                  <a:cubicBezTo>
                    <a:pt x="16" y="230"/>
                    <a:pt x="12" y="256"/>
                    <a:pt x="12" y="267"/>
                  </a:cubicBezTo>
                  <a:cubicBezTo>
                    <a:pt x="13" y="279"/>
                    <a:pt x="5" y="303"/>
                    <a:pt x="4" y="312"/>
                  </a:cubicBezTo>
                  <a:cubicBezTo>
                    <a:pt x="3" y="321"/>
                    <a:pt x="5" y="340"/>
                    <a:pt x="4" y="349"/>
                  </a:cubicBezTo>
                  <a:cubicBezTo>
                    <a:pt x="3" y="357"/>
                    <a:pt x="0" y="387"/>
                    <a:pt x="0" y="397"/>
                  </a:cubicBezTo>
                  <a:cubicBezTo>
                    <a:pt x="0" y="406"/>
                    <a:pt x="0" y="497"/>
                    <a:pt x="1" y="521"/>
                  </a:cubicBezTo>
                  <a:cubicBezTo>
                    <a:pt x="2" y="545"/>
                    <a:pt x="6" y="609"/>
                    <a:pt x="7" y="616"/>
                  </a:cubicBezTo>
                  <a:cubicBezTo>
                    <a:pt x="8" y="623"/>
                    <a:pt x="13" y="621"/>
                    <a:pt x="14" y="619"/>
                  </a:cubicBezTo>
                  <a:cubicBezTo>
                    <a:pt x="15" y="617"/>
                    <a:pt x="20" y="622"/>
                    <a:pt x="20" y="622"/>
                  </a:cubicBezTo>
                  <a:cubicBezTo>
                    <a:pt x="20" y="622"/>
                    <a:pt x="17" y="632"/>
                    <a:pt x="16" y="639"/>
                  </a:cubicBezTo>
                  <a:cubicBezTo>
                    <a:pt x="14" y="645"/>
                    <a:pt x="13" y="651"/>
                    <a:pt x="16" y="653"/>
                  </a:cubicBezTo>
                  <a:cubicBezTo>
                    <a:pt x="18" y="656"/>
                    <a:pt x="25" y="667"/>
                    <a:pt x="29" y="672"/>
                  </a:cubicBezTo>
                  <a:cubicBezTo>
                    <a:pt x="32" y="677"/>
                    <a:pt x="42" y="686"/>
                    <a:pt x="44" y="684"/>
                  </a:cubicBezTo>
                  <a:cubicBezTo>
                    <a:pt x="47" y="683"/>
                    <a:pt x="50" y="683"/>
                    <a:pt x="50" y="683"/>
                  </a:cubicBezTo>
                  <a:cubicBezTo>
                    <a:pt x="50" y="683"/>
                    <a:pt x="54" y="720"/>
                    <a:pt x="56" y="735"/>
                  </a:cubicBezTo>
                  <a:cubicBezTo>
                    <a:pt x="58" y="750"/>
                    <a:pt x="63" y="776"/>
                    <a:pt x="63" y="788"/>
                  </a:cubicBezTo>
                  <a:cubicBezTo>
                    <a:pt x="63" y="799"/>
                    <a:pt x="64" y="862"/>
                    <a:pt x="65" y="877"/>
                  </a:cubicBezTo>
                  <a:cubicBezTo>
                    <a:pt x="66" y="892"/>
                    <a:pt x="65" y="922"/>
                    <a:pt x="65" y="942"/>
                  </a:cubicBezTo>
                  <a:cubicBezTo>
                    <a:pt x="65" y="961"/>
                    <a:pt x="64" y="1012"/>
                    <a:pt x="65" y="1027"/>
                  </a:cubicBezTo>
                  <a:cubicBezTo>
                    <a:pt x="65" y="1043"/>
                    <a:pt x="65" y="1076"/>
                    <a:pt x="63" y="1087"/>
                  </a:cubicBezTo>
                  <a:cubicBezTo>
                    <a:pt x="61" y="1097"/>
                    <a:pt x="61" y="1110"/>
                    <a:pt x="63" y="1110"/>
                  </a:cubicBezTo>
                  <a:cubicBezTo>
                    <a:pt x="65" y="1110"/>
                    <a:pt x="75" y="1110"/>
                    <a:pt x="75" y="1110"/>
                  </a:cubicBezTo>
                  <a:cubicBezTo>
                    <a:pt x="75" y="1110"/>
                    <a:pt x="75" y="1116"/>
                    <a:pt x="74" y="1119"/>
                  </a:cubicBezTo>
                  <a:cubicBezTo>
                    <a:pt x="73" y="1122"/>
                    <a:pt x="59" y="1137"/>
                    <a:pt x="56" y="1141"/>
                  </a:cubicBezTo>
                  <a:cubicBezTo>
                    <a:pt x="53" y="1145"/>
                    <a:pt x="57" y="1155"/>
                    <a:pt x="57" y="1155"/>
                  </a:cubicBezTo>
                  <a:cubicBezTo>
                    <a:pt x="57" y="1163"/>
                    <a:pt x="57" y="1163"/>
                    <a:pt x="57" y="1163"/>
                  </a:cubicBezTo>
                  <a:cubicBezTo>
                    <a:pt x="60" y="1167"/>
                    <a:pt x="75" y="1171"/>
                    <a:pt x="86" y="1171"/>
                  </a:cubicBezTo>
                  <a:cubicBezTo>
                    <a:pt x="98" y="1171"/>
                    <a:pt x="111" y="1170"/>
                    <a:pt x="119" y="1167"/>
                  </a:cubicBezTo>
                  <a:cubicBezTo>
                    <a:pt x="126" y="1163"/>
                    <a:pt x="125" y="1154"/>
                    <a:pt x="125" y="1154"/>
                  </a:cubicBezTo>
                  <a:cubicBezTo>
                    <a:pt x="135" y="1147"/>
                    <a:pt x="135" y="1147"/>
                    <a:pt x="135" y="1147"/>
                  </a:cubicBezTo>
                  <a:cubicBezTo>
                    <a:pt x="136" y="1132"/>
                    <a:pt x="136" y="1132"/>
                    <a:pt x="136" y="1132"/>
                  </a:cubicBezTo>
                  <a:cubicBezTo>
                    <a:pt x="133" y="1128"/>
                    <a:pt x="133" y="1128"/>
                    <a:pt x="133" y="1128"/>
                  </a:cubicBezTo>
                  <a:cubicBezTo>
                    <a:pt x="133" y="1128"/>
                    <a:pt x="132" y="1123"/>
                    <a:pt x="132" y="1120"/>
                  </a:cubicBezTo>
                  <a:cubicBezTo>
                    <a:pt x="132" y="1116"/>
                    <a:pt x="135" y="1111"/>
                    <a:pt x="135" y="1111"/>
                  </a:cubicBezTo>
                  <a:cubicBezTo>
                    <a:pt x="138" y="1103"/>
                    <a:pt x="139" y="1072"/>
                    <a:pt x="140" y="1064"/>
                  </a:cubicBezTo>
                  <a:cubicBezTo>
                    <a:pt x="141" y="1056"/>
                    <a:pt x="143" y="1032"/>
                    <a:pt x="142" y="1018"/>
                  </a:cubicBezTo>
                  <a:cubicBezTo>
                    <a:pt x="142" y="1005"/>
                    <a:pt x="145" y="983"/>
                    <a:pt x="144" y="974"/>
                  </a:cubicBezTo>
                  <a:cubicBezTo>
                    <a:pt x="144" y="966"/>
                    <a:pt x="145" y="935"/>
                    <a:pt x="145" y="925"/>
                  </a:cubicBezTo>
                  <a:cubicBezTo>
                    <a:pt x="146" y="915"/>
                    <a:pt x="146" y="895"/>
                    <a:pt x="148" y="888"/>
                  </a:cubicBezTo>
                  <a:cubicBezTo>
                    <a:pt x="149" y="881"/>
                    <a:pt x="150" y="855"/>
                    <a:pt x="150" y="848"/>
                  </a:cubicBezTo>
                  <a:cubicBezTo>
                    <a:pt x="150" y="841"/>
                    <a:pt x="153" y="824"/>
                    <a:pt x="155" y="821"/>
                  </a:cubicBezTo>
                  <a:cubicBezTo>
                    <a:pt x="157" y="818"/>
                    <a:pt x="159" y="798"/>
                    <a:pt x="161" y="788"/>
                  </a:cubicBezTo>
                  <a:cubicBezTo>
                    <a:pt x="164" y="779"/>
                    <a:pt x="166" y="726"/>
                    <a:pt x="167" y="720"/>
                  </a:cubicBezTo>
                  <a:cubicBezTo>
                    <a:pt x="167" y="713"/>
                    <a:pt x="170" y="706"/>
                    <a:pt x="170" y="709"/>
                  </a:cubicBezTo>
                  <a:cubicBezTo>
                    <a:pt x="171" y="712"/>
                    <a:pt x="170" y="783"/>
                    <a:pt x="170" y="792"/>
                  </a:cubicBezTo>
                  <a:cubicBezTo>
                    <a:pt x="170" y="802"/>
                    <a:pt x="180" y="830"/>
                    <a:pt x="184" y="837"/>
                  </a:cubicBezTo>
                  <a:cubicBezTo>
                    <a:pt x="188" y="844"/>
                    <a:pt x="184" y="869"/>
                    <a:pt x="183" y="881"/>
                  </a:cubicBezTo>
                  <a:cubicBezTo>
                    <a:pt x="183" y="892"/>
                    <a:pt x="186" y="907"/>
                    <a:pt x="186" y="915"/>
                  </a:cubicBezTo>
                  <a:cubicBezTo>
                    <a:pt x="185" y="923"/>
                    <a:pt x="184" y="948"/>
                    <a:pt x="183" y="966"/>
                  </a:cubicBezTo>
                  <a:cubicBezTo>
                    <a:pt x="183" y="983"/>
                    <a:pt x="183" y="1040"/>
                    <a:pt x="183" y="1055"/>
                  </a:cubicBezTo>
                  <a:cubicBezTo>
                    <a:pt x="184" y="1070"/>
                    <a:pt x="185" y="1100"/>
                    <a:pt x="188" y="1108"/>
                  </a:cubicBezTo>
                  <a:cubicBezTo>
                    <a:pt x="190" y="1116"/>
                    <a:pt x="192" y="1114"/>
                    <a:pt x="192" y="1114"/>
                  </a:cubicBezTo>
                  <a:cubicBezTo>
                    <a:pt x="193" y="1128"/>
                    <a:pt x="193" y="1128"/>
                    <a:pt x="193" y="1128"/>
                  </a:cubicBezTo>
                  <a:cubicBezTo>
                    <a:pt x="191" y="1130"/>
                    <a:pt x="191" y="1130"/>
                    <a:pt x="191" y="1130"/>
                  </a:cubicBezTo>
                  <a:cubicBezTo>
                    <a:pt x="191" y="1130"/>
                    <a:pt x="192" y="1145"/>
                    <a:pt x="192" y="1147"/>
                  </a:cubicBezTo>
                  <a:cubicBezTo>
                    <a:pt x="192" y="1150"/>
                    <a:pt x="204" y="1153"/>
                    <a:pt x="204" y="1153"/>
                  </a:cubicBezTo>
                  <a:cubicBezTo>
                    <a:pt x="203" y="1158"/>
                    <a:pt x="203" y="1158"/>
                    <a:pt x="203" y="1158"/>
                  </a:cubicBezTo>
                  <a:cubicBezTo>
                    <a:pt x="203" y="1164"/>
                    <a:pt x="216" y="1168"/>
                    <a:pt x="237" y="1171"/>
                  </a:cubicBezTo>
                  <a:cubicBezTo>
                    <a:pt x="258" y="1173"/>
                    <a:pt x="271" y="1164"/>
                    <a:pt x="271" y="1164"/>
                  </a:cubicBezTo>
                  <a:cubicBezTo>
                    <a:pt x="271" y="1164"/>
                    <a:pt x="273" y="1155"/>
                    <a:pt x="272" y="1149"/>
                  </a:cubicBezTo>
                  <a:cubicBezTo>
                    <a:pt x="271" y="1143"/>
                    <a:pt x="266" y="1134"/>
                    <a:pt x="260" y="1128"/>
                  </a:cubicBezTo>
                  <a:cubicBezTo>
                    <a:pt x="254" y="1123"/>
                    <a:pt x="253" y="1117"/>
                    <a:pt x="253" y="1117"/>
                  </a:cubicBezTo>
                  <a:cubicBezTo>
                    <a:pt x="255" y="1118"/>
                    <a:pt x="257" y="1099"/>
                    <a:pt x="258" y="1093"/>
                  </a:cubicBezTo>
                  <a:cubicBezTo>
                    <a:pt x="259" y="1088"/>
                    <a:pt x="262" y="1080"/>
                    <a:pt x="263" y="1075"/>
                  </a:cubicBezTo>
                  <a:cubicBezTo>
                    <a:pt x="264" y="1070"/>
                    <a:pt x="264" y="1054"/>
                    <a:pt x="264" y="1044"/>
                  </a:cubicBezTo>
                  <a:cubicBezTo>
                    <a:pt x="264" y="1034"/>
                    <a:pt x="261" y="912"/>
                    <a:pt x="260" y="901"/>
                  </a:cubicBezTo>
                  <a:cubicBezTo>
                    <a:pt x="260" y="891"/>
                    <a:pt x="264" y="879"/>
                    <a:pt x="265" y="870"/>
                  </a:cubicBezTo>
                  <a:cubicBezTo>
                    <a:pt x="266" y="862"/>
                    <a:pt x="267" y="818"/>
                    <a:pt x="267" y="808"/>
                  </a:cubicBezTo>
                  <a:cubicBezTo>
                    <a:pt x="268" y="799"/>
                    <a:pt x="268" y="764"/>
                    <a:pt x="270" y="759"/>
                  </a:cubicBezTo>
                  <a:cubicBezTo>
                    <a:pt x="272" y="754"/>
                    <a:pt x="276" y="726"/>
                    <a:pt x="277" y="718"/>
                  </a:cubicBezTo>
                  <a:cubicBezTo>
                    <a:pt x="278" y="709"/>
                    <a:pt x="280" y="690"/>
                    <a:pt x="281" y="684"/>
                  </a:cubicBezTo>
                  <a:cubicBezTo>
                    <a:pt x="282" y="679"/>
                    <a:pt x="285" y="660"/>
                    <a:pt x="287" y="660"/>
                  </a:cubicBezTo>
                  <a:cubicBezTo>
                    <a:pt x="289" y="659"/>
                    <a:pt x="290" y="645"/>
                    <a:pt x="289" y="638"/>
                  </a:cubicBezTo>
                  <a:cubicBezTo>
                    <a:pt x="288" y="631"/>
                    <a:pt x="287" y="616"/>
                    <a:pt x="285" y="605"/>
                  </a:cubicBezTo>
                  <a:cubicBezTo>
                    <a:pt x="284" y="595"/>
                    <a:pt x="285" y="567"/>
                    <a:pt x="283" y="555"/>
                  </a:cubicBezTo>
                  <a:cubicBezTo>
                    <a:pt x="282" y="542"/>
                    <a:pt x="285" y="534"/>
                    <a:pt x="285" y="528"/>
                  </a:cubicBezTo>
                  <a:cubicBezTo>
                    <a:pt x="285" y="522"/>
                    <a:pt x="279" y="496"/>
                    <a:pt x="277" y="485"/>
                  </a:cubicBezTo>
                  <a:cubicBezTo>
                    <a:pt x="276" y="474"/>
                    <a:pt x="277" y="452"/>
                    <a:pt x="277" y="448"/>
                  </a:cubicBezTo>
                  <a:cubicBezTo>
                    <a:pt x="276" y="445"/>
                    <a:pt x="280" y="436"/>
                    <a:pt x="280" y="448"/>
                  </a:cubicBezTo>
                  <a:cubicBezTo>
                    <a:pt x="280" y="461"/>
                    <a:pt x="286" y="505"/>
                    <a:pt x="288" y="511"/>
                  </a:cubicBezTo>
                  <a:cubicBezTo>
                    <a:pt x="290" y="518"/>
                    <a:pt x="291" y="541"/>
                    <a:pt x="292" y="552"/>
                  </a:cubicBezTo>
                  <a:cubicBezTo>
                    <a:pt x="292" y="563"/>
                    <a:pt x="294" y="577"/>
                    <a:pt x="294" y="583"/>
                  </a:cubicBezTo>
                  <a:cubicBezTo>
                    <a:pt x="294" y="590"/>
                    <a:pt x="291" y="613"/>
                    <a:pt x="291" y="613"/>
                  </a:cubicBezTo>
                  <a:cubicBezTo>
                    <a:pt x="298" y="618"/>
                    <a:pt x="298" y="618"/>
                    <a:pt x="298" y="618"/>
                  </a:cubicBezTo>
                  <a:cubicBezTo>
                    <a:pt x="298" y="618"/>
                    <a:pt x="297" y="623"/>
                    <a:pt x="294" y="630"/>
                  </a:cubicBezTo>
                  <a:cubicBezTo>
                    <a:pt x="291" y="638"/>
                    <a:pt x="295" y="639"/>
                    <a:pt x="295" y="646"/>
                  </a:cubicBezTo>
                  <a:cubicBezTo>
                    <a:pt x="296" y="653"/>
                    <a:pt x="294" y="660"/>
                    <a:pt x="290" y="668"/>
                  </a:cubicBezTo>
                  <a:cubicBezTo>
                    <a:pt x="285" y="676"/>
                    <a:pt x="291" y="680"/>
                    <a:pt x="294" y="680"/>
                  </a:cubicBezTo>
                  <a:cubicBezTo>
                    <a:pt x="297" y="680"/>
                    <a:pt x="301" y="667"/>
                    <a:pt x="303" y="674"/>
                  </a:cubicBezTo>
                  <a:cubicBezTo>
                    <a:pt x="305" y="680"/>
                    <a:pt x="316" y="678"/>
                    <a:pt x="316" y="678"/>
                  </a:cubicBezTo>
                  <a:cubicBezTo>
                    <a:pt x="316" y="678"/>
                    <a:pt x="322" y="676"/>
                    <a:pt x="323" y="673"/>
                  </a:cubicBezTo>
                  <a:cubicBezTo>
                    <a:pt x="324" y="670"/>
                    <a:pt x="333" y="665"/>
                    <a:pt x="338" y="662"/>
                  </a:cubicBezTo>
                  <a:cubicBezTo>
                    <a:pt x="343" y="660"/>
                    <a:pt x="339" y="650"/>
                    <a:pt x="337" y="645"/>
                  </a:cubicBezTo>
                  <a:cubicBezTo>
                    <a:pt x="336" y="641"/>
                    <a:pt x="334" y="622"/>
                    <a:pt x="334" y="622"/>
                  </a:cubicBezTo>
                  <a:close/>
                  <a:moveTo>
                    <a:pt x="67" y="441"/>
                  </a:moveTo>
                  <a:cubicBezTo>
                    <a:pt x="67" y="447"/>
                    <a:pt x="64" y="456"/>
                    <a:pt x="65" y="464"/>
                  </a:cubicBezTo>
                  <a:cubicBezTo>
                    <a:pt x="67" y="472"/>
                    <a:pt x="64" y="491"/>
                    <a:pt x="62" y="498"/>
                  </a:cubicBezTo>
                  <a:cubicBezTo>
                    <a:pt x="60" y="505"/>
                    <a:pt x="60" y="524"/>
                    <a:pt x="59" y="520"/>
                  </a:cubicBezTo>
                  <a:cubicBezTo>
                    <a:pt x="58" y="516"/>
                    <a:pt x="60" y="488"/>
                    <a:pt x="59" y="482"/>
                  </a:cubicBezTo>
                  <a:cubicBezTo>
                    <a:pt x="59" y="476"/>
                    <a:pt x="59" y="448"/>
                    <a:pt x="61" y="445"/>
                  </a:cubicBezTo>
                  <a:cubicBezTo>
                    <a:pt x="62" y="442"/>
                    <a:pt x="64" y="430"/>
                    <a:pt x="65" y="424"/>
                  </a:cubicBezTo>
                  <a:cubicBezTo>
                    <a:pt x="66" y="420"/>
                    <a:pt x="68" y="434"/>
                    <a:pt x="67" y="4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8" name="Freeform 19"/>
            <p:cNvSpPr>
              <a:spLocks/>
            </p:cNvSpPr>
            <p:nvPr/>
          </p:nvSpPr>
          <p:spPr bwMode="gray">
            <a:xfrm>
              <a:off x="-1447007" y="8509453"/>
              <a:ext cx="146050" cy="409575"/>
            </a:xfrm>
            <a:custGeom>
              <a:avLst/>
              <a:gdLst>
                <a:gd name="T0" fmla="*/ 29 w 78"/>
                <a:gd name="T1" fmla="*/ 0 h 218"/>
                <a:gd name="T2" fmla="*/ 29 w 78"/>
                <a:gd name="T3" fmla="*/ 9 h 218"/>
                <a:gd name="T4" fmla="*/ 19 w 78"/>
                <a:gd name="T5" fmla="*/ 10 h 218"/>
                <a:gd name="T6" fmla="*/ 2 w 78"/>
                <a:gd name="T7" fmla="*/ 20 h 218"/>
                <a:gd name="T8" fmla="*/ 6 w 78"/>
                <a:gd name="T9" fmla="*/ 215 h 218"/>
                <a:gd name="T10" fmla="*/ 16 w 78"/>
                <a:gd name="T11" fmla="*/ 215 h 218"/>
                <a:gd name="T12" fmla="*/ 18 w 78"/>
                <a:gd name="T13" fmla="*/ 217 h 218"/>
                <a:gd name="T14" fmla="*/ 26 w 78"/>
                <a:gd name="T15" fmla="*/ 217 h 218"/>
                <a:gd name="T16" fmla="*/ 28 w 78"/>
                <a:gd name="T17" fmla="*/ 212 h 218"/>
                <a:gd name="T18" fmla="*/ 62 w 78"/>
                <a:gd name="T19" fmla="*/ 211 h 218"/>
                <a:gd name="T20" fmla="*/ 62 w 78"/>
                <a:gd name="T21" fmla="*/ 215 h 218"/>
                <a:gd name="T22" fmla="*/ 71 w 78"/>
                <a:gd name="T23" fmla="*/ 214 h 218"/>
                <a:gd name="T24" fmla="*/ 73 w 78"/>
                <a:gd name="T25" fmla="*/ 210 h 218"/>
                <a:gd name="T26" fmla="*/ 77 w 78"/>
                <a:gd name="T27" fmla="*/ 214 h 218"/>
                <a:gd name="T28" fmla="*/ 68 w 78"/>
                <a:gd name="T29" fmla="*/ 21 h 218"/>
                <a:gd name="T30" fmla="*/ 41 w 78"/>
                <a:gd name="T31" fmla="*/ 10 h 218"/>
                <a:gd name="T32" fmla="*/ 39 w 78"/>
                <a:gd name="T33" fmla="*/ 0 h 218"/>
                <a:gd name="T34" fmla="*/ 29 w 78"/>
                <a:gd name="T3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218">
                  <a:moveTo>
                    <a:pt x="29" y="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4" y="18"/>
                    <a:pt x="2" y="20"/>
                  </a:cubicBezTo>
                  <a:cubicBezTo>
                    <a:pt x="0" y="22"/>
                    <a:pt x="5" y="211"/>
                    <a:pt x="6" y="215"/>
                  </a:cubicBezTo>
                  <a:cubicBezTo>
                    <a:pt x="6" y="218"/>
                    <a:pt x="13" y="218"/>
                    <a:pt x="16" y="215"/>
                  </a:cubicBezTo>
                  <a:cubicBezTo>
                    <a:pt x="18" y="217"/>
                    <a:pt x="18" y="217"/>
                    <a:pt x="18" y="217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2" y="215"/>
                    <a:pt x="62" y="215"/>
                    <a:pt x="62" y="215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7" y="214"/>
                    <a:pt x="77" y="214"/>
                    <a:pt x="77" y="214"/>
                  </a:cubicBezTo>
                  <a:cubicBezTo>
                    <a:pt x="77" y="214"/>
                    <a:pt x="78" y="57"/>
                    <a:pt x="68" y="21"/>
                  </a:cubicBezTo>
                  <a:cubicBezTo>
                    <a:pt x="68" y="21"/>
                    <a:pt x="63" y="10"/>
                    <a:pt x="41" y="1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9" name="Freeform 20"/>
            <p:cNvSpPr>
              <a:spLocks/>
            </p:cNvSpPr>
            <p:nvPr/>
          </p:nvSpPr>
          <p:spPr bwMode="gray">
            <a:xfrm>
              <a:off x="-1734344" y="7550603"/>
              <a:ext cx="174625" cy="544513"/>
            </a:xfrm>
            <a:custGeom>
              <a:avLst/>
              <a:gdLst>
                <a:gd name="T0" fmla="*/ 4 w 93"/>
                <a:gd name="T1" fmla="*/ 3 h 291"/>
                <a:gd name="T2" fmla="*/ 40 w 93"/>
                <a:gd name="T3" fmla="*/ 26 h 291"/>
                <a:gd name="T4" fmla="*/ 41 w 93"/>
                <a:gd name="T5" fmla="*/ 28 h 291"/>
                <a:gd name="T6" fmla="*/ 48 w 93"/>
                <a:gd name="T7" fmla="*/ 29 h 291"/>
                <a:gd name="T8" fmla="*/ 51 w 93"/>
                <a:gd name="T9" fmla="*/ 27 h 291"/>
                <a:gd name="T10" fmla="*/ 79 w 93"/>
                <a:gd name="T11" fmla="*/ 0 h 291"/>
                <a:gd name="T12" fmla="*/ 88 w 93"/>
                <a:gd name="T13" fmla="*/ 13 h 291"/>
                <a:gd name="T14" fmla="*/ 90 w 93"/>
                <a:gd name="T15" fmla="*/ 27 h 291"/>
                <a:gd name="T16" fmla="*/ 93 w 93"/>
                <a:gd name="T17" fmla="*/ 44 h 291"/>
                <a:gd name="T18" fmla="*/ 84 w 93"/>
                <a:gd name="T19" fmla="*/ 35 h 291"/>
                <a:gd name="T20" fmla="*/ 57 w 93"/>
                <a:gd name="T21" fmla="*/ 246 h 291"/>
                <a:gd name="T22" fmla="*/ 7 w 93"/>
                <a:gd name="T23" fmla="*/ 38 h 291"/>
                <a:gd name="T24" fmla="*/ 0 w 93"/>
                <a:gd name="T25" fmla="*/ 45 h 291"/>
                <a:gd name="T26" fmla="*/ 0 w 93"/>
                <a:gd name="T27" fmla="*/ 16 h 291"/>
                <a:gd name="T28" fmla="*/ 3 w 93"/>
                <a:gd name="T29" fmla="*/ 10 h 291"/>
                <a:gd name="T30" fmla="*/ 4 w 93"/>
                <a:gd name="T31" fmla="*/ 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291">
                  <a:moveTo>
                    <a:pt x="4" y="3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77" y="203"/>
                    <a:pt x="57" y="246"/>
                  </a:cubicBezTo>
                  <a:cubicBezTo>
                    <a:pt x="36" y="291"/>
                    <a:pt x="7" y="38"/>
                    <a:pt x="7" y="3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0" name="Freeform 21"/>
            <p:cNvSpPr>
              <a:spLocks/>
            </p:cNvSpPr>
            <p:nvPr/>
          </p:nvSpPr>
          <p:spPr bwMode="gray">
            <a:xfrm>
              <a:off x="-1696244" y="7602991"/>
              <a:ext cx="106363" cy="450850"/>
            </a:xfrm>
            <a:custGeom>
              <a:avLst/>
              <a:gdLst>
                <a:gd name="T0" fmla="*/ 18 w 57"/>
                <a:gd name="T1" fmla="*/ 1 h 241"/>
                <a:gd name="T2" fmla="*/ 13 w 57"/>
                <a:gd name="T3" fmla="*/ 8 h 241"/>
                <a:gd name="T4" fmla="*/ 21 w 57"/>
                <a:gd name="T5" fmla="*/ 20 h 241"/>
                <a:gd name="T6" fmla="*/ 4 w 57"/>
                <a:gd name="T7" fmla="*/ 53 h 241"/>
                <a:gd name="T8" fmla="*/ 0 w 57"/>
                <a:gd name="T9" fmla="*/ 104 h 241"/>
                <a:gd name="T10" fmla="*/ 33 w 57"/>
                <a:gd name="T11" fmla="*/ 234 h 241"/>
                <a:gd name="T12" fmla="*/ 56 w 57"/>
                <a:gd name="T13" fmla="*/ 107 h 241"/>
                <a:gd name="T14" fmla="*/ 36 w 57"/>
                <a:gd name="T15" fmla="*/ 23 h 241"/>
                <a:gd name="T16" fmla="*/ 33 w 57"/>
                <a:gd name="T17" fmla="*/ 20 h 241"/>
                <a:gd name="T18" fmla="*/ 35 w 57"/>
                <a:gd name="T19" fmla="*/ 11 h 241"/>
                <a:gd name="T20" fmla="*/ 25 w 57"/>
                <a:gd name="T21" fmla="*/ 0 h 241"/>
                <a:gd name="T22" fmla="*/ 18 w 57"/>
                <a:gd name="T23" fmla="*/ 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241">
                  <a:moveTo>
                    <a:pt x="18" y="1"/>
                  </a:moveTo>
                  <a:cubicBezTo>
                    <a:pt x="18" y="1"/>
                    <a:pt x="12" y="4"/>
                    <a:pt x="13" y="8"/>
                  </a:cubicBezTo>
                  <a:cubicBezTo>
                    <a:pt x="15" y="12"/>
                    <a:pt x="18" y="17"/>
                    <a:pt x="21" y="20"/>
                  </a:cubicBezTo>
                  <a:cubicBezTo>
                    <a:pt x="24" y="23"/>
                    <a:pt x="6" y="44"/>
                    <a:pt x="4" y="53"/>
                  </a:cubicBezTo>
                  <a:cubicBezTo>
                    <a:pt x="2" y="63"/>
                    <a:pt x="0" y="97"/>
                    <a:pt x="0" y="104"/>
                  </a:cubicBezTo>
                  <a:cubicBezTo>
                    <a:pt x="1" y="111"/>
                    <a:pt x="14" y="241"/>
                    <a:pt x="33" y="234"/>
                  </a:cubicBezTo>
                  <a:cubicBezTo>
                    <a:pt x="33" y="234"/>
                    <a:pt x="53" y="223"/>
                    <a:pt x="56" y="107"/>
                  </a:cubicBezTo>
                  <a:cubicBezTo>
                    <a:pt x="57" y="54"/>
                    <a:pt x="37" y="25"/>
                    <a:pt x="36" y="23"/>
                  </a:cubicBezTo>
                  <a:cubicBezTo>
                    <a:pt x="34" y="21"/>
                    <a:pt x="33" y="20"/>
                    <a:pt x="33" y="20"/>
                  </a:cubicBezTo>
                  <a:cubicBezTo>
                    <a:pt x="33" y="20"/>
                    <a:pt x="36" y="15"/>
                    <a:pt x="35" y="11"/>
                  </a:cubicBezTo>
                  <a:cubicBezTo>
                    <a:pt x="34" y="7"/>
                    <a:pt x="31" y="0"/>
                    <a:pt x="25" y="0"/>
                  </a:cubicBezTo>
                  <a:cubicBezTo>
                    <a:pt x="19" y="0"/>
                    <a:pt x="18" y="1"/>
                    <a:pt x="18" y="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5" name="Group 144"/>
          <p:cNvGrpSpPr/>
          <p:nvPr/>
        </p:nvGrpSpPr>
        <p:grpSpPr bwMode="gray">
          <a:xfrm>
            <a:off x="3308236" y="1041057"/>
            <a:ext cx="1761717" cy="2004549"/>
            <a:chOff x="-124619" y="7341053"/>
            <a:chExt cx="1762125" cy="2005013"/>
          </a:xfrm>
        </p:grpSpPr>
        <p:grpSp>
          <p:nvGrpSpPr>
            <p:cNvPr id="124" name="Group 123"/>
            <p:cNvGrpSpPr/>
            <p:nvPr/>
          </p:nvGrpSpPr>
          <p:grpSpPr bwMode="gray">
            <a:xfrm>
              <a:off x="900906" y="7355341"/>
              <a:ext cx="736600" cy="1990725"/>
              <a:chOff x="900906" y="7355341"/>
              <a:chExt cx="736600" cy="1990725"/>
            </a:xfrm>
          </p:grpSpPr>
          <p:sp>
            <p:nvSpPr>
              <p:cNvPr id="84" name="Freeform 60"/>
              <p:cNvSpPr>
                <a:spLocks noEditPoints="1"/>
              </p:cNvSpPr>
              <p:nvPr/>
            </p:nvSpPr>
            <p:spPr bwMode="gray">
              <a:xfrm>
                <a:off x="900906" y="7355341"/>
                <a:ext cx="736600" cy="1990725"/>
              </a:xfrm>
              <a:custGeom>
                <a:avLst/>
                <a:gdLst>
                  <a:gd name="T0" fmla="*/ 347 w 393"/>
                  <a:gd name="T1" fmla="*/ 1011 h 1062"/>
                  <a:gd name="T2" fmla="*/ 340 w 393"/>
                  <a:gd name="T3" fmla="*/ 975 h 1062"/>
                  <a:gd name="T4" fmla="*/ 310 w 393"/>
                  <a:gd name="T5" fmla="*/ 743 h 1062"/>
                  <a:gd name="T6" fmla="*/ 270 w 393"/>
                  <a:gd name="T7" fmla="*/ 604 h 1062"/>
                  <a:gd name="T8" fmla="*/ 276 w 393"/>
                  <a:gd name="T9" fmla="*/ 544 h 1062"/>
                  <a:gd name="T10" fmla="*/ 282 w 393"/>
                  <a:gd name="T11" fmla="*/ 498 h 1062"/>
                  <a:gd name="T12" fmla="*/ 277 w 393"/>
                  <a:gd name="T13" fmla="*/ 363 h 1062"/>
                  <a:gd name="T14" fmla="*/ 249 w 393"/>
                  <a:gd name="T15" fmla="*/ 201 h 1062"/>
                  <a:gd name="T16" fmla="*/ 211 w 393"/>
                  <a:gd name="T17" fmla="*/ 186 h 1062"/>
                  <a:gd name="T18" fmla="*/ 199 w 393"/>
                  <a:gd name="T19" fmla="*/ 128 h 1062"/>
                  <a:gd name="T20" fmla="*/ 199 w 393"/>
                  <a:gd name="T21" fmla="*/ 67 h 1062"/>
                  <a:gd name="T22" fmla="*/ 110 w 393"/>
                  <a:gd name="T23" fmla="*/ 13 h 1062"/>
                  <a:gd name="T24" fmla="*/ 69 w 393"/>
                  <a:gd name="T25" fmla="*/ 63 h 1062"/>
                  <a:gd name="T26" fmla="*/ 72 w 393"/>
                  <a:gd name="T27" fmla="*/ 132 h 1062"/>
                  <a:gd name="T28" fmla="*/ 61 w 393"/>
                  <a:gd name="T29" fmla="*/ 177 h 1062"/>
                  <a:gd name="T30" fmla="*/ 67 w 393"/>
                  <a:gd name="T31" fmla="*/ 192 h 1062"/>
                  <a:gd name="T32" fmla="*/ 11 w 393"/>
                  <a:gd name="T33" fmla="*/ 248 h 1062"/>
                  <a:gd name="T34" fmla="*/ 4 w 393"/>
                  <a:gd name="T35" fmla="*/ 403 h 1062"/>
                  <a:gd name="T36" fmla="*/ 0 w 393"/>
                  <a:gd name="T37" fmla="*/ 499 h 1062"/>
                  <a:gd name="T38" fmla="*/ 4 w 393"/>
                  <a:gd name="T39" fmla="*/ 561 h 1062"/>
                  <a:gd name="T40" fmla="*/ 7 w 393"/>
                  <a:gd name="T41" fmla="*/ 577 h 1062"/>
                  <a:gd name="T42" fmla="*/ 11 w 393"/>
                  <a:gd name="T43" fmla="*/ 612 h 1062"/>
                  <a:gd name="T44" fmla="*/ 46 w 393"/>
                  <a:gd name="T45" fmla="*/ 637 h 1062"/>
                  <a:gd name="T46" fmla="*/ 66 w 393"/>
                  <a:gd name="T47" fmla="*/ 806 h 1062"/>
                  <a:gd name="T48" fmla="*/ 104 w 393"/>
                  <a:gd name="T49" fmla="*/ 1001 h 1062"/>
                  <a:gd name="T50" fmla="*/ 120 w 393"/>
                  <a:gd name="T51" fmla="*/ 1034 h 1062"/>
                  <a:gd name="T52" fmla="*/ 165 w 393"/>
                  <a:gd name="T53" fmla="*/ 1034 h 1062"/>
                  <a:gd name="T54" fmla="*/ 168 w 393"/>
                  <a:gd name="T55" fmla="*/ 965 h 1062"/>
                  <a:gd name="T56" fmla="*/ 138 w 393"/>
                  <a:gd name="T57" fmla="*/ 793 h 1062"/>
                  <a:gd name="T58" fmla="*/ 146 w 393"/>
                  <a:gd name="T59" fmla="*/ 577 h 1062"/>
                  <a:gd name="T60" fmla="*/ 208 w 393"/>
                  <a:gd name="T61" fmla="*/ 712 h 1062"/>
                  <a:gd name="T62" fmla="*/ 244 w 393"/>
                  <a:gd name="T63" fmla="*/ 970 h 1062"/>
                  <a:gd name="T64" fmla="*/ 308 w 393"/>
                  <a:gd name="T65" fmla="*/ 1019 h 1062"/>
                  <a:gd name="T66" fmla="*/ 378 w 393"/>
                  <a:gd name="T67" fmla="*/ 1047 h 1062"/>
                  <a:gd name="T68" fmla="*/ 65 w 393"/>
                  <a:gd name="T69" fmla="*/ 377 h 1062"/>
                  <a:gd name="T70" fmla="*/ 54 w 393"/>
                  <a:gd name="T71" fmla="*/ 383 h 1062"/>
                  <a:gd name="T72" fmla="*/ 55 w 393"/>
                  <a:gd name="T73" fmla="*/ 322 h 1062"/>
                  <a:gd name="T74" fmla="*/ 65 w 393"/>
                  <a:gd name="T75" fmla="*/ 377 h 1062"/>
                  <a:gd name="T76" fmla="*/ 221 w 393"/>
                  <a:gd name="T77" fmla="*/ 355 h 1062"/>
                  <a:gd name="T78" fmla="*/ 228 w 393"/>
                  <a:gd name="T79" fmla="*/ 329 h 1062"/>
                  <a:gd name="T80" fmla="*/ 233 w 393"/>
                  <a:gd name="T81" fmla="*/ 389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3" h="1062">
                    <a:moveTo>
                      <a:pt x="383" y="1033"/>
                    </a:moveTo>
                    <a:cubicBezTo>
                      <a:pt x="377" y="1029"/>
                      <a:pt x="347" y="1011"/>
                      <a:pt x="347" y="1011"/>
                    </a:cubicBezTo>
                    <a:cubicBezTo>
                      <a:pt x="340" y="1001"/>
                      <a:pt x="340" y="1001"/>
                      <a:pt x="340" y="1001"/>
                    </a:cubicBezTo>
                    <a:cubicBezTo>
                      <a:pt x="344" y="998"/>
                      <a:pt x="343" y="985"/>
                      <a:pt x="340" y="975"/>
                    </a:cubicBezTo>
                    <a:cubicBezTo>
                      <a:pt x="337" y="966"/>
                      <a:pt x="319" y="826"/>
                      <a:pt x="315" y="804"/>
                    </a:cubicBezTo>
                    <a:cubicBezTo>
                      <a:pt x="312" y="782"/>
                      <a:pt x="310" y="756"/>
                      <a:pt x="310" y="743"/>
                    </a:cubicBezTo>
                    <a:cubicBezTo>
                      <a:pt x="309" y="729"/>
                      <a:pt x="299" y="707"/>
                      <a:pt x="297" y="701"/>
                    </a:cubicBezTo>
                    <a:cubicBezTo>
                      <a:pt x="296" y="694"/>
                      <a:pt x="270" y="604"/>
                      <a:pt x="270" y="604"/>
                    </a:cubicBezTo>
                    <a:cubicBezTo>
                      <a:pt x="277" y="596"/>
                      <a:pt x="280" y="585"/>
                      <a:pt x="279" y="577"/>
                    </a:cubicBezTo>
                    <a:cubicBezTo>
                      <a:pt x="278" y="569"/>
                      <a:pt x="276" y="544"/>
                      <a:pt x="276" y="544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8" y="538"/>
                      <a:pt x="278" y="501"/>
                      <a:pt x="282" y="498"/>
                    </a:cubicBezTo>
                    <a:cubicBezTo>
                      <a:pt x="285" y="496"/>
                      <a:pt x="282" y="463"/>
                      <a:pt x="282" y="438"/>
                    </a:cubicBezTo>
                    <a:cubicBezTo>
                      <a:pt x="282" y="414"/>
                      <a:pt x="281" y="380"/>
                      <a:pt x="277" y="363"/>
                    </a:cubicBezTo>
                    <a:cubicBezTo>
                      <a:pt x="274" y="346"/>
                      <a:pt x="269" y="306"/>
                      <a:pt x="269" y="277"/>
                    </a:cubicBezTo>
                    <a:cubicBezTo>
                      <a:pt x="269" y="248"/>
                      <a:pt x="253" y="213"/>
                      <a:pt x="249" y="201"/>
                    </a:cubicBezTo>
                    <a:cubicBezTo>
                      <a:pt x="245" y="189"/>
                      <a:pt x="238" y="188"/>
                      <a:pt x="235" y="188"/>
                    </a:cubicBezTo>
                    <a:cubicBezTo>
                      <a:pt x="233" y="188"/>
                      <a:pt x="211" y="186"/>
                      <a:pt x="211" y="186"/>
                    </a:cubicBezTo>
                    <a:cubicBezTo>
                      <a:pt x="211" y="186"/>
                      <a:pt x="201" y="158"/>
                      <a:pt x="198" y="153"/>
                    </a:cubicBezTo>
                    <a:cubicBezTo>
                      <a:pt x="196" y="147"/>
                      <a:pt x="197" y="137"/>
                      <a:pt x="199" y="128"/>
                    </a:cubicBezTo>
                    <a:cubicBezTo>
                      <a:pt x="201" y="119"/>
                      <a:pt x="205" y="99"/>
                      <a:pt x="201" y="89"/>
                    </a:cubicBezTo>
                    <a:cubicBezTo>
                      <a:pt x="197" y="79"/>
                      <a:pt x="199" y="76"/>
                      <a:pt x="199" y="67"/>
                    </a:cubicBezTo>
                    <a:cubicBezTo>
                      <a:pt x="199" y="57"/>
                      <a:pt x="187" y="33"/>
                      <a:pt x="172" y="16"/>
                    </a:cubicBezTo>
                    <a:cubicBezTo>
                      <a:pt x="157" y="0"/>
                      <a:pt x="127" y="10"/>
                      <a:pt x="110" y="13"/>
                    </a:cubicBezTo>
                    <a:cubicBezTo>
                      <a:pt x="94" y="15"/>
                      <a:pt x="87" y="38"/>
                      <a:pt x="86" y="47"/>
                    </a:cubicBezTo>
                    <a:cubicBezTo>
                      <a:pt x="85" y="56"/>
                      <a:pt x="75" y="55"/>
                      <a:pt x="69" y="63"/>
                    </a:cubicBezTo>
                    <a:cubicBezTo>
                      <a:pt x="62" y="72"/>
                      <a:pt x="66" y="104"/>
                      <a:pt x="74" y="114"/>
                    </a:cubicBezTo>
                    <a:cubicBezTo>
                      <a:pt x="81" y="124"/>
                      <a:pt x="73" y="129"/>
                      <a:pt x="72" y="132"/>
                    </a:cubicBezTo>
                    <a:cubicBezTo>
                      <a:pt x="71" y="136"/>
                      <a:pt x="68" y="156"/>
                      <a:pt x="66" y="164"/>
                    </a:cubicBezTo>
                    <a:cubicBezTo>
                      <a:pt x="65" y="173"/>
                      <a:pt x="61" y="177"/>
                      <a:pt x="61" y="177"/>
                    </a:cubicBezTo>
                    <a:cubicBezTo>
                      <a:pt x="61" y="177"/>
                      <a:pt x="70" y="176"/>
                      <a:pt x="71" y="173"/>
                    </a:cubicBezTo>
                    <a:cubicBezTo>
                      <a:pt x="73" y="170"/>
                      <a:pt x="71" y="190"/>
                      <a:pt x="67" y="192"/>
                    </a:cubicBezTo>
                    <a:cubicBezTo>
                      <a:pt x="63" y="194"/>
                      <a:pt x="24" y="208"/>
                      <a:pt x="19" y="210"/>
                    </a:cubicBezTo>
                    <a:cubicBezTo>
                      <a:pt x="14" y="212"/>
                      <a:pt x="13" y="226"/>
                      <a:pt x="11" y="248"/>
                    </a:cubicBezTo>
                    <a:cubicBezTo>
                      <a:pt x="10" y="265"/>
                      <a:pt x="9" y="353"/>
                      <a:pt x="9" y="365"/>
                    </a:cubicBezTo>
                    <a:cubicBezTo>
                      <a:pt x="9" y="378"/>
                      <a:pt x="7" y="396"/>
                      <a:pt x="4" y="403"/>
                    </a:cubicBezTo>
                    <a:cubicBezTo>
                      <a:pt x="1" y="409"/>
                      <a:pt x="0" y="429"/>
                      <a:pt x="0" y="429"/>
                    </a:cubicBezTo>
                    <a:cubicBezTo>
                      <a:pt x="0" y="429"/>
                      <a:pt x="0" y="488"/>
                      <a:pt x="0" y="499"/>
                    </a:cubicBezTo>
                    <a:cubicBezTo>
                      <a:pt x="0" y="509"/>
                      <a:pt x="3" y="515"/>
                      <a:pt x="4" y="517"/>
                    </a:cubicBezTo>
                    <a:cubicBezTo>
                      <a:pt x="5" y="519"/>
                      <a:pt x="4" y="560"/>
                      <a:pt x="4" y="561"/>
                    </a:cubicBezTo>
                    <a:cubicBezTo>
                      <a:pt x="4" y="563"/>
                      <a:pt x="8" y="564"/>
                      <a:pt x="8" y="564"/>
                    </a:cubicBezTo>
                    <a:cubicBezTo>
                      <a:pt x="8" y="564"/>
                      <a:pt x="8" y="575"/>
                      <a:pt x="7" y="577"/>
                    </a:cubicBezTo>
                    <a:cubicBezTo>
                      <a:pt x="6" y="578"/>
                      <a:pt x="4" y="591"/>
                      <a:pt x="4" y="596"/>
                    </a:cubicBezTo>
                    <a:cubicBezTo>
                      <a:pt x="4" y="601"/>
                      <a:pt x="10" y="608"/>
                      <a:pt x="11" y="612"/>
                    </a:cubicBezTo>
                    <a:cubicBezTo>
                      <a:pt x="12" y="616"/>
                      <a:pt x="24" y="627"/>
                      <a:pt x="25" y="629"/>
                    </a:cubicBezTo>
                    <a:cubicBezTo>
                      <a:pt x="26" y="631"/>
                      <a:pt x="46" y="637"/>
                      <a:pt x="46" y="637"/>
                    </a:cubicBezTo>
                    <a:cubicBezTo>
                      <a:pt x="46" y="637"/>
                      <a:pt x="54" y="673"/>
                      <a:pt x="57" y="681"/>
                    </a:cubicBezTo>
                    <a:cubicBezTo>
                      <a:pt x="60" y="689"/>
                      <a:pt x="64" y="739"/>
                      <a:pt x="66" y="806"/>
                    </a:cubicBezTo>
                    <a:cubicBezTo>
                      <a:pt x="69" y="873"/>
                      <a:pt x="78" y="988"/>
                      <a:pt x="79" y="994"/>
                    </a:cubicBezTo>
                    <a:cubicBezTo>
                      <a:pt x="80" y="999"/>
                      <a:pt x="95" y="1000"/>
                      <a:pt x="104" y="1001"/>
                    </a:cubicBezTo>
                    <a:cubicBezTo>
                      <a:pt x="112" y="1001"/>
                      <a:pt x="120" y="1007"/>
                      <a:pt x="120" y="1007"/>
                    </a:cubicBezTo>
                    <a:cubicBezTo>
                      <a:pt x="120" y="1007"/>
                      <a:pt x="120" y="1028"/>
                      <a:pt x="120" y="1034"/>
                    </a:cubicBezTo>
                    <a:cubicBezTo>
                      <a:pt x="120" y="1039"/>
                      <a:pt x="138" y="1062"/>
                      <a:pt x="144" y="1062"/>
                    </a:cubicBezTo>
                    <a:cubicBezTo>
                      <a:pt x="149" y="1062"/>
                      <a:pt x="165" y="1041"/>
                      <a:pt x="165" y="1034"/>
                    </a:cubicBezTo>
                    <a:cubicBezTo>
                      <a:pt x="165" y="1026"/>
                      <a:pt x="164" y="993"/>
                      <a:pt x="164" y="992"/>
                    </a:cubicBezTo>
                    <a:cubicBezTo>
                      <a:pt x="164" y="991"/>
                      <a:pt x="168" y="972"/>
                      <a:pt x="168" y="965"/>
                    </a:cubicBezTo>
                    <a:cubicBezTo>
                      <a:pt x="167" y="958"/>
                      <a:pt x="156" y="893"/>
                      <a:pt x="152" y="866"/>
                    </a:cubicBezTo>
                    <a:cubicBezTo>
                      <a:pt x="148" y="839"/>
                      <a:pt x="139" y="803"/>
                      <a:pt x="138" y="793"/>
                    </a:cubicBezTo>
                    <a:cubicBezTo>
                      <a:pt x="138" y="783"/>
                      <a:pt x="134" y="725"/>
                      <a:pt x="134" y="704"/>
                    </a:cubicBezTo>
                    <a:cubicBezTo>
                      <a:pt x="135" y="683"/>
                      <a:pt x="144" y="587"/>
                      <a:pt x="146" y="577"/>
                    </a:cubicBezTo>
                    <a:cubicBezTo>
                      <a:pt x="148" y="566"/>
                      <a:pt x="150" y="570"/>
                      <a:pt x="154" y="574"/>
                    </a:cubicBezTo>
                    <a:cubicBezTo>
                      <a:pt x="157" y="578"/>
                      <a:pt x="204" y="704"/>
                      <a:pt x="208" y="712"/>
                    </a:cubicBezTo>
                    <a:cubicBezTo>
                      <a:pt x="211" y="721"/>
                      <a:pt x="218" y="758"/>
                      <a:pt x="218" y="773"/>
                    </a:cubicBezTo>
                    <a:cubicBezTo>
                      <a:pt x="219" y="787"/>
                      <a:pt x="239" y="929"/>
                      <a:pt x="244" y="970"/>
                    </a:cubicBezTo>
                    <a:cubicBezTo>
                      <a:pt x="250" y="1011"/>
                      <a:pt x="253" y="1010"/>
                      <a:pt x="253" y="1010"/>
                    </a:cubicBezTo>
                    <a:cubicBezTo>
                      <a:pt x="270" y="1020"/>
                      <a:pt x="307" y="1018"/>
                      <a:pt x="308" y="1019"/>
                    </a:cubicBezTo>
                    <a:cubicBezTo>
                      <a:pt x="309" y="1020"/>
                      <a:pt x="322" y="1039"/>
                      <a:pt x="328" y="1042"/>
                    </a:cubicBezTo>
                    <a:cubicBezTo>
                      <a:pt x="335" y="1046"/>
                      <a:pt x="363" y="1047"/>
                      <a:pt x="378" y="1047"/>
                    </a:cubicBezTo>
                    <a:cubicBezTo>
                      <a:pt x="393" y="1047"/>
                      <a:pt x="389" y="1036"/>
                      <a:pt x="383" y="1033"/>
                    </a:cubicBezTo>
                    <a:close/>
                    <a:moveTo>
                      <a:pt x="65" y="377"/>
                    </a:moveTo>
                    <a:cubicBezTo>
                      <a:pt x="61" y="389"/>
                      <a:pt x="54" y="403"/>
                      <a:pt x="51" y="411"/>
                    </a:cubicBezTo>
                    <a:cubicBezTo>
                      <a:pt x="48" y="419"/>
                      <a:pt x="52" y="390"/>
                      <a:pt x="54" y="383"/>
                    </a:cubicBezTo>
                    <a:cubicBezTo>
                      <a:pt x="55" y="376"/>
                      <a:pt x="55" y="354"/>
                      <a:pt x="55" y="346"/>
                    </a:cubicBezTo>
                    <a:cubicBezTo>
                      <a:pt x="54" y="337"/>
                      <a:pt x="51" y="320"/>
                      <a:pt x="55" y="322"/>
                    </a:cubicBezTo>
                    <a:cubicBezTo>
                      <a:pt x="58" y="324"/>
                      <a:pt x="60" y="332"/>
                      <a:pt x="61" y="339"/>
                    </a:cubicBezTo>
                    <a:cubicBezTo>
                      <a:pt x="62" y="345"/>
                      <a:pt x="68" y="365"/>
                      <a:pt x="65" y="377"/>
                    </a:cubicBezTo>
                    <a:close/>
                    <a:moveTo>
                      <a:pt x="233" y="389"/>
                    </a:moveTo>
                    <a:cubicBezTo>
                      <a:pt x="230" y="383"/>
                      <a:pt x="221" y="363"/>
                      <a:pt x="221" y="355"/>
                    </a:cubicBezTo>
                    <a:cubicBezTo>
                      <a:pt x="221" y="347"/>
                      <a:pt x="224" y="328"/>
                      <a:pt x="226" y="322"/>
                    </a:cubicBezTo>
                    <a:cubicBezTo>
                      <a:pt x="227" y="319"/>
                      <a:pt x="227" y="325"/>
                      <a:pt x="228" y="329"/>
                    </a:cubicBezTo>
                    <a:cubicBezTo>
                      <a:pt x="228" y="334"/>
                      <a:pt x="231" y="355"/>
                      <a:pt x="233" y="363"/>
                    </a:cubicBezTo>
                    <a:cubicBezTo>
                      <a:pt x="234" y="372"/>
                      <a:pt x="235" y="395"/>
                      <a:pt x="233" y="3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61"/>
              <p:cNvSpPr>
                <a:spLocks/>
              </p:cNvSpPr>
              <p:nvPr/>
            </p:nvSpPr>
            <p:spPr bwMode="gray">
              <a:xfrm>
                <a:off x="1088231" y="7679191"/>
                <a:ext cx="125413" cy="206375"/>
              </a:xfrm>
              <a:custGeom>
                <a:avLst/>
                <a:gdLst>
                  <a:gd name="T0" fmla="*/ 1 w 67"/>
                  <a:gd name="T1" fmla="*/ 13 h 110"/>
                  <a:gd name="T2" fmla="*/ 3 w 67"/>
                  <a:gd name="T3" fmla="*/ 26 h 110"/>
                  <a:gd name="T4" fmla="*/ 42 w 67"/>
                  <a:gd name="T5" fmla="*/ 110 h 110"/>
                  <a:gd name="T6" fmla="*/ 63 w 67"/>
                  <a:gd name="T7" fmla="*/ 25 h 110"/>
                  <a:gd name="T8" fmla="*/ 67 w 67"/>
                  <a:gd name="T9" fmla="*/ 3 h 110"/>
                  <a:gd name="T10" fmla="*/ 63 w 67"/>
                  <a:gd name="T11" fmla="*/ 3 h 110"/>
                  <a:gd name="T12" fmla="*/ 35 w 67"/>
                  <a:gd name="T13" fmla="*/ 32 h 110"/>
                  <a:gd name="T14" fmla="*/ 4 w 67"/>
                  <a:gd name="T15" fmla="*/ 13 h 110"/>
                  <a:gd name="T16" fmla="*/ 1 w 67"/>
                  <a:gd name="T17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10">
                    <a:moveTo>
                      <a:pt x="1" y="13"/>
                    </a:moveTo>
                    <a:cubicBezTo>
                      <a:pt x="1" y="13"/>
                      <a:pt x="0" y="18"/>
                      <a:pt x="3" y="26"/>
                    </a:cubicBezTo>
                    <a:cubicBezTo>
                      <a:pt x="6" y="34"/>
                      <a:pt x="38" y="110"/>
                      <a:pt x="42" y="110"/>
                    </a:cubicBezTo>
                    <a:cubicBezTo>
                      <a:pt x="45" y="110"/>
                      <a:pt x="61" y="32"/>
                      <a:pt x="63" y="25"/>
                    </a:cubicBezTo>
                    <a:cubicBezTo>
                      <a:pt x="65" y="18"/>
                      <a:pt x="67" y="3"/>
                      <a:pt x="67" y="3"/>
                    </a:cubicBezTo>
                    <a:cubicBezTo>
                      <a:pt x="67" y="3"/>
                      <a:pt x="64" y="0"/>
                      <a:pt x="63" y="3"/>
                    </a:cubicBezTo>
                    <a:cubicBezTo>
                      <a:pt x="62" y="6"/>
                      <a:pt x="56" y="32"/>
                      <a:pt x="35" y="32"/>
                    </a:cubicBezTo>
                    <a:cubicBezTo>
                      <a:pt x="15" y="32"/>
                      <a:pt x="5" y="15"/>
                      <a:pt x="4" y="13"/>
                    </a:cubicBezTo>
                    <a:cubicBezTo>
                      <a:pt x="3" y="10"/>
                      <a:pt x="1" y="10"/>
                      <a:pt x="1" y="1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3" name="Group 122"/>
            <p:cNvGrpSpPr/>
            <p:nvPr/>
          </p:nvGrpSpPr>
          <p:grpSpPr bwMode="gray">
            <a:xfrm>
              <a:off x="-124619" y="7341053"/>
              <a:ext cx="879475" cy="1984375"/>
              <a:chOff x="-124619" y="7341053"/>
              <a:chExt cx="879475" cy="1984375"/>
            </a:xfrm>
          </p:grpSpPr>
          <p:sp>
            <p:nvSpPr>
              <p:cNvPr id="119" name="Freeform 62"/>
              <p:cNvSpPr>
                <a:spLocks noEditPoints="1"/>
              </p:cNvSpPr>
              <p:nvPr/>
            </p:nvSpPr>
            <p:spPr bwMode="gray">
              <a:xfrm>
                <a:off x="-124619" y="7341053"/>
                <a:ext cx="879475" cy="1984375"/>
              </a:xfrm>
              <a:custGeom>
                <a:avLst/>
                <a:gdLst>
                  <a:gd name="T0" fmla="*/ 409 w 469"/>
                  <a:gd name="T1" fmla="*/ 249 h 1058"/>
                  <a:gd name="T2" fmla="*/ 333 w 469"/>
                  <a:gd name="T3" fmla="*/ 168 h 1058"/>
                  <a:gd name="T4" fmla="*/ 292 w 469"/>
                  <a:gd name="T5" fmla="*/ 143 h 1058"/>
                  <a:gd name="T6" fmla="*/ 292 w 469"/>
                  <a:gd name="T7" fmla="*/ 99 h 1058"/>
                  <a:gd name="T8" fmla="*/ 270 w 469"/>
                  <a:gd name="T9" fmla="*/ 43 h 1058"/>
                  <a:gd name="T10" fmla="*/ 210 w 469"/>
                  <a:gd name="T11" fmla="*/ 4 h 1058"/>
                  <a:gd name="T12" fmla="*/ 159 w 469"/>
                  <a:gd name="T13" fmla="*/ 59 h 1058"/>
                  <a:gd name="T14" fmla="*/ 161 w 469"/>
                  <a:gd name="T15" fmla="*/ 121 h 1058"/>
                  <a:gd name="T16" fmla="*/ 150 w 469"/>
                  <a:gd name="T17" fmla="*/ 180 h 1058"/>
                  <a:gd name="T18" fmla="*/ 107 w 469"/>
                  <a:gd name="T19" fmla="*/ 211 h 1058"/>
                  <a:gd name="T20" fmla="*/ 17 w 469"/>
                  <a:gd name="T21" fmla="*/ 307 h 1058"/>
                  <a:gd name="T22" fmla="*/ 8 w 469"/>
                  <a:gd name="T23" fmla="*/ 353 h 1058"/>
                  <a:gd name="T24" fmla="*/ 60 w 469"/>
                  <a:gd name="T25" fmla="*/ 411 h 1058"/>
                  <a:gd name="T26" fmla="*/ 105 w 469"/>
                  <a:gd name="T27" fmla="*/ 444 h 1058"/>
                  <a:gd name="T28" fmla="*/ 142 w 469"/>
                  <a:gd name="T29" fmla="*/ 432 h 1058"/>
                  <a:gd name="T30" fmla="*/ 134 w 469"/>
                  <a:gd name="T31" fmla="*/ 467 h 1058"/>
                  <a:gd name="T32" fmla="*/ 127 w 469"/>
                  <a:gd name="T33" fmla="*/ 532 h 1058"/>
                  <a:gd name="T34" fmla="*/ 156 w 469"/>
                  <a:gd name="T35" fmla="*/ 690 h 1058"/>
                  <a:gd name="T36" fmla="*/ 172 w 469"/>
                  <a:gd name="T37" fmla="*/ 854 h 1058"/>
                  <a:gd name="T38" fmla="*/ 185 w 469"/>
                  <a:gd name="T39" fmla="*/ 970 h 1058"/>
                  <a:gd name="T40" fmla="*/ 207 w 469"/>
                  <a:gd name="T41" fmla="*/ 1020 h 1058"/>
                  <a:gd name="T42" fmla="*/ 244 w 469"/>
                  <a:gd name="T43" fmla="*/ 1025 h 1058"/>
                  <a:gd name="T44" fmla="*/ 249 w 469"/>
                  <a:gd name="T45" fmla="*/ 976 h 1058"/>
                  <a:gd name="T46" fmla="*/ 244 w 469"/>
                  <a:gd name="T47" fmla="*/ 853 h 1058"/>
                  <a:gd name="T48" fmla="*/ 230 w 469"/>
                  <a:gd name="T49" fmla="*/ 657 h 1058"/>
                  <a:gd name="T50" fmla="*/ 241 w 469"/>
                  <a:gd name="T51" fmla="*/ 560 h 1058"/>
                  <a:gd name="T52" fmla="*/ 270 w 469"/>
                  <a:gd name="T53" fmla="*/ 648 h 1058"/>
                  <a:gd name="T54" fmla="*/ 289 w 469"/>
                  <a:gd name="T55" fmla="*/ 774 h 1058"/>
                  <a:gd name="T56" fmla="*/ 280 w 469"/>
                  <a:gd name="T57" fmla="*/ 969 h 1058"/>
                  <a:gd name="T58" fmla="*/ 295 w 469"/>
                  <a:gd name="T59" fmla="*/ 994 h 1058"/>
                  <a:gd name="T60" fmla="*/ 305 w 469"/>
                  <a:gd name="T61" fmla="*/ 1015 h 1058"/>
                  <a:gd name="T62" fmla="*/ 328 w 469"/>
                  <a:gd name="T63" fmla="*/ 1028 h 1058"/>
                  <a:gd name="T64" fmla="*/ 401 w 469"/>
                  <a:gd name="T65" fmla="*/ 1057 h 1058"/>
                  <a:gd name="T66" fmla="*/ 371 w 469"/>
                  <a:gd name="T67" fmla="*/ 1018 h 1058"/>
                  <a:gd name="T68" fmla="*/ 375 w 469"/>
                  <a:gd name="T69" fmla="*/ 811 h 1058"/>
                  <a:gd name="T70" fmla="*/ 368 w 469"/>
                  <a:gd name="T71" fmla="*/ 656 h 1058"/>
                  <a:gd name="T72" fmla="*/ 341 w 469"/>
                  <a:gd name="T73" fmla="*/ 512 h 1058"/>
                  <a:gd name="T74" fmla="*/ 330 w 469"/>
                  <a:gd name="T75" fmla="*/ 470 h 1058"/>
                  <a:gd name="T76" fmla="*/ 331 w 469"/>
                  <a:gd name="T77" fmla="*/ 422 h 1058"/>
                  <a:gd name="T78" fmla="*/ 361 w 469"/>
                  <a:gd name="T79" fmla="*/ 416 h 1058"/>
                  <a:gd name="T80" fmla="*/ 386 w 469"/>
                  <a:gd name="T81" fmla="*/ 426 h 1058"/>
                  <a:gd name="T82" fmla="*/ 418 w 469"/>
                  <a:gd name="T83" fmla="*/ 385 h 1058"/>
                  <a:gd name="T84" fmla="*/ 460 w 469"/>
                  <a:gd name="T85" fmla="*/ 304 h 1058"/>
                  <a:gd name="T86" fmla="*/ 158 w 469"/>
                  <a:gd name="T87" fmla="*/ 379 h 1058"/>
                  <a:gd name="T88" fmla="*/ 134 w 469"/>
                  <a:gd name="T89" fmla="*/ 400 h 1058"/>
                  <a:gd name="T90" fmla="*/ 126 w 469"/>
                  <a:gd name="T91" fmla="*/ 393 h 1058"/>
                  <a:gd name="T92" fmla="*/ 91 w 469"/>
                  <a:gd name="T93" fmla="*/ 368 h 1058"/>
                  <a:gd name="T94" fmla="*/ 60 w 469"/>
                  <a:gd name="T95" fmla="*/ 339 h 1058"/>
                  <a:gd name="T96" fmla="*/ 116 w 469"/>
                  <a:gd name="T97" fmla="*/ 283 h 1058"/>
                  <a:gd name="T98" fmla="*/ 152 w 469"/>
                  <a:gd name="T99" fmla="*/ 308 h 1058"/>
                  <a:gd name="T100" fmla="*/ 162 w 469"/>
                  <a:gd name="T101" fmla="*/ 352 h 1058"/>
                  <a:gd name="T102" fmla="*/ 372 w 469"/>
                  <a:gd name="T103" fmla="*/ 362 h 1058"/>
                  <a:gd name="T104" fmla="*/ 345 w 469"/>
                  <a:gd name="T105" fmla="*/ 387 h 1058"/>
                  <a:gd name="T106" fmla="*/ 329 w 469"/>
                  <a:gd name="T107" fmla="*/ 387 h 1058"/>
                  <a:gd name="T108" fmla="*/ 319 w 469"/>
                  <a:gd name="T109" fmla="*/ 329 h 1058"/>
                  <a:gd name="T110" fmla="*/ 336 w 469"/>
                  <a:gd name="T111" fmla="*/ 271 h 1058"/>
                  <a:gd name="T112" fmla="*/ 373 w 469"/>
                  <a:gd name="T113" fmla="*/ 286 h 1058"/>
                  <a:gd name="T114" fmla="*/ 407 w 469"/>
                  <a:gd name="T115" fmla="*/ 320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1058">
                    <a:moveTo>
                      <a:pt x="460" y="304"/>
                    </a:moveTo>
                    <a:cubicBezTo>
                      <a:pt x="456" y="300"/>
                      <a:pt x="421" y="258"/>
                      <a:pt x="409" y="249"/>
                    </a:cubicBezTo>
                    <a:cubicBezTo>
                      <a:pt x="398" y="239"/>
                      <a:pt x="355" y="192"/>
                      <a:pt x="349" y="187"/>
                    </a:cubicBezTo>
                    <a:cubicBezTo>
                      <a:pt x="344" y="183"/>
                      <a:pt x="338" y="169"/>
                      <a:pt x="333" y="168"/>
                    </a:cubicBezTo>
                    <a:cubicBezTo>
                      <a:pt x="328" y="166"/>
                      <a:pt x="301" y="168"/>
                      <a:pt x="301" y="168"/>
                    </a:cubicBezTo>
                    <a:cubicBezTo>
                      <a:pt x="301" y="163"/>
                      <a:pt x="298" y="149"/>
                      <a:pt x="292" y="143"/>
                    </a:cubicBezTo>
                    <a:cubicBezTo>
                      <a:pt x="286" y="137"/>
                      <a:pt x="285" y="124"/>
                      <a:pt x="284" y="119"/>
                    </a:cubicBezTo>
                    <a:cubicBezTo>
                      <a:pt x="284" y="113"/>
                      <a:pt x="290" y="110"/>
                      <a:pt x="292" y="99"/>
                    </a:cubicBezTo>
                    <a:cubicBezTo>
                      <a:pt x="295" y="88"/>
                      <a:pt x="280" y="68"/>
                      <a:pt x="277" y="65"/>
                    </a:cubicBezTo>
                    <a:cubicBezTo>
                      <a:pt x="274" y="61"/>
                      <a:pt x="271" y="50"/>
                      <a:pt x="270" y="43"/>
                    </a:cubicBezTo>
                    <a:cubicBezTo>
                      <a:pt x="270" y="35"/>
                      <a:pt x="264" y="28"/>
                      <a:pt x="250" y="14"/>
                    </a:cubicBezTo>
                    <a:cubicBezTo>
                      <a:pt x="235" y="0"/>
                      <a:pt x="218" y="7"/>
                      <a:pt x="210" y="4"/>
                    </a:cubicBezTo>
                    <a:cubicBezTo>
                      <a:pt x="202" y="2"/>
                      <a:pt x="186" y="11"/>
                      <a:pt x="172" y="24"/>
                    </a:cubicBezTo>
                    <a:cubicBezTo>
                      <a:pt x="157" y="37"/>
                      <a:pt x="165" y="51"/>
                      <a:pt x="159" y="59"/>
                    </a:cubicBezTo>
                    <a:cubicBezTo>
                      <a:pt x="153" y="68"/>
                      <a:pt x="153" y="82"/>
                      <a:pt x="153" y="95"/>
                    </a:cubicBezTo>
                    <a:cubicBezTo>
                      <a:pt x="152" y="108"/>
                      <a:pt x="156" y="111"/>
                      <a:pt x="161" y="121"/>
                    </a:cubicBezTo>
                    <a:cubicBezTo>
                      <a:pt x="166" y="131"/>
                      <a:pt x="159" y="150"/>
                      <a:pt x="159" y="150"/>
                    </a:cubicBezTo>
                    <a:cubicBezTo>
                      <a:pt x="159" y="150"/>
                      <a:pt x="151" y="180"/>
                      <a:pt x="150" y="180"/>
                    </a:cubicBezTo>
                    <a:cubicBezTo>
                      <a:pt x="149" y="180"/>
                      <a:pt x="122" y="183"/>
                      <a:pt x="118" y="185"/>
                    </a:cubicBezTo>
                    <a:cubicBezTo>
                      <a:pt x="115" y="186"/>
                      <a:pt x="109" y="202"/>
                      <a:pt x="107" y="211"/>
                    </a:cubicBezTo>
                    <a:cubicBezTo>
                      <a:pt x="105" y="219"/>
                      <a:pt x="93" y="229"/>
                      <a:pt x="81" y="241"/>
                    </a:cubicBezTo>
                    <a:cubicBezTo>
                      <a:pt x="68" y="254"/>
                      <a:pt x="24" y="300"/>
                      <a:pt x="17" y="307"/>
                    </a:cubicBezTo>
                    <a:cubicBezTo>
                      <a:pt x="11" y="315"/>
                      <a:pt x="4" y="326"/>
                      <a:pt x="2" y="333"/>
                    </a:cubicBezTo>
                    <a:cubicBezTo>
                      <a:pt x="0" y="340"/>
                      <a:pt x="7" y="351"/>
                      <a:pt x="8" y="353"/>
                    </a:cubicBezTo>
                    <a:cubicBezTo>
                      <a:pt x="9" y="354"/>
                      <a:pt x="60" y="408"/>
                      <a:pt x="60" y="408"/>
                    </a:cubicBezTo>
                    <a:cubicBezTo>
                      <a:pt x="60" y="408"/>
                      <a:pt x="60" y="409"/>
                      <a:pt x="60" y="411"/>
                    </a:cubicBezTo>
                    <a:cubicBezTo>
                      <a:pt x="60" y="413"/>
                      <a:pt x="89" y="439"/>
                      <a:pt x="94" y="444"/>
                    </a:cubicBezTo>
                    <a:cubicBezTo>
                      <a:pt x="99" y="449"/>
                      <a:pt x="103" y="446"/>
                      <a:pt x="105" y="444"/>
                    </a:cubicBezTo>
                    <a:cubicBezTo>
                      <a:pt x="106" y="442"/>
                      <a:pt x="121" y="428"/>
                      <a:pt x="121" y="428"/>
                    </a:cubicBezTo>
                    <a:cubicBezTo>
                      <a:pt x="128" y="431"/>
                      <a:pt x="142" y="432"/>
                      <a:pt x="142" y="432"/>
                    </a:cubicBezTo>
                    <a:cubicBezTo>
                      <a:pt x="142" y="432"/>
                      <a:pt x="141" y="438"/>
                      <a:pt x="138" y="446"/>
                    </a:cubicBezTo>
                    <a:cubicBezTo>
                      <a:pt x="135" y="453"/>
                      <a:pt x="135" y="464"/>
                      <a:pt x="134" y="467"/>
                    </a:cubicBezTo>
                    <a:cubicBezTo>
                      <a:pt x="134" y="470"/>
                      <a:pt x="134" y="472"/>
                      <a:pt x="134" y="472"/>
                    </a:cubicBezTo>
                    <a:cubicBezTo>
                      <a:pt x="130" y="474"/>
                      <a:pt x="129" y="508"/>
                      <a:pt x="127" y="532"/>
                    </a:cubicBezTo>
                    <a:cubicBezTo>
                      <a:pt x="126" y="556"/>
                      <a:pt x="137" y="580"/>
                      <a:pt x="139" y="602"/>
                    </a:cubicBezTo>
                    <a:cubicBezTo>
                      <a:pt x="142" y="625"/>
                      <a:pt x="153" y="679"/>
                      <a:pt x="156" y="690"/>
                    </a:cubicBezTo>
                    <a:cubicBezTo>
                      <a:pt x="159" y="701"/>
                      <a:pt x="163" y="729"/>
                      <a:pt x="164" y="740"/>
                    </a:cubicBezTo>
                    <a:cubicBezTo>
                      <a:pt x="164" y="751"/>
                      <a:pt x="171" y="835"/>
                      <a:pt x="172" y="854"/>
                    </a:cubicBezTo>
                    <a:cubicBezTo>
                      <a:pt x="174" y="873"/>
                      <a:pt x="175" y="941"/>
                      <a:pt x="175" y="954"/>
                    </a:cubicBezTo>
                    <a:cubicBezTo>
                      <a:pt x="175" y="967"/>
                      <a:pt x="180" y="968"/>
                      <a:pt x="185" y="970"/>
                    </a:cubicBezTo>
                    <a:cubicBezTo>
                      <a:pt x="191" y="971"/>
                      <a:pt x="207" y="982"/>
                      <a:pt x="207" y="982"/>
                    </a:cubicBezTo>
                    <a:cubicBezTo>
                      <a:pt x="207" y="982"/>
                      <a:pt x="206" y="1015"/>
                      <a:pt x="207" y="1020"/>
                    </a:cubicBezTo>
                    <a:cubicBezTo>
                      <a:pt x="207" y="1025"/>
                      <a:pt x="218" y="1047"/>
                      <a:pt x="226" y="1047"/>
                    </a:cubicBezTo>
                    <a:cubicBezTo>
                      <a:pt x="234" y="1047"/>
                      <a:pt x="240" y="1030"/>
                      <a:pt x="244" y="1025"/>
                    </a:cubicBezTo>
                    <a:cubicBezTo>
                      <a:pt x="248" y="1020"/>
                      <a:pt x="250" y="1010"/>
                      <a:pt x="250" y="1000"/>
                    </a:cubicBezTo>
                    <a:cubicBezTo>
                      <a:pt x="250" y="991"/>
                      <a:pt x="249" y="976"/>
                      <a:pt x="249" y="976"/>
                    </a:cubicBezTo>
                    <a:cubicBezTo>
                      <a:pt x="252" y="973"/>
                      <a:pt x="252" y="954"/>
                      <a:pt x="251" y="937"/>
                    </a:cubicBezTo>
                    <a:cubicBezTo>
                      <a:pt x="251" y="920"/>
                      <a:pt x="245" y="867"/>
                      <a:pt x="244" y="853"/>
                    </a:cubicBezTo>
                    <a:cubicBezTo>
                      <a:pt x="243" y="839"/>
                      <a:pt x="233" y="756"/>
                      <a:pt x="231" y="744"/>
                    </a:cubicBezTo>
                    <a:cubicBezTo>
                      <a:pt x="230" y="732"/>
                      <a:pt x="229" y="679"/>
                      <a:pt x="230" y="657"/>
                    </a:cubicBezTo>
                    <a:cubicBezTo>
                      <a:pt x="231" y="634"/>
                      <a:pt x="236" y="566"/>
                      <a:pt x="236" y="562"/>
                    </a:cubicBezTo>
                    <a:cubicBezTo>
                      <a:pt x="236" y="558"/>
                      <a:pt x="240" y="558"/>
                      <a:pt x="241" y="560"/>
                    </a:cubicBezTo>
                    <a:cubicBezTo>
                      <a:pt x="242" y="562"/>
                      <a:pt x="253" y="581"/>
                      <a:pt x="257" y="592"/>
                    </a:cubicBezTo>
                    <a:cubicBezTo>
                      <a:pt x="262" y="602"/>
                      <a:pt x="269" y="633"/>
                      <a:pt x="270" y="648"/>
                    </a:cubicBezTo>
                    <a:cubicBezTo>
                      <a:pt x="271" y="664"/>
                      <a:pt x="281" y="714"/>
                      <a:pt x="285" y="723"/>
                    </a:cubicBezTo>
                    <a:cubicBezTo>
                      <a:pt x="290" y="733"/>
                      <a:pt x="288" y="758"/>
                      <a:pt x="289" y="774"/>
                    </a:cubicBezTo>
                    <a:cubicBezTo>
                      <a:pt x="290" y="790"/>
                      <a:pt x="284" y="844"/>
                      <a:pt x="280" y="868"/>
                    </a:cubicBezTo>
                    <a:cubicBezTo>
                      <a:pt x="277" y="891"/>
                      <a:pt x="281" y="965"/>
                      <a:pt x="280" y="969"/>
                    </a:cubicBezTo>
                    <a:cubicBezTo>
                      <a:pt x="280" y="974"/>
                      <a:pt x="282" y="983"/>
                      <a:pt x="282" y="985"/>
                    </a:cubicBezTo>
                    <a:cubicBezTo>
                      <a:pt x="283" y="987"/>
                      <a:pt x="294" y="993"/>
                      <a:pt x="295" y="994"/>
                    </a:cubicBezTo>
                    <a:cubicBezTo>
                      <a:pt x="296" y="996"/>
                      <a:pt x="295" y="1012"/>
                      <a:pt x="295" y="1015"/>
                    </a:cubicBezTo>
                    <a:cubicBezTo>
                      <a:pt x="295" y="1018"/>
                      <a:pt x="305" y="1019"/>
                      <a:pt x="305" y="1015"/>
                    </a:cubicBezTo>
                    <a:cubicBezTo>
                      <a:pt x="305" y="1012"/>
                      <a:pt x="307" y="999"/>
                      <a:pt x="307" y="999"/>
                    </a:cubicBezTo>
                    <a:cubicBezTo>
                      <a:pt x="310" y="1000"/>
                      <a:pt x="324" y="1022"/>
                      <a:pt x="328" y="1028"/>
                    </a:cubicBezTo>
                    <a:cubicBezTo>
                      <a:pt x="333" y="1035"/>
                      <a:pt x="341" y="1047"/>
                      <a:pt x="350" y="1050"/>
                    </a:cubicBezTo>
                    <a:cubicBezTo>
                      <a:pt x="360" y="1054"/>
                      <a:pt x="396" y="1058"/>
                      <a:pt x="401" y="1057"/>
                    </a:cubicBezTo>
                    <a:cubicBezTo>
                      <a:pt x="405" y="1055"/>
                      <a:pt x="403" y="1047"/>
                      <a:pt x="400" y="1043"/>
                    </a:cubicBezTo>
                    <a:cubicBezTo>
                      <a:pt x="396" y="1040"/>
                      <a:pt x="370" y="1018"/>
                      <a:pt x="371" y="1018"/>
                    </a:cubicBezTo>
                    <a:cubicBezTo>
                      <a:pt x="373" y="1018"/>
                      <a:pt x="376" y="1016"/>
                      <a:pt x="376" y="1012"/>
                    </a:cubicBezTo>
                    <a:cubicBezTo>
                      <a:pt x="376" y="1007"/>
                      <a:pt x="375" y="827"/>
                      <a:pt x="375" y="811"/>
                    </a:cubicBezTo>
                    <a:cubicBezTo>
                      <a:pt x="375" y="795"/>
                      <a:pt x="377" y="736"/>
                      <a:pt x="379" y="727"/>
                    </a:cubicBezTo>
                    <a:cubicBezTo>
                      <a:pt x="380" y="717"/>
                      <a:pt x="371" y="675"/>
                      <a:pt x="368" y="656"/>
                    </a:cubicBezTo>
                    <a:cubicBezTo>
                      <a:pt x="365" y="637"/>
                      <a:pt x="354" y="569"/>
                      <a:pt x="351" y="558"/>
                    </a:cubicBezTo>
                    <a:cubicBezTo>
                      <a:pt x="347" y="547"/>
                      <a:pt x="344" y="520"/>
                      <a:pt x="341" y="512"/>
                    </a:cubicBezTo>
                    <a:cubicBezTo>
                      <a:pt x="338" y="505"/>
                      <a:pt x="336" y="493"/>
                      <a:pt x="336" y="489"/>
                    </a:cubicBezTo>
                    <a:cubicBezTo>
                      <a:pt x="336" y="486"/>
                      <a:pt x="330" y="470"/>
                      <a:pt x="330" y="470"/>
                    </a:cubicBezTo>
                    <a:cubicBezTo>
                      <a:pt x="337" y="467"/>
                      <a:pt x="340" y="455"/>
                      <a:pt x="338" y="450"/>
                    </a:cubicBezTo>
                    <a:cubicBezTo>
                      <a:pt x="337" y="446"/>
                      <a:pt x="331" y="422"/>
                      <a:pt x="331" y="422"/>
                    </a:cubicBezTo>
                    <a:cubicBezTo>
                      <a:pt x="331" y="422"/>
                      <a:pt x="345" y="421"/>
                      <a:pt x="349" y="421"/>
                    </a:cubicBezTo>
                    <a:cubicBezTo>
                      <a:pt x="354" y="421"/>
                      <a:pt x="361" y="416"/>
                      <a:pt x="361" y="416"/>
                    </a:cubicBezTo>
                    <a:cubicBezTo>
                      <a:pt x="361" y="416"/>
                      <a:pt x="372" y="428"/>
                      <a:pt x="375" y="428"/>
                    </a:cubicBezTo>
                    <a:cubicBezTo>
                      <a:pt x="377" y="429"/>
                      <a:pt x="385" y="427"/>
                      <a:pt x="386" y="426"/>
                    </a:cubicBezTo>
                    <a:cubicBezTo>
                      <a:pt x="388" y="425"/>
                      <a:pt x="413" y="394"/>
                      <a:pt x="413" y="393"/>
                    </a:cubicBezTo>
                    <a:cubicBezTo>
                      <a:pt x="413" y="392"/>
                      <a:pt x="417" y="386"/>
                      <a:pt x="418" y="385"/>
                    </a:cubicBezTo>
                    <a:cubicBezTo>
                      <a:pt x="419" y="383"/>
                      <a:pt x="455" y="340"/>
                      <a:pt x="462" y="330"/>
                    </a:cubicBezTo>
                    <a:cubicBezTo>
                      <a:pt x="469" y="320"/>
                      <a:pt x="463" y="308"/>
                      <a:pt x="460" y="304"/>
                    </a:cubicBezTo>
                    <a:close/>
                    <a:moveTo>
                      <a:pt x="162" y="352"/>
                    </a:moveTo>
                    <a:cubicBezTo>
                      <a:pt x="161" y="356"/>
                      <a:pt x="158" y="373"/>
                      <a:pt x="158" y="379"/>
                    </a:cubicBezTo>
                    <a:cubicBezTo>
                      <a:pt x="158" y="379"/>
                      <a:pt x="145" y="391"/>
                      <a:pt x="142" y="397"/>
                    </a:cubicBezTo>
                    <a:cubicBezTo>
                      <a:pt x="138" y="402"/>
                      <a:pt x="135" y="400"/>
                      <a:pt x="134" y="400"/>
                    </a:cubicBezTo>
                    <a:cubicBezTo>
                      <a:pt x="133" y="400"/>
                      <a:pt x="134" y="398"/>
                      <a:pt x="134" y="398"/>
                    </a:cubicBezTo>
                    <a:cubicBezTo>
                      <a:pt x="134" y="398"/>
                      <a:pt x="130" y="396"/>
                      <a:pt x="126" y="393"/>
                    </a:cubicBezTo>
                    <a:cubicBezTo>
                      <a:pt x="121" y="390"/>
                      <a:pt x="99" y="374"/>
                      <a:pt x="98" y="374"/>
                    </a:cubicBezTo>
                    <a:cubicBezTo>
                      <a:pt x="96" y="374"/>
                      <a:pt x="94" y="374"/>
                      <a:pt x="91" y="368"/>
                    </a:cubicBezTo>
                    <a:cubicBezTo>
                      <a:pt x="87" y="362"/>
                      <a:pt x="70" y="353"/>
                      <a:pt x="67" y="349"/>
                    </a:cubicBezTo>
                    <a:cubicBezTo>
                      <a:pt x="64" y="345"/>
                      <a:pt x="59" y="341"/>
                      <a:pt x="60" y="339"/>
                    </a:cubicBezTo>
                    <a:cubicBezTo>
                      <a:pt x="61" y="336"/>
                      <a:pt x="79" y="322"/>
                      <a:pt x="89" y="312"/>
                    </a:cubicBezTo>
                    <a:cubicBezTo>
                      <a:pt x="99" y="302"/>
                      <a:pt x="115" y="284"/>
                      <a:pt x="116" y="283"/>
                    </a:cubicBezTo>
                    <a:cubicBezTo>
                      <a:pt x="118" y="281"/>
                      <a:pt x="124" y="276"/>
                      <a:pt x="126" y="277"/>
                    </a:cubicBezTo>
                    <a:cubicBezTo>
                      <a:pt x="129" y="278"/>
                      <a:pt x="149" y="303"/>
                      <a:pt x="152" y="308"/>
                    </a:cubicBezTo>
                    <a:cubicBezTo>
                      <a:pt x="155" y="313"/>
                      <a:pt x="159" y="327"/>
                      <a:pt x="159" y="333"/>
                    </a:cubicBezTo>
                    <a:cubicBezTo>
                      <a:pt x="159" y="339"/>
                      <a:pt x="163" y="348"/>
                      <a:pt x="162" y="352"/>
                    </a:cubicBezTo>
                    <a:close/>
                    <a:moveTo>
                      <a:pt x="390" y="342"/>
                    </a:moveTo>
                    <a:cubicBezTo>
                      <a:pt x="384" y="348"/>
                      <a:pt x="373" y="362"/>
                      <a:pt x="372" y="362"/>
                    </a:cubicBezTo>
                    <a:cubicBezTo>
                      <a:pt x="372" y="363"/>
                      <a:pt x="369" y="363"/>
                      <a:pt x="369" y="363"/>
                    </a:cubicBezTo>
                    <a:cubicBezTo>
                      <a:pt x="369" y="363"/>
                      <a:pt x="348" y="384"/>
                      <a:pt x="345" y="387"/>
                    </a:cubicBezTo>
                    <a:cubicBezTo>
                      <a:pt x="342" y="389"/>
                      <a:pt x="342" y="391"/>
                      <a:pt x="341" y="392"/>
                    </a:cubicBezTo>
                    <a:cubicBezTo>
                      <a:pt x="339" y="393"/>
                      <a:pt x="332" y="390"/>
                      <a:pt x="329" y="387"/>
                    </a:cubicBezTo>
                    <a:cubicBezTo>
                      <a:pt x="326" y="385"/>
                      <a:pt x="321" y="380"/>
                      <a:pt x="319" y="379"/>
                    </a:cubicBezTo>
                    <a:cubicBezTo>
                      <a:pt x="318" y="378"/>
                      <a:pt x="319" y="329"/>
                      <a:pt x="319" y="329"/>
                    </a:cubicBezTo>
                    <a:cubicBezTo>
                      <a:pt x="319" y="329"/>
                      <a:pt x="318" y="312"/>
                      <a:pt x="324" y="300"/>
                    </a:cubicBezTo>
                    <a:cubicBezTo>
                      <a:pt x="330" y="289"/>
                      <a:pt x="334" y="275"/>
                      <a:pt x="336" y="271"/>
                    </a:cubicBezTo>
                    <a:cubicBezTo>
                      <a:pt x="338" y="266"/>
                      <a:pt x="339" y="263"/>
                      <a:pt x="339" y="263"/>
                    </a:cubicBezTo>
                    <a:cubicBezTo>
                      <a:pt x="344" y="263"/>
                      <a:pt x="365" y="280"/>
                      <a:pt x="373" y="286"/>
                    </a:cubicBezTo>
                    <a:cubicBezTo>
                      <a:pt x="381" y="292"/>
                      <a:pt x="397" y="313"/>
                      <a:pt x="399" y="314"/>
                    </a:cubicBezTo>
                    <a:cubicBezTo>
                      <a:pt x="400" y="315"/>
                      <a:pt x="408" y="317"/>
                      <a:pt x="407" y="320"/>
                    </a:cubicBezTo>
                    <a:cubicBezTo>
                      <a:pt x="407" y="323"/>
                      <a:pt x="396" y="335"/>
                      <a:pt x="390" y="3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63"/>
              <p:cNvSpPr>
                <a:spLocks/>
              </p:cNvSpPr>
              <p:nvPr/>
            </p:nvSpPr>
            <p:spPr bwMode="gray">
              <a:xfrm>
                <a:off x="240506" y="7636328"/>
                <a:ext cx="130175" cy="219075"/>
              </a:xfrm>
              <a:custGeom>
                <a:avLst/>
                <a:gdLst>
                  <a:gd name="T0" fmla="*/ 0 w 69"/>
                  <a:gd name="T1" fmla="*/ 11 h 117"/>
                  <a:gd name="T2" fmla="*/ 32 w 69"/>
                  <a:gd name="T3" fmla="*/ 33 h 117"/>
                  <a:gd name="T4" fmla="*/ 67 w 69"/>
                  <a:gd name="T5" fmla="*/ 4 h 117"/>
                  <a:gd name="T6" fmla="*/ 67 w 69"/>
                  <a:gd name="T7" fmla="*/ 37 h 117"/>
                  <a:gd name="T8" fmla="*/ 43 w 69"/>
                  <a:gd name="T9" fmla="*/ 103 h 117"/>
                  <a:gd name="T10" fmla="*/ 25 w 69"/>
                  <a:gd name="T11" fmla="*/ 101 h 117"/>
                  <a:gd name="T12" fmla="*/ 4 w 69"/>
                  <a:gd name="T13" fmla="*/ 61 h 117"/>
                  <a:gd name="T14" fmla="*/ 0 w 69"/>
                  <a:gd name="T15" fmla="*/ 1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17">
                    <a:moveTo>
                      <a:pt x="0" y="11"/>
                    </a:moveTo>
                    <a:cubicBezTo>
                      <a:pt x="0" y="11"/>
                      <a:pt x="19" y="33"/>
                      <a:pt x="32" y="33"/>
                    </a:cubicBezTo>
                    <a:cubicBezTo>
                      <a:pt x="46" y="33"/>
                      <a:pt x="65" y="8"/>
                      <a:pt x="67" y="4"/>
                    </a:cubicBezTo>
                    <a:cubicBezTo>
                      <a:pt x="68" y="0"/>
                      <a:pt x="69" y="29"/>
                      <a:pt x="67" y="37"/>
                    </a:cubicBezTo>
                    <a:cubicBezTo>
                      <a:pt x="66" y="45"/>
                      <a:pt x="44" y="98"/>
                      <a:pt x="43" y="103"/>
                    </a:cubicBezTo>
                    <a:cubicBezTo>
                      <a:pt x="41" y="108"/>
                      <a:pt x="34" y="117"/>
                      <a:pt x="25" y="101"/>
                    </a:cubicBezTo>
                    <a:cubicBezTo>
                      <a:pt x="16" y="85"/>
                      <a:pt x="4" y="71"/>
                      <a:pt x="4" y="61"/>
                    </a:cubicBezTo>
                    <a:cubicBezTo>
                      <a:pt x="3" y="51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15" name="Group 2114"/>
          <p:cNvGrpSpPr/>
          <p:nvPr/>
        </p:nvGrpSpPr>
        <p:grpSpPr bwMode="gray">
          <a:xfrm>
            <a:off x="6985957" y="3662236"/>
            <a:ext cx="1254324" cy="2162293"/>
            <a:chOff x="2438400" y="7202487"/>
            <a:chExt cx="2460625" cy="4241801"/>
          </a:xfrm>
        </p:grpSpPr>
        <p:sp>
          <p:nvSpPr>
            <p:cNvPr id="150" name="Freeform 68"/>
            <p:cNvSpPr>
              <a:spLocks/>
            </p:cNvSpPr>
            <p:nvPr/>
          </p:nvSpPr>
          <p:spPr bwMode="gray">
            <a:xfrm>
              <a:off x="2438400" y="7202487"/>
              <a:ext cx="2133600" cy="4241801"/>
            </a:xfrm>
            <a:custGeom>
              <a:avLst/>
              <a:gdLst>
                <a:gd name="T0" fmla="*/ 84 w 569"/>
                <a:gd name="T1" fmla="*/ 163 h 1131"/>
                <a:gd name="T2" fmla="*/ 110 w 569"/>
                <a:gd name="T3" fmla="*/ 131 h 1131"/>
                <a:gd name="T4" fmla="*/ 103 w 569"/>
                <a:gd name="T5" fmla="*/ 46 h 1131"/>
                <a:gd name="T6" fmla="*/ 194 w 569"/>
                <a:gd name="T7" fmla="*/ 9 h 1131"/>
                <a:gd name="T8" fmla="*/ 230 w 569"/>
                <a:gd name="T9" fmla="*/ 51 h 1131"/>
                <a:gd name="T10" fmla="*/ 222 w 569"/>
                <a:gd name="T11" fmla="*/ 103 h 1131"/>
                <a:gd name="T12" fmla="*/ 208 w 569"/>
                <a:gd name="T13" fmla="*/ 147 h 1131"/>
                <a:gd name="T14" fmla="*/ 171 w 569"/>
                <a:gd name="T15" fmla="*/ 177 h 1131"/>
                <a:gd name="T16" fmla="*/ 186 w 569"/>
                <a:gd name="T17" fmla="*/ 207 h 1131"/>
                <a:gd name="T18" fmla="*/ 238 w 569"/>
                <a:gd name="T19" fmla="*/ 267 h 1131"/>
                <a:gd name="T20" fmla="*/ 278 w 569"/>
                <a:gd name="T21" fmla="*/ 318 h 1131"/>
                <a:gd name="T22" fmla="*/ 283 w 569"/>
                <a:gd name="T23" fmla="*/ 277 h 1131"/>
                <a:gd name="T24" fmla="*/ 285 w 569"/>
                <a:gd name="T25" fmla="*/ 220 h 1131"/>
                <a:gd name="T26" fmla="*/ 346 w 569"/>
                <a:gd name="T27" fmla="*/ 183 h 1131"/>
                <a:gd name="T28" fmla="*/ 371 w 569"/>
                <a:gd name="T29" fmla="*/ 156 h 1131"/>
                <a:gd name="T30" fmla="*/ 350 w 569"/>
                <a:gd name="T31" fmla="*/ 103 h 1131"/>
                <a:gd name="T32" fmla="*/ 356 w 569"/>
                <a:gd name="T33" fmla="*/ 43 h 1131"/>
                <a:gd name="T34" fmla="*/ 433 w 569"/>
                <a:gd name="T35" fmla="*/ 19 h 1131"/>
                <a:gd name="T36" fmla="*/ 466 w 569"/>
                <a:gd name="T37" fmla="*/ 95 h 1131"/>
                <a:gd name="T38" fmla="*/ 457 w 569"/>
                <a:gd name="T39" fmla="*/ 132 h 1131"/>
                <a:gd name="T40" fmla="*/ 445 w 569"/>
                <a:gd name="T41" fmla="*/ 160 h 1131"/>
                <a:gd name="T42" fmla="*/ 535 w 569"/>
                <a:gd name="T43" fmla="*/ 209 h 1131"/>
                <a:gd name="T44" fmla="*/ 565 w 569"/>
                <a:gd name="T45" fmla="*/ 291 h 1131"/>
                <a:gd name="T46" fmla="*/ 567 w 569"/>
                <a:gd name="T47" fmla="*/ 497 h 1131"/>
                <a:gd name="T48" fmla="*/ 564 w 569"/>
                <a:gd name="T49" fmla="*/ 617 h 1131"/>
                <a:gd name="T50" fmla="*/ 550 w 569"/>
                <a:gd name="T51" fmla="*/ 638 h 1131"/>
                <a:gd name="T52" fmla="*/ 526 w 569"/>
                <a:gd name="T53" fmla="*/ 642 h 1131"/>
                <a:gd name="T54" fmla="*/ 531 w 569"/>
                <a:gd name="T55" fmla="*/ 652 h 1131"/>
                <a:gd name="T56" fmla="*/ 542 w 569"/>
                <a:gd name="T57" fmla="*/ 1010 h 1131"/>
                <a:gd name="T58" fmla="*/ 547 w 569"/>
                <a:gd name="T59" fmla="*/ 1075 h 1131"/>
                <a:gd name="T60" fmla="*/ 483 w 569"/>
                <a:gd name="T61" fmla="*/ 1083 h 1131"/>
                <a:gd name="T62" fmla="*/ 478 w 569"/>
                <a:gd name="T63" fmla="*/ 1052 h 1131"/>
                <a:gd name="T64" fmla="*/ 463 w 569"/>
                <a:gd name="T65" fmla="*/ 932 h 1131"/>
                <a:gd name="T66" fmla="*/ 449 w 569"/>
                <a:gd name="T67" fmla="*/ 749 h 1131"/>
                <a:gd name="T68" fmla="*/ 441 w 569"/>
                <a:gd name="T69" fmla="*/ 894 h 1131"/>
                <a:gd name="T70" fmla="*/ 439 w 569"/>
                <a:gd name="T71" fmla="*/ 1024 h 1131"/>
                <a:gd name="T72" fmla="*/ 424 w 569"/>
                <a:gd name="T73" fmla="*/ 1063 h 1131"/>
                <a:gd name="T74" fmla="*/ 343 w 569"/>
                <a:gd name="T75" fmla="*/ 1087 h 1131"/>
                <a:gd name="T76" fmla="*/ 308 w 569"/>
                <a:gd name="T77" fmla="*/ 1075 h 1131"/>
                <a:gd name="T78" fmla="*/ 359 w 569"/>
                <a:gd name="T79" fmla="*/ 1035 h 1131"/>
                <a:gd name="T80" fmla="*/ 361 w 569"/>
                <a:gd name="T81" fmla="*/ 965 h 1131"/>
                <a:gd name="T82" fmla="*/ 329 w 569"/>
                <a:gd name="T83" fmla="*/ 693 h 1131"/>
                <a:gd name="T84" fmla="*/ 292 w 569"/>
                <a:gd name="T85" fmla="*/ 569 h 1131"/>
                <a:gd name="T86" fmla="*/ 305 w 569"/>
                <a:gd name="T87" fmla="*/ 451 h 1131"/>
                <a:gd name="T88" fmla="*/ 237 w 569"/>
                <a:gd name="T89" fmla="*/ 604 h 1131"/>
                <a:gd name="T90" fmla="*/ 225 w 569"/>
                <a:gd name="T91" fmla="*/ 730 h 1131"/>
                <a:gd name="T92" fmla="*/ 179 w 569"/>
                <a:gd name="T93" fmla="*/ 916 h 1131"/>
                <a:gd name="T94" fmla="*/ 199 w 569"/>
                <a:gd name="T95" fmla="*/ 1029 h 1131"/>
                <a:gd name="T96" fmla="*/ 238 w 569"/>
                <a:gd name="T97" fmla="*/ 1057 h 1131"/>
                <a:gd name="T98" fmla="*/ 164 w 569"/>
                <a:gd name="T99" fmla="*/ 1068 h 1131"/>
                <a:gd name="T100" fmla="*/ 213 w 569"/>
                <a:gd name="T101" fmla="*/ 1106 h 1131"/>
                <a:gd name="T102" fmla="*/ 162 w 569"/>
                <a:gd name="T103" fmla="*/ 1131 h 1131"/>
                <a:gd name="T104" fmla="*/ 97 w 569"/>
                <a:gd name="T105" fmla="*/ 1105 h 1131"/>
                <a:gd name="T106" fmla="*/ 72 w 569"/>
                <a:gd name="T107" fmla="*/ 1073 h 1131"/>
                <a:gd name="T108" fmla="*/ 75 w 569"/>
                <a:gd name="T109" fmla="*/ 1041 h 1131"/>
                <a:gd name="T110" fmla="*/ 55 w 569"/>
                <a:gd name="T111" fmla="*/ 758 h 1131"/>
                <a:gd name="T112" fmla="*/ 33 w 569"/>
                <a:gd name="T113" fmla="*/ 597 h 1131"/>
                <a:gd name="T114" fmla="*/ 16 w 569"/>
                <a:gd name="T115" fmla="*/ 371 h 1131"/>
                <a:gd name="T116" fmla="*/ 13 w 569"/>
                <a:gd name="T117" fmla="*/ 203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9" h="1131">
                  <a:moveTo>
                    <a:pt x="13" y="203"/>
                  </a:moveTo>
                  <a:cubicBezTo>
                    <a:pt x="18" y="192"/>
                    <a:pt x="30" y="182"/>
                    <a:pt x="41" y="177"/>
                  </a:cubicBezTo>
                  <a:cubicBezTo>
                    <a:pt x="52" y="173"/>
                    <a:pt x="58" y="170"/>
                    <a:pt x="67" y="169"/>
                  </a:cubicBezTo>
                  <a:cubicBezTo>
                    <a:pt x="75" y="167"/>
                    <a:pt x="82" y="167"/>
                    <a:pt x="84" y="163"/>
                  </a:cubicBezTo>
                  <a:cubicBezTo>
                    <a:pt x="87" y="159"/>
                    <a:pt x="90" y="158"/>
                    <a:pt x="92" y="155"/>
                  </a:cubicBezTo>
                  <a:cubicBezTo>
                    <a:pt x="93" y="151"/>
                    <a:pt x="95" y="143"/>
                    <a:pt x="98" y="142"/>
                  </a:cubicBezTo>
                  <a:cubicBezTo>
                    <a:pt x="101" y="142"/>
                    <a:pt x="106" y="144"/>
                    <a:pt x="106" y="144"/>
                  </a:cubicBezTo>
                  <a:cubicBezTo>
                    <a:pt x="106" y="144"/>
                    <a:pt x="111" y="135"/>
                    <a:pt x="110" y="131"/>
                  </a:cubicBezTo>
                  <a:cubicBezTo>
                    <a:pt x="110" y="131"/>
                    <a:pt x="106" y="131"/>
                    <a:pt x="106" y="125"/>
                  </a:cubicBezTo>
                  <a:cubicBezTo>
                    <a:pt x="106" y="120"/>
                    <a:pt x="103" y="112"/>
                    <a:pt x="102" y="105"/>
                  </a:cubicBezTo>
                  <a:cubicBezTo>
                    <a:pt x="101" y="97"/>
                    <a:pt x="97" y="78"/>
                    <a:pt x="98" y="71"/>
                  </a:cubicBezTo>
                  <a:cubicBezTo>
                    <a:pt x="99" y="64"/>
                    <a:pt x="101" y="55"/>
                    <a:pt x="103" y="46"/>
                  </a:cubicBezTo>
                  <a:cubicBezTo>
                    <a:pt x="106" y="37"/>
                    <a:pt x="113" y="24"/>
                    <a:pt x="118" y="21"/>
                  </a:cubicBezTo>
                  <a:cubicBezTo>
                    <a:pt x="124" y="18"/>
                    <a:pt x="133" y="6"/>
                    <a:pt x="144" y="5"/>
                  </a:cubicBezTo>
                  <a:cubicBezTo>
                    <a:pt x="154" y="5"/>
                    <a:pt x="162" y="0"/>
                    <a:pt x="170" y="2"/>
                  </a:cubicBezTo>
                  <a:cubicBezTo>
                    <a:pt x="177" y="5"/>
                    <a:pt x="191" y="6"/>
                    <a:pt x="194" y="9"/>
                  </a:cubicBezTo>
                  <a:cubicBezTo>
                    <a:pt x="198" y="11"/>
                    <a:pt x="203" y="12"/>
                    <a:pt x="208" y="16"/>
                  </a:cubicBezTo>
                  <a:cubicBezTo>
                    <a:pt x="213" y="21"/>
                    <a:pt x="224" y="28"/>
                    <a:pt x="227" y="32"/>
                  </a:cubicBezTo>
                  <a:cubicBezTo>
                    <a:pt x="230" y="35"/>
                    <a:pt x="235" y="39"/>
                    <a:pt x="233" y="43"/>
                  </a:cubicBezTo>
                  <a:cubicBezTo>
                    <a:pt x="231" y="46"/>
                    <a:pt x="231" y="49"/>
                    <a:pt x="230" y="51"/>
                  </a:cubicBezTo>
                  <a:cubicBezTo>
                    <a:pt x="229" y="53"/>
                    <a:pt x="235" y="59"/>
                    <a:pt x="223" y="62"/>
                  </a:cubicBezTo>
                  <a:cubicBezTo>
                    <a:pt x="223" y="62"/>
                    <a:pt x="224" y="83"/>
                    <a:pt x="224" y="86"/>
                  </a:cubicBezTo>
                  <a:cubicBezTo>
                    <a:pt x="225" y="89"/>
                    <a:pt x="225" y="93"/>
                    <a:pt x="226" y="95"/>
                  </a:cubicBezTo>
                  <a:cubicBezTo>
                    <a:pt x="227" y="98"/>
                    <a:pt x="224" y="101"/>
                    <a:pt x="222" y="103"/>
                  </a:cubicBezTo>
                  <a:cubicBezTo>
                    <a:pt x="220" y="106"/>
                    <a:pt x="217" y="107"/>
                    <a:pt x="218" y="110"/>
                  </a:cubicBezTo>
                  <a:cubicBezTo>
                    <a:pt x="219" y="112"/>
                    <a:pt x="218" y="119"/>
                    <a:pt x="218" y="122"/>
                  </a:cubicBezTo>
                  <a:cubicBezTo>
                    <a:pt x="218" y="125"/>
                    <a:pt x="218" y="131"/>
                    <a:pt x="215" y="134"/>
                  </a:cubicBezTo>
                  <a:cubicBezTo>
                    <a:pt x="212" y="137"/>
                    <a:pt x="209" y="143"/>
                    <a:pt x="208" y="147"/>
                  </a:cubicBezTo>
                  <a:cubicBezTo>
                    <a:pt x="206" y="151"/>
                    <a:pt x="205" y="155"/>
                    <a:pt x="203" y="159"/>
                  </a:cubicBezTo>
                  <a:cubicBezTo>
                    <a:pt x="201" y="163"/>
                    <a:pt x="197" y="171"/>
                    <a:pt x="194" y="172"/>
                  </a:cubicBezTo>
                  <a:cubicBezTo>
                    <a:pt x="191" y="173"/>
                    <a:pt x="176" y="174"/>
                    <a:pt x="172" y="174"/>
                  </a:cubicBezTo>
                  <a:cubicBezTo>
                    <a:pt x="171" y="177"/>
                    <a:pt x="171" y="177"/>
                    <a:pt x="171" y="177"/>
                  </a:cubicBezTo>
                  <a:cubicBezTo>
                    <a:pt x="172" y="179"/>
                    <a:pt x="172" y="179"/>
                    <a:pt x="172" y="179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6"/>
                    <a:pt x="176" y="186"/>
                    <a:pt x="177" y="191"/>
                  </a:cubicBezTo>
                  <a:cubicBezTo>
                    <a:pt x="179" y="196"/>
                    <a:pt x="182" y="204"/>
                    <a:pt x="186" y="207"/>
                  </a:cubicBezTo>
                  <a:cubicBezTo>
                    <a:pt x="190" y="210"/>
                    <a:pt x="197" y="212"/>
                    <a:pt x="202" y="216"/>
                  </a:cubicBezTo>
                  <a:cubicBezTo>
                    <a:pt x="207" y="219"/>
                    <a:pt x="218" y="229"/>
                    <a:pt x="221" y="231"/>
                  </a:cubicBezTo>
                  <a:cubicBezTo>
                    <a:pt x="224" y="234"/>
                    <a:pt x="233" y="240"/>
                    <a:pt x="233" y="243"/>
                  </a:cubicBezTo>
                  <a:cubicBezTo>
                    <a:pt x="234" y="246"/>
                    <a:pt x="237" y="261"/>
                    <a:pt x="238" y="267"/>
                  </a:cubicBezTo>
                  <a:cubicBezTo>
                    <a:pt x="238" y="273"/>
                    <a:pt x="242" y="289"/>
                    <a:pt x="243" y="293"/>
                  </a:cubicBezTo>
                  <a:cubicBezTo>
                    <a:pt x="244" y="297"/>
                    <a:pt x="246" y="310"/>
                    <a:pt x="247" y="310"/>
                  </a:cubicBezTo>
                  <a:cubicBezTo>
                    <a:pt x="247" y="311"/>
                    <a:pt x="276" y="332"/>
                    <a:pt x="276" y="332"/>
                  </a:cubicBezTo>
                  <a:cubicBezTo>
                    <a:pt x="276" y="332"/>
                    <a:pt x="280" y="321"/>
                    <a:pt x="278" y="318"/>
                  </a:cubicBezTo>
                  <a:cubicBezTo>
                    <a:pt x="275" y="314"/>
                    <a:pt x="276" y="311"/>
                    <a:pt x="276" y="311"/>
                  </a:cubicBezTo>
                  <a:cubicBezTo>
                    <a:pt x="276" y="310"/>
                    <a:pt x="281" y="309"/>
                    <a:pt x="282" y="303"/>
                  </a:cubicBezTo>
                  <a:cubicBezTo>
                    <a:pt x="282" y="297"/>
                    <a:pt x="284" y="304"/>
                    <a:pt x="282" y="291"/>
                  </a:cubicBezTo>
                  <a:cubicBezTo>
                    <a:pt x="279" y="279"/>
                    <a:pt x="282" y="283"/>
                    <a:pt x="283" y="277"/>
                  </a:cubicBezTo>
                  <a:cubicBezTo>
                    <a:pt x="283" y="270"/>
                    <a:pt x="282" y="272"/>
                    <a:pt x="282" y="264"/>
                  </a:cubicBezTo>
                  <a:cubicBezTo>
                    <a:pt x="282" y="256"/>
                    <a:pt x="285" y="252"/>
                    <a:pt x="284" y="246"/>
                  </a:cubicBezTo>
                  <a:cubicBezTo>
                    <a:pt x="283" y="240"/>
                    <a:pt x="284" y="237"/>
                    <a:pt x="282" y="233"/>
                  </a:cubicBezTo>
                  <a:cubicBezTo>
                    <a:pt x="280" y="228"/>
                    <a:pt x="286" y="223"/>
                    <a:pt x="285" y="220"/>
                  </a:cubicBezTo>
                  <a:cubicBezTo>
                    <a:pt x="285" y="217"/>
                    <a:pt x="284" y="210"/>
                    <a:pt x="287" y="206"/>
                  </a:cubicBezTo>
                  <a:cubicBezTo>
                    <a:pt x="290" y="203"/>
                    <a:pt x="301" y="196"/>
                    <a:pt x="307" y="195"/>
                  </a:cubicBezTo>
                  <a:cubicBezTo>
                    <a:pt x="313" y="195"/>
                    <a:pt x="322" y="193"/>
                    <a:pt x="327" y="191"/>
                  </a:cubicBezTo>
                  <a:cubicBezTo>
                    <a:pt x="332" y="189"/>
                    <a:pt x="342" y="185"/>
                    <a:pt x="346" y="183"/>
                  </a:cubicBezTo>
                  <a:cubicBezTo>
                    <a:pt x="349" y="180"/>
                    <a:pt x="358" y="177"/>
                    <a:pt x="362" y="177"/>
                  </a:cubicBezTo>
                  <a:cubicBezTo>
                    <a:pt x="362" y="177"/>
                    <a:pt x="364" y="177"/>
                    <a:pt x="365" y="175"/>
                  </a:cubicBezTo>
                  <a:cubicBezTo>
                    <a:pt x="366" y="173"/>
                    <a:pt x="368" y="163"/>
                    <a:pt x="371" y="163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62" y="146"/>
                    <a:pt x="362" y="142"/>
                  </a:cubicBezTo>
                  <a:cubicBezTo>
                    <a:pt x="361" y="138"/>
                    <a:pt x="359" y="130"/>
                    <a:pt x="359" y="130"/>
                  </a:cubicBezTo>
                  <a:cubicBezTo>
                    <a:pt x="359" y="130"/>
                    <a:pt x="352" y="123"/>
                    <a:pt x="351" y="119"/>
                  </a:cubicBezTo>
                  <a:cubicBezTo>
                    <a:pt x="351" y="115"/>
                    <a:pt x="351" y="107"/>
                    <a:pt x="350" y="103"/>
                  </a:cubicBezTo>
                  <a:cubicBezTo>
                    <a:pt x="350" y="99"/>
                    <a:pt x="346" y="92"/>
                    <a:pt x="347" y="89"/>
                  </a:cubicBezTo>
                  <a:cubicBezTo>
                    <a:pt x="349" y="86"/>
                    <a:pt x="348" y="85"/>
                    <a:pt x="352" y="85"/>
                  </a:cubicBezTo>
                  <a:cubicBezTo>
                    <a:pt x="352" y="85"/>
                    <a:pt x="349" y="72"/>
                    <a:pt x="352" y="66"/>
                  </a:cubicBezTo>
                  <a:cubicBezTo>
                    <a:pt x="354" y="59"/>
                    <a:pt x="353" y="50"/>
                    <a:pt x="356" y="43"/>
                  </a:cubicBezTo>
                  <a:cubicBezTo>
                    <a:pt x="359" y="37"/>
                    <a:pt x="366" y="22"/>
                    <a:pt x="374" y="21"/>
                  </a:cubicBezTo>
                  <a:cubicBezTo>
                    <a:pt x="382" y="21"/>
                    <a:pt x="388" y="14"/>
                    <a:pt x="394" y="14"/>
                  </a:cubicBezTo>
                  <a:cubicBezTo>
                    <a:pt x="401" y="14"/>
                    <a:pt x="407" y="11"/>
                    <a:pt x="414" y="12"/>
                  </a:cubicBezTo>
                  <a:cubicBezTo>
                    <a:pt x="422" y="12"/>
                    <a:pt x="428" y="14"/>
                    <a:pt x="433" y="19"/>
                  </a:cubicBezTo>
                  <a:cubicBezTo>
                    <a:pt x="438" y="23"/>
                    <a:pt x="444" y="24"/>
                    <a:pt x="450" y="28"/>
                  </a:cubicBezTo>
                  <a:cubicBezTo>
                    <a:pt x="456" y="32"/>
                    <a:pt x="462" y="41"/>
                    <a:pt x="464" y="48"/>
                  </a:cubicBezTo>
                  <a:cubicBezTo>
                    <a:pt x="467" y="56"/>
                    <a:pt x="469" y="65"/>
                    <a:pt x="468" y="72"/>
                  </a:cubicBezTo>
                  <a:cubicBezTo>
                    <a:pt x="467" y="79"/>
                    <a:pt x="466" y="93"/>
                    <a:pt x="466" y="95"/>
                  </a:cubicBezTo>
                  <a:cubicBezTo>
                    <a:pt x="466" y="95"/>
                    <a:pt x="465" y="99"/>
                    <a:pt x="466" y="100"/>
                  </a:cubicBezTo>
                  <a:cubicBezTo>
                    <a:pt x="467" y="100"/>
                    <a:pt x="467" y="105"/>
                    <a:pt x="465" y="108"/>
                  </a:cubicBezTo>
                  <a:cubicBezTo>
                    <a:pt x="463" y="110"/>
                    <a:pt x="460" y="114"/>
                    <a:pt x="460" y="118"/>
                  </a:cubicBezTo>
                  <a:cubicBezTo>
                    <a:pt x="460" y="121"/>
                    <a:pt x="458" y="130"/>
                    <a:pt x="457" y="132"/>
                  </a:cubicBezTo>
                  <a:cubicBezTo>
                    <a:pt x="456" y="135"/>
                    <a:pt x="453" y="140"/>
                    <a:pt x="451" y="139"/>
                  </a:cubicBezTo>
                  <a:cubicBezTo>
                    <a:pt x="451" y="139"/>
                    <a:pt x="448" y="146"/>
                    <a:pt x="446" y="149"/>
                  </a:cubicBezTo>
                  <a:cubicBezTo>
                    <a:pt x="444" y="152"/>
                    <a:pt x="442" y="155"/>
                    <a:pt x="442" y="155"/>
                  </a:cubicBezTo>
                  <a:cubicBezTo>
                    <a:pt x="442" y="155"/>
                    <a:pt x="443" y="155"/>
                    <a:pt x="445" y="160"/>
                  </a:cubicBezTo>
                  <a:cubicBezTo>
                    <a:pt x="447" y="164"/>
                    <a:pt x="457" y="180"/>
                    <a:pt x="457" y="180"/>
                  </a:cubicBezTo>
                  <a:cubicBezTo>
                    <a:pt x="457" y="180"/>
                    <a:pt x="476" y="187"/>
                    <a:pt x="483" y="189"/>
                  </a:cubicBezTo>
                  <a:cubicBezTo>
                    <a:pt x="483" y="189"/>
                    <a:pt x="502" y="196"/>
                    <a:pt x="508" y="198"/>
                  </a:cubicBezTo>
                  <a:cubicBezTo>
                    <a:pt x="515" y="199"/>
                    <a:pt x="531" y="208"/>
                    <a:pt x="535" y="209"/>
                  </a:cubicBezTo>
                  <a:cubicBezTo>
                    <a:pt x="538" y="211"/>
                    <a:pt x="544" y="213"/>
                    <a:pt x="547" y="216"/>
                  </a:cubicBezTo>
                  <a:cubicBezTo>
                    <a:pt x="551" y="219"/>
                    <a:pt x="554" y="222"/>
                    <a:pt x="556" y="232"/>
                  </a:cubicBezTo>
                  <a:cubicBezTo>
                    <a:pt x="557" y="241"/>
                    <a:pt x="558" y="248"/>
                    <a:pt x="559" y="257"/>
                  </a:cubicBezTo>
                  <a:cubicBezTo>
                    <a:pt x="560" y="267"/>
                    <a:pt x="564" y="283"/>
                    <a:pt x="565" y="291"/>
                  </a:cubicBezTo>
                  <a:cubicBezTo>
                    <a:pt x="565" y="299"/>
                    <a:pt x="566" y="338"/>
                    <a:pt x="565" y="344"/>
                  </a:cubicBezTo>
                  <a:cubicBezTo>
                    <a:pt x="564" y="350"/>
                    <a:pt x="561" y="363"/>
                    <a:pt x="562" y="371"/>
                  </a:cubicBezTo>
                  <a:cubicBezTo>
                    <a:pt x="562" y="380"/>
                    <a:pt x="564" y="404"/>
                    <a:pt x="564" y="411"/>
                  </a:cubicBezTo>
                  <a:cubicBezTo>
                    <a:pt x="564" y="419"/>
                    <a:pt x="568" y="485"/>
                    <a:pt x="567" y="497"/>
                  </a:cubicBezTo>
                  <a:cubicBezTo>
                    <a:pt x="566" y="509"/>
                    <a:pt x="566" y="552"/>
                    <a:pt x="566" y="559"/>
                  </a:cubicBezTo>
                  <a:cubicBezTo>
                    <a:pt x="566" y="566"/>
                    <a:pt x="569" y="597"/>
                    <a:pt x="569" y="597"/>
                  </a:cubicBezTo>
                  <a:cubicBezTo>
                    <a:pt x="569" y="597"/>
                    <a:pt x="566" y="597"/>
                    <a:pt x="564" y="593"/>
                  </a:cubicBezTo>
                  <a:cubicBezTo>
                    <a:pt x="564" y="593"/>
                    <a:pt x="564" y="614"/>
                    <a:pt x="564" y="617"/>
                  </a:cubicBezTo>
                  <a:cubicBezTo>
                    <a:pt x="565" y="620"/>
                    <a:pt x="564" y="630"/>
                    <a:pt x="563" y="633"/>
                  </a:cubicBezTo>
                  <a:cubicBezTo>
                    <a:pt x="563" y="635"/>
                    <a:pt x="564" y="640"/>
                    <a:pt x="561" y="640"/>
                  </a:cubicBezTo>
                  <a:cubicBezTo>
                    <a:pt x="558" y="639"/>
                    <a:pt x="554" y="640"/>
                    <a:pt x="554" y="638"/>
                  </a:cubicBezTo>
                  <a:cubicBezTo>
                    <a:pt x="553" y="636"/>
                    <a:pt x="553" y="638"/>
                    <a:pt x="550" y="638"/>
                  </a:cubicBezTo>
                  <a:cubicBezTo>
                    <a:pt x="548" y="638"/>
                    <a:pt x="546" y="638"/>
                    <a:pt x="545" y="637"/>
                  </a:cubicBezTo>
                  <a:cubicBezTo>
                    <a:pt x="544" y="636"/>
                    <a:pt x="544" y="642"/>
                    <a:pt x="542" y="642"/>
                  </a:cubicBezTo>
                  <a:cubicBezTo>
                    <a:pt x="540" y="642"/>
                    <a:pt x="533" y="643"/>
                    <a:pt x="532" y="640"/>
                  </a:cubicBezTo>
                  <a:cubicBezTo>
                    <a:pt x="532" y="638"/>
                    <a:pt x="531" y="642"/>
                    <a:pt x="526" y="642"/>
                  </a:cubicBezTo>
                  <a:cubicBezTo>
                    <a:pt x="522" y="642"/>
                    <a:pt x="519" y="640"/>
                    <a:pt x="519" y="637"/>
                  </a:cubicBezTo>
                  <a:cubicBezTo>
                    <a:pt x="519" y="634"/>
                    <a:pt x="518" y="625"/>
                    <a:pt x="518" y="625"/>
                  </a:cubicBezTo>
                  <a:cubicBezTo>
                    <a:pt x="520" y="646"/>
                    <a:pt x="520" y="646"/>
                    <a:pt x="520" y="646"/>
                  </a:cubicBezTo>
                  <a:cubicBezTo>
                    <a:pt x="520" y="646"/>
                    <a:pt x="532" y="651"/>
                    <a:pt x="531" y="652"/>
                  </a:cubicBezTo>
                  <a:cubicBezTo>
                    <a:pt x="531" y="653"/>
                    <a:pt x="530" y="665"/>
                    <a:pt x="530" y="665"/>
                  </a:cubicBezTo>
                  <a:cubicBezTo>
                    <a:pt x="530" y="665"/>
                    <a:pt x="520" y="831"/>
                    <a:pt x="526" y="849"/>
                  </a:cubicBezTo>
                  <a:cubicBezTo>
                    <a:pt x="533" y="867"/>
                    <a:pt x="539" y="953"/>
                    <a:pt x="538" y="969"/>
                  </a:cubicBezTo>
                  <a:cubicBezTo>
                    <a:pt x="538" y="986"/>
                    <a:pt x="543" y="1005"/>
                    <a:pt x="542" y="1010"/>
                  </a:cubicBezTo>
                  <a:cubicBezTo>
                    <a:pt x="541" y="1015"/>
                    <a:pt x="540" y="1027"/>
                    <a:pt x="538" y="1032"/>
                  </a:cubicBezTo>
                  <a:cubicBezTo>
                    <a:pt x="535" y="1037"/>
                    <a:pt x="532" y="1046"/>
                    <a:pt x="532" y="1046"/>
                  </a:cubicBezTo>
                  <a:cubicBezTo>
                    <a:pt x="532" y="1046"/>
                    <a:pt x="540" y="1060"/>
                    <a:pt x="543" y="1064"/>
                  </a:cubicBezTo>
                  <a:cubicBezTo>
                    <a:pt x="545" y="1068"/>
                    <a:pt x="547" y="1069"/>
                    <a:pt x="547" y="1075"/>
                  </a:cubicBezTo>
                  <a:cubicBezTo>
                    <a:pt x="547" y="1080"/>
                    <a:pt x="547" y="1085"/>
                    <a:pt x="544" y="1087"/>
                  </a:cubicBezTo>
                  <a:cubicBezTo>
                    <a:pt x="542" y="1089"/>
                    <a:pt x="535" y="1093"/>
                    <a:pt x="526" y="1093"/>
                  </a:cubicBezTo>
                  <a:cubicBezTo>
                    <a:pt x="516" y="1093"/>
                    <a:pt x="500" y="1096"/>
                    <a:pt x="496" y="1094"/>
                  </a:cubicBezTo>
                  <a:cubicBezTo>
                    <a:pt x="491" y="1091"/>
                    <a:pt x="483" y="1087"/>
                    <a:pt x="483" y="1083"/>
                  </a:cubicBezTo>
                  <a:cubicBezTo>
                    <a:pt x="484" y="1079"/>
                    <a:pt x="484" y="1077"/>
                    <a:pt x="484" y="1077"/>
                  </a:cubicBezTo>
                  <a:cubicBezTo>
                    <a:pt x="484" y="1070"/>
                    <a:pt x="484" y="1070"/>
                    <a:pt x="484" y="1070"/>
                  </a:cubicBezTo>
                  <a:cubicBezTo>
                    <a:pt x="484" y="1070"/>
                    <a:pt x="479" y="1070"/>
                    <a:pt x="479" y="1065"/>
                  </a:cubicBezTo>
                  <a:cubicBezTo>
                    <a:pt x="478" y="1060"/>
                    <a:pt x="477" y="1053"/>
                    <a:pt x="478" y="1052"/>
                  </a:cubicBezTo>
                  <a:cubicBezTo>
                    <a:pt x="478" y="1052"/>
                    <a:pt x="481" y="1049"/>
                    <a:pt x="476" y="1042"/>
                  </a:cubicBezTo>
                  <a:cubicBezTo>
                    <a:pt x="472" y="1035"/>
                    <a:pt x="464" y="1028"/>
                    <a:pt x="462" y="1020"/>
                  </a:cubicBezTo>
                  <a:cubicBezTo>
                    <a:pt x="460" y="1012"/>
                    <a:pt x="456" y="985"/>
                    <a:pt x="458" y="972"/>
                  </a:cubicBezTo>
                  <a:cubicBezTo>
                    <a:pt x="461" y="960"/>
                    <a:pt x="461" y="946"/>
                    <a:pt x="463" y="932"/>
                  </a:cubicBezTo>
                  <a:cubicBezTo>
                    <a:pt x="464" y="919"/>
                    <a:pt x="463" y="897"/>
                    <a:pt x="462" y="890"/>
                  </a:cubicBezTo>
                  <a:cubicBezTo>
                    <a:pt x="460" y="883"/>
                    <a:pt x="460" y="856"/>
                    <a:pt x="460" y="856"/>
                  </a:cubicBezTo>
                  <a:cubicBezTo>
                    <a:pt x="461" y="842"/>
                    <a:pt x="461" y="842"/>
                    <a:pt x="461" y="842"/>
                  </a:cubicBezTo>
                  <a:cubicBezTo>
                    <a:pt x="449" y="749"/>
                    <a:pt x="449" y="749"/>
                    <a:pt x="449" y="749"/>
                  </a:cubicBezTo>
                  <a:cubicBezTo>
                    <a:pt x="449" y="749"/>
                    <a:pt x="436" y="745"/>
                    <a:pt x="436" y="754"/>
                  </a:cubicBezTo>
                  <a:cubicBezTo>
                    <a:pt x="435" y="763"/>
                    <a:pt x="435" y="796"/>
                    <a:pt x="435" y="803"/>
                  </a:cubicBezTo>
                  <a:cubicBezTo>
                    <a:pt x="435" y="811"/>
                    <a:pt x="434" y="845"/>
                    <a:pt x="436" y="858"/>
                  </a:cubicBezTo>
                  <a:cubicBezTo>
                    <a:pt x="438" y="871"/>
                    <a:pt x="440" y="888"/>
                    <a:pt x="441" y="894"/>
                  </a:cubicBezTo>
                  <a:cubicBezTo>
                    <a:pt x="441" y="901"/>
                    <a:pt x="445" y="916"/>
                    <a:pt x="444" y="925"/>
                  </a:cubicBezTo>
                  <a:cubicBezTo>
                    <a:pt x="442" y="934"/>
                    <a:pt x="436" y="976"/>
                    <a:pt x="436" y="982"/>
                  </a:cubicBezTo>
                  <a:cubicBezTo>
                    <a:pt x="436" y="989"/>
                    <a:pt x="434" y="999"/>
                    <a:pt x="435" y="1002"/>
                  </a:cubicBezTo>
                  <a:cubicBezTo>
                    <a:pt x="436" y="1005"/>
                    <a:pt x="439" y="1024"/>
                    <a:pt x="439" y="1024"/>
                  </a:cubicBezTo>
                  <a:cubicBezTo>
                    <a:pt x="439" y="1040"/>
                    <a:pt x="439" y="1040"/>
                    <a:pt x="439" y="1040"/>
                  </a:cubicBezTo>
                  <a:cubicBezTo>
                    <a:pt x="443" y="1043"/>
                    <a:pt x="443" y="1043"/>
                    <a:pt x="443" y="1043"/>
                  </a:cubicBezTo>
                  <a:cubicBezTo>
                    <a:pt x="444" y="1057"/>
                    <a:pt x="444" y="1057"/>
                    <a:pt x="444" y="1057"/>
                  </a:cubicBezTo>
                  <a:cubicBezTo>
                    <a:pt x="444" y="1057"/>
                    <a:pt x="433" y="1062"/>
                    <a:pt x="424" y="1063"/>
                  </a:cubicBezTo>
                  <a:cubicBezTo>
                    <a:pt x="415" y="1065"/>
                    <a:pt x="412" y="1065"/>
                    <a:pt x="411" y="1065"/>
                  </a:cubicBezTo>
                  <a:cubicBezTo>
                    <a:pt x="410" y="1065"/>
                    <a:pt x="401" y="1063"/>
                    <a:pt x="401" y="1063"/>
                  </a:cubicBezTo>
                  <a:cubicBezTo>
                    <a:pt x="401" y="1063"/>
                    <a:pt x="397" y="1071"/>
                    <a:pt x="384" y="1077"/>
                  </a:cubicBezTo>
                  <a:cubicBezTo>
                    <a:pt x="371" y="1082"/>
                    <a:pt x="352" y="1087"/>
                    <a:pt x="343" y="1087"/>
                  </a:cubicBezTo>
                  <a:cubicBezTo>
                    <a:pt x="333" y="1087"/>
                    <a:pt x="318" y="1084"/>
                    <a:pt x="313" y="1083"/>
                  </a:cubicBezTo>
                  <a:cubicBezTo>
                    <a:pt x="309" y="1082"/>
                    <a:pt x="306" y="1080"/>
                    <a:pt x="306" y="1080"/>
                  </a:cubicBezTo>
                  <a:cubicBezTo>
                    <a:pt x="305" y="1075"/>
                    <a:pt x="305" y="1075"/>
                    <a:pt x="305" y="1075"/>
                  </a:cubicBezTo>
                  <a:cubicBezTo>
                    <a:pt x="308" y="1075"/>
                    <a:pt x="308" y="1075"/>
                    <a:pt x="308" y="1075"/>
                  </a:cubicBezTo>
                  <a:cubicBezTo>
                    <a:pt x="308" y="1075"/>
                    <a:pt x="307" y="1071"/>
                    <a:pt x="310" y="1068"/>
                  </a:cubicBezTo>
                  <a:cubicBezTo>
                    <a:pt x="314" y="1065"/>
                    <a:pt x="324" y="1063"/>
                    <a:pt x="327" y="1061"/>
                  </a:cubicBezTo>
                  <a:cubicBezTo>
                    <a:pt x="329" y="1058"/>
                    <a:pt x="337" y="1054"/>
                    <a:pt x="341" y="1050"/>
                  </a:cubicBezTo>
                  <a:cubicBezTo>
                    <a:pt x="346" y="1046"/>
                    <a:pt x="359" y="1035"/>
                    <a:pt x="359" y="1035"/>
                  </a:cubicBezTo>
                  <a:cubicBezTo>
                    <a:pt x="358" y="1032"/>
                    <a:pt x="358" y="1032"/>
                    <a:pt x="358" y="1032"/>
                  </a:cubicBezTo>
                  <a:cubicBezTo>
                    <a:pt x="358" y="1032"/>
                    <a:pt x="359" y="1019"/>
                    <a:pt x="363" y="1012"/>
                  </a:cubicBezTo>
                  <a:cubicBezTo>
                    <a:pt x="367" y="1004"/>
                    <a:pt x="368" y="997"/>
                    <a:pt x="369" y="996"/>
                  </a:cubicBezTo>
                  <a:cubicBezTo>
                    <a:pt x="369" y="995"/>
                    <a:pt x="361" y="975"/>
                    <a:pt x="361" y="965"/>
                  </a:cubicBezTo>
                  <a:cubicBezTo>
                    <a:pt x="361" y="956"/>
                    <a:pt x="359" y="928"/>
                    <a:pt x="358" y="915"/>
                  </a:cubicBezTo>
                  <a:cubicBezTo>
                    <a:pt x="357" y="903"/>
                    <a:pt x="351" y="883"/>
                    <a:pt x="350" y="864"/>
                  </a:cubicBezTo>
                  <a:cubicBezTo>
                    <a:pt x="349" y="846"/>
                    <a:pt x="339" y="797"/>
                    <a:pt x="340" y="779"/>
                  </a:cubicBezTo>
                  <a:cubicBezTo>
                    <a:pt x="341" y="760"/>
                    <a:pt x="335" y="710"/>
                    <a:pt x="329" y="693"/>
                  </a:cubicBezTo>
                  <a:cubicBezTo>
                    <a:pt x="323" y="676"/>
                    <a:pt x="320" y="630"/>
                    <a:pt x="320" y="621"/>
                  </a:cubicBezTo>
                  <a:cubicBezTo>
                    <a:pt x="320" y="612"/>
                    <a:pt x="318" y="590"/>
                    <a:pt x="318" y="590"/>
                  </a:cubicBezTo>
                  <a:cubicBezTo>
                    <a:pt x="318" y="590"/>
                    <a:pt x="295" y="584"/>
                    <a:pt x="294" y="583"/>
                  </a:cubicBezTo>
                  <a:cubicBezTo>
                    <a:pt x="292" y="583"/>
                    <a:pt x="291" y="580"/>
                    <a:pt x="292" y="569"/>
                  </a:cubicBezTo>
                  <a:cubicBezTo>
                    <a:pt x="294" y="559"/>
                    <a:pt x="295" y="542"/>
                    <a:pt x="294" y="535"/>
                  </a:cubicBezTo>
                  <a:cubicBezTo>
                    <a:pt x="294" y="527"/>
                    <a:pt x="300" y="501"/>
                    <a:pt x="300" y="501"/>
                  </a:cubicBezTo>
                  <a:cubicBezTo>
                    <a:pt x="306" y="463"/>
                    <a:pt x="306" y="463"/>
                    <a:pt x="306" y="463"/>
                  </a:cubicBezTo>
                  <a:cubicBezTo>
                    <a:pt x="305" y="451"/>
                    <a:pt x="305" y="451"/>
                    <a:pt x="305" y="451"/>
                  </a:cubicBezTo>
                  <a:cubicBezTo>
                    <a:pt x="240" y="453"/>
                    <a:pt x="240" y="453"/>
                    <a:pt x="240" y="453"/>
                  </a:cubicBezTo>
                  <a:cubicBezTo>
                    <a:pt x="240" y="453"/>
                    <a:pt x="235" y="470"/>
                    <a:pt x="235" y="485"/>
                  </a:cubicBezTo>
                  <a:cubicBezTo>
                    <a:pt x="235" y="499"/>
                    <a:pt x="235" y="551"/>
                    <a:pt x="237" y="564"/>
                  </a:cubicBezTo>
                  <a:cubicBezTo>
                    <a:pt x="238" y="576"/>
                    <a:pt x="237" y="604"/>
                    <a:pt x="237" y="604"/>
                  </a:cubicBezTo>
                  <a:cubicBezTo>
                    <a:pt x="231" y="604"/>
                    <a:pt x="231" y="604"/>
                    <a:pt x="231" y="604"/>
                  </a:cubicBezTo>
                  <a:cubicBezTo>
                    <a:pt x="231" y="604"/>
                    <a:pt x="230" y="621"/>
                    <a:pt x="231" y="629"/>
                  </a:cubicBezTo>
                  <a:cubicBezTo>
                    <a:pt x="233" y="636"/>
                    <a:pt x="229" y="669"/>
                    <a:pt x="228" y="680"/>
                  </a:cubicBezTo>
                  <a:cubicBezTo>
                    <a:pt x="226" y="691"/>
                    <a:pt x="226" y="719"/>
                    <a:pt x="225" y="730"/>
                  </a:cubicBezTo>
                  <a:cubicBezTo>
                    <a:pt x="225" y="741"/>
                    <a:pt x="220" y="779"/>
                    <a:pt x="218" y="787"/>
                  </a:cubicBezTo>
                  <a:cubicBezTo>
                    <a:pt x="216" y="795"/>
                    <a:pt x="209" y="824"/>
                    <a:pt x="206" y="834"/>
                  </a:cubicBezTo>
                  <a:cubicBezTo>
                    <a:pt x="202" y="844"/>
                    <a:pt x="195" y="880"/>
                    <a:pt x="191" y="888"/>
                  </a:cubicBezTo>
                  <a:cubicBezTo>
                    <a:pt x="186" y="897"/>
                    <a:pt x="178" y="905"/>
                    <a:pt x="179" y="916"/>
                  </a:cubicBezTo>
                  <a:cubicBezTo>
                    <a:pt x="180" y="928"/>
                    <a:pt x="181" y="942"/>
                    <a:pt x="180" y="949"/>
                  </a:cubicBezTo>
                  <a:cubicBezTo>
                    <a:pt x="179" y="955"/>
                    <a:pt x="176" y="967"/>
                    <a:pt x="175" y="976"/>
                  </a:cubicBezTo>
                  <a:cubicBezTo>
                    <a:pt x="174" y="984"/>
                    <a:pt x="174" y="1014"/>
                    <a:pt x="174" y="1014"/>
                  </a:cubicBezTo>
                  <a:cubicBezTo>
                    <a:pt x="174" y="1014"/>
                    <a:pt x="192" y="1025"/>
                    <a:pt x="199" y="1029"/>
                  </a:cubicBezTo>
                  <a:cubicBezTo>
                    <a:pt x="206" y="1032"/>
                    <a:pt x="218" y="1037"/>
                    <a:pt x="222" y="1038"/>
                  </a:cubicBezTo>
                  <a:cubicBezTo>
                    <a:pt x="226" y="1039"/>
                    <a:pt x="227" y="1040"/>
                    <a:pt x="230" y="1043"/>
                  </a:cubicBezTo>
                  <a:cubicBezTo>
                    <a:pt x="233" y="1046"/>
                    <a:pt x="236" y="1048"/>
                    <a:pt x="236" y="1049"/>
                  </a:cubicBezTo>
                  <a:cubicBezTo>
                    <a:pt x="236" y="1050"/>
                    <a:pt x="238" y="1055"/>
                    <a:pt x="238" y="1057"/>
                  </a:cubicBezTo>
                  <a:cubicBezTo>
                    <a:pt x="238" y="1059"/>
                    <a:pt x="234" y="1066"/>
                    <a:pt x="226" y="1068"/>
                  </a:cubicBezTo>
                  <a:cubicBezTo>
                    <a:pt x="218" y="1070"/>
                    <a:pt x="205" y="1072"/>
                    <a:pt x="197" y="1071"/>
                  </a:cubicBezTo>
                  <a:cubicBezTo>
                    <a:pt x="189" y="1070"/>
                    <a:pt x="165" y="1065"/>
                    <a:pt x="165" y="1065"/>
                  </a:cubicBezTo>
                  <a:cubicBezTo>
                    <a:pt x="165" y="1065"/>
                    <a:pt x="162" y="1066"/>
                    <a:pt x="164" y="1068"/>
                  </a:cubicBezTo>
                  <a:cubicBezTo>
                    <a:pt x="166" y="1070"/>
                    <a:pt x="173" y="1073"/>
                    <a:pt x="176" y="1077"/>
                  </a:cubicBezTo>
                  <a:cubicBezTo>
                    <a:pt x="179" y="1081"/>
                    <a:pt x="192" y="1091"/>
                    <a:pt x="195" y="1093"/>
                  </a:cubicBezTo>
                  <a:cubicBezTo>
                    <a:pt x="199" y="1095"/>
                    <a:pt x="203" y="1096"/>
                    <a:pt x="205" y="1098"/>
                  </a:cubicBezTo>
                  <a:cubicBezTo>
                    <a:pt x="208" y="1099"/>
                    <a:pt x="213" y="1102"/>
                    <a:pt x="213" y="1106"/>
                  </a:cubicBezTo>
                  <a:cubicBezTo>
                    <a:pt x="213" y="1109"/>
                    <a:pt x="216" y="1112"/>
                    <a:pt x="216" y="1112"/>
                  </a:cubicBezTo>
                  <a:cubicBezTo>
                    <a:pt x="216" y="1112"/>
                    <a:pt x="218" y="1115"/>
                    <a:pt x="218" y="1116"/>
                  </a:cubicBezTo>
                  <a:cubicBezTo>
                    <a:pt x="218" y="1118"/>
                    <a:pt x="216" y="1123"/>
                    <a:pt x="205" y="1126"/>
                  </a:cubicBezTo>
                  <a:cubicBezTo>
                    <a:pt x="195" y="1129"/>
                    <a:pt x="172" y="1131"/>
                    <a:pt x="162" y="1131"/>
                  </a:cubicBezTo>
                  <a:cubicBezTo>
                    <a:pt x="152" y="1131"/>
                    <a:pt x="134" y="1127"/>
                    <a:pt x="128" y="1124"/>
                  </a:cubicBezTo>
                  <a:cubicBezTo>
                    <a:pt x="123" y="1121"/>
                    <a:pt x="116" y="1118"/>
                    <a:pt x="115" y="1115"/>
                  </a:cubicBezTo>
                  <a:cubicBezTo>
                    <a:pt x="113" y="1112"/>
                    <a:pt x="106" y="1104"/>
                    <a:pt x="105" y="1104"/>
                  </a:cubicBezTo>
                  <a:cubicBezTo>
                    <a:pt x="103" y="1104"/>
                    <a:pt x="98" y="1104"/>
                    <a:pt x="97" y="1105"/>
                  </a:cubicBezTo>
                  <a:cubicBezTo>
                    <a:pt x="95" y="1106"/>
                    <a:pt x="88" y="1104"/>
                    <a:pt x="85" y="1102"/>
                  </a:cubicBezTo>
                  <a:cubicBezTo>
                    <a:pt x="82" y="1101"/>
                    <a:pt x="71" y="1096"/>
                    <a:pt x="70" y="1093"/>
                  </a:cubicBezTo>
                  <a:cubicBezTo>
                    <a:pt x="69" y="1090"/>
                    <a:pt x="69" y="1087"/>
                    <a:pt x="69" y="1082"/>
                  </a:cubicBezTo>
                  <a:cubicBezTo>
                    <a:pt x="69" y="1078"/>
                    <a:pt x="71" y="1074"/>
                    <a:pt x="72" y="1073"/>
                  </a:cubicBezTo>
                  <a:cubicBezTo>
                    <a:pt x="74" y="1073"/>
                    <a:pt x="74" y="1066"/>
                    <a:pt x="74" y="1066"/>
                  </a:cubicBezTo>
                  <a:cubicBezTo>
                    <a:pt x="74" y="1066"/>
                    <a:pt x="71" y="1065"/>
                    <a:pt x="72" y="1065"/>
                  </a:cubicBezTo>
                  <a:cubicBezTo>
                    <a:pt x="72" y="1064"/>
                    <a:pt x="71" y="1041"/>
                    <a:pt x="71" y="1041"/>
                  </a:cubicBezTo>
                  <a:cubicBezTo>
                    <a:pt x="75" y="1041"/>
                    <a:pt x="75" y="1041"/>
                    <a:pt x="75" y="1041"/>
                  </a:cubicBezTo>
                  <a:cubicBezTo>
                    <a:pt x="75" y="1041"/>
                    <a:pt x="78" y="1003"/>
                    <a:pt x="76" y="996"/>
                  </a:cubicBezTo>
                  <a:cubicBezTo>
                    <a:pt x="73" y="989"/>
                    <a:pt x="67" y="966"/>
                    <a:pt x="65" y="954"/>
                  </a:cubicBezTo>
                  <a:cubicBezTo>
                    <a:pt x="63" y="942"/>
                    <a:pt x="60" y="908"/>
                    <a:pt x="59" y="885"/>
                  </a:cubicBezTo>
                  <a:cubicBezTo>
                    <a:pt x="59" y="862"/>
                    <a:pt x="55" y="766"/>
                    <a:pt x="55" y="758"/>
                  </a:cubicBezTo>
                  <a:cubicBezTo>
                    <a:pt x="55" y="751"/>
                    <a:pt x="56" y="734"/>
                    <a:pt x="56" y="734"/>
                  </a:cubicBezTo>
                  <a:cubicBezTo>
                    <a:pt x="56" y="734"/>
                    <a:pt x="43" y="666"/>
                    <a:pt x="43" y="649"/>
                  </a:cubicBezTo>
                  <a:cubicBezTo>
                    <a:pt x="42" y="631"/>
                    <a:pt x="39" y="607"/>
                    <a:pt x="38" y="603"/>
                  </a:cubicBezTo>
                  <a:cubicBezTo>
                    <a:pt x="37" y="599"/>
                    <a:pt x="33" y="597"/>
                    <a:pt x="33" y="597"/>
                  </a:cubicBezTo>
                  <a:cubicBezTo>
                    <a:pt x="28" y="547"/>
                    <a:pt x="28" y="547"/>
                    <a:pt x="28" y="547"/>
                  </a:cubicBezTo>
                  <a:cubicBezTo>
                    <a:pt x="28" y="547"/>
                    <a:pt x="31" y="436"/>
                    <a:pt x="35" y="419"/>
                  </a:cubicBezTo>
                  <a:cubicBezTo>
                    <a:pt x="35" y="408"/>
                    <a:pt x="35" y="408"/>
                    <a:pt x="35" y="408"/>
                  </a:cubicBezTo>
                  <a:cubicBezTo>
                    <a:pt x="35" y="408"/>
                    <a:pt x="21" y="391"/>
                    <a:pt x="16" y="371"/>
                  </a:cubicBezTo>
                  <a:cubicBezTo>
                    <a:pt x="11" y="350"/>
                    <a:pt x="1" y="308"/>
                    <a:pt x="1" y="277"/>
                  </a:cubicBezTo>
                  <a:cubicBezTo>
                    <a:pt x="1" y="245"/>
                    <a:pt x="0" y="244"/>
                    <a:pt x="4" y="234"/>
                  </a:cubicBezTo>
                  <a:cubicBezTo>
                    <a:pt x="8" y="224"/>
                    <a:pt x="6" y="212"/>
                    <a:pt x="9" y="209"/>
                  </a:cubicBezTo>
                  <a:cubicBezTo>
                    <a:pt x="11" y="205"/>
                    <a:pt x="11" y="206"/>
                    <a:pt x="13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69"/>
            <p:cNvSpPr>
              <a:spLocks/>
            </p:cNvSpPr>
            <p:nvPr/>
          </p:nvSpPr>
          <p:spPr bwMode="gray">
            <a:xfrm>
              <a:off x="3795713" y="7799388"/>
              <a:ext cx="315913" cy="765175"/>
            </a:xfrm>
            <a:custGeom>
              <a:avLst/>
              <a:gdLst>
                <a:gd name="T0" fmla="*/ 8 w 84"/>
                <a:gd name="T1" fmla="*/ 4 h 204"/>
                <a:gd name="T2" fmla="*/ 35 w 84"/>
                <a:gd name="T3" fmla="*/ 32 h 204"/>
                <a:gd name="T4" fmla="*/ 36 w 84"/>
                <a:gd name="T5" fmla="*/ 37 h 204"/>
                <a:gd name="T6" fmla="*/ 40 w 84"/>
                <a:gd name="T7" fmla="*/ 36 h 204"/>
                <a:gd name="T8" fmla="*/ 42 w 84"/>
                <a:gd name="T9" fmla="*/ 32 h 204"/>
                <a:gd name="T10" fmla="*/ 78 w 84"/>
                <a:gd name="T11" fmla="*/ 0 h 204"/>
                <a:gd name="T12" fmla="*/ 84 w 84"/>
                <a:gd name="T13" fmla="*/ 14 h 204"/>
                <a:gd name="T14" fmla="*/ 73 w 84"/>
                <a:gd name="T15" fmla="*/ 108 h 204"/>
                <a:gd name="T16" fmla="*/ 56 w 84"/>
                <a:gd name="T17" fmla="*/ 204 h 204"/>
                <a:gd name="T18" fmla="*/ 44 w 84"/>
                <a:gd name="T19" fmla="*/ 203 h 204"/>
                <a:gd name="T20" fmla="*/ 33 w 84"/>
                <a:gd name="T21" fmla="*/ 135 h 204"/>
                <a:gd name="T22" fmla="*/ 18 w 84"/>
                <a:gd name="T23" fmla="*/ 83 h 204"/>
                <a:gd name="T24" fmla="*/ 3 w 84"/>
                <a:gd name="T25" fmla="*/ 16 h 204"/>
                <a:gd name="T26" fmla="*/ 8 w 84"/>
                <a:gd name="T27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04">
                  <a:moveTo>
                    <a:pt x="8" y="4"/>
                  </a:moveTo>
                  <a:cubicBezTo>
                    <a:pt x="35" y="32"/>
                    <a:pt x="35" y="32"/>
                    <a:pt x="35" y="32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73" y="89"/>
                    <a:pt x="73" y="108"/>
                  </a:cubicBezTo>
                  <a:cubicBezTo>
                    <a:pt x="73" y="126"/>
                    <a:pt x="56" y="204"/>
                    <a:pt x="56" y="204"/>
                  </a:cubicBezTo>
                  <a:cubicBezTo>
                    <a:pt x="44" y="203"/>
                    <a:pt x="44" y="203"/>
                    <a:pt x="44" y="203"/>
                  </a:cubicBezTo>
                  <a:cubicBezTo>
                    <a:pt x="44" y="203"/>
                    <a:pt x="35" y="145"/>
                    <a:pt x="33" y="135"/>
                  </a:cubicBezTo>
                  <a:cubicBezTo>
                    <a:pt x="30" y="124"/>
                    <a:pt x="21" y="96"/>
                    <a:pt x="18" y="83"/>
                  </a:cubicBezTo>
                  <a:cubicBezTo>
                    <a:pt x="16" y="70"/>
                    <a:pt x="3" y="16"/>
                    <a:pt x="3" y="16"/>
                  </a:cubicBezTo>
                  <a:cubicBezTo>
                    <a:pt x="3" y="16"/>
                    <a:pt x="0" y="11"/>
                    <a:pt x="8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70"/>
            <p:cNvSpPr>
              <a:spLocks/>
            </p:cNvSpPr>
            <p:nvPr/>
          </p:nvSpPr>
          <p:spPr bwMode="gray">
            <a:xfrm>
              <a:off x="3870325" y="7912100"/>
              <a:ext cx="139700" cy="655638"/>
            </a:xfrm>
            <a:custGeom>
              <a:avLst/>
              <a:gdLst>
                <a:gd name="T0" fmla="*/ 13 w 37"/>
                <a:gd name="T1" fmla="*/ 2 h 175"/>
                <a:gd name="T2" fmla="*/ 3 w 37"/>
                <a:gd name="T3" fmla="*/ 9 h 175"/>
                <a:gd name="T4" fmla="*/ 8 w 37"/>
                <a:gd name="T5" fmla="*/ 16 h 175"/>
                <a:gd name="T6" fmla="*/ 10 w 37"/>
                <a:gd name="T7" fmla="*/ 31 h 175"/>
                <a:gd name="T8" fmla="*/ 3 w 37"/>
                <a:gd name="T9" fmla="*/ 49 h 175"/>
                <a:gd name="T10" fmla="*/ 0 w 37"/>
                <a:gd name="T11" fmla="*/ 60 h 175"/>
                <a:gd name="T12" fmla="*/ 10 w 37"/>
                <a:gd name="T13" fmla="*/ 113 h 175"/>
                <a:gd name="T14" fmla="*/ 24 w 37"/>
                <a:gd name="T15" fmla="*/ 175 h 175"/>
                <a:gd name="T16" fmla="*/ 36 w 37"/>
                <a:gd name="T17" fmla="*/ 174 h 175"/>
                <a:gd name="T18" fmla="*/ 36 w 37"/>
                <a:gd name="T19" fmla="*/ 107 h 175"/>
                <a:gd name="T20" fmla="*/ 30 w 37"/>
                <a:gd name="T21" fmla="*/ 48 h 175"/>
                <a:gd name="T22" fmla="*/ 19 w 37"/>
                <a:gd name="T23" fmla="*/ 31 h 175"/>
                <a:gd name="T24" fmla="*/ 20 w 37"/>
                <a:gd name="T25" fmla="*/ 21 h 175"/>
                <a:gd name="T26" fmla="*/ 27 w 37"/>
                <a:gd name="T27" fmla="*/ 16 h 175"/>
                <a:gd name="T28" fmla="*/ 24 w 37"/>
                <a:gd name="T29" fmla="*/ 3 h 175"/>
                <a:gd name="T30" fmla="*/ 13 w 37"/>
                <a:gd name="T31" fmla="*/ 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175">
                  <a:moveTo>
                    <a:pt x="13" y="2"/>
                  </a:moveTo>
                  <a:cubicBezTo>
                    <a:pt x="8" y="4"/>
                    <a:pt x="3" y="6"/>
                    <a:pt x="3" y="9"/>
                  </a:cubicBezTo>
                  <a:cubicBezTo>
                    <a:pt x="4" y="13"/>
                    <a:pt x="7" y="13"/>
                    <a:pt x="8" y="16"/>
                  </a:cubicBezTo>
                  <a:cubicBezTo>
                    <a:pt x="10" y="20"/>
                    <a:pt x="12" y="28"/>
                    <a:pt x="10" y="31"/>
                  </a:cubicBezTo>
                  <a:cubicBezTo>
                    <a:pt x="8" y="33"/>
                    <a:pt x="3" y="49"/>
                    <a:pt x="3" y="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8" y="103"/>
                    <a:pt x="10" y="113"/>
                  </a:cubicBezTo>
                  <a:cubicBezTo>
                    <a:pt x="13" y="123"/>
                    <a:pt x="24" y="175"/>
                    <a:pt x="24" y="175"/>
                  </a:cubicBezTo>
                  <a:cubicBezTo>
                    <a:pt x="36" y="174"/>
                    <a:pt x="36" y="174"/>
                    <a:pt x="36" y="174"/>
                  </a:cubicBezTo>
                  <a:cubicBezTo>
                    <a:pt x="36" y="174"/>
                    <a:pt x="37" y="136"/>
                    <a:pt x="36" y="107"/>
                  </a:cubicBezTo>
                  <a:cubicBezTo>
                    <a:pt x="35" y="78"/>
                    <a:pt x="32" y="52"/>
                    <a:pt x="30" y="48"/>
                  </a:cubicBezTo>
                  <a:cubicBezTo>
                    <a:pt x="28" y="44"/>
                    <a:pt x="19" y="31"/>
                    <a:pt x="19" y="3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5" y="19"/>
                    <a:pt x="27" y="16"/>
                  </a:cubicBezTo>
                  <a:cubicBezTo>
                    <a:pt x="29" y="12"/>
                    <a:pt x="26" y="4"/>
                    <a:pt x="24" y="3"/>
                  </a:cubicBezTo>
                  <a:cubicBezTo>
                    <a:pt x="22" y="2"/>
                    <a:pt x="19" y="0"/>
                    <a:pt x="13" y="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71"/>
            <p:cNvSpPr>
              <a:spLocks/>
            </p:cNvSpPr>
            <p:nvPr/>
          </p:nvSpPr>
          <p:spPr bwMode="gray">
            <a:xfrm>
              <a:off x="2933700" y="7837488"/>
              <a:ext cx="258763" cy="411163"/>
            </a:xfrm>
            <a:custGeom>
              <a:avLst/>
              <a:gdLst>
                <a:gd name="T0" fmla="*/ 0 w 69"/>
                <a:gd name="T1" fmla="*/ 1 h 110"/>
                <a:gd name="T2" fmla="*/ 24 w 69"/>
                <a:gd name="T3" fmla="*/ 39 h 110"/>
                <a:gd name="T4" fmla="*/ 54 w 69"/>
                <a:gd name="T5" fmla="*/ 99 h 110"/>
                <a:gd name="T6" fmla="*/ 68 w 69"/>
                <a:gd name="T7" fmla="*/ 109 h 110"/>
                <a:gd name="T8" fmla="*/ 61 w 69"/>
                <a:gd name="T9" fmla="*/ 65 h 110"/>
                <a:gd name="T10" fmla="*/ 46 w 69"/>
                <a:gd name="T11" fmla="*/ 29 h 110"/>
                <a:gd name="T12" fmla="*/ 40 w 69"/>
                <a:gd name="T13" fmla="*/ 6 h 110"/>
                <a:gd name="T14" fmla="*/ 0 w 69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110">
                  <a:moveTo>
                    <a:pt x="0" y="1"/>
                  </a:moveTo>
                  <a:cubicBezTo>
                    <a:pt x="0" y="1"/>
                    <a:pt x="21" y="30"/>
                    <a:pt x="24" y="39"/>
                  </a:cubicBezTo>
                  <a:cubicBezTo>
                    <a:pt x="28" y="47"/>
                    <a:pt x="54" y="99"/>
                    <a:pt x="54" y="99"/>
                  </a:cubicBezTo>
                  <a:cubicBezTo>
                    <a:pt x="54" y="99"/>
                    <a:pt x="69" y="110"/>
                    <a:pt x="68" y="109"/>
                  </a:cubicBezTo>
                  <a:cubicBezTo>
                    <a:pt x="68" y="108"/>
                    <a:pt x="67" y="83"/>
                    <a:pt x="61" y="65"/>
                  </a:cubicBezTo>
                  <a:cubicBezTo>
                    <a:pt x="56" y="47"/>
                    <a:pt x="46" y="29"/>
                    <a:pt x="46" y="29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22" y="15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reeform 72"/>
            <p:cNvSpPr>
              <a:spLocks/>
            </p:cNvSpPr>
            <p:nvPr/>
          </p:nvSpPr>
          <p:spPr bwMode="gray">
            <a:xfrm>
              <a:off x="4035425" y="9569450"/>
              <a:ext cx="863600" cy="803275"/>
            </a:xfrm>
            <a:custGeom>
              <a:avLst/>
              <a:gdLst>
                <a:gd name="T0" fmla="*/ 93 w 230"/>
                <a:gd name="T1" fmla="*/ 3 h 214"/>
                <a:gd name="T2" fmla="*/ 74 w 230"/>
                <a:gd name="T3" fmla="*/ 20 h 214"/>
                <a:gd name="T4" fmla="*/ 56 w 230"/>
                <a:gd name="T5" fmla="*/ 35 h 214"/>
                <a:gd name="T6" fmla="*/ 49 w 230"/>
                <a:gd name="T7" fmla="*/ 37 h 214"/>
                <a:gd name="T8" fmla="*/ 48 w 230"/>
                <a:gd name="T9" fmla="*/ 42 h 214"/>
                <a:gd name="T10" fmla="*/ 9 w 230"/>
                <a:gd name="T11" fmla="*/ 47 h 214"/>
                <a:gd name="T12" fmla="*/ 1 w 230"/>
                <a:gd name="T13" fmla="*/ 51 h 214"/>
                <a:gd name="T14" fmla="*/ 5 w 230"/>
                <a:gd name="T15" fmla="*/ 107 h 214"/>
                <a:gd name="T16" fmla="*/ 12 w 230"/>
                <a:gd name="T17" fmla="*/ 191 h 214"/>
                <a:gd name="T18" fmla="*/ 26 w 230"/>
                <a:gd name="T19" fmla="*/ 210 h 214"/>
                <a:gd name="T20" fmla="*/ 44 w 230"/>
                <a:gd name="T21" fmla="*/ 213 h 214"/>
                <a:gd name="T22" fmla="*/ 217 w 230"/>
                <a:gd name="T23" fmla="*/ 185 h 214"/>
                <a:gd name="T24" fmla="*/ 229 w 230"/>
                <a:gd name="T25" fmla="*/ 159 h 214"/>
                <a:gd name="T26" fmla="*/ 217 w 230"/>
                <a:gd name="T27" fmla="*/ 43 h 214"/>
                <a:gd name="T28" fmla="*/ 214 w 230"/>
                <a:gd name="T29" fmla="*/ 24 h 214"/>
                <a:gd name="T30" fmla="*/ 199 w 230"/>
                <a:gd name="T31" fmla="*/ 20 h 214"/>
                <a:gd name="T32" fmla="*/ 165 w 230"/>
                <a:gd name="T33" fmla="*/ 25 h 214"/>
                <a:gd name="T34" fmla="*/ 154 w 230"/>
                <a:gd name="T35" fmla="*/ 19 h 214"/>
                <a:gd name="T36" fmla="*/ 137 w 230"/>
                <a:gd name="T37" fmla="*/ 4 h 214"/>
                <a:gd name="T38" fmla="*/ 136 w 230"/>
                <a:gd name="T39" fmla="*/ 8 h 214"/>
                <a:gd name="T40" fmla="*/ 130 w 230"/>
                <a:gd name="T41" fmla="*/ 8 h 214"/>
                <a:gd name="T42" fmla="*/ 147 w 230"/>
                <a:gd name="T43" fmla="*/ 22 h 214"/>
                <a:gd name="T44" fmla="*/ 151 w 230"/>
                <a:gd name="T45" fmla="*/ 25 h 214"/>
                <a:gd name="T46" fmla="*/ 68 w 230"/>
                <a:gd name="T47" fmla="*/ 38 h 214"/>
                <a:gd name="T48" fmla="*/ 78 w 230"/>
                <a:gd name="T49" fmla="*/ 27 h 214"/>
                <a:gd name="T50" fmla="*/ 94 w 230"/>
                <a:gd name="T51" fmla="*/ 9 h 214"/>
                <a:gd name="T52" fmla="*/ 93 w 230"/>
                <a:gd name="T53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0" h="214">
                  <a:moveTo>
                    <a:pt x="93" y="3"/>
                  </a:moveTo>
                  <a:cubicBezTo>
                    <a:pt x="93" y="0"/>
                    <a:pt x="77" y="16"/>
                    <a:pt x="74" y="20"/>
                  </a:cubicBezTo>
                  <a:cubicBezTo>
                    <a:pt x="70" y="23"/>
                    <a:pt x="56" y="35"/>
                    <a:pt x="56" y="35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0" y="48"/>
                    <a:pt x="1" y="51"/>
                  </a:cubicBezTo>
                  <a:cubicBezTo>
                    <a:pt x="1" y="54"/>
                    <a:pt x="4" y="100"/>
                    <a:pt x="5" y="107"/>
                  </a:cubicBezTo>
                  <a:cubicBezTo>
                    <a:pt x="5" y="114"/>
                    <a:pt x="12" y="186"/>
                    <a:pt x="12" y="191"/>
                  </a:cubicBezTo>
                  <a:cubicBezTo>
                    <a:pt x="12" y="196"/>
                    <a:pt x="21" y="208"/>
                    <a:pt x="26" y="210"/>
                  </a:cubicBezTo>
                  <a:cubicBezTo>
                    <a:pt x="32" y="212"/>
                    <a:pt x="36" y="214"/>
                    <a:pt x="44" y="213"/>
                  </a:cubicBezTo>
                  <a:cubicBezTo>
                    <a:pt x="52" y="212"/>
                    <a:pt x="211" y="187"/>
                    <a:pt x="217" y="185"/>
                  </a:cubicBezTo>
                  <a:cubicBezTo>
                    <a:pt x="223" y="183"/>
                    <a:pt x="230" y="172"/>
                    <a:pt x="229" y="159"/>
                  </a:cubicBezTo>
                  <a:cubicBezTo>
                    <a:pt x="229" y="145"/>
                    <a:pt x="217" y="43"/>
                    <a:pt x="217" y="43"/>
                  </a:cubicBezTo>
                  <a:cubicBezTo>
                    <a:pt x="217" y="43"/>
                    <a:pt x="217" y="26"/>
                    <a:pt x="214" y="24"/>
                  </a:cubicBezTo>
                  <a:cubicBezTo>
                    <a:pt x="212" y="22"/>
                    <a:pt x="208" y="19"/>
                    <a:pt x="199" y="20"/>
                  </a:cubicBezTo>
                  <a:cubicBezTo>
                    <a:pt x="189" y="20"/>
                    <a:pt x="165" y="25"/>
                    <a:pt x="165" y="25"/>
                  </a:cubicBezTo>
                  <a:cubicBezTo>
                    <a:pt x="165" y="25"/>
                    <a:pt x="159" y="16"/>
                    <a:pt x="154" y="19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37" y="4"/>
                    <a:pt x="138" y="8"/>
                    <a:pt x="136" y="8"/>
                  </a:cubicBezTo>
                  <a:cubicBezTo>
                    <a:pt x="134" y="8"/>
                    <a:pt x="130" y="8"/>
                    <a:pt x="130" y="8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2" y="7"/>
                    <a:pt x="93" y="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Freeform 73"/>
            <p:cNvSpPr>
              <a:spLocks/>
            </p:cNvSpPr>
            <p:nvPr/>
          </p:nvSpPr>
          <p:spPr bwMode="gray">
            <a:xfrm>
              <a:off x="2865438" y="8166100"/>
              <a:ext cx="1290638" cy="777875"/>
            </a:xfrm>
            <a:custGeom>
              <a:avLst/>
              <a:gdLst>
                <a:gd name="T0" fmla="*/ 0 w 344"/>
                <a:gd name="T1" fmla="*/ 106 h 207"/>
                <a:gd name="T2" fmla="*/ 65 w 344"/>
                <a:gd name="T3" fmla="*/ 0 h 207"/>
                <a:gd name="T4" fmla="*/ 195 w 344"/>
                <a:gd name="T5" fmla="*/ 91 h 207"/>
                <a:gd name="T6" fmla="*/ 199 w 344"/>
                <a:gd name="T7" fmla="*/ 90 h 207"/>
                <a:gd name="T8" fmla="*/ 205 w 344"/>
                <a:gd name="T9" fmla="*/ 96 h 207"/>
                <a:gd name="T10" fmla="*/ 209 w 344"/>
                <a:gd name="T11" fmla="*/ 95 h 207"/>
                <a:gd name="T12" fmla="*/ 344 w 344"/>
                <a:gd name="T13" fmla="*/ 110 h 207"/>
                <a:gd name="T14" fmla="*/ 314 w 344"/>
                <a:gd name="T15" fmla="*/ 143 h 207"/>
                <a:gd name="T16" fmla="*/ 252 w 344"/>
                <a:gd name="T17" fmla="*/ 207 h 207"/>
                <a:gd name="T18" fmla="*/ 127 w 344"/>
                <a:gd name="T19" fmla="*/ 203 h 207"/>
                <a:gd name="T20" fmla="*/ 121 w 344"/>
                <a:gd name="T21" fmla="*/ 201 h 207"/>
                <a:gd name="T22" fmla="*/ 93 w 344"/>
                <a:gd name="T23" fmla="*/ 184 h 207"/>
                <a:gd name="T24" fmla="*/ 106 w 344"/>
                <a:gd name="T25" fmla="*/ 183 h 207"/>
                <a:gd name="T26" fmla="*/ 121 w 344"/>
                <a:gd name="T27" fmla="*/ 186 h 207"/>
                <a:gd name="T28" fmla="*/ 146 w 344"/>
                <a:gd name="T29" fmla="*/ 186 h 207"/>
                <a:gd name="T30" fmla="*/ 158 w 344"/>
                <a:gd name="T31" fmla="*/ 189 h 207"/>
                <a:gd name="T32" fmla="*/ 166 w 344"/>
                <a:gd name="T33" fmla="*/ 187 h 207"/>
                <a:gd name="T34" fmla="*/ 174 w 344"/>
                <a:gd name="T35" fmla="*/ 182 h 207"/>
                <a:gd name="T36" fmla="*/ 191 w 344"/>
                <a:gd name="T37" fmla="*/ 176 h 207"/>
                <a:gd name="T38" fmla="*/ 199 w 344"/>
                <a:gd name="T39" fmla="*/ 167 h 207"/>
                <a:gd name="T40" fmla="*/ 203 w 344"/>
                <a:gd name="T41" fmla="*/ 165 h 207"/>
                <a:gd name="T42" fmla="*/ 211 w 344"/>
                <a:gd name="T43" fmla="*/ 161 h 207"/>
                <a:gd name="T44" fmla="*/ 207 w 344"/>
                <a:gd name="T45" fmla="*/ 155 h 207"/>
                <a:gd name="T46" fmla="*/ 200 w 344"/>
                <a:gd name="T47" fmla="*/ 154 h 207"/>
                <a:gd name="T48" fmla="*/ 195 w 344"/>
                <a:gd name="T49" fmla="*/ 157 h 207"/>
                <a:gd name="T50" fmla="*/ 189 w 344"/>
                <a:gd name="T51" fmla="*/ 157 h 207"/>
                <a:gd name="T52" fmla="*/ 198 w 344"/>
                <a:gd name="T53" fmla="*/ 151 h 207"/>
                <a:gd name="T54" fmla="*/ 206 w 344"/>
                <a:gd name="T55" fmla="*/ 146 h 207"/>
                <a:gd name="T56" fmla="*/ 203 w 344"/>
                <a:gd name="T57" fmla="*/ 140 h 207"/>
                <a:gd name="T58" fmla="*/ 189 w 344"/>
                <a:gd name="T59" fmla="*/ 142 h 207"/>
                <a:gd name="T60" fmla="*/ 175 w 344"/>
                <a:gd name="T61" fmla="*/ 145 h 207"/>
                <a:gd name="T62" fmla="*/ 160 w 344"/>
                <a:gd name="T63" fmla="*/ 145 h 207"/>
                <a:gd name="T64" fmla="*/ 146 w 344"/>
                <a:gd name="T65" fmla="*/ 143 h 207"/>
                <a:gd name="T66" fmla="*/ 131 w 344"/>
                <a:gd name="T67" fmla="*/ 136 h 207"/>
                <a:gd name="T68" fmla="*/ 135 w 344"/>
                <a:gd name="T69" fmla="*/ 131 h 207"/>
                <a:gd name="T70" fmla="*/ 143 w 344"/>
                <a:gd name="T71" fmla="*/ 123 h 207"/>
                <a:gd name="T72" fmla="*/ 143 w 344"/>
                <a:gd name="T73" fmla="*/ 109 h 207"/>
                <a:gd name="T74" fmla="*/ 137 w 344"/>
                <a:gd name="T75" fmla="*/ 106 h 207"/>
                <a:gd name="T76" fmla="*/ 132 w 344"/>
                <a:gd name="T77" fmla="*/ 112 h 207"/>
                <a:gd name="T78" fmla="*/ 123 w 344"/>
                <a:gd name="T79" fmla="*/ 121 h 207"/>
                <a:gd name="T80" fmla="*/ 112 w 344"/>
                <a:gd name="T81" fmla="*/ 126 h 207"/>
                <a:gd name="T82" fmla="*/ 97 w 344"/>
                <a:gd name="T83" fmla="*/ 138 h 207"/>
                <a:gd name="T84" fmla="*/ 93 w 344"/>
                <a:gd name="T85" fmla="*/ 141 h 207"/>
                <a:gd name="T86" fmla="*/ 72 w 344"/>
                <a:gd name="T87" fmla="*/ 136 h 207"/>
                <a:gd name="T88" fmla="*/ 47 w 344"/>
                <a:gd name="T89" fmla="*/ 128 h 207"/>
                <a:gd name="T90" fmla="*/ 26 w 344"/>
                <a:gd name="T91" fmla="*/ 121 h 207"/>
                <a:gd name="T92" fmla="*/ 4 w 344"/>
                <a:gd name="T93" fmla="*/ 110 h 207"/>
                <a:gd name="T94" fmla="*/ 0 w 344"/>
                <a:gd name="T95" fmla="*/ 10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4" h="207">
                  <a:moveTo>
                    <a:pt x="0" y="106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195" y="91"/>
                    <a:pt x="195" y="91"/>
                    <a:pt x="195" y="91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5" y="96"/>
                    <a:pt x="205" y="96"/>
                    <a:pt x="205" y="96"/>
                  </a:cubicBezTo>
                  <a:cubicBezTo>
                    <a:pt x="209" y="95"/>
                    <a:pt x="209" y="95"/>
                    <a:pt x="209" y="95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14" y="143"/>
                    <a:pt x="314" y="143"/>
                    <a:pt x="314" y="143"/>
                  </a:cubicBezTo>
                  <a:cubicBezTo>
                    <a:pt x="252" y="207"/>
                    <a:pt x="252" y="207"/>
                    <a:pt x="252" y="207"/>
                  </a:cubicBezTo>
                  <a:cubicBezTo>
                    <a:pt x="252" y="207"/>
                    <a:pt x="127" y="203"/>
                    <a:pt x="127" y="203"/>
                  </a:cubicBezTo>
                  <a:cubicBezTo>
                    <a:pt x="126" y="203"/>
                    <a:pt x="121" y="201"/>
                    <a:pt x="121" y="201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4"/>
                    <a:pt x="102" y="183"/>
                    <a:pt x="106" y="183"/>
                  </a:cubicBezTo>
                  <a:cubicBezTo>
                    <a:pt x="110" y="183"/>
                    <a:pt x="114" y="187"/>
                    <a:pt x="121" y="186"/>
                  </a:cubicBezTo>
                  <a:cubicBezTo>
                    <a:pt x="128" y="186"/>
                    <a:pt x="144" y="185"/>
                    <a:pt x="146" y="186"/>
                  </a:cubicBezTo>
                  <a:cubicBezTo>
                    <a:pt x="148" y="188"/>
                    <a:pt x="155" y="189"/>
                    <a:pt x="158" y="189"/>
                  </a:cubicBezTo>
                  <a:cubicBezTo>
                    <a:pt x="161" y="189"/>
                    <a:pt x="165" y="188"/>
                    <a:pt x="166" y="187"/>
                  </a:cubicBezTo>
                  <a:cubicBezTo>
                    <a:pt x="167" y="185"/>
                    <a:pt x="172" y="183"/>
                    <a:pt x="174" y="182"/>
                  </a:cubicBezTo>
                  <a:cubicBezTo>
                    <a:pt x="176" y="181"/>
                    <a:pt x="189" y="176"/>
                    <a:pt x="191" y="176"/>
                  </a:cubicBezTo>
                  <a:cubicBezTo>
                    <a:pt x="194" y="175"/>
                    <a:pt x="203" y="171"/>
                    <a:pt x="199" y="167"/>
                  </a:cubicBezTo>
                  <a:cubicBezTo>
                    <a:pt x="199" y="167"/>
                    <a:pt x="201" y="165"/>
                    <a:pt x="203" y="165"/>
                  </a:cubicBezTo>
                  <a:cubicBezTo>
                    <a:pt x="206" y="164"/>
                    <a:pt x="211" y="163"/>
                    <a:pt x="211" y="161"/>
                  </a:cubicBezTo>
                  <a:cubicBezTo>
                    <a:pt x="211" y="158"/>
                    <a:pt x="209" y="155"/>
                    <a:pt x="207" y="155"/>
                  </a:cubicBezTo>
                  <a:cubicBezTo>
                    <a:pt x="205" y="154"/>
                    <a:pt x="203" y="153"/>
                    <a:pt x="200" y="154"/>
                  </a:cubicBezTo>
                  <a:cubicBezTo>
                    <a:pt x="197" y="155"/>
                    <a:pt x="196" y="157"/>
                    <a:pt x="195" y="157"/>
                  </a:cubicBezTo>
                  <a:cubicBezTo>
                    <a:pt x="193" y="157"/>
                    <a:pt x="189" y="157"/>
                    <a:pt x="189" y="157"/>
                  </a:cubicBezTo>
                  <a:cubicBezTo>
                    <a:pt x="189" y="157"/>
                    <a:pt x="196" y="152"/>
                    <a:pt x="198" y="151"/>
                  </a:cubicBezTo>
                  <a:cubicBezTo>
                    <a:pt x="199" y="150"/>
                    <a:pt x="206" y="148"/>
                    <a:pt x="206" y="146"/>
                  </a:cubicBezTo>
                  <a:cubicBezTo>
                    <a:pt x="207" y="145"/>
                    <a:pt x="207" y="140"/>
                    <a:pt x="203" y="140"/>
                  </a:cubicBezTo>
                  <a:cubicBezTo>
                    <a:pt x="198" y="140"/>
                    <a:pt x="191" y="141"/>
                    <a:pt x="189" y="142"/>
                  </a:cubicBezTo>
                  <a:cubicBezTo>
                    <a:pt x="187" y="144"/>
                    <a:pt x="177" y="143"/>
                    <a:pt x="175" y="145"/>
                  </a:cubicBezTo>
                  <a:cubicBezTo>
                    <a:pt x="173" y="147"/>
                    <a:pt x="163" y="143"/>
                    <a:pt x="160" y="145"/>
                  </a:cubicBezTo>
                  <a:cubicBezTo>
                    <a:pt x="158" y="146"/>
                    <a:pt x="152" y="146"/>
                    <a:pt x="146" y="143"/>
                  </a:cubicBezTo>
                  <a:cubicBezTo>
                    <a:pt x="139" y="140"/>
                    <a:pt x="131" y="139"/>
                    <a:pt x="131" y="136"/>
                  </a:cubicBezTo>
                  <a:cubicBezTo>
                    <a:pt x="131" y="134"/>
                    <a:pt x="133" y="134"/>
                    <a:pt x="135" y="131"/>
                  </a:cubicBezTo>
                  <a:cubicBezTo>
                    <a:pt x="137" y="129"/>
                    <a:pt x="142" y="126"/>
                    <a:pt x="143" y="123"/>
                  </a:cubicBezTo>
                  <a:cubicBezTo>
                    <a:pt x="144" y="120"/>
                    <a:pt x="146" y="112"/>
                    <a:pt x="143" y="109"/>
                  </a:cubicBezTo>
                  <a:cubicBezTo>
                    <a:pt x="141" y="106"/>
                    <a:pt x="139" y="106"/>
                    <a:pt x="137" y="106"/>
                  </a:cubicBezTo>
                  <a:cubicBezTo>
                    <a:pt x="135" y="106"/>
                    <a:pt x="134" y="109"/>
                    <a:pt x="132" y="112"/>
                  </a:cubicBezTo>
                  <a:cubicBezTo>
                    <a:pt x="129" y="114"/>
                    <a:pt x="125" y="120"/>
                    <a:pt x="123" y="121"/>
                  </a:cubicBezTo>
                  <a:cubicBezTo>
                    <a:pt x="120" y="121"/>
                    <a:pt x="115" y="123"/>
                    <a:pt x="112" y="126"/>
                  </a:cubicBezTo>
                  <a:cubicBezTo>
                    <a:pt x="109" y="129"/>
                    <a:pt x="100" y="134"/>
                    <a:pt x="97" y="138"/>
                  </a:cubicBezTo>
                  <a:cubicBezTo>
                    <a:pt x="93" y="141"/>
                    <a:pt x="93" y="141"/>
                    <a:pt x="93" y="141"/>
                  </a:cubicBezTo>
                  <a:cubicBezTo>
                    <a:pt x="93" y="141"/>
                    <a:pt x="76" y="137"/>
                    <a:pt x="72" y="136"/>
                  </a:cubicBezTo>
                  <a:cubicBezTo>
                    <a:pt x="68" y="136"/>
                    <a:pt x="48" y="130"/>
                    <a:pt x="47" y="128"/>
                  </a:cubicBezTo>
                  <a:cubicBezTo>
                    <a:pt x="45" y="126"/>
                    <a:pt x="32" y="122"/>
                    <a:pt x="26" y="121"/>
                  </a:cubicBezTo>
                  <a:cubicBezTo>
                    <a:pt x="19" y="120"/>
                    <a:pt x="4" y="110"/>
                    <a:pt x="4" y="110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18" name="Group 2117"/>
          <p:cNvGrpSpPr/>
          <p:nvPr/>
        </p:nvGrpSpPr>
        <p:grpSpPr bwMode="gray">
          <a:xfrm>
            <a:off x="8765479" y="3675993"/>
            <a:ext cx="1769810" cy="2118593"/>
            <a:chOff x="6923088" y="7229475"/>
            <a:chExt cx="3471862" cy="4156075"/>
          </a:xfrm>
        </p:grpSpPr>
        <p:grpSp>
          <p:nvGrpSpPr>
            <p:cNvPr id="2117" name="Group 2116"/>
            <p:cNvGrpSpPr/>
            <p:nvPr/>
          </p:nvGrpSpPr>
          <p:grpSpPr bwMode="gray">
            <a:xfrm>
              <a:off x="8074025" y="7229475"/>
              <a:ext cx="2320925" cy="4156075"/>
              <a:chOff x="8074025" y="7229475"/>
              <a:chExt cx="2320925" cy="4156075"/>
            </a:xfrm>
          </p:grpSpPr>
          <p:sp>
            <p:nvSpPr>
              <p:cNvPr id="156" name="Freeform 74"/>
              <p:cNvSpPr>
                <a:spLocks/>
              </p:cNvSpPr>
              <p:nvPr/>
            </p:nvSpPr>
            <p:spPr bwMode="gray">
              <a:xfrm>
                <a:off x="8074025" y="7229475"/>
                <a:ext cx="2320925" cy="4156075"/>
              </a:xfrm>
              <a:custGeom>
                <a:avLst/>
                <a:gdLst>
                  <a:gd name="T0" fmla="*/ 431 w 619"/>
                  <a:gd name="T1" fmla="*/ 143 h 1108"/>
                  <a:gd name="T2" fmla="*/ 431 w 619"/>
                  <a:gd name="T3" fmla="*/ 117 h 1108"/>
                  <a:gd name="T4" fmla="*/ 434 w 619"/>
                  <a:gd name="T5" fmla="*/ 83 h 1108"/>
                  <a:gd name="T6" fmla="*/ 436 w 619"/>
                  <a:gd name="T7" fmla="*/ 36 h 1108"/>
                  <a:gd name="T8" fmla="*/ 486 w 619"/>
                  <a:gd name="T9" fmla="*/ 8 h 1108"/>
                  <a:gd name="T10" fmla="*/ 576 w 619"/>
                  <a:gd name="T11" fmla="*/ 52 h 1108"/>
                  <a:gd name="T12" fmla="*/ 558 w 619"/>
                  <a:gd name="T13" fmla="*/ 143 h 1108"/>
                  <a:gd name="T14" fmla="*/ 578 w 619"/>
                  <a:gd name="T15" fmla="*/ 173 h 1108"/>
                  <a:gd name="T16" fmla="*/ 617 w 619"/>
                  <a:gd name="T17" fmla="*/ 298 h 1108"/>
                  <a:gd name="T18" fmla="*/ 580 w 619"/>
                  <a:gd name="T19" fmla="*/ 664 h 1108"/>
                  <a:gd name="T20" fmla="*/ 551 w 619"/>
                  <a:gd name="T21" fmla="*/ 793 h 1108"/>
                  <a:gd name="T22" fmla="*/ 539 w 619"/>
                  <a:gd name="T23" fmla="*/ 993 h 1108"/>
                  <a:gd name="T24" fmla="*/ 545 w 619"/>
                  <a:gd name="T25" fmla="*/ 1068 h 1108"/>
                  <a:gd name="T26" fmla="*/ 503 w 619"/>
                  <a:gd name="T27" fmla="*/ 1101 h 1108"/>
                  <a:gd name="T28" fmla="*/ 357 w 619"/>
                  <a:gd name="T29" fmla="*/ 1086 h 1108"/>
                  <a:gd name="T30" fmla="*/ 370 w 619"/>
                  <a:gd name="T31" fmla="*/ 1063 h 1108"/>
                  <a:gd name="T32" fmla="*/ 406 w 619"/>
                  <a:gd name="T33" fmla="*/ 1052 h 1108"/>
                  <a:gd name="T34" fmla="*/ 347 w 619"/>
                  <a:gd name="T35" fmla="*/ 1024 h 1108"/>
                  <a:gd name="T36" fmla="*/ 398 w 619"/>
                  <a:gd name="T37" fmla="*/ 1009 h 1108"/>
                  <a:gd name="T38" fmla="*/ 420 w 619"/>
                  <a:gd name="T39" fmla="*/ 948 h 1108"/>
                  <a:gd name="T40" fmla="*/ 392 w 619"/>
                  <a:gd name="T41" fmla="*/ 652 h 1108"/>
                  <a:gd name="T42" fmla="*/ 372 w 619"/>
                  <a:gd name="T43" fmla="*/ 502 h 1108"/>
                  <a:gd name="T44" fmla="*/ 315 w 619"/>
                  <a:gd name="T45" fmla="*/ 432 h 1108"/>
                  <a:gd name="T46" fmla="*/ 298 w 619"/>
                  <a:gd name="T47" fmla="*/ 415 h 1108"/>
                  <a:gd name="T48" fmla="*/ 289 w 619"/>
                  <a:gd name="T49" fmla="*/ 429 h 1108"/>
                  <a:gd name="T50" fmla="*/ 271 w 619"/>
                  <a:gd name="T51" fmla="*/ 432 h 1108"/>
                  <a:gd name="T52" fmla="*/ 251 w 619"/>
                  <a:gd name="T53" fmla="*/ 423 h 1108"/>
                  <a:gd name="T54" fmla="*/ 234 w 619"/>
                  <a:gd name="T55" fmla="*/ 413 h 1108"/>
                  <a:gd name="T56" fmla="*/ 209 w 619"/>
                  <a:gd name="T57" fmla="*/ 460 h 1108"/>
                  <a:gd name="T58" fmla="*/ 232 w 619"/>
                  <a:gd name="T59" fmla="*/ 560 h 1108"/>
                  <a:gd name="T60" fmla="*/ 241 w 619"/>
                  <a:gd name="T61" fmla="*/ 603 h 1108"/>
                  <a:gd name="T62" fmla="*/ 232 w 619"/>
                  <a:gd name="T63" fmla="*/ 635 h 1108"/>
                  <a:gd name="T64" fmla="*/ 239 w 619"/>
                  <a:gd name="T65" fmla="*/ 750 h 1108"/>
                  <a:gd name="T66" fmla="*/ 275 w 619"/>
                  <a:gd name="T67" fmla="*/ 941 h 1108"/>
                  <a:gd name="T68" fmla="*/ 302 w 619"/>
                  <a:gd name="T69" fmla="*/ 1009 h 1108"/>
                  <a:gd name="T70" fmla="*/ 311 w 619"/>
                  <a:gd name="T71" fmla="*/ 1028 h 1108"/>
                  <a:gd name="T72" fmla="*/ 230 w 619"/>
                  <a:gd name="T73" fmla="*/ 1025 h 1108"/>
                  <a:gd name="T74" fmla="*/ 186 w 619"/>
                  <a:gd name="T75" fmla="*/ 889 h 1108"/>
                  <a:gd name="T76" fmla="*/ 128 w 619"/>
                  <a:gd name="T77" fmla="*/ 670 h 1108"/>
                  <a:gd name="T78" fmla="*/ 104 w 619"/>
                  <a:gd name="T79" fmla="*/ 729 h 1108"/>
                  <a:gd name="T80" fmla="*/ 89 w 619"/>
                  <a:gd name="T81" fmla="*/ 860 h 1108"/>
                  <a:gd name="T82" fmla="*/ 114 w 619"/>
                  <a:gd name="T83" fmla="*/ 977 h 1108"/>
                  <a:gd name="T84" fmla="*/ 114 w 619"/>
                  <a:gd name="T85" fmla="*/ 1022 h 1108"/>
                  <a:gd name="T86" fmla="*/ 80 w 619"/>
                  <a:gd name="T87" fmla="*/ 1033 h 1108"/>
                  <a:gd name="T88" fmla="*/ 31 w 619"/>
                  <a:gd name="T89" fmla="*/ 896 h 1108"/>
                  <a:gd name="T90" fmla="*/ 23 w 619"/>
                  <a:gd name="T91" fmla="*/ 662 h 1108"/>
                  <a:gd name="T92" fmla="*/ 18 w 619"/>
                  <a:gd name="T93" fmla="*/ 521 h 1108"/>
                  <a:gd name="T94" fmla="*/ 28 w 619"/>
                  <a:gd name="T95" fmla="*/ 461 h 1108"/>
                  <a:gd name="T96" fmla="*/ 6 w 619"/>
                  <a:gd name="T97" fmla="*/ 316 h 1108"/>
                  <a:gd name="T98" fmla="*/ 49 w 619"/>
                  <a:gd name="T99" fmla="*/ 244 h 1108"/>
                  <a:gd name="T100" fmla="*/ 92 w 619"/>
                  <a:gd name="T101" fmla="*/ 99 h 1108"/>
                  <a:gd name="T102" fmla="*/ 179 w 619"/>
                  <a:gd name="T103" fmla="*/ 142 h 1108"/>
                  <a:gd name="T104" fmla="*/ 171 w 619"/>
                  <a:gd name="T105" fmla="*/ 193 h 1108"/>
                  <a:gd name="T106" fmla="*/ 167 w 619"/>
                  <a:gd name="T107" fmla="*/ 265 h 1108"/>
                  <a:gd name="T108" fmla="*/ 189 w 619"/>
                  <a:gd name="T109" fmla="*/ 300 h 1108"/>
                  <a:gd name="T110" fmla="*/ 238 w 619"/>
                  <a:gd name="T111" fmla="*/ 367 h 1108"/>
                  <a:gd name="T112" fmla="*/ 284 w 619"/>
                  <a:gd name="T113" fmla="*/ 359 h 1108"/>
                  <a:gd name="T114" fmla="*/ 338 w 619"/>
                  <a:gd name="T115" fmla="*/ 362 h 1108"/>
                  <a:gd name="T116" fmla="*/ 394 w 619"/>
                  <a:gd name="T117" fmla="*/ 355 h 1108"/>
                  <a:gd name="T118" fmla="*/ 464 w 619"/>
                  <a:gd name="T119" fmla="*/ 201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9" h="1108">
                    <a:moveTo>
                      <a:pt x="467" y="163"/>
                    </a:moveTo>
                    <a:cubicBezTo>
                      <a:pt x="459" y="163"/>
                      <a:pt x="443" y="164"/>
                      <a:pt x="440" y="162"/>
                    </a:cubicBezTo>
                    <a:cubicBezTo>
                      <a:pt x="436" y="160"/>
                      <a:pt x="429" y="160"/>
                      <a:pt x="428" y="153"/>
                    </a:cubicBezTo>
                    <a:cubicBezTo>
                      <a:pt x="428" y="146"/>
                      <a:pt x="431" y="146"/>
                      <a:pt x="431" y="143"/>
                    </a:cubicBezTo>
                    <a:cubicBezTo>
                      <a:pt x="431" y="141"/>
                      <a:pt x="431" y="135"/>
                      <a:pt x="431" y="135"/>
                    </a:cubicBezTo>
                    <a:cubicBezTo>
                      <a:pt x="431" y="135"/>
                      <a:pt x="427" y="131"/>
                      <a:pt x="430" y="130"/>
                    </a:cubicBezTo>
                    <a:cubicBezTo>
                      <a:pt x="432" y="129"/>
                      <a:pt x="429" y="128"/>
                      <a:pt x="430" y="125"/>
                    </a:cubicBezTo>
                    <a:cubicBezTo>
                      <a:pt x="431" y="121"/>
                      <a:pt x="431" y="117"/>
                      <a:pt x="431" y="117"/>
                    </a:cubicBezTo>
                    <a:cubicBezTo>
                      <a:pt x="431" y="117"/>
                      <a:pt x="427" y="119"/>
                      <a:pt x="425" y="117"/>
                    </a:cubicBezTo>
                    <a:cubicBezTo>
                      <a:pt x="423" y="115"/>
                      <a:pt x="418" y="114"/>
                      <a:pt x="421" y="108"/>
                    </a:cubicBezTo>
                    <a:cubicBezTo>
                      <a:pt x="424" y="102"/>
                      <a:pt x="434" y="90"/>
                      <a:pt x="434" y="90"/>
                    </a:cubicBezTo>
                    <a:cubicBezTo>
                      <a:pt x="434" y="90"/>
                      <a:pt x="437" y="86"/>
                      <a:pt x="434" y="83"/>
                    </a:cubicBezTo>
                    <a:cubicBezTo>
                      <a:pt x="431" y="80"/>
                      <a:pt x="427" y="81"/>
                      <a:pt x="428" y="77"/>
                    </a:cubicBezTo>
                    <a:cubicBezTo>
                      <a:pt x="430" y="73"/>
                      <a:pt x="432" y="73"/>
                      <a:pt x="433" y="69"/>
                    </a:cubicBezTo>
                    <a:cubicBezTo>
                      <a:pt x="433" y="66"/>
                      <a:pt x="436" y="49"/>
                      <a:pt x="441" y="44"/>
                    </a:cubicBezTo>
                    <a:cubicBezTo>
                      <a:pt x="441" y="44"/>
                      <a:pt x="436" y="41"/>
                      <a:pt x="436" y="36"/>
                    </a:cubicBezTo>
                    <a:cubicBezTo>
                      <a:pt x="436" y="32"/>
                      <a:pt x="432" y="25"/>
                      <a:pt x="437" y="20"/>
                    </a:cubicBezTo>
                    <a:cubicBezTo>
                      <a:pt x="441" y="16"/>
                      <a:pt x="441" y="14"/>
                      <a:pt x="445" y="15"/>
                    </a:cubicBezTo>
                    <a:cubicBezTo>
                      <a:pt x="449" y="16"/>
                      <a:pt x="458" y="16"/>
                      <a:pt x="464" y="13"/>
                    </a:cubicBezTo>
                    <a:cubicBezTo>
                      <a:pt x="471" y="10"/>
                      <a:pt x="483" y="8"/>
                      <a:pt x="486" y="8"/>
                    </a:cubicBezTo>
                    <a:cubicBezTo>
                      <a:pt x="490" y="8"/>
                      <a:pt x="502" y="0"/>
                      <a:pt x="511" y="2"/>
                    </a:cubicBezTo>
                    <a:cubicBezTo>
                      <a:pt x="520" y="3"/>
                      <a:pt x="534" y="6"/>
                      <a:pt x="539" y="11"/>
                    </a:cubicBezTo>
                    <a:cubicBezTo>
                      <a:pt x="544" y="16"/>
                      <a:pt x="556" y="23"/>
                      <a:pt x="560" y="28"/>
                    </a:cubicBezTo>
                    <a:cubicBezTo>
                      <a:pt x="565" y="32"/>
                      <a:pt x="576" y="41"/>
                      <a:pt x="576" y="52"/>
                    </a:cubicBezTo>
                    <a:cubicBezTo>
                      <a:pt x="576" y="62"/>
                      <a:pt x="576" y="80"/>
                      <a:pt x="575" y="85"/>
                    </a:cubicBezTo>
                    <a:cubicBezTo>
                      <a:pt x="574" y="89"/>
                      <a:pt x="566" y="102"/>
                      <a:pt x="565" y="109"/>
                    </a:cubicBezTo>
                    <a:cubicBezTo>
                      <a:pt x="563" y="115"/>
                      <a:pt x="561" y="129"/>
                      <a:pt x="556" y="129"/>
                    </a:cubicBezTo>
                    <a:cubicBezTo>
                      <a:pt x="558" y="143"/>
                      <a:pt x="558" y="143"/>
                      <a:pt x="558" y="143"/>
                    </a:cubicBezTo>
                    <a:cubicBezTo>
                      <a:pt x="566" y="144"/>
                      <a:pt x="566" y="144"/>
                      <a:pt x="566" y="144"/>
                    </a:cubicBezTo>
                    <a:cubicBezTo>
                      <a:pt x="568" y="151"/>
                      <a:pt x="568" y="151"/>
                      <a:pt x="568" y="151"/>
                    </a:cubicBezTo>
                    <a:cubicBezTo>
                      <a:pt x="570" y="153"/>
                      <a:pt x="570" y="153"/>
                      <a:pt x="570" y="153"/>
                    </a:cubicBezTo>
                    <a:cubicBezTo>
                      <a:pt x="578" y="173"/>
                      <a:pt x="578" y="173"/>
                      <a:pt x="578" y="173"/>
                    </a:cubicBez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74" y="174"/>
                      <a:pt x="580" y="190"/>
                      <a:pt x="588" y="197"/>
                    </a:cubicBezTo>
                    <a:cubicBezTo>
                      <a:pt x="597" y="205"/>
                      <a:pt x="601" y="214"/>
                      <a:pt x="607" y="227"/>
                    </a:cubicBezTo>
                    <a:cubicBezTo>
                      <a:pt x="613" y="241"/>
                      <a:pt x="619" y="266"/>
                      <a:pt x="617" y="298"/>
                    </a:cubicBezTo>
                    <a:cubicBezTo>
                      <a:pt x="615" y="329"/>
                      <a:pt x="602" y="435"/>
                      <a:pt x="600" y="456"/>
                    </a:cubicBezTo>
                    <a:cubicBezTo>
                      <a:pt x="597" y="478"/>
                      <a:pt x="593" y="525"/>
                      <a:pt x="592" y="555"/>
                    </a:cubicBezTo>
                    <a:cubicBezTo>
                      <a:pt x="592" y="584"/>
                      <a:pt x="585" y="637"/>
                      <a:pt x="586" y="645"/>
                    </a:cubicBezTo>
                    <a:cubicBezTo>
                      <a:pt x="586" y="653"/>
                      <a:pt x="585" y="662"/>
                      <a:pt x="580" y="664"/>
                    </a:cubicBezTo>
                    <a:cubicBezTo>
                      <a:pt x="576" y="666"/>
                      <a:pt x="571" y="670"/>
                      <a:pt x="571" y="670"/>
                    </a:cubicBezTo>
                    <a:cubicBezTo>
                      <a:pt x="571" y="670"/>
                      <a:pt x="562" y="698"/>
                      <a:pt x="560" y="703"/>
                    </a:cubicBezTo>
                    <a:cubicBezTo>
                      <a:pt x="558" y="708"/>
                      <a:pt x="554" y="720"/>
                      <a:pt x="555" y="728"/>
                    </a:cubicBezTo>
                    <a:cubicBezTo>
                      <a:pt x="556" y="737"/>
                      <a:pt x="554" y="781"/>
                      <a:pt x="551" y="793"/>
                    </a:cubicBezTo>
                    <a:cubicBezTo>
                      <a:pt x="548" y="806"/>
                      <a:pt x="542" y="831"/>
                      <a:pt x="544" y="841"/>
                    </a:cubicBezTo>
                    <a:cubicBezTo>
                      <a:pt x="547" y="851"/>
                      <a:pt x="550" y="881"/>
                      <a:pt x="550" y="902"/>
                    </a:cubicBezTo>
                    <a:cubicBezTo>
                      <a:pt x="549" y="922"/>
                      <a:pt x="547" y="939"/>
                      <a:pt x="546" y="953"/>
                    </a:cubicBezTo>
                    <a:cubicBezTo>
                      <a:pt x="544" y="967"/>
                      <a:pt x="539" y="993"/>
                      <a:pt x="539" y="993"/>
                    </a:cubicBezTo>
                    <a:cubicBezTo>
                      <a:pt x="539" y="993"/>
                      <a:pt x="536" y="1009"/>
                      <a:pt x="538" y="1011"/>
                    </a:cubicBezTo>
                    <a:cubicBezTo>
                      <a:pt x="539" y="1014"/>
                      <a:pt x="546" y="1022"/>
                      <a:pt x="546" y="1022"/>
                    </a:cubicBezTo>
                    <a:cubicBezTo>
                      <a:pt x="546" y="1022"/>
                      <a:pt x="546" y="1042"/>
                      <a:pt x="545" y="1050"/>
                    </a:cubicBezTo>
                    <a:cubicBezTo>
                      <a:pt x="544" y="1057"/>
                      <a:pt x="545" y="1068"/>
                      <a:pt x="545" y="1068"/>
                    </a:cubicBezTo>
                    <a:cubicBezTo>
                      <a:pt x="542" y="1068"/>
                      <a:pt x="542" y="1068"/>
                      <a:pt x="542" y="1068"/>
                    </a:cubicBezTo>
                    <a:cubicBezTo>
                      <a:pt x="542" y="1068"/>
                      <a:pt x="546" y="1076"/>
                      <a:pt x="546" y="1080"/>
                    </a:cubicBezTo>
                    <a:cubicBezTo>
                      <a:pt x="546" y="1085"/>
                      <a:pt x="548" y="1092"/>
                      <a:pt x="539" y="1096"/>
                    </a:cubicBezTo>
                    <a:cubicBezTo>
                      <a:pt x="531" y="1100"/>
                      <a:pt x="514" y="1101"/>
                      <a:pt x="503" y="1101"/>
                    </a:cubicBezTo>
                    <a:cubicBezTo>
                      <a:pt x="491" y="1101"/>
                      <a:pt x="484" y="1097"/>
                      <a:pt x="477" y="1100"/>
                    </a:cubicBezTo>
                    <a:cubicBezTo>
                      <a:pt x="470" y="1103"/>
                      <a:pt x="455" y="1108"/>
                      <a:pt x="430" y="1108"/>
                    </a:cubicBezTo>
                    <a:cubicBezTo>
                      <a:pt x="405" y="1108"/>
                      <a:pt x="379" y="1106"/>
                      <a:pt x="373" y="1101"/>
                    </a:cubicBezTo>
                    <a:cubicBezTo>
                      <a:pt x="366" y="1096"/>
                      <a:pt x="357" y="1088"/>
                      <a:pt x="357" y="1086"/>
                    </a:cubicBezTo>
                    <a:cubicBezTo>
                      <a:pt x="356" y="1084"/>
                      <a:pt x="356" y="1079"/>
                      <a:pt x="356" y="1079"/>
                    </a:cubicBezTo>
                    <a:cubicBezTo>
                      <a:pt x="358" y="1075"/>
                      <a:pt x="358" y="1075"/>
                      <a:pt x="358" y="1075"/>
                    </a:cubicBezTo>
                    <a:cubicBezTo>
                      <a:pt x="363" y="1072"/>
                      <a:pt x="363" y="1072"/>
                      <a:pt x="363" y="1072"/>
                    </a:cubicBezTo>
                    <a:cubicBezTo>
                      <a:pt x="363" y="1072"/>
                      <a:pt x="364" y="1065"/>
                      <a:pt x="370" y="1063"/>
                    </a:cubicBezTo>
                    <a:cubicBezTo>
                      <a:pt x="376" y="1062"/>
                      <a:pt x="394" y="1061"/>
                      <a:pt x="399" y="1059"/>
                    </a:cubicBezTo>
                    <a:cubicBezTo>
                      <a:pt x="404" y="1057"/>
                      <a:pt x="416" y="1055"/>
                      <a:pt x="418" y="1054"/>
                    </a:cubicBezTo>
                    <a:cubicBezTo>
                      <a:pt x="419" y="1053"/>
                      <a:pt x="427" y="1050"/>
                      <a:pt x="427" y="1050"/>
                    </a:cubicBezTo>
                    <a:cubicBezTo>
                      <a:pt x="427" y="1050"/>
                      <a:pt x="415" y="1053"/>
                      <a:pt x="406" y="1052"/>
                    </a:cubicBezTo>
                    <a:cubicBezTo>
                      <a:pt x="398" y="1052"/>
                      <a:pt x="382" y="1051"/>
                      <a:pt x="377" y="1050"/>
                    </a:cubicBezTo>
                    <a:cubicBezTo>
                      <a:pt x="371" y="1049"/>
                      <a:pt x="357" y="1045"/>
                      <a:pt x="355" y="1043"/>
                    </a:cubicBezTo>
                    <a:cubicBezTo>
                      <a:pt x="352" y="1041"/>
                      <a:pt x="344" y="1036"/>
                      <a:pt x="345" y="1031"/>
                    </a:cubicBezTo>
                    <a:cubicBezTo>
                      <a:pt x="346" y="1027"/>
                      <a:pt x="347" y="1024"/>
                      <a:pt x="347" y="1024"/>
                    </a:cubicBezTo>
                    <a:cubicBezTo>
                      <a:pt x="349" y="1023"/>
                      <a:pt x="349" y="1023"/>
                      <a:pt x="349" y="1023"/>
                    </a:cubicBezTo>
                    <a:cubicBezTo>
                      <a:pt x="349" y="1023"/>
                      <a:pt x="357" y="1009"/>
                      <a:pt x="363" y="1009"/>
                    </a:cubicBezTo>
                    <a:cubicBezTo>
                      <a:pt x="369" y="1009"/>
                      <a:pt x="385" y="1012"/>
                      <a:pt x="385" y="1012"/>
                    </a:cubicBezTo>
                    <a:cubicBezTo>
                      <a:pt x="385" y="1012"/>
                      <a:pt x="395" y="1008"/>
                      <a:pt x="398" y="1009"/>
                    </a:cubicBezTo>
                    <a:cubicBezTo>
                      <a:pt x="400" y="1011"/>
                      <a:pt x="409" y="1004"/>
                      <a:pt x="412" y="1005"/>
                    </a:cubicBezTo>
                    <a:cubicBezTo>
                      <a:pt x="415" y="1006"/>
                      <a:pt x="419" y="1003"/>
                      <a:pt x="419" y="1003"/>
                    </a:cubicBezTo>
                    <a:cubicBezTo>
                      <a:pt x="433" y="993"/>
                      <a:pt x="433" y="993"/>
                      <a:pt x="433" y="993"/>
                    </a:cubicBezTo>
                    <a:cubicBezTo>
                      <a:pt x="433" y="993"/>
                      <a:pt x="425" y="977"/>
                      <a:pt x="420" y="948"/>
                    </a:cubicBezTo>
                    <a:cubicBezTo>
                      <a:pt x="415" y="919"/>
                      <a:pt x="410" y="875"/>
                      <a:pt x="408" y="851"/>
                    </a:cubicBezTo>
                    <a:cubicBezTo>
                      <a:pt x="406" y="827"/>
                      <a:pt x="397" y="774"/>
                      <a:pt x="395" y="752"/>
                    </a:cubicBezTo>
                    <a:cubicBezTo>
                      <a:pt x="394" y="730"/>
                      <a:pt x="394" y="696"/>
                      <a:pt x="392" y="681"/>
                    </a:cubicBezTo>
                    <a:cubicBezTo>
                      <a:pt x="390" y="665"/>
                      <a:pt x="392" y="652"/>
                      <a:pt x="392" y="652"/>
                    </a:cubicBezTo>
                    <a:cubicBezTo>
                      <a:pt x="392" y="652"/>
                      <a:pt x="369" y="642"/>
                      <a:pt x="368" y="636"/>
                    </a:cubicBezTo>
                    <a:cubicBezTo>
                      <a:pt x="366" y="631"/>
                      <a:pt x="361" y="605"/>
                      <a:pt x="361" y="605"/>
                    </a:cubicBezTo>
                    <a:cubicBezTo>
                      <a:pt x="361" y="604"/>
                      <a:pt x="360" y="577"/>
                      <a:pt x="362" y="569"/>
                    </a:cubicBezTo>
                    <a:cubicBezTo>
                      <a:pt x="364" y="562"/>
                      <a:pt x="372" y="502"/>
                      <a:pt x="372" y="502"/>
                    </a:cubicBezTo>
                    <a:cubicBezTo>
                      <a:pt x="381" y="447"/>
                      <a:pt x="381" y="447"/>
                      <a:pt x="381" y="447"/>
                    </a:cubicBezTo>
                    <a:cubicBezTo>
                      <a:pt x="386" y="423"/>
                      <a:pt x="386" y="423"/>
                      <a:pt x="386" y="423"/>
                    </a:cubicBezTo>
                    <a:cubicBezTo>
                      <a:pt x="370" y="420"/>
                      <a:pt x="370" y="420"/>
                      <a:pt x="370" y="420"/>
                    </a:cubicBezTo>
                    <a:cubicBezTo>
                      <a:pt x="370" y="420"/>
                      <a:pt x="320" y="432"/>
                      <a:pt x="315" y="432"/>
                    </a:cubicBezTo>
                    <a:cubicBezTo>
                      <a:pt x="311" y="433"/>
                      <a:pt x="307" y="434"/>
                      <a:pt x="306" y="429"/>
                    </a:cubicBezTo>
                    <a:cubicBezTo>
                      <a:pt x="306" y="425"/>
                      <a:pt x="304" y="414"/>
                      <a:pt x="304" y="414"/>
                    </a:cubicBezTo>
                    <a:cubicBezTo>
                      <a:pt x="301" y="412"/>
                      <a:pt x="301" y="412"/>
                      <a:pt x="301" y="412"/>
                    </a:cubicBezTo>
                    <a:cubicBezTo>
                      <a:pt x="298" y="415"/>
                      <a:pt x="298" y="415"/>
                      <a:pt x="298" y="415"/>
                    </a:cubicBezTo>
                    <a:cubicBezTo>
                      <a:pt x="298" y="415"/>
                      <a:pt x="299" y="419"/>
                      <a:pt x="298" y="420"/>
                    </a:cubicBezTo>
                    <a:cubicBezTo>
                      <a:pt x="297" y="420"/>
                      <a:pt x="292" y="419"/>
                      <a:pt x="292" y="419"/>
                    </a:cubicBezTo>
                    <a:cubicBezTo>
                      <a:pt x="292" y="419"/>
                      <a:pt x="292" y="424"/>
                      <a:pt x="292" y="425"/>
                    </a:cubicBezTo>
                    <a:cubicBezTo>
                      <a:pt x="292" y="427"/>
                      <a:pt x="290" y="428"/>
                      <a:pt x="289" y="429"/>
                    </a:cubicBezTo>
                    <a:cubicBezTo>
                      <a:pt x="289" y="429"/>
                      <a:pt x="285" y="428"/>
                      <a:pt x="285" y="428"/>
                    </a:cubicBezTo>
                    <a:cubicBezTo>
                      <a:pt x="285" y="428"/>
                      <a:pt x="285" y="432"/>
                      <a:pt x="282" y="431"/>
                    </a:cubicBezTo>
                    <a:cubicBezTo>
                      <a:pt x="280" y="431"/>
                      <a:pt x="275" y="429"/>
                      <a:pt x="275" y="429"/>
                    </a:cubicBezTo>
                    <a:cubicBezTo>
                      <a:pt x="275" y="429"/>
                      <a:pt x="273" y="431"/>
                      <a:pt x="271" y="432"/>
                    </a:cubicBezTo>
                    <a:cubicBezTo>
                      <a:pt x="270" y="432"/>
                      <a:pt x="265" y="432"/>
                      <a:pt x="262" y="429"/>
                    </a:cubicBezTo>
                    <a:cubicBezTo>
                      <a:pt x="262" y="429"/>
                      <a:pt x="261" y="430"/>
                      <a:pt x="260" y="430"/>
                    </a:cubicBezTo>
                    <a:cubicBezTo>
                      <a:pt x="260" y="430"/>
                      <a:pt x="255" y="429"/>
                      <a:pt x="253" y="427"/>
                    </a:cubicBezTo>
                    <a:cubicBezTo>
                      <a:pt x="251" y="425"/>
                      <a:pt x="250" y="424"/>
                      <a:pt x="251" y="423"/>
                    </a:cubicBezTo>
                    <a:cubicBezTo>
                      <a:pt x="251" y="423"/>
                      <a:pt x="248" y="423"/>
                      <a:pt x="247" y="423"/>
                    </a:cubicBezTo>
                    <a:cubicBezTo>
                      <a:pt x="245" y="422"/>
                      <a:pt x="240" y="417"/>
                      <a:pt x="240" y="417"/>
                    </a:cubicBezTo>
                    <a:cubicBezTo>
                      <a:pt x="240" y="417"/>
                      <a:pt x="240" y="415"/>
                      <a:pt x="240" y="415"/>
                    </a:cubicBezTo>
                    <a:cubicBezTo>
                      <a:pt x="240" y="415"/>
                      <a:pt x="236" y="415"/>
                      <a:pt x="234" y="413"/>
                    </a:cubicBezTo>
                    <a:cubicBezTo>
                      <a:pt x="231" y="411"/>
                      <a:pt x="230" y="408"/>
                      <a:pt x="230" y="405"/>
                    </a:cubicBezTo>
                    <a:cubicBezTo>
                      <a:pt x="230" y="405"/>
                      <a:pt x="215" y="417"/>
                      <a:pt x="207" y="419"/>
                    </a:cubicBezTo>
                    <a:cubicBezTo>
                      <a:pt x="207" y="419"/>
                      <a:pt x="206" y="444"/>
                      <a:pt x="206" y="448"/>
                    </a:cubicBezTo>
                    <a:cubicBezTo>
                      <a:pt x="206" y="453"/>
                      <a:pt x="207" y="455"/>
                      <a:pt x="209" y="460"/>
                    </a:cubicBezTo>
                    <a:cubicBezTo>
                      <a:pt x="211" y="466"/>
                      <a:pt x="214" y="480"/>
                      <a:pt x="215" y="487"/>
                    </a:cubicBezTo>
                    <a:cubicBezTo>
                      <a:pt x="215" y="493"/>
                      <a:pt x="216" y="511"/>
                      <a:pt x="218" y="518"/>
                    </a:cubicBezTo>
                    <a:cubicBezTo>
                      <a:pt x="220" y="525"/>
                      <a:pt x="222" y="533"/>
                      <a:pt x="225" y="539"/>
                    </a:cubicBezTo>
                    <a:cubicBezTo>
                      <a:pt x="229" y="544"/>
                      <a:pt x="232" y="554"/>
                      <a:pt x="232" y="560"/>
                    </a:cubicBezTo>
                    <a:cubicBezTo>
                      <a:pt x="233" y="567"/>
                      <a:pt x="236" y="576"/>
                      <a:pt x="237" y="580"/>
                    </a:cubicBezTo>
                    <a:cubicBezTo>
                      <a:pt x="238" y="584"/>
                      <a:pt x="240" y="595"/>
                      <a:pt x="240" y="595"/>
                    </a:cubicBezTo>
                    <a:cubicBezTo>
                      <a:pt x="237" y="595"/>
                      <a:pt x="237" y="595"/>
                      <a:pt x="237" y="595"/>
                    </a:cubicBezTo>
                    <a:cubicBezTo>
                      <a:pt x="237" y="595"/>
                      <a:pt x="240" y="601"/>
                      <a:pt x="241" y="603"/>
                    </a:cubicBezTo>
                    <a:cubicBezTo>
                      <a:pt x="242" y="605"/>
                      <a:pt x="244" y="609"/>
                      <a:pt x="243" y="611"/>
                    </a:cubicBezTo>
                    <a:cubicBezTo>
                      <a:pt x="242" y="612"/>
                      <a:pt x="242" y="615"/>
                      <a:pt x="241" y="618"/>
                    </a:cubicBezTo>
                    <a:cubicBezTo>
                      <a:pt x="240" y="621"/>
                      <a:pt x="239" y="627"/>
                      <a:pt x="238" y="629"/>
                    </a:cubicBezTo>
                    <a:cubicBezTo>
                      <a:pt x="236" y="632"/>
                      <a:pt x="235" y="634"/>
                      <a:pt x="232" y="635"/>
                    </a:cubicBezTo>
                    <a:cubicBezTo>
                      <a:pt x="229" y="635"/>
                      <a:pt x="218" y="635"/>
                      <a:pt x="218" y="635"/>
                    </a:cubicBezTo>
                    <a:cubicBezTo>
                      <a:pt x="218" y="635"/>
                      <a:pt x="222" y="652"/>
                      <a:pt x="224" y="663"/>
                    </a:cubicBezTo>
                    <a:cubicBezTo>
                      <a:pt x="226" y="674"/>
                      <a:pt x="229" y="702"/>
                      <a:pt x="231" y="711"/>
                    </a:cubicBezTo>
                    <a:cubicBezTo>
                      <a:pt x="233" y="720"/>
                      <a:pt x="239" y="744"/>
                      <a:pt x="239" y="750"/>
                    </a:cubicBezTo>
                    <a:cubicBezTo>
                      <a:pt x="240" y="756"/>
                      <a:pt x="242" y="775"/>
                      <a:pt x="245" y="785"/>
                    </a:cubicBezTo>
                    <a:cubicBezTo>
                      <a:pt x="247" y="795"/>
                      <a:pt x="251" y="815"/>
                      <a:pt x="253" y="826"/>
                    </a:cubicBezTo>
                    <a:cubicBezTo>
                      <a:pt x="255" y="838"/>
                      <a:pt x="263" y="882"/>
                      <a:pt x="267" y="894"/>
                    </a:cubicBezTo>
                    <a:cubicBezTo>
                      <a:pt x="270" y="906"/>
                      <a:pt x="273" y="933"/>
                      <a:pt x="275" y="941"/>
                    </a:cubicBezTo>
                    <a:cubicBezTo>
                      <a:pt x="277" y="949"/>
                      <a:pt x="276" y="967"/>
                      <a:pt x="281" y="974"/>
                    </a:cubicBezTo>
                    <a:cubicBezTo>
                      <a:pt x="285" y="981"/>
                      <a:pt x="284" y="987"/>
                      <a:pt x="288" y="993"/>
                    </a:cubicBezTo>
                    <a:cubicBezTo>
                      <a:pt x="293" y="998"/>
                      <a:pt x="303" y="1006"/>
                      <a:pt x="303" y="1006"/>
                    </a:cubicBezTo>
                    <a:cubicBezTo>
                      <a:pt x="302" y="1009"/>
                      <a:pt x="302" y="1009"/>
                      <a:pt x="302" y="1009"/>
                    </a:cubicBezTo>
                    <a:cubicBezTo>
                      <a:pt x="302" y="1009"/>
                      <a:pt x="316" y="1014"/>
                      <a:pt x="318" y="1016"/>
                    </a:cubicBezTo>
                    <a:cubicBezTo>
                      <a:pt x="321" y="1017"/>
                      <a:pt x="326" y="1017"/>
                      <a:pt x="328" y="1019"/>
                    </a:cubicBezTo>
                    <a:cubicBezTo>
                      <a:pt x="330" y="1020"/>
                      <a:pt x="333" y="1024"/>
                      <a:pt x="330" y="1025"/>
                    </a:cubicBezTo>
                    <a:cubicBezTo>
                      <a:pt x="327" y="1027"/>
                      <a:pt x="320" y="1028"/>
                      <a:pt x="311" y="1028"/>
                    </a:cubicBezTo>
                    <a:cubicBezTo>
                      <a:pt x="301" y="1027"/>
                      <a:pt x="283" y="1027"/>
                      <a:pt x="278" y="1027"/>
                    </a:cubicBezTo>
                    <a:cubicBezTo>
                      <a:pt x="272" y="1027"/>
                      <a:pt x="262" y="1027"/>
                      <a:pt x="259" y="1026"/>
                    </a:cubicBezTo>
                    <a:cubicBezTo>
                      <a:pt x="257" y="1025"/>
                      <a:pt x="251" y="1024"/>
                      <a:pt x="246" y="1025"/>
                    </a:cubicBezTo>
                    <a:cubicBezTo>
                      <a:pt x="241" y="1026"/>
                      <a:pt x="233" y="1027"/>
                      <a:pt x="230" y="1025"/>
                    </a:cubicBezTo>
                    <a:cubicBezTo>
                      <a:pt x="228" y="1024"/>
                      <a:pt x="227" y="1016"/>
                      <a:pt x="219" y="1004"/>
                    </a:cubicBezTo>
                    <a:cubicBezTo>
                      <a:pt x="211" y="992"/>
                      <a:pt x="205" y="987"/>
                      <a:pt x="202" y="981"/>
                    </a:cubicBezTo>
                    <a:cubicBezTo>
                      <a:pt x="199" y="974"/>
                      <a:pt x="191" y="960"/>
                      <a:pt x="190" y="944"/>
                    </a:cubicBezTo>
                    <a:cubicBezTo>
                      <a:pt x="190" y="927"/>
                      <a:pt x="188" y="900"/>
                      <a:pt x="186" y="889"/>
                    </a:cubicBezTo>
                    <a:cubicBezTo>
                      <a:pt x="185" y="879"/>
                      <a:pt x="176" y="816"/>
                      <a:pt x="174" y="803"/>
                    </a:cubicBezTo>
                    <a:cubicBezTo>
                      <a:pt x="173" y="790"/>
                      <a:pt x="169" y="757"/>
                      <a:pt x="169" y="757"/>
                    </a:cubicBezTo>
                    <a:cubicBezTo>
                      <a:pt x="169" y="757"/>
                      <a:pt x="147" y="714"/>
                      <a:pt x="144" y="705"/>
                    </a:cubicBezTo>
                    <a:cubicBezTo>
                      <a:pt x="140" y="697"/>
                      <a:pt x="133" y="677"/>
                      <a:pt x="128" y="670"/>
                    </a:cubicBezTo>
                    <a:cubicBezTo>
                      <a:pt x="124" y="662"/>
                      <a:pt x="117" y="648"/>
                      <a:pt x="117" y="648"/>
                    </a:cubicBezTo>
                    <a:cubicBezTo>
                      <a:pt x="117" y="648"/>
                      <a:pt x="112" y="654"/>
                      <a:pt x="111" y="662"/>
                    </a:cubicBezTo>
                    <a:cubicBezTo>
                      <a:pt x="111" y="669"/>
                      <a:pt x="112" y="679"/>
                      <a:pt x="109" y="689"/>
                    </a:cubicBezTo>
                    <a:cubicBezTo>
                      <a:pt x="106" y="700"/>
                      <a:pt x="103" y="722"/>
                      <a:pt x="104" y="729"/>
                    </a:cubicBezTo>
                    <a:cubicBezTo>
                      <a:pt x="105" y="736"/>
                      <a:pt x="107" y="748"/>
                      <a:pt x="102" y="756"/>
                    </a:cubicBezTo>
                    <a:cubicBezTo>
                      <a:pt x="98" y="765"/>
                      <a:pt x="93" y="777"/>
                      <a:pt x="93" y="790"/>
                    </a:cubicBezTo>
                    <a:cubicBezTo>
                      <a:pt x="92" y="802"/>
                      <a:pt x="93" y="809"/>
                      <a:pt x="91" y="820"/>
                    </a:cubicBezTo>
                    <a:cubicBezTo>
                      <a:pt x="88" y="832"/>
                      <a:pt x="90" y="850"/>
                      <a:pt x="89" y="860"/>
                    </a:cubicBezTo>
                    <a:cubicBezTo>
                      <a:pt x="89" y="870"/>
                      <a:pt x="88" y="875"/>
                      <a:pt x="88" y="879"/>
                    </a:cubicBezTo>
                    <a:cubicBezTo>
                      <a:pt x="89" y="884"/>
                      <a:pt x="89" y="894"/>
                      <a:pt x="96" y="911"/>
                    </a:cubicBezTo>
                    <a:cubicBezTo>
                      <a:pt x="103" y="927"/>
                      <a:pt x="106" y="939"/>
                      <a:pt x="108" y="952"/>
                    </a:cubicBezTo>
                    <a:cubicBezTo>
                      <a:pt x="110" y="964"/>
                      <a:pt x="114" y="977"/>
                      <a:pt x="114" y="977"/>
                    </a:cubicBezTo>
                    <a:cubicBezTo>
                      <a:pt x="114" y="977"/>
                      <a:pt x="126" y="986"/>
                      <a:pt x="123" y="993"/>
                    </a:cubicBezTo>
                    <a:cubicBezTo>
                      <a:pt x="120" y="1000"/>
                      <a:pt x="116" y="1011"/>
                      <a:pt x="116" y="1016"/>
                    </a:cubicBezTo>
                    <a:cubicBezTo>
                      <a:pt x="117" y="1020"/>
                      <a:pt x="117" y="1023"/>
                      <a:pt x="117" y="1023"/>
                    </a:cubicBezTo>
                    <a:cubicBezTo>
                      <a:pt x="114" y="1022"/>
                      <a:pt x="114" y="1022"/>
                      <a:pt x="114" y="1022"/>
                    </a:cubicBezTo>
                    <a:cubicBezTo>
                      <a:pt x="114" y="1022"/>
                      <a:pt x="115" y="1031"/>
                      <a:pt x="113" y="1034"/>
                    </a:cubicBezTo>
                    <a:cubicBezTo>
                      <a:pt x="112" y="1036"/>
                      <a:pt x="111" y="1043"/>
                      <a:pt x="105" y="1041"/>
                    </a:cubicBezTo>
                    <a:cubicBezTo>
                      <a:pt x="99" y="1039"/>
                      <a:pt x="84" y="1031"/>
                      <a:pt x="84" y="1031"/>
                    </a:cubicBezTo>
                    <a:cubicBezTo>
                      <a:pt x="80" y="1033"/>
                      <a:pt x="80" y="1033"/>
                      <a:pt x="80" y="1033"/>
                    </a:cubicBezTo>
                    <a:cubicBezTo>
                      <a:pt x="80" y="1033"/>
                      <a:pt x="53" y="1019"/>
                      <a:pt x="51" y="1016"/>
                    </a:cubicBezTo>
                    <a:cubicBezTo>
                      <a:pt x="50" y="1014"/>
                      <a:pt x="40" y="1001"/>
                      <a:pt x="38" y="998"/>
                    </a:cubicBezTo>
                    <a:cubicBezTo>
                      <a:pt x="37" y="996"/>
                      <a:pt x="33" y="976"/>
                      <a:pt x="34" y="969"/>
                    </a:cubicBezTo>
                    <a:cubicBezTo>
                      <a:pt x="34" y="962"/>
                      <a:pt x="33" y="910"/>
                      <a:pt x="31" y="896"/>
                    </a:cubicBezTo>
                    <a:cubicBezTo>
                      <a:pt x="28" y="881"/>
                      <a:pt x="32" y="798"/>
                      <a:pt x="31" y="791"/>
                    </a:cubicBezTo>
                    <a:cubicBezTo>
                      <a:pt x="30" y="784"/>
                      <a:pt x="30" y="730"/>
                      <a:pt x="33" y="723"/>
                    </a:cubicBezTo>
                    <a:cubicBezTo>
                      <a:pt x="35" y="716"/>
                      <a:pt x="30" y="700"/>
                      <a:pt x="31" y="697"/>
                    </a:cubicBezTo>
                    <a:cubicBezTo>
                      <a:pt x="32" y="694"/>
                      <a:pt x="27" y="673"/>
                      <a:pt x="23" y="662"/>
                    </a:cubicBezTo>
                    <a:cubicBezTo>
                      <a:pt x="20" y="652"/>
                      <a:pt x="15" y="629"/>
                      <a:pt x="13" y="621"/>
                    </a:cubicBezTo>
                    <a:cubicBezTo>
                      <a:pt x="11" y="613"/>
                      <a:pt x="0" y="578"/>
                      <a:pt x="18" y="528"/>
                    </a:cubicBezTo>
                    <a:cubicBezTo>
                      <a:pt x="20" y="524"/>
                      <a:pt x="20" y="524"/>
                      <a:pt x="20" y="524"/>
                    </a:cubicBezTo>
                    <a:cubicBezTo>
                      <a:pt x="18" y="521"/>
                      <a:pt x="18" y="521"/>
                      <a:pt x="18" y="521"/>
                    </a:cubicBezTo>
                    <a:cubicBezTo>
                      <a:pt x="18" y="521"/>
                      <a:pt x="26" y="511"/>
                      <a:pt x="28" y="506"/>
                    </a:cubicBezTo>
                    <a:cubicBezTo>
                      <a:pt x="29" y="500"/>
                      <a:pt x="29" y="489"/>
                      <a:pt x="29" y="489"/>
                    </a:cubicBezTo>
                    <a:cubicBezTo>
                      <a:pt x="20" y="488"/>
                      <a:pt x="20" y="488"/>
                      <a:pt x="20" y="488"/>
                    </a:cubicBezTo>
                    <a:cubicBezTo>
                      <a:pt x="20" y="488"/>
                      <a:pt x="22" y="469"/>
                      <a:pt x="28" y="461"/>
                    </a:cubicBezTo>
                    <a:cubicBezTo>
                      <a:pt x="34" y="452"/>
                      <a:pt x="37" y="446"/>
                      <a:pt x="39" y="435"/>
                    </a:cubicBezTo>
                    <a:cubicBezTo>
                      <a:pt x="40" y="424"/>
                      <a:pt x="45" y="406"/>
                      <a:pt x="37" y="392"/>
                    </a:cubicBezTo>
                    <a:cubicBezTo>
                      <a:pt x="29" y="378"/>
                      <a:pt x="32" y="374"/>
                      <a:pt x="21" y="353"/>
                    </a:cubicBezTo>
                    <a:cubicBezTo>
                      <a:pt x="11" y="331"/>
                      <a:pt x="5" y="323"/>
                      <a:pt x="6" y="316"/>
                    </a:cubicBezTo>
                    <a:cubicBezTo>
                      <a:pt x="8" y="310"/>
                      <a:pt x="2" y="297"/>
                      <a:pt x="2" y="287"/>
                    </a:cubicBezTo>
                    <a:cubicBezTo>
                      <a:pt x="2" y="276"/>
                      <a:pt x="3" y="261"/>
                      <a:pt x="9" y="260"/>
                    </a:cubicBezTo>
                    <a:cubicBezTo>
                      <a:pt x="16" y="259"/>
                      <a:pt x="22" y="259"/>
                      <a:pt x="26" y="256"/>
                    </a:cubicBezTo>
                    <a:cubicBezTo>
                      <a:pt x="30" y="252"/>
                      <a:pt x="47" y="245"/>
                      <a:pt x="49" y="244"/>
                    </a:cubicBezTo>
                    <a:cubicBezTo>
                      <a:pt x="51" y="243"/>
                      <a:pt x="59" y="235"/>
                      <a:pt x="55" y="224"/>
                    </a:cubicBezTo>
                    <a:cubicBezTo>
                      <a:pt x="52" y="212"/>
                      <a:pt x="50" y="195"/>
                      <a:pt x="54" y="175"/>
                    </a:cubicBezTo>
                    <a:cubicBezTo>
                      <a:pt x="58" y="156"/>
                      <a:pt x="59" y="138"/>
                      <a:pt x="66" y="126"/>
                    </a:cubicBezTo>
                    <a:cubicBezTo>
                      <a:pt x="73" y="114"/>
                      <a:pt x="80" y="100"/>
                      <a:pt x="92" y="99"/>
                    </a:cubicBezTo>
                    <a:cubicBezTo>
                      <a:pt x="104" y="97"/>
                      <a:pt x="113" y="94"/>
                      <a:pt x="120" y="97"/>
                    </a:cubicBezTo>
                    <a:cubicBezTo>
                      <a:pt x="127" y="99"/>
                      <a:pt x="141" y="96"/>
                      <a:pt x="149" y="100"/>
                    </a:cubicBezTo>
                    <a:cubicBezTo>
                      <a:pt x="158" y="105"/>
                      <a:pt x="161" y="104"/>
                      <a:pt x="169" y="115"/>
                    </a:cubicBezTo>
                    <a:cubicBezTo>
                      <a:pt x="177" y="127"/>
                      <a:pt x="177" y="134"/>
                      <a:pt x="179" y="142"/>
                    </a:cubicBezTo>
                    <a:cubicBezTo>
                      <a:pt x="180" y="151"/>
                      <a:pt x="180" y="155"/>
                      <a:pt x="179" y="159"/>
                    </a:cubicBezTo>
                    <a:cubicBezTo>
                      <a:pt x="178" y="163"/>
                      <a:pt x="175" y="170"/>
                      <a:pt x="175" y="170"/>
                    </a:cubicBezTo>
                    <a:cubicBezTo>
                      <a:pt x="175" y="170"/>
                      <a:pt x="178" y="173"/>
                      <a:pt x="176" y="179"/>
                    </a:cubicBezTo>
                    <a:cubicBezTo>
                      <a:pt x="174" y="184"/>
                      <a:pt x="172" y="189"/>
                      <a:pt x="171" y="193"/>
                    </a:cubicBezTo>
                    <a:cubicBezTo>
                      <a:pt x="169" y="197"/>
                      <a:pt x="166" y="201"/>
                      <a:pt x="166" y="204"/>
                    </a:cubicBezTo>
                    <a:cubicBezTo>
                      <a:pt x="167" y="207"/>
                      <a:pt x="165" y="212"/>
                      <a:pt x="169" y="220"/>
                    </a:cubicBezTo>
                    <a:cubicBezTo>
                      <a:pt x="173" y="228"/>
                      <a:pt x="179" y="229"/>
                      <a:pt x="175" y="242"/>
                    </a:cubicBezTo>
                    <a:cubicBezTo>
                      <a:pt x="172" y="256"/>
                      <a:pt x="165" y="259"/>
                      <a:pt x="167" y="265"/>
                    </a:cubicBezTo>
                    <a:cubicBezTo>
                      <a:pt x="168" y="271"/>
                      <a:pt x="176" y="275"/>
                      <a:pt x="176" y="275"/>
                    </a:cubicBezTo>
                    <a:cubicBezTo>
                      <a:pt x="174" y="279"/>
                      <a:pt x="174" y="279"/>
                      <a:pt x="174" y="279"/>
                    </a:cubicBezTo>
                    <a:cubicBezTo>
                      <a:pt x="174" y="279"/>
                      <a:pt x="181" y="281"/>
                      <a:pt x="184" y="283"/>
                    </a:cubicBezTo>
                    <a:cubicBezTo>
                      <a:pt x="186" y="285"/>
                      <a:pt x="189" y="291"/>
                      <a:pt x="189" y="300"/>
                    </a:cubicBezTo>
                    <a:cubicBezTo>
                      <a:pt x="189" y="309"/>
                      <a:pt x="194" y="318"/>
                      <a:pt x="195" y="327"/>
                    </a:cubicBezTo>
                    <a:cubicBezTo>
                      <a:pt x="195" y="336"/>
                      <a:pt x="195" y="364"/>
                      <a:pt x="195" y="364"/>
                    </a:cubicBezTo>
                    <a:cubicBezTo>
                      <a:pt x="238" y="362"/>
                      <a:pt x="238" y="362"/>
                      <a:pt x="238" y="362"/>
                    </a:cubicBezTo>
                    <a:cubicBezTo>
                      <a:pt x="238" y="367"/>
                      <a:pt x="238" y="367"/>
                      <a:pt x="238" y="367"/>
                    </a:cubicBezTo>
                    <a:cubicBezTo>
                      <a:pt x="251" y="369"/>
                      <a:pt x="251" y="369"/>
                      <a:pt x="251" y="369"/>
                    </a:cubicBezTo>
                    <a:cubicBezTo>
                      <a:pt x="251" y="369"/>
                      <a:pt x="251" y="366"/>
                      <a:pt x="253" y="364"/>
                    </a:cubicBezTo>
                    <a:cubicBezTo>
                      <a:pt x="255" y="362"/>
                      <a:pt x="263" y="356"/>
                      <a:pt x="268" y="355"/>
                    </a:cubicBezTo>
                    <a:cubicBezTo>
                      <a:pt x="273" y="354"/>
                      <a:pt x="277" y="356"/>
                      <a:pt x="284" y="359"/>
                    </a:cubicBezTo>
                    <a:cubicBezTo>
                      <a:pt x="290" y="362"/>
                      <a:pt x="295" y="365"/>
                      <a:pt x="295" y="365"/>
                    </a:cubicBezTo>
                    <a:cubicBezTo>
                      <a:pt x="305" y="365"/>
                      <a:pt x="305" y="365"/>
                      <a:pt x="305" y="365"/>
                    </a:cubicBezTo>
                    <a:cubicBezTo>
                      <a:pt x="305" y="365"/>
                      <a:pt x="306" y="363"/>
                      <a:pt x="308" y="362"/>
                    </a:cubicBezTo>
                    <a:cubicBezTo>
                      <a:pt x="311" y="362"/>
                      <a:pt x="338" y="362"/>
                      <a:pt x="338" y="362"/>
                    </a:cubicBezTo>
                    <a:cubicBezTo>
                      <a:pt x="338" y="362"/>
                      <a:pt x="345" y="364"/>
                      <a:pt x="347" y="364"/>
                    </a:cubicBezTo>
                    <a:cubicBezTo>
                      <a:pt x="349" y="363"/>
                      <a:pt x="354" y="361"/>
                      <a:pt x="360" y="361"/>
                    </a:cubicBezTo>
                    <a:cubicBezTo>
                      <a:pt x="366" y="362"/>
                      <a:pt x="373" y="361"/>
                      <a:pt x="377" y="359"/>
                    </a:cubicBezTo>
                    <a:cubicBezTo>
                      <a:pt x="381" y="357"/>
                      <a:pt x="391" y="354"/>
                      <a:pt x="394" y="355"/>
                    </a:cubicBezTo>
                    <a:cubicBezTo>
                      <a:pt x="397" y="355"/>
                      <a:pt x="406" y="321"/>
                      <a:pt x="411" y="306"/>
                    </a:cubicBezTo>
                    <a:cubicBezTo>
                      <a:pt x="416" y="291"/>
                      <a:pt x="441" y="253"/>
                      <a:pt x="444" y="247"/>
                    </a:cubicBezTo>
                    <a:cubicBezTo>
                      <a:pt x="448" y="240"/>
                      <a:pt x="463" y="209"/>
                      <a:pt x="463" y="209"/>
                    </a:cubicBezTo>
                    <a:cubicBezTo>
                      <a:pt x="464" y="201"/>
                      <a:pt x="464" y="201"/>
                      <a:pt x="464" y="201"/>
                    </a:cubicBezTo>
                    <a:cubicBezTo>
                      <a:pt x="464" y="201"/>
                      <a:pt x="477" y="182"/>
                      <a:pt x="483" y="179"/>
                    </a:cubicBezTo>
                    <a:cubicBezTo>
                      <a:pt x="483" y="179"/>
                      <a:pt x="478" y="166"/>
                      <a:pt x="475" y="165"/>
                    </a:cubicBezTo>
                    <a:cubicBezTo>
                      <a:pt x="472" y="164"/>
                      <a:pt x="471" y="163"/>
                      <a:pt x="467" y="1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75"/>
              <p:cNvSpPr>
                <a:spLocks/>
              </p:cNvSpPr>
              <p:nvPr/>
            </p:nvSpPr>
            <p:spPr bwMode="gray">
              <a:xfrm>
                <a:off x="8255000" y="8132763"/>
                <a:ext cx="501650" cy="484188"/>
              </a:xfrm>
              <a:custGeom>
                <a:avLst/>
                <a:gdLst>
                  <a:gd name="T0" fmla="*/ 37 w 134"/>
                  <a:gd name="T1" fmla="*/ 1 h 129"/>
                  <a:gd name="T2" fmla="*/ 1 w 134"/>
                  <a:gd name="T3" fmla="*/ 9 h 129"/>
                  <a:gd name="T4" fmla="*/ 15 w 134"/>
                  <a:gd name="T5" fmla="*/ 25 h 129"/>
                  <a:gd name="T6" fmla="*/ 70 w 134"/>
                  <a:gd name="T7" fmla="*/ 84 h 129"/>
                  <a:gd name="T8" fmla="*/ 120 w 134"/>
                  <a:gd name="T9" fmla="*/ 129 h 129"/>
                  <a:gd name="T10" fmla="*/ 121 w 134"/>
                  <a:gd name="T11" fmla="*/ 119 h 129"/>
                  <a:gd name="T12" fmla="*/ 124 w 134"/>
                  <a:gd name="T13" fmla="*/ 108 h 129"/>
                  <a:gd name="T14" fmla="*/ 129 w 134"/>
                  <a:gd name="T15" fmla="*/ 69 h 129"/>
                  <a:gd name="T16" fmla="*/ 112 w 134"/>
                  <a:gd name="T17" fmla="*/ 29 h 129"/>
                  <a:gd name="T18" fmla="*/ 94 w 134"/>
                  <a:gd name="T19" fmla="*/ 20 h 129"/>
                  <a:gd name="T20" fmla="*/ 97 w 134"/>
                  <a:gd name="T21" fmla="*/ 49 h 129"/>
                  <a:gd name="T22" fmla="*/ 120 w 134"/>
                  <a:gd name="T23" fmla="*/ 104 h 129"/>
                  <a:gd name="T24" fmla="*/ 116 w 134"/>
                  <a:gd name="T25" fmla="*/ 112 h 129"/>
                  <a:gd name="T26" fmla="*/ 71 w 134"/>
                  <a:gd name="T27" fmla="*/ 49 h 129"/>
                  <a:gd name="T28" fmla="*/ 43 w 134"/>
                  <a:gd name="T29" fmla="*/ 19 h 129"/>
                  <a:gd name="T30" fmla="*/ 37 w 134"/>
                  <a:gd name="T31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4" h="129">
                    <a:moveTo>
                      <a:pt x="37" y="1"/>
                    </a:moveTo>
                    <a:cubicBezTo>
                      <a:pt x="37" y="1"/>
                      <a:pt x="1" y="6"/>
                      <a:pt x="1" y="9"/>
                    </a:cubicBezTo>
                    <a:cubicBezTo>
                      <a:pt x="1" y="12"/>
                      <a:pt x="0" y="11"/>
                      <a:pt x="15" y="25"/>
                    </a:cubicBezTo>
                    <a:cubicBezTo>
                      <a:pt x="30" y="38"/>
                      <a:pt x="70" y="84"/>
                      <a:pt x="70" y="84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121" y="119"/>
                      <a:pt x="121" y="119"/>
                      <a:pt x="121" y="119"/>
                    </a:cubicBezTo>
                    <a:cubicBezTo>
                      <a:pt x="121" y="119"/>
                      <a:pt x="123" y="116"/>
                      <a:pt x="124" y="108"/>
                    </a:cubicBezTo>
                    <a:cubicBezTo>
                      <a:pt x="126" y="99"/>
                      <a:pt x="134" y="80"/>
                      <a:pt x="129" y="69"/>
                    </a:cubicBezTo>
                    <a:cubicBezTo>
                      <a:pt x="124" y="58"/>
                      <a:pt x="110" y="37"/>
                      <a:pt x="112" y="29"/>
                    </a:cubicBezTo>
                    <a:cubicBezTo>
                      <a:pt x="113" y="21"/>
                      <a:pt x="100" y="22"/>
                      <a:pt x="94" y="20"/>
                    </a:cubicBezTo>
                    <a:cubicBezTo>
                      <a:pt x="87" y="18"/>
                      <a:pt x="91" y="34"/>
                      <a:pt x="97" y="49"/>
                    </a:cubicBezTo>
                    <a:cubicBezTo>
                      <a:pt x="103" y="64"/>
                      <a:pt x="120" y="104"/>
                      <a:pt x="120" y="104"/>
                    </a:cubicBezTo>
                    <a:cubicBezTo>
                      <a:pt x="116" y="112"/>
                      <a:pt x="116" y="112"/>
                      <a:pt x="116" y="112"/>
                    </a:cubicBezTo>
                    <a:cubicBezTo>
                      <a:pt x="116" y="112"/>
                      <a:pt x="84" y="65"/>
                      <a:pt x="71" y="49"/>
                    </a:cubicBezTo>
                    <a:cubicBezTo>
                      <a:pt x="58" y="33"/>
                      <a:pt x="43" y="19"/>
                      <a:pt x="43" y="19"/>
                    </a:cubicBezTo>
                    <a:cubicBezTo>
                      <a:pt x="43" y="19"/>
                      <a:pt x="45" y="0"/>
                      <a:pt x="37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76"/>
              <p:cNvSpPr>
                <a:spLocks/>
              </p:cNvSpPr>
              <p:nvPr/>
            </p:nvSpPr>
            <p:spPr bwMode="gray">
              <a:xfrm>
                <a:off x="9829800" y="7761288"/>
                <a:ext cx="374650" cy="293688"/>
              </a:xfrm>
              <a:custGeom>
                <a:avLst/>
                <a:gdLst>
                  <a:gd name="T0" fmla="*/ 83 w 100"/>
                  <a:gd name="T1" fmla="*/ 2 h 78"/>
                  <a:gd name="T2" fmla="*/ 40 w 100"/>
                  <a:gd name="T3" fmla="*/ 18 h 78"/>
                  <a:gd name="T4" fmla="*/ 12 w 100"/>
                  <a:gd name="T5" fmla="*/ 37 h 78"/>
                  <a:gd name="T6" fmla="*/ 0 w 100"/>
                  <a:gd name="T7" fmla="*/ 53 h 78"/>
                  <a:gd name="T8" fmla="*/ 0 w 100"/>
                  <a:gd name="T9" fmla="*/ 78 h 78"/>
                  <a:gd name="T10" fmla="*/ 34 w 100"/>
                  <a:gd name="T11" fmla="*/ 45 h 78"/>
                  <a:gd name="T12" fmla="*/ 78 w 100"/>
                  <a:gd name="T13" fmla="*/ 15 h 78"/>
                  <a:gd name="T14" fmla="*/ 100 w 100"/>
                  <a:gd name="T15" fmla="*/ 10 h 78"/>
                  <a:gd name="T16" fmla="*/ 99 w 100"/>
                  <a:gd name="T17" fmla="*/ 0 h 78"/>
                  <a:gd name="T18" fmla="*/ 83 w 100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78">
                    <a:moveTo>
                      <a:pt x="83" y="2"/>
                    </a:moveTo>
                    <a:cubicBezTo>
                      <a:pt x="71" y="4"/>
                      <a:pt x="50" y="11"/>
                      <a:pt x="40" y="18"/>
                    </a:cubicBezTo>
                    <a:cubicBezTo>
                      <a:pt x="30" y="25"/>
                      <a:pt x="18" y="33"/>
                      <a:pt x="12" y="37"/>
                    </a:cubicBezTo>
                    <a:cubicBezTo>
                      <a:pt x="6" y="42"/>
                      <a:pt x="0" y="53"/>
                      <a:pt x="0" y="53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22" y="56"/>
                      <a:pt x="34" y="45"/>
                    </a:cubicBezTo>
                    <a:cubicBezTo>
                      <a:pt x="46" y="34"/>
                      <a:pt x="73" y="16"/>
                      <a:pt x="78" y="15"/>
                    </a:cubicBezTo>
                    <a:cubicBezTo>
                      <a:pt x="83" y="13"/>
                      <a:pt x="100" y="10"/>
                      <a:pt x="100" y="1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4" y="0"/>
                      <a:pt x="83" y="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116" name="Group 2115"/>
            <p:cNvGrpSpPr/>
            <p:nvPr/>
          </p:nvGrpSpPr>
          <p:grpSpPr bwMode="gray">
            <a:xfrm>
              <a:off x="6923088" y="7427913"/>
              <a:ext cx="1263650" cy="3862388"/>
              <a:chOff x="6923088" y="7427913"/>
              <a:chExt cx="1263650" cy="3862388"/>
            </a:xfrm>
          </p:grpSpPr>
          <p:sp>
            <p:nvSpPr>
              <p:cNvPr id="159" name="Freeform 77"/>
              <p:cNvSpPr>
                <a:spLocks/>
              </p:cNvSpPr>
              <p:nvPr/>
            </p:nvSpPr>
            <p:spPr bwMode="gray">
              <a:xfrm>
                <a:off x="6923088" y="7427913"/>
                <a:ext cx="1263650" cy="3862388"/>
              </a:xfrm>
              <a:custGeom>
                <a:avLst/>
                <a:gdLst>
                  <a:gd name="T0" fmla="*/ 177 w 337"/>
                  <a:gd name="T1" fmla="*/ 988 h 1030"/>
                  <a:gd name="T2" fmla="*/ 195 w 337"/>
                  <a:gd name="T3" fmla="*/ 1017 h 1030"/>
                  <a:gd name="T4" fmla="*/ 110 w 337"/>
                  <a:gd name="T5" fmla="*/ 986 h 1030"/>
                  <a:gd name="T6" fmla="*/ 105 w 337"/>
                  <a:gd name="T7" fmla="*/ 1012 h 1030"/>
                  <a:gd name="T8" fmla="*/ 88 w 337"/>
                  <a:gd name="T9" fmla="*/ 965 h 1030"/>
                  <a:gd name="T10" fmla="*/ 93 w 337"/>
                  <a:gd name="T11" fmla="*/ 927 h 1030"/>
                  <a:gd name="T12" fmla="*/ 85 w 337"/>
                  <a:gd name="T13" fmla="*/ 874 h 1030"/>
                  <a:gd name="T14" fmla="*/ 75 w 337"/>
                  <a:gd name="T15" fmla="*/ 811 h 1030"/>
                  <a:gd name="T16" fmla="*/ 0 w 337"/>
                  <a:gd name="T17" fmla="*/ 802 h 1030"/>
                  <a:gd name="T18" fmla="*/ 27 w 337"/>
                  <a:gd name="T19" fmla="*/ 614 h 1030"/>
                  <a:gd name="T20" fmla="*/ 75 w 337"/>
                  <a:gd name="T21" fmla="*/ 438 h 1030"/>
                  <a:gd name="T22" fmla="*/ 58 w 337"/>
                  <a:gd name="T23" fmla="*/ 382 h 1030"/>
                  <a:gd name="T24" fmla="*/ 63 w 337"/>
                  <a:gd name="T25" fmla="*/ 290 h 1030"/>
                  <a:gd name="T26" fmla="*/ 72 w 337"/>
                  <a:gd name="T27" fmla="*/ 218 h 1030"/>
                  <a:gd name="T28" fmla="*/ 101 w 337"/>
                  <a:gd name="T29" fmla="*/ 125 h 1030"/>
                  <a:gd name="T30" fmla="*/ 138 w 337"/>
                  <a:gd name="T31" fmla="*/ 7 h 1030"/>
                  <a:gd name="T32" fmla="*/ 215 w 337"/>
                  <a:gd name="T33" fmla="*/ 12 h 1030"/>
                  <a:gd name="T34" fmla="*/ 234 w 337"/>
                  <a:gd name="T35" fmla="*/ 40 h 1030"/>
                  <a:gd name="T36" fmla="*/ 238 w 337"/>
                  <a:gd name="T37" fmla="*/ 64 h 1030"/>
                  <a:gd name="T38" fmla="*/ 251 w 337"/>
                  <a:gd name="T39" fmla="*/ 90 h 1030"/>
                  <a:gd name="T40" fmla="*/ 244 w 337"/>
                  <a:gd name="T41" fmla="*/ 105 h 1030"/>
                  <a:gd name="T42" fmla="*/ 244 w 337"/>
                  <a:gd name="T43" fmla="*/ 115 h 1030"/>
                  <a:gd name="T44" fmla="*/ 244 w 337"/>
                  <a:gd name="T45" fmla="*/ 129 h 1030"/>
                  <a:gd name="T46" fmla="*/ 209 w 337"/>
                  <a:gd name="T47" fmla="*/ 147 h 1030"/>
                  <a:gd name="T48" fmla="*/ 230 w 337"/>
                  <a:gd name="T49" fmla="*/ 194 h 1030"/>
                  <a:gd name="T50" fmla="*/ 277 w 337"/>
                  <a:gd name="T51" fmla="*/ 298 h 1030"/>
                  <a:gd name="T52" fmla="*/ 280 w 337"/>
                  <a:gd name="T53" fmla="*/ 341 h 1030"/>
                  <a:gd name="T54" fmla="*/ 271 w 337"/>
                  <a:gd name="T55" fmla="*/ 372 h 1030"/>
                  <a:gd name="T56" fmla="*/ 254 w 337"/>
                  <a:gd name="T57" fmla="*/ 414 h 1030"/>
                  <a:gd name="T58" fmla="*/ 283 w 337"/>
                  <a:gd name="T59" fmla="*/ 513 h 1030"/>
                  <a:gd name="T60" fmla="*/ 284 w 337"/>
                  <a:gd name="T61" fmla="*/ 547 h 1030"/>
                  <a:gd name="T62" fmla="*/ 279 w 337"/>
                  <a:gd name="T63" fmla="*/ 610 h 1030"/>
                  <a:gd name="T64" fmla="*/ 307 w 337"/>
                  <a:gd name="T65" fmla="*/ 794 h 1030"/>
                  <a:gd name="T66" fmla="*/ 263 w 337"/>
                  <a:gd name="T67" fmla="*/ 818 h 1030"/>
                  <a:gd name="T68" fmla="*/ 305 w 337"/>
                  <a:gd name="T69" fmla="*/ 932 h 1030"/>
                  <a:gd name="T70" fmla="*/ 329 w 337"/>
                  <a:gd name="T71" fmla="*/ 939 h 1030"/>
                  <a:gd name="T72" fmla="*/ 299 w 337"/>
                  <a:gd name="T73" fmla="*/ 967 h 1030"/>
                  <a:gd name="T74" fmla="*/ 249 w 337"/>
                  <a:gd name="T75" fmla="*/ 931 h 1030"/>
                  <a:gd name="T76" fmla="*/ 233 w 337"/>
                  <a:gd name="T77" fmla="*/ 966 h 1030"/>
                  <a:gd name="T78" fmla="*/ 217 w 337"/>
                  <a:gd name="T79" fmla="*/ 916 h 1030"/>
                  <a:gd name="T80" fmla="*/ 231 w 337"/>
                  <a:gd name="T81" fmla="*/ 885 h 1030"/>
                  <a:gd name="T82" fmla="*/ 188 w 337"/>
                  <a:gd name="T83" fmla="*/ 826 h 1030"/>
                  <a:gd name="T84" fmla="*/ 142 w 337"/>
                  <a:gd name="T85" fmla="*/ 866 h 1030"/>
                  <a:gd name="T86" fmla="*/ 152 w 337"/>
                  <a:gd name="T87" fmla="*/ 948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7" h="1030">
                    <a:moveTo>
                      <a:pt x="152" y="948"/>
                    </a:moveTo>
                    <a:cubicBezTo>
                      <a:pt x="155" y="955"/>
                      <a:pt x="161" y="968"/>
                      <a:pt x="165" y="974"/>
                    </a:cubicBezTo>
                    <a:cubicBezTo>
                      <a:pt x="170" y="980"/>
                      <a:pt x="174" y="987"/>
                      <a:pt x="177" y="988"/>
                    </a:cubicBezTo>
                    <a:cubicBezTo>
                      <a:pt x="180" y="989"/>
                      <a:pt x="189" y="994"/>
                      <a:pt x="190" y="996"/>
                    </a:cubicBezTo>
                    <a:cubicBezTo>
                      <a:pt x="191" y="998"/>
                      <a:pt x="195" y="1001"/>
                      <a:pt x="195" y="1004"/>
                    </a:cubicBezTo>
                    <a:cubicBezTo>
                      <a:pt x="196" y="1007"/>
                      <a:pt x="195" y="1017"/>
                      <a:pt x="195" y="1017"/>
                    </a:cubicBezTo>
                    <a:cubicBezTo>
                      <a:pt x="195" y="1017"/>
                      <a:pt x="190" y="1025"/>
                      <a:pt x="175" y="1026"/>
                    </a:cubicBezTo>
                    <a:cubicBezTo>
                      <a:pt x="160" y="1028"/>
                      <a:pt x="136" y="1030"/>
                      <a:pt x="131" y="1021"/>
                    </a:cubicBezTo>
                    <a:cubicBezTo>
                      <a:pt x="125" y="1012"/>
                      <a:pt x="117" y="990"/>
                      <a:pt x="110" y="986"/>
                    </a:cubicBezTo>
                    <a:cubicBezTo>
                      <a:pt x="110" y="986"/>
                      <a:pt x="110" y="997"/>
                      <a:pt x="110" y="1001"/>
                    </a:cubicBezTo>
                    <a:cubicBezTo>
                      <a:pt x="110" y="1005"/>
                      <a:pt x="110" y="1009"/>
                      <a:pt x="110" y="1009"/>
                    </a:cubicBezTo>
                    <a:cubicBezTo>
                      <a:pt x="110" y="1009"/>
                      <a:pt x="108" y="1012"/>
                      <a:pt x="105" y="1012"/>
                    </a:cubicBezTo>
                    <a:cubicBezTo>
                      <a:pt x="101" y="1012"/>
                      <a:pt x="99" y="1010"/>
                      <a:pt x="99" y="1005"/>
                    </a:cubicBezTo>
                    <a:cubicBezTo>
                      <a:pt x="99" y="1000"/>
                      <a:pt x="99" y="990"/>
                      <a:pt x="97" y="984"/>
                    </a:cubicBezTo>
                    <a:cubicBezTo>
                      <a:pt x="96" y="977"/>
                      <a:pt x="92" y="970"/>
                      <a:pt x="88" y="965"/>
                    </a:cubicBezTo>
                    <a:cubicBezTo>
                      <a:pt x="83" y="959"/>
                      <a:pt x="80" y="956"/>
                      <a:pt x="82" y="949"/>
                    </a:cubicBezTo>
                    <a:cubicBezTo>
                      <a:pt x="84" y="943"/>
                      <a:pt x="85" y="939"/>
                      <a:pt x="88" y="936"/>
                    </a:cubicBezTo>
                    <a:cubicBezTo>
                      <a:pt x="90" y="932"/>
                      <a:pt x="93" y="927"/>
                      <a:pt x="93" y="927"/>
                    </a:cubicBezTo>
                    <a:cubicBezTo>
                      <a:pt x="95" y="928"/>
                      <a:pt x="95" y="928"/>
                      <a:pt x="95" y="928"/>
                    </a:cubicBezTo>
                    <a:cubicBezTo>
                      <a:pt x="95" y="928"/>
                      <a:pt x="100" y="923"/>
                      <a:pt x="98" y="915"/>
                    </a:cubicBezTo>
                    <a:cubicBezTo>
                      <a:pt x="96" y="908"/>
                      <a:pt x="87" y="881"/>
                      <a:pt x="85" y="874"/>
                    </a:cubicBezTo>
                    <a:cubicBezTo>
                      <a:pt x="83" y="867"/>
                      <a:pt x="77" y="838"/>
                      <a:pt x="77" y="833"/>
                    </a:cubicBezTo>
                    <a:cubicBezTo>
                      <a:pt x="77" y="829"/>
                      <a:pt x="76" y="816"/>
                      <a:pt x="76" y="816"/>
                    </a:cubicBezTo>
                    <a:cubicBezTo>
                      <a:pt x="75" y="811"/>
                      <a:pt x="75" y="811"/>
                      <a:pt x="75" y="811"/>
                    </a:cubicBezTo>
                    <a:cubicBezTo>
                      <a:pt x="75" y="811"/>
                      <a:pt x="65" y="804"/>
                      <a:pt x="50" y="806"/>
                    </a:cubicBezTo>
                    <a:cubicBezTo>
                      <a:pt x="36" y="807"/>
                      <a:pt x="27" y="811"/>
                      <a:pt x="18" y="808"/>
                    </a:cubicBezTo>
                    <a:cubicBezTo>
                      <a:pt x="8" y="805"/>
                      <a:pt x="0" y="802"/>
                      <a:pt x="0" y="802"/>
                    </a:cubicBezTo>
                    <a:cubicBezTo>
                      <a:pt x="0" y="802"/>
                      <a:pt x="7" y="771"/>
                      <a:pt x="8" y="753"/>
                    </a:cubicBezTo>
                    <a:cubicBezTo>
                      <a:pt x="10" y="735"/>
                      <a:pt x="15" y="701"/>
                      <a:pt x="16" y="682"/>
                    </a:cubicBezTo>
                    <a:cubicBezTo>
                      <a:pt x="18" y="663"/>
                      <a:pt x="20" y="632"/>
                      <a:pt x="27" y="614"/>
                    </a:cubicBezTo>
                    <a:cubicBezTo>
                      <a:pt x="35" y="596"/>
                      <a:pt x="42" y="580"/>
                      <a:pt x="42" y="559"/>
                    </a:cubicBezTo>
                    <a:cubicBezTo>
                      <a:pt x="42" y="538"/>
                      <a:pt x="45" y="521"/>
                      <a:pt x="51" y="497"/>
                    </a:cubicBezTo>
                    <a:cubicBezTo>
                      <a:pt x="57" y="472"/>
                      <a:pt x="68" y="452"/>
                      <a:pt x="75" y="438"/>
                    </a:cubicBezTo>
                    <a:cubicBezTo>
                      <a:pt x="81" y="424"/>
                      <a:pt x="91" y="404"/>
                      <a:pt x="91" y="404"/>
                    </a:cubicBezTo>
                    <a:cubicBezTo>
                      <a:pt x="91" y="404"/>
                      <a:pt x="82" y="402"/>
                      <a:pt x="76" y="402"/>
                    </a:cubicBezTo>
                    <a:cubicBezTo>
                      <a:pt x="70" y="402"/>
                      <a:pt x="62" y="399"/>
                      <a:pt x="58" y="382"/>
                    </a:cubicBezTo>
                    <a:cubicBezTo>
                      <a:pt x="54" y="366"/>
                      <a:pt x="52" y="356"/>
                      <a:pt x="54" y="341"/>
                    </a:cubicBezTo>
                    <a:cubicBezTo>
                      <a:pt x="57" y="327"/>
                      <a:pt x="66" y="289"/>
                      <a:pt x="66" y="289"/>
                    </a:cubicBezTo>
                    <a:cubicBezTo>
                      <a:pt x="63" y="290"/>
                      <a:pt x="63" y="290"/>
                      <a:pt x="63" y="290"/>
                    </a:cubicBezTo>
                    <a:cubicBezTo>
                      <a:pt x="70" y="262"/>
                      <a:pt x="70" y="262"/>
                      <a:pt x="70" y="262"/>
                    </a:cubicBezTo>
                    <a:cubicBezTo>
                      <a:pt x="70" y="262"/>
                      <a:pt x="58" y="249"/>
                      <a:pt x="62" y="240"/>
                    </a:cubicBezTo>
                    <a:cubicBezTo>
                      <a:pt x="65" y="230"/>
                      <a:pt x="65" y="226"/>
                      <a:pt x="72" y="218"/>
                    </a:cubicBezTo>
                    <a:cubicBezTo>
                      <a:pt x="80" y="209"/>
                      <a:pt x="94" y="193"/>
                      <a:pt x="94" y="193"/>
                    </a:cubicBezTo>
                    <a:cubicBezTo>
                      <a:pt x="94" y="193"/>
                      <a:pt x="102" y="185"/>
                      <a:pt x="105" y="166"/>
                    </a:cubicBezTo>
                    <a:cubicBezTo>
                      <a:pt x="108" y="146"/>
                      <a:pt x="99" y="139"/>
                      <a:pt x="101" y="125"/>
                    </a:cubicBezTo>
                    <a:cubicBezTo>
                      <a:pt x="104" y="111"/>
                      <a:pt x="105" y="94"/>
                      <a:pt x="104" y="87"/>
                    </a:cubicBezTo>
                    <a:cubicBezTo>
                      <a:pt x="103" y="79"/>
                      <a:pt x="102" y="57"/>
                      <a:pt x="110" y="42"/>
                    </a:cubicBezTo>
                    <a:cubicBezTo>
                      <a:pt x="118" y="28"/>
                      <a:pt x="128" y="11"/>
                      <a:pt x="138" y="7"/>
                    </a:cubicBezTo>
                    <a:cubicBezTo>
                      <a:pt x="149" y="2"/>
                      <a:pt x="158" y="0"/>
                      <a:pt x="164" y="2"/>
                    </a:cubicBezTo>
                    <a:cubicBezTo>
                      <a:pt x="169" y="4"/>
                      <a:pt x="175" y="2"/>
                      <a:pt x="186" y="5"/>
                    </a:cubicBezTo>
                    <a:cubicBezTo>
                      <a:pt x="198" y="8"/>
                      <a:pt x="211" y="10"/>
                      <a:pt x="215" y="12"/>
                    </a:cubicBezTo>
                    <a:cubicBezTo>
                      <a:pt x="218" y="14"/>
                      <a:pt x="224" y="16"/>
                      <a:pt x="224" y="18"/>
                    </a:cubicBezTo>
                    <a:cubicBezTo>
                      <a:pt x="223" y="19"/>
                      <a:pt x="221" y="25"/>
                      <a:pt x="221" y="25"/>
                    </a:cubicBezTo>
                    <a:cubicBezTo>
                      <a:pt x="221" y="25"/>
                      <a:pt x="232" y="34"/>
                      <a:pt x="234" y="40"/>
                    </a:cubicBezTo>
                    <a:cubicBezTo>
                      <a:pt x="235" y="45"/>
                      <a:pt x="239" y="54"/>
                      <a:pt x="239" y="54"/>
                    </a:cubicBezTo>
                    <a:cubicBezTo>
                      <a:pt x="239" y="54"/>
                      <a:pt x="241" y="55"/>
                      <a:pt x="240" y="57"/>
                    </a:cubicBezTo>
                    <a:cubicBezTo>
                      <a:pt x="240" y="58"/>
                      <a:pt x="238" y="62"/>
                      <a:pt x="238" y="64"/>
                    </a:cubicBezTo>
                    <a:cubicBezTo>
                      <a:pt x="238" y="65"/>
                      <a:pt x="237" y="72"/>
                      <a:pt x="238" y="74"/>
                    </a:cubicBezTo>
                    <a:cubicBezTo>
                      <a:pt x="240" y="76"/>
                      <a:pt x="244" y="83"/>
                      <a:pt x="246" y="85"/>
                    </a:cubicBezTo>
                    <a:cubicBezTo>
                      <a:pt x="249" y="87"/>
                      <a:pt x="250" y="88"/>
                      <a:pt x="251" y="90"/>
                    </a:cubicBezTo>
                    <a:cubicBezTo>
                      <a:pt x="251" y="91"/>
                      <a:pt x="249" y="95"/>
                      <a:pt x="242" y="95"/>
                    </a:cubicBezTo>
                    <a:cubicBezTo>
                      <a:pt x="242" y="95"/>
                      <a:pt x="241" y="99"/>
                      <a:pt x="243" y="100"/>
                    </a:cubicBezTo>
                    <a:cubicBezTo>
                      <a:pt x="244" y="101"/>
                      <a:pt x="245" y="104"/>
                      <a:pt x="244" y="105"/>
                    </a:cubicBezTo>
                    <a:cubicBezTo>
                      <a:pt x="242" y="106"/>
                      <a:pt x="242" y="107"/>
                      <a:pt x="242" y="107"/>
                    </a:cubicBezTo>
                    <a:cubicBezTo>
                      <a:pt x="242" y="112"/>
                      <a:pt x="242" y="112"/>
                      <a:pt x="242" y="112"/>
                    </a:cubicBezTo>
                    <a:cubicBezTo>
                      <a:pt x="242" y="112"/>
                      <a:pt x="244" y="113"/>
                      <a:pt x="244" y="115"/>
                    </a:cubicBezTo>
                    <a:cubicBezTo>
                      <a:pt x="244" y="117"/>
                      <a:pt x="243" y="119"/>
                      <a:pt x="241" y="120"/>
                    </a:cubicBezTo>
                    <a:cubicBezTo>
                      <a:pt x="241" y="120"/>
                      <a:pt x="241" y="122"/>
                      <a:pt x="241" y="123"/>
                    </a:cubicBezTo>
                    <a:cubicBezTo>
                      <a:pt x="242" y="124"/>
                      <a:pt x="243" y="128"/>
                      <a:pt x="244" y="129"/>
                    </a:cubicBezTo>
                    <a:cubicBezTo>
                      <a:pt x="244" y="131"/>
                      <a:pt x="245" y="138"/>
                      <a:pt x="239" y="139"/>
                    </a:cubicBezTo>
                    <a:cubicBezTo>
                      <a:pt x="233" y="140"/>
                      <a:pt x="230" y="140"/>
                      <a:pt x="225" y="141"/>
                    </a:cubicBezTo>
                    <a:cubicBezTo>
                      <a:pt x="220" y="141"/>
                      <a:pt x="212" y="144"/>
                      <a:pt x="209" y="147"/>
                    </a:cubicBezTo>
                    <a:cubicBezTo>
                      <a:pt x="206" y="150"/>
                      <a:pt x="200" y="157"/>
                      <a:pt x="200" y="163"/>
                    </a:cubicBezTo>
                    <a:cubicBezTo>
                      <a:pt x="200" y="163"/>
                      <a:pt x="208" y="172"/>
                      <a:pt x="211" y="176"/>
                    </a:cubicBezTo>
                    <a:cubicBezTo>
                      <a:pt x="214" y="180"/>
                      <a:pt x="224" y="187"/>
                      <a:pt x="230" y="194"/>
                    </a:cubicBezTo>
                    <a:cubicBezTo>
                      <a:pt x="236" y="200"/>
                      <a:pt x="245" y="214"/>
                      <a:pt x="248" y="218"/>
                    </a:cubicBezTo>
                    <a:cubicBezTo>
                      <a:pt x="252" y="222"/>
                      <a:pt x="261" y="245"/>
                      <a:pt x="261" y="245"/>
                    </a:cubicBezTo>
                    <a:cubicBezTo>
                      <a:pt x="277" y="298"/>
                      <a:pt x="277" y="298"/>
                      <a:pt x="277" y="298"/>
                    </a:cubicBezTo>
                    <a:cubicBezTo>
                      <a:pt x="270" y="324"/>
                      <a:pt x="270" y="324"/>
                      <a:pt x="270" y="324"/>
                    </a:cubicBezTo>
                    <a:cubicBezTo>
                      <a:pt x="270" y="324"/>
                      <a:pt x="277" y="323"/>
                      <a:pt x="279" y="325"/>
                    </a:cubicBezTo>
                    <a:cubicBezTo>
                      <a:pt x="281" y="327"/>
                      <a:pt x="280" y="336"/>
                      <a:pt x="280" y="341"/>
                    </a:cubicBezTo>
                    <a:cubicBezTo>
                      <a:pt x="280" y="347"/>
                      <a:pt x="281" y="354"/>
                      <a:pt x="280" y="357"/>
                    </a:cubicBezTo>
                    <a:cubicBezTo>
                      <a:pt x="279" y="360"/>
                      <a:pt x="278" y="364"/>
                      <a:pt x="277" y="366"/>
                    </a:cubicBezTo>
                    <a:cubicBezTo>
                      <a:pt x="277" y="367"/>
                      <a:pt x="273" y="370"/>
                      <a:pt x="271" y="372"/>
                    </a:cubicBezTo>
                    <a:cubicBezTo>
                      <a:pt x="269" y="374"/>
                      <a:pt x="267" y="376"/>
                      <a:pt x="265" y="376"/>
                    </a:cubicBezTo>
                    <a:cubicBezTo>
                      <a:pt x="262" y="377"/>
                      <a:pt x="258" y="376"/>
                      <a:pt x="258" y="376"/>
                    </a:cubicBezTo>
                    <a:cubicBezTo>
                      <a:pt x="254" y="414"/>
                      <a:pt x="254" y="414"/>
                      <a:pt x="254" y="414"/>
                    </a:cubicBezTo>
                    <a:cubicBezTo>
                      <a:pt x="254" y="414"/>
                      <a:pt x="259" y="443"/>
                      <a:pt x="263" y="451"/>
                    </a:cubicBezTo>
                    <a:cubicBezTo>
                      <a:pt x="266" y="459"/>
                      <a:pt x="269" y="485"/>
                      <a:pt x="273" y="492"/>
                    </a:cubicBezTo>
                    <a:cubicBezTo>
                      <a:pt x="277" y="499"/>
                      <a:pt x="282" y="511"/>
                      <a:pt x="283" y="513"/>
                    </a:cubicBezTo>
                    <a:cubicBezTo>
                      <a:pt x="284" y="515"/>
                      <a:pt x="286" y="514"/>
                      <a:pt x="286" y="520"/>
                    </a:cubicBezTo>
                    <a:cubicBezTo>
                      <a:pt x="286" y="525"/>
                      <a:pt x="286" y="534"/>
                      <a:pt x="286" y="537"/>
                    </a:cubicBezTo>
                    <a:cubicBezTo>
                      <a:pt x="286" y="540"/>
                      <a:pt x="287" y="546"/>
                      <a:pt x="284" y="547"/>
                    </a:cubicBezTo>
                    <a:cubicBezTo>
                      <a:pt x="282" y="549"/>
                      <a:pt x="274" y="556"/>
                      <a:pt x="274" y="556"/>
                    </a:cubicBezTo>
                    <a:cubicBezTo>
                      <a:pt x="274" y="556"/>
                      <a:pt x="269" y="556"/>
                      <a:pt x="270" y="562"/>
                    </a:cubicBezTo>
                    <a:cubicBezTo>
                      <a:pt x="271" y="568"/>
                      <a:pt x="276" y="600"/>
                      <a:pt x="279" y="610"/>
                    </a:cubicBezTo>
                    <a:cubicBezTo>
                      <a:pt x="281" y="620"/>
                      <a:pt x="290" y="650"/>
                      <a:pt x="290" y="665"/>
                    </a:cubicBezTo>
                    <a:cubicBezTo>
                      <a:pt x="289" y="681"/>
                      <a:pt x="296" y="720"/>
                      <a:pt x="299" y="736"/>
                    </a:cubicBezTo>
                    <a:cubicBezTo>
                      <a:pt x="301" y="751"/>
                      <a:pt x="305" y="788"/>
                      <a:pt x="307" y="794"/>
                    </a:cubicBezTo>
                    <a:cubicBezTo>
                      <a:pt x="308" y="799"/>
                      <a:pt x="307" y="800"/>
                      <a:pt x="307" y="800"/>
                    </a:cubicBezTo>
                    <a:cubicBezTo>
                      <a:pt x="307" y="800"/>
                      <a:pt x="306" y="809"/>
                      <a:pt x="292" y="811"/>
                    </a:cubicBezTo>
                    <a:cubicBezTo>
                      <a:pt x="278" y="814"/>
                      <a:pt x="263" y="818"/>
                      <a:pt x="263" y="818"/>
                    </a:cubicBezTo>
                    <a:cubicBezTo>
                      <a:pt x="263" y="818"/>
                      <a:pt x="266" y="856"/>
                      <a:pt x="273" y="869"/>
                    </a:cubicBezTo>
                    <a:cubicBezTo>
                      <a:pt x="279" y="883"/>
                      <a:pt x="288" y="907"/>
                      <a:pt x="293" y="914"/>
                    </a:cubicBezTo>
                    <a:cubicBezTo>
                      <a:pt x="298" y="921"/>
                      <a:pt x="305" y="932"/>
                      <a:pt x="305" y="932"/>
                    </a:cubicBezTo>
                    <a:cubicBezTo>
                      <a:pt x="305" y="932"/>
                      <a:pt x="310" y="933"/>
                      <a:pt x="313" y="933"/>
                    </a:cubicBezTo>
                    <a:cubicBezTo>
                      <a:pt x="316" y="933"/>
                      <a:pt x="321" y="934"/>
                      <a:pt x="323" y="935"/>
                    </a:cubicBezTo>
                    <a:cubicBezTo>
                      <a:pt x="325" y="937"/>
                      <a:pt x="329" y="938"/>
                      <a:pt x="329" y="939"/>
                    </a:cubicBezTo>
                    <a:cubicBezTo>
                      <a:pt x="330" y="941"/>
                      <a:pt x="335" y="941"/>
                      <a:pt x="334" y="945"/>
                    </a:cubicBezTo>
                    <a:cubicBezTo>
                      <a:pt x="334" y="948"/>
                      <a:pt x="337" y="955"/>
                      <a:pt x="328" y="959"/>
                    </a:cubicBezTo>
                    <a:cubicBezTo>
                      <a:pt x="319" y="963"/>
                      <a:pt x="308" y="967"/>
                      <a:pt x="299" y="967"/>
                    </a:cubicBezTo>
                    <a:cubicBezTo>
                      <a:pt x="290" y="967"/>
                      <a:pt x="281" y="968"/>
                      <a:pt x="278" y="962"/>
                    </a:cubicBezTo>
                    <a:cubicBezTo>
                      <a:pt x="275" y="955"/>
                      <a:pt x="268" y="945"/>
                      <a:pt x="263" y="940"/>
                    </a:cubicBezTo>
                    <a:cubicBezTo>
                      <a:pt x="258" y="935"/>
                      <a:pt x="254" y="931"/>
                      <a:pt x="249" y="931"/>
                    </a:cubicBezTo>
                    <a:cubicBezTo>
                      <a:pt x="244" y="931"/>
                      <a:pt x="241" y="930"/>
                      <a:pt x="240" y="934"/>
                    </a:cubicBezTo>
                    <a:cubicBezTo>
                      <a:pt x="239" y="937"/>
                      <a:pt x="238" y="965"/>
                      <a:pt x="238" y="965"/>
                    </a:cubicBezTo>
                    <a:cubicBezTo>
                      <a:pt x="238" y="965"/>
                      <a:pt x="237" y="966"/>
                      <a:pt x="233" y="966"/>
                    </a:cubicBezTo>
                    <a:cubicBezTo>
                      <a:pt x="228" y="966"/>
                      <a:pt x="229" y="961"/>
                      <a:pt x="229" y="961"/>
                    </a:cubicBezTo>
                    <a:cubicBezTo>
                      <a:pt x="229" y="961"/>
                      <a:pt x="231" y="938"/>
                      <a:pt x="229" y="935"/>
                    </a:cubicBezTo>
                    <a:cubicBezTo>
                      <a:pt x="227" y="932"/>
                      <a:pt x="217" y="918"/>
                      <a:pt x="217" y="916"/>
                    </a:cubicBezTo>
                    <a:cubicBezTo>
                      <a:pt x="216" y="914"/>
                      <a:pt x="214" y="910"/>
                      <a:pt x="216" y="904"/>
                    </a:cubicBezTo>
                    <a:cubicBezTo>
                      <a:pt x="219" y="899"/>
                      <a:pt x="225" y="889"/>
                      <a:pt x="227" y="887"/>
                    </a:cubicBezTo>
                    <a:cubicBezTo>
                      <a:pt x="230" y="885"/>
                      <a:pt x="231" y="885"/>
                      <a:pt x="231" y="885"/>
                    </a:cubicBezTo>
                    <a:cubicBezTo>
                      <a:pt x="231" y="879"/>
                      <a:pt x="231" y="879"/>
                      <a:pt x="231" y="879"/>
                    </a:cubicBezTo>
                    <a:cubicBezTo>
                      <a:pt x="206" y="828"/>
                      <a:pt x="206" y="828"/>
                      <a:pt x="206" y="828"/>
                    </a:cubicBezTo>
                    <a:cubicBezTo>
                      <a:pt x="206" y="828"/>
                      <a:pt x="199" y="828"/>
                      <a:pt x="188" y="826"/>
                    </a:cubicBezTo>
                    <a:cubicBezTo>
                      <a:pt x="177" y="823"/>
                      <a:pt x="165" y="821"/>
                      <a:pt x="158" y="822"/>
                    </a:cubicBezTo>
                    <a:cubicBezTo>
                      <a:pt x="151" y="823"/>
                      <a:pt x="147" y="824"/>
                      <a:pt x="147" y="824"/>
                    </a:cubicBezTo>
                    <a:cubicBezTo>
                      <a:pt x="147" y="824"/>
                      <a:pt x="143" y="857"/>
                      <a:pt x="142" y="866"/>
                    </a:cubicBezTo>
                    <a:cubicBezTo>
                      <a:pt x="142" y="876"/>
                      <a:pt x="141" y="911"/>
                      <a:pt x="141" y="915"/>
                    </a:cubicBezTo>
                    <a:cubicBezTo>
                      <a:pt x="141" y="919"/>
                      <a:pt x="149" y="934"/>
                      <a:pt x="149" y="939"/>
                    </a:cubicBezTo>
                    <a:cubicBezTo>
                      <a:pt x="149" y="944"/>
                      <a:pt x="151" y="946"/>
                      <a:pt x="152" y="9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3" name="Freeform 78"/>
              <p:cNvSpPr>
                <a:spLocks/>
              </p:cNvSpPr>
              <p:nvPr/>
            </p:nvSpPr>
            <p:spPr bwMode="gray">
              <a:xfrm>
                <a:off x="7319963" y="8283575"/>
                <a:ext cx="682625" cy="482600"/>
              </a:xfrm>
              <a:custGeom>
                <a:avLst/>
                <a:gdLst>
                  <a:gd name="T0" fmla="*/ 180 w 182"/>
                  <a:gd name="T1" fmla="*/ 19 h 129"/>
                  <a:gd name="T2" fmla="*/ 18 w 182"/>
                  <a:gd name="T3" fmla="*/ 0 h 129"/>
                  <a:gd name="T4" fmla="*/ 17 w 182"/>
                  <a:gd name="T5" fmla="*/ 5 h 129"/>
                  <a:gd name="T6" fmla="*/ 0 w 182"/>
                  <a:gd name="T7" fmla="*/ 120 h 129"/>
                  <a:gd name="T8" fmla="*/ 8 w 182"/>
                  <a:gd name="T9" fmla="*/ 120 h 129"/>
                  <a:gd name="T10" fmla="*/ 41 w 182"/>
                  <a:gd name="T11" fmla="*/ 127 h 129"/>
                  <a:gd name="T12" fmla="*/ 85 w 182"/>
                  <a:gd name="T13" fmla="*/ 128 h 129"/>
                  <a:gd name="T14" fmla="*/ 115 w 182"/>
                  <a:gd name="T15" fmla="*/ 120 h 129"/>
                  <a:gd name="T16" fmla="*/ 120 w 182"/>
                  <a:gd name="T17" fmla="*/ 110 h 129"/>
                  <a:gd name="T18" fmla="*/ 128 w 182"/>
                  <a:gd name="T19" fmla="*/ 103 h 129"/>
                  <a:gd name="T20" fmla="*/ 137 w 182"/>
                  <a:gd name="T21" fmla="*/ 97 h 129"/>
                  <a:gd name="T22" fmla="*/ 147 w 182"/>
                  <a:gd name="T23" fmla="*/ 90 h 129"/>
                  <a:gd name="T24" fmla="*/ 157 w 182"/>
                  <a:gd name="T25" fmla="*/ 79 h 129"/>
                  <a:gd name="T26" fmla="*/ 166 w 182"/>
                  <a:gd name="T27" fmla="*/ 79 h 129"/>
                  <a:gd name="T28" fmla="*/ 166 w 182"/>
                  <a:gd name="T29" fmla="*/ 87 h 129"/>
                  <a:gd name="T30" fmla="*/ 156 w 182"/>
                  <a:gd name="T31" fmla="*/ 97 h 129"/>
                  <a:gd name="T32" fmla="*/ 149 w 182"/>
                  <a:gd name="T33" fmla="*/ 104 h 129"/>
                  <a:gd name="T34" fmla="*/ 155 w 182"/>
                  <a:gd name="T35" fmla="*/ 108 h 129"/>
                  <a:gd name="T36" fmla="*/ 163 w 182"/>
                  <a:gd name="T37" fmla="*/ 105 h 129"/>
                  <a:gd name="T38" fmla="*/ 165 w 182"/>
                  <a:gd name="T39" fmla="*/ 97 h 129"/>
                  <a:gd name="T40" fmla="*/ 182 w 182"/>
                  <a:gd name="T41" fmla="*/ 25 h 129"/>
                  <a:gd name="T42" fmla="*/ 180 w 182"/>
                  <a:gd name="T43" fmla="*/ 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2" h="129">
                    <a:moveTo>
                      <a:pt x="180" y="19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3" y="120"/>
                      <a:pt x="8" y="120"/>
                    </a:cubicBezTo>
                    <a:cubicBezTo>
                      <a:pt x="14" y="120"/>
                      <a:pt x="36" y="125"/>
                      <a:pt x="41" y="127"/>
                    </a:cubicBezTo>
                    <a:cubicBezTo>
                      <a:pt x="46" y="129"/>
                      <a:pt x="71" y="128"/>
                      <a:pt x="85" y="128"/>
                    </a:cubicBezTo>
                    <a:cubicBezTo>
                      <a:pt x="98" y="128"/>
                      <a:pt x="110" y="123"/>
                      <a:pt x="115" y="120"/>
                    </a:cubicBezTo>
                    <a:cubicBezTo>
                      <a:pt x="120" y="117"/>
                      <a:pt x="119" y="113"/>
                      <a:pt x="120" y="110"/>
                    </a:cubicBezTo>
                    <a:cubicBezTo>
                      <a:pt x="121" y="107"/>
                      <a:pt x="126" y="104"/>
                      <a:pt x="128" y="103"/>
                    </a:cubicBezTo>
                    <a:cubicBezTo>
                      <a:pt x="130" y="102"/>
                      <a:pt x="134" y="98"/>
                      <a:pt x="137" y="97"/>
                    </a:cubicBezTo>
                    <a:cubicBezTo>
                      <a:pt x="141" y="95"/>
                      <a:pt x="145" y="92"/>
                      <a:pt x="147" y="90"/>
                    </a:cubicBezTo>
                    <a:cubicBezTo>
                      <a:pt x="150" y="88"/>
                      <a:pt x="152" y="82"/>
                      <a:pt x="157" y="79"/>
                    </a:cubicBezTo>
                    <a:cubicBezTo>
                      <a:pt x="161" y="76"/>
                      <a:pt x="164" y="77"/>
                      <a:pt x="166" y="79"/>
                    </a:cubicBezTo>
                    <a:cubicBezTo>
                      <a:pt x="168" y="80"/>
                      <a:pt x="166" y="85"/>
                      <a:pt x="166" y="87"/>
                    </a:cubicBezTo>
                    <a:cubicBezTo>
                      <a:pt x="165" y="90"/>
                      <a:pt x="157" y="95"/>
                      <a:pt x="156" y="97"/>
                    </a:cubicBezTo>
                    <a:cubicBezTo>
                      <a:pt x="154" y="98"/>
                      <a:pt x="149" y="104"/>
                      <a:pt x="149" y="104"/>
                    </a:cubicBezTo>
                    <a:cubicBezTo>
                      <a:pt x="149" y="104"/>
                      <a:pt x="151" y="107"/>
                      <a:pt x="155" y="108"/>
                    </a:cubicBezTo>
                    <a:cubicBezTo>
                      <a:pt x="159" y="110"/>
                      <a:pt x="162" y="107"/>
                      <a:pt x="163" y="105"/>
                    </a:cubicBezTo>
                    <a:cubicBezTo>
                      <a:pt x="165" y="103"/>
                      <a:pt x="165" y="97"/>
                      <a:pt x="165" y="97"/>
                    </a:cubicBezTo>
                    <a:cubicBezTo>
                      <a:pt x="165" y="97"/>
                      <a:pt x="182" y="28"/>
                      <a:pt x="182" y="25"/>
                    </a:cubicBezTo>
                    <a:cubicBezTo>
                      <a:pt x="182" y="23"/>
                      <a:pt x="180" y="19"/>
                      <a:pt x="180" y="1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4" name="Freeform 79"/>
              <p:cNvSpPr>
                <a:spLocks/>
              </p:cNvSpPr>
              <p:nvPr/>
            </p:nvSpPr>
            <p:spPr bwMode="gray">
              <a:xfrm>
                <a:off x="7500938" y="8842375"/>
                <a:ext cx="393700" cy="134938"/>
              </a:xfrm>
              <a:custGeom>
                <a:avLst/>
                <a:gdLst>
                  <a:gd name="T0" fmla="*/ 92 w 105"/>
                  <a:gd name="T1" fmla="*/ 1 h 36"/>
                  <a:gd name="T2" fmla="*/ 74 w 105"/>
                  <a:gd name="T3" fmla="*/ 2 h 36"/>
                  <a:gd name="T4" fmla="*/ 65 w 105"/>
                  <a:gd name="T5" fmla="*/ 5 h 36"/>
                  <a:gd name="T6" fmla="*/ 53 w 105"/>
                  <a:gd name="T7" fmla="*/ 7 h 36"/>
                  <a:gd name="T8" fmla="*/ 2 w 105"/>
                  <a:gd name="T9" fmla="*/ 22 h 36"/>
                  <a:gd name="T10" fmla="*/ 0 w 105"/>
                  <a:gd name="T11" fmla="*/ 23 h 36"/>
                  <a:gd name="T12" fmla="*/ 102 w 105"/>
                  <a:gd name="T13" fmla="*/ 36 h 36"/>
                  <a:gd name="T14" fmla="*/ 105 w 105"/>
                  <a:gd name="T15" fmla="*/ 1 h 36"/>
                  <a:gd name="T16" fmla="*/ 92 w 105"/>
                  <a:gd name="T17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36">
                    <a:moveTo>
                      <a:pt x="92" y="1"/>
                    </a:moveTo>
                    <a:cubicBezTo>
                      <a:pt x="89" y="1"/>
                      <a:pt x="76" y="1"/>
                      <a:pt x="74" y="2"/>
                    </a:cubicBezTo>
                    <a:cubicBezTo>
                      <a:pt x="72" y="3"/>
                      <a:pt x="69" y="4"/>
                      <a:pt x="65" y="5"/>
                    </a:cubicBezTo>
                    <a:cubicBezTo>
                      <a:pt x="61" y="5"/>
                      <a:pt x="59" y="6"/>
                      <a:pt x="53" y="7"/>
                    </a:cubicBezTo>
                    <a:cubicBezTo>
                      <a:pt x="47" y="9"/>
                      <a:pt x="13" y="19"/>
                      <a:pt x="2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5" y="1"/>
                      <a:pt x="95" y="0"/>
                      <a:pt x="92" y="1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901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54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 bwMode="gray">
          <a:xfrm>
            <a:off x="949880" y="932849"/>
            <a:ext cx="3126424" cy="2352685"/>
            <a:chOff x="12365038" y="441326"/>
            <a:chExt cx="2681288" cy="2017713"/>
          </a:xfrm>
        </p:grpSpPr>
        <p:grpSp>
          <p:nvGrpSpPr>
            <p:cNvPr id="85" name="Group 84"/>
            <p:cNvGrpSpPr/>
            <p:nvPr/>
          </p:nvGrpSpPr>
          <p:grpSpPr bwMode="gray">
            <a:xfrm>
              <a:off x="14611351" y="703263"/>
              <a:ext cx="434975" cy="1546225"/>
              <a:chOff x="14611351" y="703263"/>
              <a:chExt cx="434975" cy="1546225"/>
            </a:xfrm>
          </p:grpSpPr>
          <p:sp>
            <p:nvSpPr>
              <p:cNvPr id="6" name="Freeform 7"/>
              <p:cNvSpPr>
                <a:spLocks/>
              </p:cNvSpPr>
              <p:nvPr/>
            </p:nvSpPr>
            <p:spPr bwMode="gray">
              <a:xfrm>
                <a:off x="14611351" y="703263"/>
                <a:ext cx="434975" cy="1546225"/>
              </a:xfrm>
              <a:custGeom>
                <a:avLst/>
                <a:gdLst>
                  <a:gd name="T0" fmla="*/ 106 w 116"/>
                  <a:gd name="T1" fmla="*/ 142 h 412"/>
                  <a:gd name="T2" fmla="*/ 114 w 116"/>
                  <a:gd name="T3" fmla="*/ 124 h 412"/>
                  <a:gd name="T4" fmla="*/ 88 w 116"/>
                  <a:gd name="T5" fmla="*/ 74 h 412"/>
                  <a:gd name="T6" fmla="*/ 61 w 116"/>
                  <a:gd name="T7" fmla="*/ 64 h 412"/>
                  <a:gd name="T8" fmla="*/ 67 w 116"/>
                  <a:gd name="T9" fmla="*/ 56 h 412"/>
                  <a:gd name="T10" fmla="*/ 70 w 116"/>
                  <a:gd name="T11" fmla="*/ 44 h 412"/>
                  <a:gd name="T12" fmla="*/ 70 w 116"/>
                  <a:gd name="T13" fmla="*/ 33 h 412"/>
                  <a:gd name="T14" fmla="*/ 69 w 116"/>
                  <a:gd name="T15" fmla="*/ 20 h 412"/>
                  <a:gd name="T16" fmla="*/ 71 w 116"/>
                  <a:gd name="T17" fmla="*/ 12 h 412"/>
                  <a:gd name="T18" fmla="*/ 37 w 116"/>
                  <a:gd name="T19" fmla="*/ 9 h 412"/>
                  <a:gd name="T20" fmla="*/ 33 w 116"/>
                  <a:gd name="T21" fmla="*/ 42 h 412"/>
                  <a:gd name="T22" fmla="*/ 35 w 116"/>
                  <a:gd name="T23" fmla="*/ 50 h 412"/>
                  <a:gd name="T24" fmla="*/ 33 w 116"/>
                  <a:gd name="T25" fmla="*/ 53 h 412"/>
                  <a:gd name="T26" fmla="*/ 26 w 116"/>
                  <a:gd name="T27" fmla="*/ 61 h 412"/>
                  <a:gd name="T28" fmla="*/ 6 w 116"/>
                  <a:gd name="T29" fmla="*/ 70 h 412"/>
                  <a:gd name="T30" fmla="*/ 3 w 116"/>
                  <a:gd name="T31" fmla="*/ 108 h 412"/>
                  <a:gd name="T32" fmla="*/ 13 w 116"/>
                  <a:gd name="T33" fmla="*/ 133 h 412"/>
                  <a:gd name="T34" fmla="*/ 19 w 116"/>
                  <a:gd name="T35" fmla="*/ 155 h 412"/>
                  <a:gd name="T36" fmla="*/ 15 w 116"/>
                  <a:gd name="T37" fmla="*/ 201 h 412"/>
                  <a:gd name="T38" fmla="*/ 21 w 116"/>
                  <a:gd name="T39" fmla="*/ 223 h 412"/>
                  <a:gd name="T40" fmla="*/ 16 w 116"/>
                  <a:gd name="T41" fmla="*/ 293 h 412"/>
                  <a:gd name="T42" fmla="*/ 13 w 116"/>
                  <a:gd name="T43" fmla="*/ 387 h 412"/>
                  <a:gd name="T44" fmla="*/ 15 w 116"/>
                  <a:gd name="T45" fmla="*/ 395 h 412"/>
                  <a:gd name="T46" fmla="*/ 14 w 116"/>
                  <a:gd name="T47" fmla="*/ 409 h 412"/>
                  <a:gd name="T48" fmla="*/ 35 w 116"/>
                  <a:gd name="T49" fmla="*/ 401 h 412"/>
                  <a:gd name="T50" fmla="*/ 32 w 116"/>
                  <a:gd name="T51" fmla="*/ 389 h 412"/>
                  <a:gd name="T52" fmla="*/ 41 w 116"/>
                  <a:gd name="T53" fmla="*/ 355 h 412"/>
                  <a:gd name="T54" fmla="*/ 54 w 116"/>
                  <a:gd name="T55" fmla="*/ 262 h 412"/>
                  <a:gd name="T56" fmla="*/ 55 w 116"/>
                  <a:gd name="T57" fmla="*/ 294 h 412"/>
                  <a:gd name="T58" fmla="*/ 54 w 116"/>
                  <a:gd name="T59" fmla="*/ 304 h 412"/>
                  <a:gd name="T60" fmla="*/ 55 w 116"/>
                  <a:gd name="T61" fmla="*/ 383 h 412"/>
                  <a:gd name="T62" fmla="*/ 57 w 116"/>
                  <a:gd name="T63" fmla="*/ 388 h 412"/>
                  <a:gd name="T64" fmla="*/ 74 w 116"/>
                  <a:gd name="T65" fmla="*/ 395 h 412"/>
                  <a:gd name="T66" fmla="*/ 84 w 116"/>
                  <a:gd name="T67" fmla="*/ 396 h 412"/>
                  <a:gd name="T68" fmla="*/ 115 w 116"/>
                  <a:gd name="T69" fmla="*/ 393 h 412"/>
                  <a:gd name="T70" fmla="*/ 104 w 116"/>
                  <a:gd name="T71" fmla="*/ 388 h 412"/>
                  <a:gd name="T72" fmla="*/ 88 w 116"/>
                  <a:gd name="T73" fmla="*/ 364 h 412"/>
                  <a:gd name="T74" fmla="*/ 89 w 116"/>
                  <a:gd name="T75" fmla="*/ 355 h 412"/>
                  <a:gd name="T76" fmla="*/ 90 w 116"/>
                  <a:gd name="T77" fmla="*/ 275 h 412"/>
                  <a:gd name="T78" fmla="*/ 102 w 116"/>
                  <a:gd name="T79" fmla="*/ 218 h 412"/>
                  <a:gd name="T80" fmla="*/ 95 w 116"/>
                  <a:gd name="T81" fmla="*/ 172 h 412"/>
                  <a:gd name="T82" fmla="*/ 87 w 116"/>
                  <a:gd name="T83" fmla="*/ 149 h 412"/>
                  <a:gd name="T84" fmla="*/ 93 w 116"/>
                  <a:gd name="T85" fmla="*/ 149 h 412"/>
                  <a:gd name="T86" fmla="*/ 95 w 116"/>
                  <a:gd name="T87" fmla="*/ 145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6" h="412">
                    <a:moveTo>
                      <a:pt x="93" y="140"/>
                    </a:moveTo>
                    <a:cubicBezTo>
                      <a:pt x="93" y="140"/>
                      <a:pt x="104" y="142"/>
                      <a:pt x="106" y="142"/>
                    </a:cubicBezTo>
                    <a:cubicBezTo>
                      <a:pt x="108" y="142"/>
                      <a:pt x="111" y="140"/>
                      <a:pt x="113" y="134"/>
                    </a:cubicBezTo>
                    <a:cubicBezTo>
                      <a:pt x="115" y="127"/>
                      <a:pt x="116" y="126"/>
                      <a:pt x="114" y="124"/>
                    </a:cubicBezTo>
                    <a:cubicBezTo>
                      <a:pt x="112" y="121"/>
                      <a:pt x="106" y="109"/>
                      <a:pt x="101" y="104"/>
                    </a:cubicBezTo>
                    <a:cubicBezTo>
                      <a:pt x="97" y="99"/>
                      <a:pt x="92" y="80"/>
                      <a:pt x="88" y="74"/>
                    </a:cubicBezTo>
                    <a:cubicBezTo>
                      <a:pt x="85" y="69"/>
                      <a:pt x="82" y="71"/>
                      <a:pt x="77" y="70"/>
                    </a:cubicBezTo>
                    <a:cubicBezTo>
                      <a:pt x="72" y="69"/>
                      <a:pt x="63" y="66"/>
                      <a:pt x="61" y="64"/>
                    </a:cubicBezTo>
                    <a:cubicBezTo>
                      <a:pt x="59" y="62"/>
                      <a:pt x="59" y="58"/>
                      <a:pt x="59" y="58"/>
                    </a:cubicBezTo>
                    <a:cubicBezTo>
                      <a:pt x="59" y="58"/>
                      <a:pt x="65" y="57"/>
                      <a:pt x="67" y="56"/>
                    </a:cubicBezTo>
                    <a:cubicBezTo>
                      <a:pt x="69" y="55"/>
                      <a:pt x="69" y="50"/>
                      <a:pt x="69" y="49"/>
                    </a:cubicBezTo>
                    <a:cubicBezTo>
                      <a:pt x="69" y="48"/>
                      <a:pt x="70" y="46"/>
                      <a:pt x="70" y="44"/>
                    </a:cubicBezTo>
                    <a:cubicBezTo>
                      <a:pt x="70" y="41"/>
                      <a:pt x="72" y="41"/>
                      <a:pt x="71" y="36"/>
                    </a:cubicBezTo>
                    <a:cubicBezTo>
                      <a:pt x="70" y="34"/>
                      <a:pt x="70" y="34"/>
                      <a:pt x="70" y="33"/>
                    </a:cubicBezTo>
                    <a:cubicBezTo>
                      <a:pt x="70" y="31"/>
                      <a:pt x="73" y="30"/>
                      <a:pt x="72" y="28"/>
                    </a:cubicBezTo>
                    <a:cubicBezTo>
                      <a:pt x="72" y="27"/>
                      <a:pt x="71" y="23"/>
                      <a:pt x="69" y="20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8"/>
                      <a:pt x="73" y="15"/>
                      <a:pt x="71" y="12"/>
                    </a:cubicBezTo>
                    <a:cubicBezTo>
                      <a:pt x="69" y="8"/>
                      <a:pt x="60" y="0"/>
                      <a:pt x="48" y="1"/>
                    </a:cubicBezTo>
                    <a:cubicBezTo>
                      <a:pt x="36" y="3"/>
                      <a:pt x="37" y="9"/>
                      <a:pt x="37" y="9"/>
                    </a:cubicBezTo>
                    <a:cubicBezTo>
                      <a:pt x="37" y="9"/>
                      <a:pt x="32" y="8"/>
                      <a:pt x="29" y="14"/>
                    </a:cubicBezTo>
                    <a:cubicBezTo>
                      <a:pt x="27" y="19"/>
                      <a:pt x="32" y="39"/>
                      <a:pt x="33" y="42"/>
                    </a:cubicBezTo>
                    <a:cubicBezTo>
                      <a:pt x="34" y="45"/>
                      <a:pt x="37" y="47"/>
                      <a:pt x="37" y="4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27" y="60"/>
                      <a:pt x="26" y="61"/>
                    </a:cubicBezTo>
                    <a:cubicBezTo>
                      <a:pt x="25" y="62"/>
                      <a:pt x="19" y="65"/>
                      <a:pt x="16" y="66"/>
                    </a:cubicBezTo>
                    <a:cubicBezTo>
                      <a:pt x="13" y="67"/>
                      <a:pt x="11" y="68"/>
                      <a:pt x="6" y="70"/>
                    </a:cubicBezTo>
                    <a:cubicBezTo>
                      <a:pt x="1" y="71"/>
                      <a:pt x="0" y="77"/>
                      <a:pt x="0" y="82"/>
                    </a:cubicBezTo>
                    <a:cubicBezTo>
                      <a:pt x="0" y="86"/>
                      <a:pt x="1" y="101"/>
                      <a:pt x="3" y="108"/>
                    </a:cubicBezTo>
                    <a:cubicBezTo>
                      <a:pt x="4" y="114"/>
                      <a:pt x="12" y="128"/>
                      <a:pt x="14" y="130"/>
                    </a:cubicBezTo>
                    <a:cubicBezTo>
                      <a:pt x="14" y="130"/>
                      <a:pt x="13" y="131"/>
                      <a:pt x="13" y="133"/>
                    </a:cubicBezTo>
                    <a:cubicBezTo>
                      <a:pt x="14" y="136"/>
                      <a:pt x="17" y="139"/>
                      <a:pt x="17" y="139"/>
                    </a:cubicBezTo>
                    <a:cubicBezTo>
                      <a:pt x="19" y="155"/>
                      <a:pt x="19" y="155"/>
                      <a:pt x="19" y="155"/>
                    </a:cubicBezTo>
                    <a:cubicBezTo>
                      <a:pt x="19" y="155"/>
                      <a:pt x="18" y="161"/>
                      <a:pt x="16" y="166"/>
                    </a:cubicBezTo>
                    <a:cubicBezTo>
                      <a:pt x="16" y="166"/>
                      <a:pt x="16" y="193"/>
                      <a:pt x="15" y="201"/>
                    </a:cubicBezTo>
                    <a:cubicBezTo>
                      <a:pt x="15" y="208"/>
                      <a:pt x="14" y="222"/>
                      <a:pt x="14" y="222"/>
                    </a:cubicBezTo>
                    <a:cubicBezTo>
                      <a:pt x="14" y="222"/>
                      <a:pt x="21" y="220"/>
                      <a:pt x="21" y="223"/>
                    </a:cubicBezTo>
                    <a:cubicBezTo>
                      <a:pt x="21" y="223"/>
                      <a:pt x="24" y="267"/>
                      <a:pt x="22" y="277"/>
                    </a:cubicBezTo>
                    <a:cubicBezTo>
                      <a:pt x="20" y="287"/>
                      <a:pt x="17" y="289"/>
                      <a:pt x="16" y="293"/>
                    </a:cubicBezTo>
                    <a:cubicBezTo>
                      <a:pt x="15" y="298"/>
                      <a:pt x="14" y="361"/>
                      <a:pt x="14" y="371"/>
                    </a:cubicBezTo>
                    <a:cubicBezTo>
                      <a:pt x="13" y="380"/>
                      <a:pt x="13" y="387"/>
                      <a:pt x="13" y="387"/>
                    </a:cubicBezTo>
                    <a:cubicBezTo>
                      <a:pt x="16" y="388"/>
                      <a:pt x="16" y="388"/>
                      <a:pt x="16" y="388"/>
                    </a:cubicBezTo>
                    <a:cubicBezTo>
                      <a:pt x="16" y="388"/>
                      <a:pt x="16" y="392"/>
                      <a:pt x="15" y="395"/>
                    </a:cubicBezTo>
                    <a:cubicBezTo>
                      <a:pt x="14" y="398"/>
                      <a:pt x="14" y="401"/>
                      <a:pt x="14" y="403"/>
                    </a:cubicBezTo>
                    <a:cubicBezTo>
                      <a:pt x="14" y="405"/>
                      <a:pt x="14" y="409"/>
                      <a:pt x="14" y="409"/>
                    </a:cubicBezTo>
                    <a:cubicBezTo>
                      <a:pt x="14" y="409"/>
                      <a:pt x="25" y="412"/>
                      <a:pt x="34" y="410"/>
                    </a:cubicBezTo>
                    <a:cubicBezTo>
                      <a:pt x="34" y="410"/>
                      <a:pt x="35" y="405"/>
                      <a:pt x="35" y="401"/>
                    </a:cubicBezTo>
                    <a:cubicBezTo>
                      <a:pt x="35" y="397"/>
                      <a:pt x="35" y="396"/>
                      <a:pt x="34" y="394"/>
                    </a:cubicBezTo>
                    <a:cubicBezTo>
                      <a:pt x="32" y="392"/>
                      <a:pt x="32" y="389"/>
                      <a:pt x="32" y="389"/>
                    </a:cubicBezTo>
                    <a:cubicBezTo>
                      <a:pt x="38" y="389"/>
                      <a:pt x="38" y="389"/>
                      <a:pt x="38" y="389"/>
                    </a:cubicBezTo>
                    <a:cubicBezTo>
                      <a:pt x="41" y="355"/>
                      <a:pt x="41" y="355"/>
                      <a:pt x="41" y="355"/>
                    </a:cubicBezTo>
                    <a:cubicBezTo>
                      <a:pt x="41" y="355"/>
                      <a:pt x="46" y="318"/>
                      <a:pt x="47" y="312"/>
                    </a:cubicBezTo>
                    <a:cubicBezTo>
                      <a:pt x="47" y="306"/>
                      <a:pt x="54" y="265"/>
                      <a:pt x="54" y="262"/>
                    </a:cubicBezTo>
                    <a:cubicBezTo>
                      <a:pt x="54" y="259"/>
                      <a:pt x="55" y="260"/>
                      <a:pt x="55" y="261"/>
                    </a:cubicBezTo>
                    <a:cubicBezTo>
                      <a:pt x="56" y="262"/>
                      <a:pt x="53" y="292"/>
                      <a:pt x="55" y="294"/>
                    </a:cubicBezTo>
                    <a:cubicBezTo>
                      <a:pt x="57" y="297"/>
                      <a:pt x="56" y="297"/>
                      <a:pt x="56" y="298"/>
                    </a:cubicBezTo>
                    <a:cubicBezTo>
                      <a:pt x="56" y="298"/>
                      <a:pt x="54" y="301"/>
                      <a:pt x="54" y="304"/>
                    </a:cubicBezTo>
                    <a:cubicBezTo>
                      <a:pt x="54" y="307"/>
                      <a:pt x="56" y="348"/>
                      <a:pt x="56" y="356"/>
                    </a:cubicBezTo>
                    <a:cubicBezTo>
                      <a:pt x="55" y="364"/>
                      <a:pt x="56" y="380"/>
                      <a:pt x="55" y="383"/>
                    </a:cubicBezTo>
                    <a:cubicBezTo>
                      <a:pt x="54" y="385"/>
                      <a:pt x="56" y="387"/>
                      <a:pt x="56" y="387"/>
                    </a:cubicBezTo>
                    <a:cubicBezTo>
                      <a:pt x="57" y="388"/>
                      <a:pt x="57" y="388"/>
                      <a:pt x="57" y="388"/>
                    </a:cubicBezTo>
                    <a:cubicBezTo>
                      <a:pt x="56" y="395"/>
                      <a:pt x="56" y="395"/>
                      <a:pt x="56" y="395"/>
                    </a:cubicBezTo>
                    <a:cubicBezTo>
                      <a:pt x="74" y="395"/>
                      <a:pt x="74" y="395"/>
                      <a:pt x="74" y="395"/>
                    </a:cubicBezTo>
                    <a:cubicBezTo>
                      <a:pt x="74" y="395"/>
                      <a:pt x="74" y="394"/>
                      <a:pt x="77" y="393"/>
                    </a:cubicBezTo>
                    <a:cubicBezTo>
                      <a:pt x="80" y="393"/>
                      <a:pt x="80" y="395"/>
                      <a:pt x="84" y="396"/>
                    </a:cubicBezTo>
                    <a:cubicBezTo>
                      <a:pt x="88" y="396"/>
                      <a:pt x="99" y="397"/>
                      <a:pt x="105" y="396"/>
                    </a:cubicBezTo>
                    <a:cubicBezTo>
                      <a:pt x="111" y="395"/>
                      <a:pt x="115" y="393"/>
                      <a:pt x="115" y="393"/>
                    </a:cubicBezTo>
                    <a:cubicBezTo>
                      <a:pt x="115" y="393"/>
                      <a:pt x="115" y="392"/>
                      <a:pt x="114" y="391"/>
                    </a:cubicBezTo>
                    <a:cubicBezTo>
                      <a:pt x="113" y="390"/>
                      <a:pt x="110" y="387"/>
                      <a:pt x="104" y="388"/>
                    </a:cubicBezTo>
                    <a:cubicBezTo>
                      <a:pt x="98" y="389"/>
                      <a:pt x="89" y="384"/>
                      <a:pt x="89" y="382"/>
                    </a:cubicBezTo>
                    <a:cubicBezTo>
                      <a:pt x="89" y="379"/>
                      <a:pt x="89" y="366"/>
                      <a:pt x="88" y="364"/>
                    </a:cubicBezTo>
                    <a:cubicBezTo>
                      <a:pt x="87" y="362"/>
                      <a:pt x="86" y="362"/>
                      <a:pt x="86" y="359"/>
                    </a:cubicBezTo>
                    <a:cubicBezTo>
                      <a:pt x="86" y="356"/>
                      <a:pt x="89" y="356"/>
                      <a:pt x="89" y="355"/>
                    </a:cubicBezTo>
                    <a:cubicBezTo>
                      <a:pt x="89" y="354"/>
                      <a:pt x="89" y="316"/>
                      <a:pt x="88" y="312"/>
                    </a:cubicBezTo>
                    <a:cubicBezTo>
                      <a:pt x="87" y="308"/>
                      <a:pt x="89" y="282"/>
                      <a:pt x="90" y="275"/>
                    </a:cubicBezTo>
                    <a:cubicBezTo>
                      <a:pt x="91" y="268"/>
                      <a:pt x="94" y="226"/>
                      <a:pt x="94" y="222"/>
                    </a:cubicBezTo>
                    <a:cubicBezTo>
                      <a:pt x="102" y="218"/>
                      <a:pt x="102" y="218"/>
                      <a:pt x="102" y="218"/>
                    </a:cubicBezTo>
                    <a:cubicBezTo>
                      <a:pt x="102" y="218"/>
                      <a:pt x="94" y="175"/>
                      <a:pt x="92" y="172"/>
                    </a:cubicBezTo>
                    <a:cubicBezTo>
                      <a:pt x="95" y="172"/>
                      <a:pt x="95" y="172"/>
                      <a:pt x="95" y="172"/>
                    </a:cubicBezTo>
                    <a:cubicBezTo>
                      <a:pt x="95" y="172"/>
                      <a:pt x="93" y="168"/>
                      <a:pt x="90" y="164"/>
                    </a:cubicBezTo>
                    <a:cubicBezTo>
                      <a:pt x="87" y="159"/>
                      <a:pt x="87" y="149"/>
                      <a:pt x="87" y="149"/>
                    </a:cubicBezTo>
                    <a:cubicBezTo>
                      <a:pt x="87" y="149"/>
                      <a:pt x="88" y="148"/>
                      <a:pt x="90" y="149"/>
                    </a:cubicBezTo>
                    <a:cubicBezTo>
                      <a:pt x="92" y="149"/>
                      <a:pt x="92" y="151"/>
                      <a:pt x="93" y="149"/>
                    </a:cubicBezTo>
                    <a:cubicBezTo>
                      <a:pt x="95" y="146"/>
                      <a:pt x="93" y="145"/>
                      <a:pt x="93" y="145"/>
                    </a:cubicBezTo>
                    <a:cubicBezTo>
                      <a:pt x="93" y="145"/>
                      <a:pt x="95" y="146"/>
                      <a:pt x="95" y="145"/>
                    </a:cubicBezTo>
                    <a:cubicBezTo>
                      <a:pt x="95" y="145"/>
                      <a:pt x="95" y="142"/>
                      <a:pt x="93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/>
            </p:nvSpPr>
            <p:spPr bwMode="gray">
              <a:xfrm>
                <a:off x="14859001" y="1104901"/>
                <a:ext cx="52388" cy="71438"/>
              </a:xfrm>
              <a:custGeom>
                <a:avLst/>
                <a:gdLst>
                  <a:gd name="T0" fmla="*/ 11 w 14"/>
                  <a:gd name="T1" fmla="*/ 7 h 19"/>
                  <a:gd name="T2" fmla="*/ 2 w 14"/>
                  <a:gd name="T3" fmla="*/ 1 h 19"/>
                  <a:gd name="T4" fmla="*/ 5 w 14"/>
                  <a:gd name="T5" fmla="*/ 10 h 19"/>
                  <a:gd name="T6" fmla="*/ 0 w 14"/>
                  <a:gd name="T7" fmla="*/ 14 h 19"/>
                  <a:gd name="T8" fmla="*/ 9 w 14"/>
                  <a:gd name="T9" fmla="*/ 18 h 19"/>
                  <a:gd name="T10" fmla="*/ 11 w 14"/>
                  <a:gd name="T11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9">
                    <a:moveTo>
                      <a:pt x="11" y="7"/>
                    </a:moveTo>
                    <a:cubicBezTo>
                      <a:pt x="8" y="3"/>
                      <a:pt x="5" y="0"/>
                      <a:pt x="2" y="1"/>
                    </a:cubicBezTo>
                    <a:cubicBezTo>
                      <a:pt x="2" y="1"/>
                      <a:pt x="6" y="6"/>
                      <a:pt x="5" y="10"/>
                    </a:cubicBezTo>
                    <a:cubicBezTo>
                      <a:pt x="3" y="14"/>
                      <a:pt x="0" y="14"/>
                      <a:pt x="0" y="14"/>
                    </a:cubicBezTo>
                    <a:cubicBezTo>
                      <a:pt x="0" y="14"/>
                      <a:pt x="4" y="17"/>
                      <a:pt x="9" y="18"/>
                    </a:cubicBezTo>
                    <a:cubicBezTo>
                      <a:pt x="13" y="19"/>
                      <a:pt x="14" y="11"/>
                      <a:pt x="1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/>
            </p:nvSpPr>
            <p:spPr bwMode="gray">
              <a:xfrm>
                <a:off x="14812963" y="920751"/>
                <a:ext cx="26988" cy="106363"/>
              </a:xfrm>
              <a:custGeom>
                <a:avLst/>
                <a:gdLst>
                  <a:gd name="T0" fmla="*/ 6 w 7"/>
                  <a:gd name="T1" fmla="*/ 13 h 28"/>
                  <a:gd name="T2" fmla="*/ 6 w 7"/>
                  <a:gd name="T3" fmla="*/ 5 h 28"/>
                  <a:gd name="T4" fmla="*/ 5 w 7"/>
                  <a:gd name="T5" fmla="*/ 0 h 28"/>
                  <a:gd name="T6" fmla="*/ 0 w 7"/>
                  <a:gd name="T7" fmla="*/ 5 h 28"/>
                  <a:gd name="T8" fmla="*/ 4 w 7"/>
                  <a:gd name="T9" fmla="*/ 13 h 28"/>
                  <a:gd name="T10" fmla="*/ 7 w 7"/>
                  <a:gd name="T11" fmla="*/ 28 h 28"/>
                  <a:gd name="T12" fmla="*/ 6 w 7"/>
                  <a:gd name="T13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8">
                    <a:moveTo>
                      <a:pt x="6" y="13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3" y="5"/>
                      <a:pt x="0" y="5"/>
                    </a:cubicBezTo>
                    <a:cubicBezTo>
                      <a:pt x="0" y="5"/>
                      <a:pt x="5" y="9"/>
                      <a:pt x="4" y="1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5" y="17"/>
                      <a:pt x="6" y="1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gray">
              <a:xfrm>
                <a:off x="14735176" y="892176"/>
                <a:ext cx="77788" cy="115888"/>
              </a:xfrm>
              <a:custGeom>
                <a:avLst/>
                <a:gdLst>
                  <a:gd name="T0" fmla="*/ 16 w 21"/>
                  <a:gd name="T1" fmla="*/ 22 h 31"/>
                  <a:gd name="T2" fmla="*/ 19 w 21"/>
                  <a:gd name="T3" fmla="*/ 13 h 31"/>
                  <a:gd name="T4" fmla="*/ 4 w 21"/>
                  <a:gd name="T5" fmla="*/ 3 h 31"/>
                  <a:gd name="T6" fmla="*/ 1 w 21"/>
                  <a:gd name="T7" fmla="*/ 0 h 31"/>
                  <a:gd name="T8" fmla="*/ 0 w 21"/>
                  <a:gd name="T9" fmla="*/ 3 h 31"/>
                  <a:gd name="T10" fmla="*/ 14 w 21"/>
                  <a:gd name="T11" fmla="*/ 22 h 31"/>
                  <a:gd name="T12" fmla="*/ 21 w 21"/>
                  <a:gd name="T13" fmla="*/ 31 h 31"/>
                  <a:gd name="T14" fmla="*/ 20 w 21"/>
                  <a:gd name="T15" fmla="*/ 26 h 31"/>
                  <a:gd name="T16" fmla="*/ 16 w 21"/>
                  <a:gd name="T17" fmla="*/ 2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1">
                    <a:moveTo>
                      <a:pt x="16" y="22"/>
                    </a:moveTo>
                    <a:cubicBezTo>
                      <a:pt x="14" y="19"/>
                      <a:pt x="19" y="13"/>
                      <a:pt x="19" y="13"/>
                    </a:cubicBezTo>
                    <a:cubicBezTo>
                      <a:pt x="19" y="13"/>
                      <a:pt x="7" y="6"/>
                      <a:pt x="4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3"/>
                      <a:pt x="0" y="3"/>
                    </a:cubicBezTo>
                    <a:cubicBezTo>
                      <a:pt x="0" y="3"/>
                      <a:pt x="13" y="19"/>
                      <a:pt x="14" y="22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0" y="28"/>
                      <a:pt x="20" y="26"/>
                    </a:cubicBezTo>
                    <a:cubicBezTo>
                      <a:pt x="20" y="24"/>
                      <a:pt x="16" y="22"/>
                      <a:pt x="16" y="2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6" name="Group 85"/>
            <p:cNvGrpSpPr/>
            <p:nvPr/>
          </p:nvGrpSpPr>
          <p:grpSpPr bwMode="gray">
            <a:xfrm>
              <a:off x="14077951" y="546101"/>
              <a:ext cx="517525" cy="1766888"/>
              <a:chOff x="14077951" y="546101"/>
              <a:chExt cx="517525" cy="1766888"/>
            </a:xfrm>
          </p:grpSpPr>
          <p:sp>
            <p:nvSpPr>
              <p:cNvPr id="10" name="Freeform 11"/>
              <p:cNvSpPr>
                <a:spLocks/>
              </p:cNvSpPr>
              <p:nvPr/>
            </p:nvSpPr>
            <p:spPr bwMode="gray">
              <a:xfrm>
                <a:off x="14077951" y="546101"/>
                <a:ext cx="517525" cy="1766888"/>
              </a:xfrm>
              <a:custGeom>
                <a:avLst/>
                <a:gdLst>
                  <a:gd name="T0" fmla="*/ 90 w 138"/>
                  <a:gd name="T1" fmla="*/ 87 h 471"/>
                  <a:gd name="T2" fmla="*/ 105 w 138"/>
                  <a:gd name="T3" fmla="*/ 173 h 471"/>
                  <a:gd name="T4" fmla="*/ 93 w 138"/>
                  <a:gd name="T5" fmla="*/ 188 h 471"/>
                  <a:gd name="T6" fmla="*/ 96 w 138"/>
                  <a:gd name="T7" fmla="*/ 210 h 471"/>
                  <a:gd name="T8" fmla="*/ 94 w 138"/>
                  <a:gd name="T9" fmla="*/ 222 h 471"/>
                  <a:gd name="T10" fmla="*/ 113 w 138"/>
                  <a:gd name="T11" fmla="*/ 337 h 471"/>
                  <a:gd name="T12" fmla="*/ 106 w 138"/>
                  <a:gd name="T13" fmla="*/ 384 h 471"/>
                  <a:gd name="T14" fmla="*/ 120 w 138"/>
                  <a:gd name="T15" fmla="*/ 461 h 471"/>
                  <a:gd name="T16" fmla="*/ 120 w 138"/>
                  <a:gd name="T17" fmla="*/ 470 h 471"/>
                  <a:gd name="T18" fmla="*/ 97 w 138"/>
                  <a:gd name="T19" fmla="*/ 461 h 471"/>
                  <a:gd name="T20" fmla="*/ 83 w 138"/>
                  <a:gd name="T21" fmla="*/ 458 h 471"/>
                  <a:gd name="T22" fmla="*/ 81 w 138"/>
                  <a:gd name="T23" fmla="*/ 466 h 471"/>
                  <a:gd name="T24" fmla="*/ 79 w 138"/>
                  <a:gd name="T25" fmla="*/ 431 h 471"/>
                  <a:gd name="T26" fmla="*/ 85 w 138"/>
                  <a:gd name="T27" fmla="*/ 341 h 471"/>
                  <a:gd name="T28" fmla="*/ 39 w 138"/>
                  <a:gd name="T29" fmla="*/ 430 h 471"/>
                  <a:gd name="T30" fmla="*/ 64 w 138"/>
                  <a:gd name="T31" fmla="*/ 467 h 471"/>
                  <a:gd name="T32" fmla="*/ 62 w 138"/>
                  <a:gd name="T33" fmla="*/ 470 h 471"/>
                  <a:gd name="T34" fmla="*/ 46 w 138"/>
                  <a:gd name="T35" fmla="*/ 471 h 471"/>
                  <a:gd name="T36" fmla="*/ 28 w 138"/>
                  <a:gd name="T37" fmla="*/ 461 h 471"/>
                  <a:gd name="T38" fmla="*/ 25 w 138"/>
                  <a:gd name="T39" fmla="*/ 462 h 471"/>
                  <a:gd name="T40" fmla="*/ 22 w 138"/>
                  <a:gd name="T41" fmla="*/ 454 h 471"/>
                  <a:gd name="T42" fmla="*/ 18 w 138"/>
                  <a:gd name="T43" fmla="*/ 429 h 471"/>
                  <a:gd name="T44" fmla="*/ 16 w 138"/>
                  <a:gd name="T45" fmla="*/ 347 h 471"/>
                  <a:gd name="T46" fmla="*/ 10 w 138"/>
                  <a:gd name="T47" fmla="*/ 232 h 471"/>
                  <a:gd name="T48" fmla="*/ 11 w 138"/>
                  <a:gd name="T49" fmla="*/ 218 h 471"/>
                  <a:gd name="T50" fmla="*/ 16 w 138"/>
                  <a:gd name="T51" fmla="*/ 135 h 471"/>
                  <a:gd name="T52" fmla="*/ 9 w 138"/>
                  <a:gd name="T53" fmla="*/ 84 h 471"/>
                  <a:gd name="T54" fmla="*/ 28 w 138"/>
                  <a:gd name="T55" fmla="*/ 57 h 471"/>
                  <a:gd name="T56" fmla="*/ 24 w 138"/>
                  <a:gd name="T57" fmla="*/ 41 h 471"/>
                  <a:gd name="T58" fmla="*/ 24 w 138"/>
                  <a:gd name="T59" fmla="*/ 36 h 471"/>
                  <a:gd name="T60" fmla="*/ 24 w 138"/>
                  <a:gd name="T61" fmla="*/ 27 h 471"/>
                  <a:gd name="T62" fmla="*/ 41 w 138"/>
                  <a:gd name="T63" fmla="*/ 4 h 471"/>
                  <a:gd name="T64" fmla="*/ 70 w 138"/>
                  <a:gd name="T65" fmla="*/ 36 h 471"/>
                  <a:gd name="T66" fmla="*/ 70 w 138"/>
                  <a:gd name="T67" fmla="*/ 40 h 471"/>
                  <a:gd name="T68" fmla="*/ 69 w 138"/>
                  <a:gd name="T69" fmla="*/ 45 h 471"/>
                  <a:gd name="T70" fmla="*/ 66 w 138"/>
                  <a:gd name="T71" fmla="*/ 47 h 471"/>
                  <a:gd name="T72" fmla="*/ 60 w 138"/>
                  <a:gd name="T73" fmla="*/ 61 h 471"/>
                  <a:gd name="T74" fmla="*/ 78 w 138"/>
                  <a:gd name="T75" fmla="*/ 79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471">
                    <a:moveTo>
                      <a:pt x="78" y="79"/>
                    </a:moveTo>
                    <a:cubicBezTo>
                      <a:pt x="78" y="79"/>
                      <a:pt x="91" y="83"/>
                      <a:pt x="90" y="87"/>
                    </a:cubicBezTo>
                    <a:cubicBezTo>
                      <a:pt x="90" y="87"/>
                      <a:pt x="112" y="147"/>
                      <a:pt x="115" y="155"/>
                    </a:cubicBezTo>
                    <a:cubicBezTo>
                      <a:pt x="115" y="155"/>
                      <a:pt x="116" y="173"/>
                      <a:pt x="105" y="173"/>
                    </a:cubicBezTo>
                    <a:cubicBezTo>
                      <a:pt x="90" y="176"/>
                      <a:pt x="90" y="176"/>
                      <a:pt x="90" y="176"/>
                    </a:cubicBezTo>
                    <a:cubicBezTo>
                      <a:pt x="93" y="188"/>
                      <a:pt x="93" y="188"/>
                      <a:pt x="93" y="188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90" y="187"/>
                      <a:pt x="86" y="196"/>
                      <a:pt x="96" y="210"/>
                    </a:cubicBezTo>
                    <a:cubicBezTo>
                      <a:pt x="94" y="212"/>
                      <a:pt x="94" y="212"/>
                      <a:pt x="94" y="212"/>
                    </a:cubicBezTo>
                    <a:cubicBezTo>
                      <a:pt x="94" y="212"/>
                      <a:pt x="100" y="222"/>
                      <a:pt x="94" y="222"/>
                    </a:cubicBezTo>
                    <a:cubicBezTo>
                      <a:pt x="94" y="222"/>
                      <a:pt x="119" y="327"/>
                      <a:pt x="118" y="335"/>
                    </a:cubicBezTo>
                    <a:cubicBezTo>
                      <a:pt x="113" y="337"/>
                      <a:pt x="113" y="337"/>
                      <a:pt x="113" y="337"/>
                    </a:cubicBezTo>
                    <a:cubicBezTo>
                      <a:pt x="113" y="337"/>
                      <a:pt x="112" y="341"/>
                      <a:pt x="111" y="343"/>
                    </a:cubicBezTo>
                    <a:cubicBezTo>
                      <a:pt x="111" y="343"/>
                      <a:pt x="111" y="360"/>
                      <a:pt x="106" y="384"/>
                    </a:cubicBezTo>
                    <a:cubicBezTo>
                      <a:pt x="106" y="384"/>
                      <a:pt x="100" y="424"/>
                      <a:pt x="103" y="434"/>
                    </a:cubicBezTo>
                    <a:cubicBezTo>
                      <a:pt x="103" y="434"/>
                      <a:pt x="114" y="460"/>
                      <a:pt x="120" y="461"/>
                    </a:cubicBezTo>
                    <a:cubicBezTo>
                      <a:pt x="121" y="461"/>
                      <a:pt x="138" y="464"/>
                      <a:pt x="13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13" y="471"/>
                      <a:pt x="113" y="471"/>
                      <a:pt x="113" y="471"/>
                    </a:cubicBezTo>
                    <a:cubicBezTo>
                      <a:pt x="113" y="471"/>
                      <a:pt x="103" y="470"/>
                      <a:pt x="97" y="461"/>
                    </a:cubicBezTo>
                    <a:cubicBezTo>
                      <a:pt x="97" y="461"/>
                      <a:pt x="87" y="451"/>
                      <a:pt x="85" y="452"/>
                    </a:cubicBezTo>
                    <a:cubicBezTo>
                      <a:pt x="85" y="452"/>
                      <a:pt x="83" y="452"/>
                      <a:pt x="83" y="458"/>
                    </a:cubicBezTo>
                    <a:cubicBezTo>
                      <a:pt x="83" y="466"/>
                      <a:pt x="83" y="466"/>
                      <a:pt x="83" y="466"/>
                    </a:cubicBezTo>
                    <a:cubicBezTo>
                      <a:pt x="81" y="466"/>
                      <a:pt x="81" y="466"/>
                      <a:pt x="81" y="466"/>
                    </a:cubicBezTo>
                    <a:cubicBezTo>
                      <a:pt x="81" y="466"/>
                      <a:pt x="76" y="448"/>
                      <a:pt x="73" y="446"/>
                    </a:cubicBezTo>
                    <a:cubicBezTo>
                      <a:pt x="73" y="446"/>
                      <a:pt x="70" y="437"/>
                      <a:pt x="79" y="431"/>
                    </a:cubicBezTo>
                    <a:cubicBezTo>
                      <a:pt x="79" y="431"/>
                      <a:pt x="85" y="412"/>
                      <a:pt x="80" y="388"/>
                    </a:cubicBezTo>
                    <a:cubicBezTo>
                      <a:pt x="80" y="388"/>
                      <a:pt x="74" y="353"/>
                      <a:pt x="85" y="341"/>
                    </a:cubicBezTo>
                    <a:cubicBezTo>
                      <a:pt x="45" y="345"/>
                      <a:pt x="45" y="345"/>
                      <a:pt x="45" y="345"/>
                    </a:cubicBezTo>
                    <a:cubicBezTo>
                      <a:pt x="45" y="345"/>
                      <a:pt x="34" y="397"/>
                      <a:pt x="39" y="430"/>
                    </a:cubicBezTo>
                    <a:cubicBezTo>
                      <a:pt x="39" y="430"/>
                      <a:pt x="48" y="459"/>
                      <a:pt x="61" y="463"/>
                    </a:cubicBezTo>
                    <a:cubicBezTo>
                      <a:pt x="64" y="467"/>
                      <a:pt x="64" y="467"/>
                      <a:pt x="64" y="467"/>
                    </a:cubicBezTo>
                    <a:cubicBezTo>
                      <a:pt x="64" y="469"/>
                      <a:pt x="64" y="469"/>
                      <a:pt x="64" y="469"/>
                    </a:cubicBezTo>
                    <a:cubicBezTo>
                      <a:pt x="62" y="470"/>
                      <a:pt x="62" y="470"/>
                      <a:pt x="62" y="470"/>
                    </a:cubicBezTo>
                    <a:cubicBezTo>
                      <a:pt x="62" y="470"/>
                      <a:pt x="59" y="471"/>
                      <a:pt x="57" y="471"/>
                    </a:cubicBezTo>
                    <a:cubicBezTo>
                      <a:pt x="55" y="471"/>
                      <a:pt x="47" y="471"/>
                      <a:pt x="46" y="471"/>
                    </a:cubicBezTo>
                    <a:cubicBezTo>
                      <a:pt x="45" y="471"/>
                      <a:pt x="37" y="470"/>
                      <a:pt x="37" y="470"/>
                    </a:cubicBezTo>
                    <a:cubicBezTo>
                      <a:pt x="37" y="470"/>
                      <a:pt x="31" y="464"/>
                      <a:pt x="28" y="461"/>
                    </a:cubicBezTo>
                    <a:cubicBezTo>
                      <a:pt x="25" y="457"/>
                      <a:pt x="25" y="457"/>
                      <a:pt x="25" y="457"/>
                    </a:cubicBezTo>
                    <a:cubicBezTo>
                      <a:pt x="25" y="462"/>
                      <a:pt x="25" y="462"/>
                      <a:pt x="25" y="462"/>
                    </a:cubicBezTo>
                    <a:cubicBezTo>
                      <a:pt x="22" y="462"/>
                      <a:pt x="22" y="462"/>
                      <a:pt x="22" y="462"/>
                    </a:cubicBezTo>
                    <a:cubicBezTo>
                      <a:pt x="22" y="454"/>
                      <a:pt x="22" y="454"/>
                      <a:pt x="22" y="454"/>
                    </a:cubicBezTo>
                    <a:cubicBezTo>
                      <a:pt x="22" y="454"/>
                      <a:pt x="14" y="444"/>
                      <a:pt x="14" y="443"/>
                    </a:cubicBezTo>
                    <a:cubicBezTo>
                      <a:pt x="14" y="441"/>
                      <a:pt x="12" y="434"/>
                      <a:pt x="18" y="429"/>
                    </a:cubicBezTo>
                    <a:cubicBezTo>
                      <a:pt x="18" y="429"/>
                      <a:pt x="23" y="418"/>
                      <a:pt x="15" y="392"/>
                    </a:cubicBezTo>
                    <a:cubicBezTo>
                      <a:pt x="15" y="392"/>
                      <a:pt x="8" y="358"/>
                      <a:pt x="16" y="347"/>
                    </a:cubicBezTo>
                    <a:cubicBezTo>
                      <a:pt x="13" y="345"/>
                      <a:pt x="13" y="345"/>
                      <a:pt x="13" y="345"/>
                    </a:cubicBezTo>
                    <a:cubicBezTo>
                      <a:pt x="13" y="345"/>
                      <a:pt x="9" y="237"/>
                      <a:pt x="10" y="232"/>
                    </a:cubicBezTo>
                    <a:cubicBezTo>
                      <a:pt x="10" y="232"/>
                      <a:pt x="12" y="222"/>
                      <a:pt x="14" y="220"/>
                    </a:cubicBezTo>
                    <a:cubicBezTo>
                      <a:pt x="11" y="218"/>
                      <a:pt x="11" y="218"/>
                      <a:pt x="11" y="218"/>
                    </a:cubicBezTo>
                    <a:cubicBezTo>
                      <a:pt x="11" y="218"/>
                      <a:pt x="15" y="187"/>
                      <a:pt x="20" y="172"/>
                    </a:cubicBezTo>
                    <a:cubicBezTo>
                      <a:pt x="20" y="172"/>
                      <a:pt x="23" y="148"/>
                      <a:pt x="16" y="135"/>
                    </a:cubicBezTo>
                    <a:cubicBezTo>
                      <a:pt x="16" y="135"/>
                      <a:pt x="0" y="109"/>
                      <a:pt x="3" y="89"/>
                    </a:cubicBezTo>
                    <a:cubicBezTo>
                      <a:pt x="3" y="89"/>
                      <a:pt x="4" y="87"/>
                      <a:pt x="9" y="84"/>
                    </a:cubicBezTo>
                    <a:cubicBezTo>
                      <a:pt x="9" y="84"/>
                      <a:pt x="27" y="75"/>
                      <a:pt x="27" y="65"/>
                    </a:cubicBezTo>
                    <a:cubicBezTo>
                      <a:pt x="27" y="65"/>
                      <a:pt x="29" y="62"/>
                      <a:pt x="28" y="57"/>
                    </a:cubicBezTo>
                    <a:cubicBezTo>
                      <a:pt x="28" y="52"/>
                      <a:pt x="26" y="48"/>
                      <a:pt x="25" y="44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3" y="34"/>
                      <a:pt x="24" y="32"/>
                    </a:cubicBezTo>
                    <a:cubicBezTo>
                      <a:pt x="24" y="30"/>
                      <a:pt x="24" y="27"/>
                      <a:pt x="24" y="27"/>
                    </a:cubicBezTo>
                    <a:cubicBezTo>
                      <a:pt x="24" y="27"/>
                      <a:pt x="24" y="25"/>
                      <a:pt x="25" y="23"/>
                    </a:cubicBezTo>
                    <a:cubicBezTo>
                      <a:pt x="26" y="22"/>
                      <a:pt x="26" y="12"/>
                      <a:pt x="41" y="4"/>
                    </a:cubicBezTo>
                    <a:cubicBezTo>
                      <a:pt x="41" y="4"/>
                      <a:pt x="55" y="0"/>
                      <a:pt x="65" y="15"/>
                    </a:cubicBezTo>
                    <a:cubicBezTo>
                      <a:pt x="65" y="15"/>
                      <a:pt x="72" y="23"/>
                      <a:pt x="70" y="36"/>
                    </a:cubicBezTo>
                    <a:cubicBezTo>
                      <a:pt x="70" y="36"/>
                      <a:pt x="71" y="36"/>
                      <a:pt x="71" y="37"/>
                    </a:cubicBezTo>
                    <a:cubicBezTo>
                      <a:pt x="71" y="39"/>
                      <a:pt x="70" y="40"/>
                      <a:pt x="70" y="40"/>
                    </a:cubicBezTo>
                    <a:cubicBezTo>
                      <a:pt x="70" y="40"/>
                      <a:pt x="70" y="41"/>
                      <a:pt x="70" y="42"/>
                    </a:cubicBezTo>
                    <a:cubicBezTo>
                      <a:pt x="70" y="43"/>
                      <a:pt x="69" y="44"/>
                      <a:pt x="69" y="45"/>
                    </a:cubicBezTo>
                    <a:cubicBezTo>
                      <a:pt x="68" y="48"/>
                      <a:pt x="67" y="47"/>
                      <a:pt x="67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3" y="51"/>
                      <a:pt x="62" y="56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78" y="79"/>
                      <a:pt x="78" y="79"/>
                      <a:pt x="78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gray">
              <a:xfrm>
                <a:off x="14176376" y="760413"/>
                <a:ext cx="212725" cy="277813"/>
              </a:xfrm>
              <a:custGeom>
                <a:avLst/>
                <a:gdLst>
                  <a:gd name="T0" fmla="*/ 3 w 57"/>
                  <a:gd name="T1" fmla="*/ 0 h 74"/>
                  <a:gd name="T2" fmla="*/ 0 w 57"/>
                  <a:gd name="T3" fmla="*/ 12 h 74"/>
                  <a:gd name="T4" fmla="*/ 10 w 57"/>
                  <a:gd name="T5" fmla="*/ 32 h 74"/>
                  <a:gd name="T6" fmla="*/ 19 w 57"/>
                  <a:gd name="T7" fmla="*/ 25 h 74"/>
                  <a:gd name="T8" fmla="*/ 45 w 57"/>
                  <a:gd name="T9" fmla="*/ 74 h 74"/>
                  <a:gd name="T10" fmla="*/ 46 w 57"/>
                  <a:gd name="T11" fmla="*/ 74 h 74"/>
                  <a:gd name="T12" fmla="*/ 43 w 57"/>
                  <a:gd name="T13" fmla="*/ 40 h 74"/>
                  <a:gd name="T14" fmla="*/ 57 w 57"/>
                  <a:gd name="T15" fmla="*/ 26 h 74"/>
                  <a:gd name="T16" fmla="*/ 52 w 57"/>
                  <a:gd name="T17" fmla="*/ 21 h 74"/>
                  <a:gd name="T18" fmla="*/ 33 w 57"/>
                  <a:gd name="T19" fmla="*/ 9 h 74"/>
                  <a:gd name="T20" fmla="*/ 31 w 57"/>
                  <a:gd name="T21" fmla="*/ 14 h 74"/>
                  <a:gd name="T22" fmla="*/ 39 w 57"/>
                  <a:gd name="T23" fmla="*/ 36 h 74"/>
                  <a:gd name="T24" fmla="*/ 36 w 57"/>
                  <a:gd name="T25" fmla="*/ 41 h 74"/>
                  <a:gd name="T26" fmla="*/ 16 w 57"/>
                  <a:gd name="T27" fmla="*/ 14 h 74"/>
                  <a:gd name="T28" fmla="*/ 14 w 57"/>
                  <a:gd name="T29" fmla="*/ 13 h 74"/>
                  <a:gd name="T30" fmla="*/ 11 w 57"/>
                  <a:gd name="T31" fmla="*/ 12 h 74"/>
                  <a:gd name="T32" fmla="*/ 9 w 57"/>
                  <a:gd name="T33" fmla="*/ 10 h 74"/>
                  <a:gd name="T34" fmla="*/ 3 w 57"/>
                  <a:gd name="T3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4">
                    <a:moveTo>
                      <a:pt x="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48" y="56"/>
                      <a:pt x="45" y="74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46" y="74"/>
                      <a:pt x="51" y="55"/>
                      <a:pt x="43" y="40"/>
                    </a:cubicBezTo>
                    <a:cubicBezTo>
                      <a:pt x="43" y="40"/>
                      <a:pt x="53" y="25"/>
                      <a:pt x="57" y="26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45" y="35"/>
                      <a:pt x="39" y="36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41" y="33"/>
                      <a:pt x="16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9" y="10"/>
                      <a:pt x="9" y="10"/>
                      <a:pt x="9" y="1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9" name="Group 88"/>
            <p:cNvGrpSpPr/>
            <p:nvPr/>
          </p:nvGrpSpPr>
          <p:grpSpPr bwMode="gray">
            <a:xfrm>
              <a:off x="12365038" y="628651"/>
              <a:ext cx="430213" cy="1631950"/>
              <a:chOff x="12365038" y="628651"/>
              <a:chExt cx="430213" cy="1631950"/>
            </a:xfrm>
          </p:grpSpPr>
          <p:sp>
            <p:nvSpPr>
              <p:cNvPr id="12" name="Freeform 13"/>
              <p:cNvSpPr>
                <a:spLocks noEditPoints="1"/>
              </p:cNvSpPr>
              <p:nvPr/>
            </p:nvSpPr>
            <p:spPr bwMode="gray">
              <a:xfrm>
                <a:off x="12365038" y="628651"/>
                <a:ext cx="430213" cy="1631950"/>
              </a:xfrm>
              <a:custGeom>
                <a:avLst/>
                <a:gdLst>
                  <a:gd name="T0" fmla="*/ 115 w 115"/>
                  <a:gd name="T1" fmla="*/ 166 h 435"/>
                  <a:gd name="T2" fmla="*/ 109 w 115"/>
                  <a:gd name="T3" fmla="*/ 96 h 435"/>
                  <a:gd name="T4" fmla="*/ 81 w 115"/>
                  <a:gd name="T5" fmla="*/ 62 h 435"/>
                  <a:gd name="T6" fmla="*/ 83 w 115"/>
                  <a:gd name="T7" fmla="*/ 58 h 435"/>
                  <a:gd name="T8" fmla="*/ 85 w 115"/>
                  <a:gd name="T9" fmla="*/ 53 h 435"/>
                  <a:gd name="T10" fmla="*/ 48 w 115"/>
                  <a:gd name="T11" fmla="*/ 33 h 435"/>
                  <a:gd name="T12" fmla="*/ 46 w 115"/>
                  <a:gd name="T13" fmla="*/ 42 h 435"/>
                  <a:gd name="T14" fmla="*/ 46 w 115"/>
                  <a:gd name="T15" fmla="*/ 45 h 435"/>
                  <a:gd name="T16" fmla="*/ 46 w 115"/>
                  <a:gd name="T17" fmla="*/ 49 h 435"/>
                  <a:gd name="T18" fmla="*/ 46 w 115"/>
                  <a:gd name="T19" fmla="*/ 54 h 435"/>
                  <a:gd name="T20" fmla="*/ 20 w 115"/>
                  <a:gd name="T21" fmla="*/ 84 h 435"/>
                  <a:gd name="T22" fmla="*/ 6 w 115"/>
                  <a:gd name="T23" fmla="*/ 122 h 435"/>
                  <a:gd name="T24" fmla="*/ 4 w 115"/>
                  <a:gd name="T25" fmla="*/ 162 h 435"/>
                  <a:gd name="T26" fmla="*/ 25 w 115"/>
                  <a:gd name="T27" fmla="*/ 165 h 435"/>
                  <a:gd name="T28" fmla="*/ 22 w 115"/>
                  <a:gd name="T29" fmla="*/ 187 h 435"/>
                  <a:gd name="T30" fmla="*/ 23 w 115"/>
                  <a:gd name="T31" fmla="*/ 245 h 435"/>
                  <a:gd name="T32" fmla="*/ 31 w 115"/>
                  <a:gd name="T33" fmla="*/ 318 h 435"/>
                  <a:gd name="T34" fmla="*/ 48 w 115"/>
                  <a:gd name="T35" fmla="*/ 400 h 435"/>
                  <a:gd name="T36" fmla="*/ 50 w 115"/>
                  <a:gd name="T37" fmla="*/ 419 h 435"/>
                  <a:gd name="T38" fmla="*/ 49 w 115"/>
                  <a:gd name="T39" fmla="*/ 435 h 435"/>
                  <a:gd name="T40" fmla="*/ 69 w 115"/>
                  <a:gd name="T41" fmla="*/ 433 h 435"/>
                  <a:gd name="T42" fmla="*/ 72 w 115"/>
                  <a:gd name="T43" fmla="*/ 430 h 435"/>
                  <a:gd name="T44" fmla="*/ 78 w 115"/>
                  <a:gd name="T45" fmla="*/ 416 h 435"/>
                  <a:gd name="T46" fmla="*/ 88 w 115"/>
                  <a:gd name="T47" fmla="*/ 429 h 435"/>
                  <a:gd name="T48" fmla="*/ 93 w 115"/>
                  <a:gd name="T49" fmla="*/ 413 h 435"/>
                  <a:gd name="T50" fmla="*/ 84 w 115"/>
                  <a:gd name="T51" fmla="*/ 371 h 435"/>
                  <a:gd name="T52" fmla="*/ 113 w 115"/>
                  <a:gd name="T53" fmla="*/ 244 h 435"/>
                  <a:gd name="T54" fmla="*/ 99 w 115"/>
                  <a:gd name="T55" fmla="*/ 176 h 435"/>
                  <a:gd name="T56" fmla="*/ 68 w 115"/>
                  <a:gd name="T57" fmla="*/ 315 h 435"/>
                  <a:gd name="T58" fmla="*/ 61 w 115"/>
                  <a:gd name="T59" fmla="*/ 309 h 435"/>
                  <a:gd name="T60" fmla="*/ 62 w 115"/>
                  <a:gd name="T61" fmla="*/ 305 h 435"/>
                  <a:gd name="T62" fmla="*/ 62 w 115"/>
                  <a:gd name="T63" fmla="*/ 303 h 435"/>
                  <a:gd name="T64" fmla="*/ 66 w 115"/>
                  <a:gd name="T65" fmla="*/ 270 h 435"/>
                  <a:gd name="T66" fmla="*/ 69 w 115"/>
                  <a:gd name="T67" fmla="*/ 301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5" h="435">
                    <a:moveTo>
                      <a:pt x="101" y="175"/>
                    </a:moveTo>
                    <a:cubicBezTo>
                      <a:pt x="101" y="175"/>
                      <a:pt x="114" y="172"/>
                      <a:pt x="115" y="166"/>
                    </a:cubicBezTo>
                    <a:cubicBezTo>
                      <a:pt x="115" y="141"/>
                      <a:pt x="115" y="141"/>
                      <a:pt x="115" y="141"/>
                    </a:cubicBezTo>
                    <a:cubicBezTo>
                      <a:pt x="115" y="141"/>
                      <a:pt x="109" y="99"/>
                      <a:pt x="109" y="96"/>
                    </a:cubicBezTo>
                    <a:cubicBezTo>
                      <a:pt x="109" y="96"/>
                      <a:pt x="92" y="84"/>
                      <a:pt x="88" y="79"/>
                    </a:cubicBezTo>
                    <a:cubicBezTo>
                      <a:pt x="88" y="79"/>
                      <a:pt x="83" y="67"/>
                      <a:pt x="81" y="62"/>
                    </a:cubicBezTo>
                    <a:cubicBezTo>
                      <a:pt x="81" y="61"/>
                      <a:pt x="81" y="59"/>
                      <a:pt x="81" y="59"/>
                    </a:cubicBezTo>
                    <a:cubicBezTo>
                      <a:pt x="83" y="58"/>
                      <a:pt x="83" y="58"/>
                      <a:pt x="83" y="58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5" y="53"/>
                      <a:pt x="85" y="53"/>
                      <a:pt x="85" y="53"/>
                    </a:cubicBezTo>
                    <a:cubicBezTo>
                      <a:pt x="85" y="53"/>
                      <a:pt x="98" y="38"/>
                      <a:pt x="85" y="21"/>
                    </a:cubicBezTo>
                    <a:cubicBezTo>
                      <a:pt x="85" y="21"/>
                      <a:pt x="63" y="0"/>
                      <a:pt x="48" y="33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64"/>
                      <a:pt x="42" y="69"/>
                    </a:cubicBezTo>
                    <a:cubicBezTo>
                      <a:pt x="42" y="69"/>
                      <a:pt x="36" y="78"/>
                      <a:pt x="20" y="84"/>
                    </a:cubicBezTo>
                    <a:cubicBezTo>
                      <a:pt x="20" y="84"/>
                      <a:pt x="9" y="85"/>
                      <a:pt x="9" y="97"/>
                    </a:cubicBezTo>
                    <a:cubicBezTo>
                      <a:pt x="9" y="97"/>
                      <a:pt x="7" y="118"/>
                      <a:pt x="6" y="122"/>
                    </a:cubicBezTo>
                    <a:cubicBezTo>
                      <a:pt x="6" y="122"/>
                      <a:pt x="0" y="140"/>
                      <a:pt x="0" y="148"/>
                    </a:cubicBezTo>
                    <a:cubicBezTo>
                      <a:pt x="0" y="148"/>
                      <a:pt x="0" y="159"/>
                      <a:pt x="4" y="162"/>
                    </a:cubicBezTo>
                    <a:cubicBezTo>
                      <a:pt x="4" y="162"/>
                      <a:pt x="12" y="167"/>
                      <a:pt x="16" y="169"/>
                    </a:cubicBezTo>
                    <a:cubicBezTo>
                      <a:pt x="16" y="169"/>
                      <a:pt x="19" y="169"/>
                      <a:pt x="25" y="165"/>
                    </a:cubicBezTo>
                    <a:cubicBezTo>
                      <a:pt x="25" y="165"/>
                      <a:pt x="28" y="169"/>
                      <a:pt x="20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13" y="230"/>
                      <a:pt x="13" y="243"/>
                    </a:cubicBezTo>
                    <a:cubicBezTo>
                      <a:pt x="23" y="245"/>
                      <a:pt x="23" y="245"/>
                      <a:pt x="23" y="245"/>
                    </a:cubicBezTo>
                    <a:cubicBezTo>
                      <a:pt x="23" y="245"/>
                      <a:pt x="24" y="293"/>
                      <a:pt x="26" y="296"/>
                    </a:cubicBezTo>
                    <a:cubicBezTo>
                      <a:pt x="26" y="296"/>
                      <a:pt x="27" y="309"/>
                      <a:pt x="31" y="318"/>
                    </a:cubicBezTo>
                    <a:cubicBezTo>
                      <a:pt x="31" y="318"/>
                      <a:pt x="45" y="357"/>
                      <a:pt x="45" y="373"/>
                    </a:cubicBezTo>
                    <a:cubicBezTo>
                      <a:pt x="45" y="373"/>
                      <a:pt x="51" y="392"/>
                      <a:pt x="48" y="400"/>
                    </a:cubicBezTo>
                    <a:cubicBezTo>
                      <a:pt x="42" y="417"/>
                      <a:pt x="42" y="417"/>
                      <a:pt x="42" y="417"/>
                    </a:cubicBezTo>
                    <a:cubicBezTo>
                      <a:pt x="42" y="417"/>
                      <a:pt x="48" y="419"/>
                      <a:pt x="50" y="419"/>
                    </a:cubicBezTo>
                    <a:cubicBezTo>
                      <a:pt x="50" y="419"/>
                      <a:pt x="50" y="423"/>
                      <a:pt x="41" y="425"/>
                    </a:cubicBezTo>
                    <a:cubicBezTo>
                      <a:pt x="41" y="425"/>
                      <a:pt x="35" y="435"/>
                      <a:pt x="49" y="435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69" y="433"/>
                      <a:pt x="69" y="433"/>
                      <a:pt x="69" y="433"/>
                    </a:cubicBezTo>
                    <a:cubicBezTo>
                      <a:pt x="71" y="432"/>
                      <a:pt x="71" y="432"/>
                      <a:pt x="71" y="432"/>
                    </a:cubicBezTo>
                    <a:cubicBezTo>
                      <a:pt x="72" y="430"/>
                      <a:pt x="72" y="430"/>
                      <a:pt x="72" y="430"/>
                    </a:cubicBezTo>
                    <a:cubicBezTo>
                      <a:pt x="73" y="428"/>
                      <a:pt x="73" y="428"/>
                      <a:pt x="73" y="428"/>
                    </a:cubicBezTo>
                    <a:cubicBezTo>
                      <a:pt x="73" y="428"/>
                      <a:pt x="75" y="418"/>
                      <a:pt x="78" y="416"/>
                    </a:cubicBezTo>
                    <a:cubicBezTo>
                      <a:pt x="82" y="416"/>
                      <a:pt x="82" y="416"/>
                      <a:pt x="82" y="416"/>
                    </a:cubicBezTo>
                    <a:cubicBezTo>
                      <a:pt x="82" y="416"/>
                      <a:pt x="88" y="416"/>
                      <a:pt x="88" y="429"/>
                    </a:cubicBezTo>
                    <a:cubicBezTo>
                      <a:pt x="91" y="429"/>
                      <a:pt x="91" y="429"/>
                      <a:pt x="91" y="429"/>
                    </a:cubicBezTo>
                    <a:cubicBezTo>
                      <a:pt x="91" y="429"/>
                      <a:pt x="91" y="416"/>
                      <a:pt x="93" y="413"/>
                    </a:cubicBezTo>
                    <a:cubicBezTo>
                      <a:pt x="93" y="413"/>
                      <a:pt x="96" y="407"/>
                      <a:pt x="94" y="402"/>
                    </a:cubicBezTo>
                    <a:cubicBezTo>
                      <a:pt x="84" y="371"/>
                      <a:pt x="84" y="371"/>
                      <a:pt x="84" y="371"/>
                    </a:cubicBezTo>
                    <a:cubicBezTo>
                      <a:pt x="84" y="371"/>
                      <a:pt x="99" y="321"/>
                      <a:pt x="99" y="311"/>
                    </a:cubicBezTo>
                    <a:cubicBezTo>
                      <a:pt x="99" y="311"/>
                      <a:pt x="105" y="243"/>
                      <a:pt x="113" y="244"/>
                    </a:cubicBezTo>
                    <a:cubicBezTo>
                      <a:pt x="113" y="244"/>
                      <a:pt x="113" y="191"/>
                      <a:pt x="98" y="178"/>
                    </a:cubicBezTo>
                    <a:cubicBezTo>
                      <a:pt x="99" y="176"/>
                      <a:pt x="99" y="176"/>
                      <a:pt x="99" y="176"/>
                    </a:cubicBezTo>
                    <a:cubicBezTo>
                      <a:pt x="101" y="175"/>
                      <a:pt x="101" y="175"/>
                      <a:pt x="101" y="175"/>
                    </a:cubicBezTo>
                    <a:close/>
                    <a:moveTo>
                      <a:pt x="68" y="315"/>
                    </a:moveTo>
                    <a:cubicBezTo>
                      <a:pt x="63" y="320"/>
                      <a:pt x="63" y="320"/>
                      <a:pt x="63" y="320"/>
                    </a:cubicBezTo>
                    <a:cubicBezTo>
                      <a:pt x="61" y="317"/>
                      <a:pt x="61" y="309"/>
                      <a:pt x="61" y="309"/>
                    </a:cubicBezTo>
                    <a:cubicBezTo>
                      <a:pt x="61" y="308"/>
                      <a:pt x="61" y="308"/>
                      <a:pt x="61" y="308"/>
                    </a:cubicBezTo>
                    <a:cubicBezTo>
                      <a:pt x="61" y="308"/>
                      <a:pt x="61" y="306"/>
                      <a:pt x="62" y="305"/>
                    </a:cubicBezTo>
                    <a:cubicBezTo>
                      <a:pt x="62" y="304"/>
                      <a:pt x="62" y="305"/>
                      <a:pt x="62" y="304"/>
                    </a:cubicBezTo>
                    <a:cubicBezTo>
                      <a:pt x="62" y="303"/>
                      <a:pt x="62" y="303"/>
                      <a:pt x="62" y="303"/>
                    </a:cubicBezTo>
                    <a:cubicBezTo>
                      <a:pt x="62" y="301"/>
                      <a:pt x="62" y="301"/>
                      <a:pt x="62" y="301"/>
                    </a:cubicBezTo>
                    <a:cubicBezTo>
                      <a:pt x="53" y="302"/>
                      <a:pt x="66" y="270"/>
                      <a:pt x="66" y="270"/>
                    </a:cubicBezTo>
                    <a:cubicBezTo>
                      <a:pt x="69" y="271"/>
                      <a:pt x="68" y="300"/>
                      <a:pt x="68" y="300"/>
                    </a:cubicBezTo>
                    <a:cubicBezTo>
                      <a:pt x="69" y="301"/>
                      <a:pt x="69" y="301"/>
                      <a:pt x="69" y="301"/>
                    </a:cubicBezTo>
                    <a:cubicBezTo>
                      <a:pt x="68" y="315"/>
                      <a:pt x="68" y="315"/>
                      <a:pt x="68" y="3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gray">
              <a:xfrm>
                <a:off x="12412663" y="1154113"/>
                <a:ext cx="57150" cy="90488"/>
              </a:xfrm>
              <a:custGeom>
                <a:avLst/>
                <a:gdLst>
                  <a:gd name="T0" fmla="*/ 0 w 15"/>
                  <a:gd name="T1" fmla="*/ 7 h 24"/>
                  <a:gd name="T2" fmla="*/ 2 w 15"/>
                  <a:gd name="T3" fmla="*/ 24 h 24"/>
                  <a:gd name="T4" fmla="*/ 15 w 15"/>
                  <a:gd name="T5" fmla="*/ 13 h 24"/>
                  <a:gd name="T6" fmla="*/ 5 w 15"/>
                  <a:gd name="T7" fmla="*/ 0 h 24"/>
                  <a:gd name="T8" fmla="*/ 0 w 15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0" y="7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gray">
              <a:xfrm>
                <a:off x="12552363" y="1168401"/>
                <a:ext cx="138113" cy="112713"/>
              </a:xfrm>
              <a:custGeom>
                <a:avLst/>
                <a:gdLst>
                  <a:gd name="T0" fmla="*/ 14 w 37"/>
                  <a:gd name="T1" fmla="*/ 0 h 30"/>
                  <a:gd name="T2" fmla="*/ 0 w 37"/>
                  <a:gd name="T3" fmla="*/ 14 h 30"/>
                  <a:gd name="T4" fmla="*/ 8 w 37"/>
                  <a:gd name="T5" fmla="*/ 30 h 30"/>
                  <a:gd name="T6" fmla="*/ 22 w 37"/>
                  <a:gd name="T7" fmla="*/ 0 h 30"/>
                  <a:gd name="T8" fmla="*/ 14 w 37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0">
                    <a:moveTo>
                      <a:pt x="14" y="0"/>
                    </a:moveTo>
                    <a:cubicBezTo>
                      <a:pt x="11" y="7"/>
                      <a:pt x="0" y="14"/>
                      <a:pt x="0" y="14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37" y="15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gray">
              <a:xfrm>
                <a:off x="12477751" y="887413"/>
                <a:ext cx="201613" cy="228600"/>
              </a:xfrm>
              <a:custGeom>
                <a:avLst/>
                <a:gdLst>
                  <a:gd name="T0" fmla="*/ 39 w 54"/>
                  <a:gd name="T1" fmla="*/ 22 h 61"/>
                  <a:gd name="T2" fmla="*/ 54 w 54"/>
                  <a:gd name="T3" fmla="*/ 27 h 61"/>
                  <a:gd name="T4" fmla="*/ 54 w 54"/>
                  <a:gd name="T5" fmla="*/ 8 h 61"/>
                  <a:gd name="T6" fmla="*/ 48 w 54"/>
                  <a:gd name="T7" fmla="*/ 0 h 61"/>
                  <a:gd name="T8" fmla="*/ 40 w 54"/>
                  <a:gd name="T9" fmla="*/ 13 h 61"/>
                  <a:gd name="T10" fmla="*/ 37 w 54"/>
                  <a:gd name="T11" fmla="*/ 20 h 61"/>
                  <a:gd name="T12" fmla="*/ 21 w 54"/>
                  <a:gd name="T13" fmla="*/ 44 h 61"/>
                  <a:gd name="T14" fmla="*/ 14 w 54"/>
                  <a:gd name="T15" fmla="*/ 21 h 61"/>
                  <a:gd name="T16" fmla="*/ 14 w 54"/>
                  <a:gd name="T17" fmla="*/ 7 h 61"/>
                  <a:gd name="T18" fmla="*/ 14 w 54"/>
                  <a:gd name="T19" fmla="*/ 4 h 61"/>
                  <a:gd name="T20" fmla="*/ 12 w 54"/>
                  <a:gd name="T21" fmla="*/ 5 h 61"/>
                  <a:gd name="T22" fmla="*/ 0 w 54"/>
                  <a:gd name="T23" fmla="*/ 23 h 61"/>
                  <a:gd name="T24" fmla="*/ 11 w 54"/>
                  <a:gd name="T25" fmla="*/ 23 h 61"/>
                  <a:gd name="T26" fmla="*/ 18 w 54"/>
                  <a:gd name="T27" fmla="*/ 61 h 61"/>
                  <a:gd name="T28" fmla="*/ 20 w 54"/>
                  <a:gd name="T29" fmla="*/ 60 h 61"/>
                  <a:gd name="T30" fmla="*/ 39 w 54"/>
                  <a:gd name="T31" fmla="*/ 2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61">
                    <a:moveTo>
                      <a:pt x="39" y="22"/>
                    </a:moveTo>
                    <a:cubicBezTo>
                      <a:pt x="39" y="21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8"/>
                    </a:cubicBezTo>
                    <a:cubicBezTo>
                      <a:pt x="54" y="8"/>
                      <a:pt x="54" y="8"/>
                      <a:pt x="48" y="0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37" y="20"/>
                    </a:cubicBezTo>
                    <a:cubicBezTo>
                      <a:pt x="37" y="20"/>
                      <a:pt x="37" y="20"/>
                      <a:pt x="21" y="44"/>
                    </a:cubicBezTo>
                    <a:cubicBezTo>
                      <a:pt x="21" y="44"/>
                      <a:pt x="21" y="44"/>
                      <a:pt x="14" y="21"/>
                    </a:cubicBezTo>
                    <a:cubicBezTo>
                      <a:pt x="12" y="19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4"/>
                    </a:cubicBezTo>
                    <a:cubicBezTo>
                      <a:pt x="14" y="4"/>
                      <a:pt x="14" y="4"/>
                      <a:pt x="12" y="5"/>
                    </a:cubicBezTo>
                    <a:cubicBezTo>
                      <a:pt x="12" y="5"/>
                      <a:pt x="12" y="5"/>
                      <a:pt x="0" y="23"/>
                    </a:cubicBezTo>
                    <a:cubicBezTo>
                      <a:pt x="0" y="23"/>
                      <a:pt x="0" y="23"/>
                      <a:pt x="11" y="23"/>
                    </a:cubicBezTo>
                    <a:cubicBezTo>
                      <a:pt x="13" y="29"/>
                      <a:pt x="18" y="61"/>
                      <a:pt x="18" y="61"/>
                    </a:cubicBezTo>
                    <a:cubicBezTo>
                      <a:pt x="18" y="61"/>
                      <a:pt x="18" y="61"/>
                      <a:pt x="20" y="60"/>
                    </a:cubicBezTo>
                    <a:cubicBezTo>
                      <a:pt x="20" y="55"/>
                      <a:pt x="39" y="22"/>
                      <a:pt x="39" y="2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8" name="Group 87"/>
            <p:cNvGrpSpPr/>
            <p:nvPr/>
          </p:nvGrpSpPr>
          <p:grpSpPr bwMode="gray">
            <a:xfrm>
              <a:off x="12836526" y="531813"/>
              <a:ext cx="585788" cy="1803400"/>
              <a:chOff x="12836526" y="531813"/>
              <a:chExt cx="585788" cy="1803400"/>
            </a:xfrm>
          </p:grpSpPr>
          <p:sp>
            <p:nvSpPr>
              <p:cNvPr id="16" name="Freeform 17"/>
              <p:cNvSpPr>
                <a:spLocks/>
              </p:cNvSpPr>
              <p:nvPr/>
            </p:nvSpPr>
            <p:spPr bwMode="gray">
              <a:xfrm>
                <a:off x="12836526" y="531813"/>
                <a:ext cx="585788" cy="1803400"/>
              </a:xfrm>
              <a:custGeom>
                <a:avLst/>
                <a:gdLst>
                  <a:gd name="T0" fmla="*/ 74 w 156"/>
                  <a:gd name="T1" fmla="*/ 65 h 481"/>
                  <a:gd name="T2" fmla="*/ 69 w 156"/>
                  <a:gd name="T3" fmla="*/ 68 h 481"/>
                  <a:gd name="T4" fmla="*/ 29 w 156"/>
                  <a:gd name="T5" fmla="*/ 87 h 481"/>
                  <a:gd name="T6" fmla="*/ 26 w 156"/>
                  <a:gd name="T7" fmla="*/ 100 h 481"/>
                  <a:gd name="T8" fmla="*/ 26 w 156"/>
                  <a:gd name="T9" fmla="*/ 104 h 481"/>
                  <a:gd name="T10" fmla="*/ 29 w 156"/>
                  <a:gd name="T11" fmla="*/ 159 h 481"/>
                  <a:gd name="T12" fmla="*/ 25 w 156"/>
                  <a:gd name="T13" fmla="*/ 175 h 481"/>
                  <a:gd name="T14" fmla="*/ 0 w 156"/>
                  <a:gd name="T15" fmla="*/ 242 h 481"/>
                  <a:gd name="T16" fmla="*/ 19 w 156"/>
                  <a:gd name="T17" fmla="*/ 256 h 481"/>
                  <a:gd name="T18" fmla="*/ 25 w 156"/>
                  <a:gd name="T19" fmla="*/ 282 h 481"/>
                  <a:gd name="T20" fmla="*/ 29 w 156"/>
                  <a:gd name="T21" fmla="*/ 337 h 481"/>
                  <a:gd name="T22" fmla="*/ 33 w 156"/>
                  <a:gd name="T23" fmla="*/ 351 h 481"/>
                  <a:gd name="T24" fmla="*/ 58 w 156"/>
                  <a:gd name="T25" fmla="*/ 396 h 481"/>
                  <a:gd name="T26" fmla="*/ 50 w 156"/>
                  <a:gd name="T27" fmla="*/ 453 h 481"/>
                  <a:gd name="T28" fmla="*/ 50 w 156"/>
                  <a:gd name="T29" fmla="*/ 464 h 481"/>
                  <a:gd name="T30" fmla="*/ 46 w 156"/>
                  <a:gd name="T31" fmla="*/ 477 h 481"/>
                  <a:gd name="T32" fmla="*/ 79 w 156"/>
                  <a:gd name="T33" fmla="*/ 477 h 481"/>
                  <a:gd name="T34" fmla="*/ 78 w 156"/>
                  <a:gd name="T35" fmla="*/ 474 h 481"/>
                  <a:gd name="T36" fmla="*/ 78 w 156"/>
                  <a:gd name="T37" fmla="*/ 467 h 481"/>
                  <a:gd name="T38" fmla="*/ 76 w 156"/>
                  <a:gd name="T39" fmla="*/ 457 h 481"/>
                  <a:gd name="T40" fmla="*/ 87 w 156"/>
                  <a:gd name="T41" fmla="*/ 438 h 481"/>
                  <a:gd name="T42" fmla="*/ 99 w 156"/>
                  <a:gd name="T43" fmla="*/ 436 h 481"/>
                  <a:gd name="T44" fmla="*/ 107 w 156"/>
                  <a:gd name="T45" fmla="*/ 450 h 481"/>
                  <a:gd name="T46" fmla="*/ 113 w 156"/>
                  <a:gd name="T47" fmla="*/ 477 h 481"/>
                  <a:gd name="T48" fmla="*/ 131 w 156"/>
                  <a:gd name="T49" fmla="*/ 450 h 481"/>
                  <a:gd name="T50" fmla="*/ 129 w 156"/>
                  <a:gd name="T51" fmla="*/ 438 h 481"/>
                  <a:gd name="T52" fmla="*/ 133 w 156"/>
                  <a:gd name="T53" fmla="*/ 421 h 481"/>
                  <a:gd name="T54" fmla="*/ 121 w 156"/>
                  <a:gd name="T55" fmla="*/ 398 h 481"/>
                  <a:gd name="T56" fmla="*/ 103 w 156"/>
                  <a:gd name="T57" fmla="*/ 395 h 481"/>
                  <a:gd name="T58" fmla="*/ 115 w 156"/>
                  <a:gd name="T59" fmla="*/ 303 h 481"/>
                  <a:gd name="T60" fmla="*/ 136 w 156"/>
                  <a:gd name="T61" fmla="*/ 267 h 481"/>
                  <a:gd name="T62" fmla="*/ 137 w 156"/>
                  <a:gd name="T63" fmla="*/ 205 h 481"/>
                  <a:gd name="T64" fmla="*/ 135 w 156"/>
                  <a:gd name="T65" fmla="*/ 167 h 481"/>
                  <a:gd name="T66" fmla="*/ 152 w 156"/>
                  <a:gd name="T67" fmla="*/ 149 h 481"/>
                  <a:gd name="T68" fmla="*/ 156 w 156"/>
                  <a:gd name="T69" fmla="*/ 137 h 481"/>
                  <a:gd name="T70" fmla="*/ 154 w 156"/>
                  <a:gd name="T71" fmla="*/ 126 h 481"/>
                  <a:gd name="T72" fmla="*/ 153 w 156"/>
                  <a:gd name="T73" fmla="*/ 123 h 481"/>
                  <a:gd name="T74" fmla="*/ 153 w 156"/>
                  <a:gd name="T75" fmla="*/ 118 h 481"/>
                  <a:gd name="T76" fmla="*/ 152 w 156"/>
                  <a:gd name="T77" fmla="*/ 115 h 481"/>
                  <a:gd name="T78" fmla="*/ 152 w 156"/>
                  <a:gd name="T79" fmla="*/ 114 h 481"/>
                  <a:gd name="T80" fmla="*/ 152 w 156"/>
                  <a:gd name="T81" fmla="*/ 94 h 481"/>
                  <a:gd name="T82" fmla="*/ 111 w 156"/>
                  <a:gd name="T83" fmla="*/ 66 h 481"/>
                  <a:gd name="T84" fmla="*/ 113 w 156"/>
                  <a:gd name="T85" fmla="*/ 58 h 481"/>
                  <a:gd name="T86" fmla="*/ 120 w 156"/>
                  <a:gd name="T87" fmla="*/ 42 h 481"/>
                  <a:gd name="T88" fmla="*/ 120 w 156"/>
                  <a:gd name="T89" fmla="*/ 17 h 481"/>
                  <a:gd name="T90" fmla="*/ 106 w 156"/>
                  <a:gd name="T91" fmla="*/ 3 h 481"/>
                  <a:gd name="T92" fmla="*/ 75 w 156"/>
                  <a:gd name="T93" fmla="*/ 16 h 481"/>
                  <a:gd name="T94" fmla="*/ 78 w 156"/>
                  <a:gd name="T95" fmla="*/ 50 h 481"/>
                  <a:gd name="T96" fmla="*/ 78 w 156"/>
                  <a:gd name="T97" fmla="*/ 62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481">
                    <a:moveTo>
                      <a:pt x="78" y="62"/>
                    </a:move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1" y="67"/>
                      <a:pt x="70" y="68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9" y="68"/>
                      <a:pt x="42" y="71"/>
                      <a:pt x="34" y="74"/>
                    </a:cubicBezTo>
                    <a:cubicBezTo>
                      <a:pt x="34" y="74"/>
                      <a:pt x="31" y="76"/>
                      <a:pt x="29" y="87"/>
                    </a:cubicBezTo>
                    <a:cubicBezTo>
                      <a:pt x="29" y="87"/>
                      <a:pt x="29" y="93"/>
                      <a:pt x="26" y="97"/>
                    </a:cubicBezTo>
                    <a:cubicBezTo>
                      <a:pt x="26" y="97"/>
                      <a:pt x="26" y="99"/>
                      <a:pt x="26" y="100"/>
                    </a:cubicBezTo>
                    <a:cubicBezTo>
                      <a:pt x="26" y="100"/>
                      <a:pt x="24" y="100"/>
                      <a:pt x="23" y="101"/>
                    </a:cubicBezTo>
                    <a:cubicBezTo>
                      <a:pt x="23" y="101"/>
                      <a:pt x="25" y="104"/>
                      <a:pt x="26" y="104"/>
                    </a:cubicBezTo>
                    <a:cubicBezTo>
                      <a:pt x="26" y="104"/>
                      <a:pt x="21" y="127"/>
                      <a:pt x="21" y="139"/>
                    </a:cubicBezTo>
                    <a:cubicBezTo>
                      <a:pt x="21" y="139"/>
                      <a:pt x="24" y="152"/>
                      <a:pt x="29" y="159"/>
                    </a:cubicBezTo>
                    <a:cubicBezTo>
                      <a:pt x="29" y="159"/>
                      <a:pt x="32" y="160"/>
                      <a:pt x="33" y="160"/>
                    </a:cubicBezTo>
                    <a:cubicBezTo>
                      <a:pt x="33" y="160"/>
                      <a:pt x="29" y="170"/>
                      <a:pt x="25" y="175"/>
                    </a:cubicBezTo>
                    <a:cubicBezTo>
                      <a:pt x="25" y="175"/>
                      <a:pt x="17" y="193"/>
                      <a:pt x="11" y="212"/>
                    </a:cubicBezTo>
                    <a:cubicBezTo>
                      <a:pt x="11" y="212"/>
                      <a:pt x="1" y="241"/>
                      <a:pt x="0" y="242"/>
                    </a:cubicBezTo>
                    <a:cubicBezTo>
                      <a:pt x="16" y="248"/>
                      <a:pt x="16" y="248"/>
                      <a:pt x="16" y="248"/>
                    </a:cubicBezTo>
                    <a:cubicBezTo>
                      <a:pt x="16" y="248"/>
                      <a:pt x="16" y="254"/>
                      <a:pt x="19" y="256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5" y="282"/>
                      <a:pt x="25" y="282"/>
                      <a:pt x="25" y="282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6" y="285"/>
                      <a:pt x="28" y="327"/>
                      <a:pt x="29" y="337"/>
                    </a:cubicBezTo>
                    <a:cubicBezTo>
                      <a:pt x="29" y="337"/>
                      <a:pt x="31" y="340"/>
                      <a:pt x="29" y="343"/>
                    </a:cubicBezTo>
                    <a:cubicBezTo>
                      <a:pt x="29" y="343"/>
                      <a:pt x="27" y="348"/>
                      <a:pt x="33" y="351"/>
                    </a:cubicBezTo>
                    <a:cubicBezTo>
                      <a:pt x="33" y="351"/>
                      <a:pt x="52" y="386"/>
                      <a:pt x="54" y="389"/>
                    </a:cubicBezTo>
                    <a:cubicBezTo>
                      <a:pt x="58" y="396"/>
                      <a:pt x="58" y="396"/>
                      <a:pt x="58" y="396"/>
                    </a:cubicBezTo>
                    <a:cubicBezTo>
                      <a:pt x="58" y="396"/>
                      <a:pt x="51" y="424"/>
                      <a:pt x="47" y="445"/>
                    </a:cubicBezTo>
                    <a:cubicBezTo>
                      <a:pt x="50" y="453"/>
                      <a:pt x="50" y="453"/>
                      <a:pt x="50" y="453"/>
                    </a:cubicBezTo>
                    <a:cubicBezTo>
                      <a:pt x="51" y="453"/>
                      <a:pt x="51" y="453"/>
                      <a:pt x="51" y="453"/>
                    </a:cubicBezTo>
                    <a:cubicBezTo>
                      <a:pt x="51" y="453"/>
                      <a:pt x="50" y="461"/>
                      <a:pt x="50" y="464"/>
                    </a:cubicBezTo>
                    <a:cubicBezTo>
                      <a:pt x="50" y="464"/>
                      <a:pt x="48" y="471"/>
                      <a:pt x="48" y="472"/>
                    </a:cubicBezTo>
                    <a:cubicBezTo>
                      <a:pt x="48" y="472"/>
                      <a:pt x="46" y="475"/>
                      <a:pt x="46" y="477"/>
                    </a:cubicBezTo>
                    <a:cubicBezTo>
                      <a:pt x="46" y="477"/>
                      <a:pt x="46" y="481"/>
                      <a:pt x="62" y="481"/>
                    </a:cubicBezTo>
                    <a:cubicBezTo>
                      <a:pt x="62" y="481"/>
                      <a:pt x="78" y="481"/>
                      <a:pt x="79" y="477"/>
                    </a:cubicBezTo>
                    <a:cubicBezTo>
                      <a:pt x="78" y="475"/>
                      <a:pt x="78" y="475"/>
                      <a:pt x="78" y="475"/>
                    </a:cubicBezTo>
                    <a:cubicBezTo>
                      <a:pt x="78" y="474"/>
                      <a:pt x="78" y="474"/>
                      <a:pt x="78" y="474"/>
                    </a:cubicBezTo>
                    <a:cubicBezTo>
                      <a:pt x="78" y="472"/>
                      <a:pt x="78" y="472"/>
                      <a:pt x="78" y="472"/>
                    </a:cubicBezTo>
                    <a:cubicBezTo>
                      <a:pt x="78" y="472"/>
                      <a:pt x="79" y="471"/>
                      <a:pt x="78" y="467"/>
                    </a:cubicBezTo>
                    <a:cubicBezTo>
                      <a:pt x="78" y="467"/>
                      <a:pt x="77" y="462"/>
                      <a:pt x="76" y="460"/>
                    </a:cubicBezTo>
                    <a:cubicBezTo>
                      <a:pt x="76" y="457"/>
                      <a:pt x="76" y="457"/>
                      <a:pt x="76" y="457"/>
                    </a:cubicBezTo>
                    <a:cubicBezTo>
                      <a:pt x="79" y="457"/>
                      <a:pt x="79" y="457"/>
                      <a:pt x="79" y="457"/>
                    </a:cubicBezTo>
                    <a:cubicBezTo>
                      <a:pt x="79" y="457"/>
                      <a:pt x="82" y="451"/>
                      <a:pt x="87" y="438"/>
                    </a:cubicBezTo>
                    <a:cubicBezTo>
                      <a:pt x="89" y="440"/>
                      <a:pt x="89" y="440"/>
                      <a:pt x="89" y="440"/>
                    </a:cubicBezTo>
                    <a:cubicBezTo>
                      <a:pt x="89" y="440"/>
                      <a:pt x="95" y="439"/>
                      <a:pt x="99" y="436"/>
                    </a:cubicBezTo>
                    <a:cubicBezTo>
                      <a:pt x="99" y="439"/>
                      <a:pt x="99" y="439"/>
                      <a:pt x="99" y="439"/>
                    </a:cubicBezTo>
                    <a:cubicBezTo>
                      <a:pt x="99" y="439"/>
                      <a:pt x="104" y="447"/>
                      <a:pt x="107" y="450"/>
                    </a:cubicBezTo>
                    <a:cubicBezTo>
                      <a:pt x="107" y="450"/>
                      <a:pt x="109" y="467"/>
                      <a:pt x="108" y="471"/>
                    </a:cubicBezTo>
                    <a:cubicBezTo>
                      <a:pt x="108" y="471"/>
                      <a:pt x="110" y="475"/>
                      <a:pt x="113" y="477"/>
                    </a:cubicBezTo>
                    <a:cubicBezTo>
                      <a:pt x="113" y="477"/>
                      <a:pt x="115" y="480"/>
                      <a:pt x="117" y="479"/>
                    </a:cubicBezTo>
                    <a:cubicBezTo>
                      <a:pt x="117" y="479"/>
                      <a:pt x="127" y="474"/>
                      <a:pt x="131" y="450"/>
                    </a:cubicBezTo>
                    <a:cubicBezTo>
                      <a:pt x="131" y="450"/>
                      <a:pt x="133" y="445"/>
                      <a:pt x="130" y="438"/>
                    </a:cubicBezTo>
                    <a:cubicBezTo>
                      <a:pt x="129" y="438"/>
                      <a:pt x="129" y="438"/>
                      <a:pt x="129" y="438"/>
                    </a:cubicBezTo>
                    <a:cubicBezTo>
                      <a:pt x="129" y="424"/>
                      <a:pt x="129" y="424"/>
                      <a:pt x="129" y="424"/>
                    </a:cubicBezTo>
                    <a:cubicBezTo>
                      <a:pt x="129" y="424"/>
                      <a:pt x="133" y="423"/>
                      <a:pt x="133" y="421"/>
                    </a:cubicBezTo>
                    <a:cubicBezTo>
                      <a:pt x="133" y="421"/>
                      <a:pt x="134" y="399"/>
                      <a:pt x="130" y="398"/>
                    </a:cubicBezTo>
                    <a:cubicBezTo>
                      <a:pt x="121" y="398"/>
                      <a:pt x="121" y="398"/>
                      <a:pt x="121" y="398"/>
                    </a:cubicBezTo>
                    <a:cubicBezTo>
                      <a:pt x="112" y="397"/>
                      <a:pt x="112" y="397"/>
                      <a:pt x="112" y="397"/>
                    </a:cubicBezTo>
                    <a:cubicBezTo>
                      <a:pt x="103" y="395"/>
                      <a:pt x="103" y="395"/>
                      <a:pt x="103" y="395"/>
                    </a:cubicBezTo>
                    <a:cubicBezTo>
                      <a:pt x="101" y="385"/>
                      <a:pt x="101" y="385"/>
                      <a:pt x="101" y="385"/>
                    </a:cubicBezTo>
                    <a:cubicBezTo>
                      <a:pt x="101" y="385"/>
                      <a:pt x="108" y="367"/>
                      <a:pt x="115" y="303"/>
                    </a:cubicBezTo>
                    <a:cubicBezTo>
                      <a:pt x="115" y="303"/>
                      <a:pt x="120" y="299"/>
                      <a:pt x="124" y="271"/>
                    </a:cubicBezTo>
                    <a:cubicBezTo>
                      <a:pt x="124" y="271"/>
                      <a:pt x="135" y="271"/>
                      <a:pt x="136" y="267"/>
                    </a:cubicBezTo>
                    <a:cubicBezTo>
                      <a:pt x="136" y="206"/>
                      <a:pt x="136" y="206"/>
                      <a:pt x="136" y="206"/>
                    </a:cubicBezTo>
                    <a:cubicBezTo>
                      <a:pt x="137" y="205"/>
                      <a:pt x="137" y="205"/>
                      <a:pt x="137" y="205"/>
                    </a:cubicBezTo>
                    <a:cubicBezTo>
                      <a:pt x="137" y="205"/>
                      <a:pt x="131" y="167"/>
                      <a:pt x="132" y="166"/>
                    </a:cubicBezTo>
                    <a:cubicBezTo>
                      <a:pt x="135" y="167"/>
                      <a:pt x="135" y="167"/>
                      <a:pt x="135" y="167"/>
                    </a:cubicBezTo>
                    <a:cubicBezTo>
                      <a:pt x="135" y="167"/>
                      <a:pt x="147" y="164"/>
                      <a:pt x="150" y="158"/>
                    </a:cubicBezTo>
                    <a:cubicBezTo>
                      <a:pt x="150" y="158"/>
                      <a:pt x="152" y="152"/>
                      <a:pt x="152" y="149"/>
                    </a:cubicBezTo>
                    <a:cubicBezTo>
                      <a:pt x="154" y="146"/>
                      <a:pt x="154" y="146"/>
                      <a:pt x="154" y="146"/>
                    </a:cubicBezTo>
                    <a:cubicBezTo>
                      <a:pt x="154" y="146"/>
                      <a:pt x="155" y="139"/>
                      <a:pt x="156" y="137"/>
                    </a:cubicBezTo>
                    <a:cubicBezTo>
                      <a:pt x="156" y="137"/>
                      <a:pt x="156" y="132"/>
                      <a:pt x="156" y="131"/>
                    </a:cubicBezTo>
                    <a:cubicBezTo>
                      <a:pt x="154" y="126"/>
                      <a:pt x="154" y="126"/>
                      <a:pt x="154" y="126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52" y="120"/>
                      <a:pt x="152" y="120"/>
                      <a:pt x="152" y="120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2" y="117"/>
                      <a:pt x="152" y="117"/>
                      <a:pt x="152" y="117"/>
                    </a:cubicBezTo>
                    <a:cubicBezTo>
                      <a:pt x="152" y="115"/>
                      <a:pt x="152" y="115"/>
                      <a:pt x="152" y="115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2" y="114"/>
                      <a:pt x="152" y="114"/>
                      <a:pt x="152" y="114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3" y="97"/>
                      <a:pt x="152" y="94"/>
                    </a:cubicBezTo>
                    <a:cubicBezTo>
                      <a:pt x="152" y="94"/>
                      <a:pt x="146" y="88"/>
                      <a:pt x="129" y="81"/>
                    </a:cubicBezTo>
                    <a:cubicBezTo>
                      <a:pt x="129" y="81"/>
                      <a:pt x="114" y="76"/>
                      <a:pt x="111" y="66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0" y="65"/>
                      <a:pt x="112" y="60"/>
                      <a:pt x="113" y="58"/>
                    </a:cubicBezTo>
                    <a:cubicBezTo>
                      <a:pt x="114" y="51"/>
                      <a:pt x="114" y="51"/>
                      <a:pt x="114" y="51"/>
                    </a:cubicBezTo>
                    <a:cubicBezTo>
                      <a:pt x="114" y="51"/>
                      <a:pt x="119" y="55"/>
                      <a:pt x="120" y="42"/>
                    </a:cubicBezTo>
                    <a:cubicBezTo>
                      <a:pt x="120" y="42"/>
                      <a:pt x="122" y="35"/>
                      <a:pt x="119" y="35"/>
                    </a:cubicBezTo>
                    <a:cubicBezTo>
                      <a:pt x="119" y="35"/>
                      <a:pt x="122" y="32"/>
                      <a:pt x="120" y="17"/>
                    </a:cubicBezTo>
                    <a:cubicBezTo>
                      <a:pt x="120" y="17"/>
                      <a:pt x="117" y="9"/>
                      <a:pt x="112" y="5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3"/>
                      <a:pt x="90" y="0"/>
                      <a:pt x="81" y="7"/>
                    </a:cubicBezTo>
                    <a:cubicBezTo>
                      <a:pt x="81" y="7"/>
                      <a:pt x="79" y="12"/>
                      <a:pt x="75" y="16"/>
                    </a:cubicBezTo>
                    <a:cubicBezTo>
                      <a:pt x="75" y="16"/>
                      <a:pt x="71" y="29"/>
                      <a:pt x="74" y="34"/>
                    </a:cubicBezTo>
                    <a:cubicBezTo>
                      <a:pt x="74" y="34"/>
                      <a:pt x="70" y="50"/>
                      <a:pt x="78" y="50"/>
                    </a:cubicBezTo>
                    <a:cubicBezTo>
                      <a:pt x="78" y="50"/>
                      <a:pt x="79" y="55"/>
                      <a:pt x="79" y="56"/>
                    </a:cubicBezTo>
                    <a:cubicBezTo>
                      <a:pt x="78" y="62"/>
                      <a:pt x="78" y="62"/>
                      <a:pt x="78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gray">
              <a:xfrm>
                <a:off x="13130213" y="757238"/>
                <a:ext cx="127000" cy="149225"/>
              </a:xfrm>
              <a:custGeom>
                <a:avLst/>
                <a:gdLst>
                  <a:gd name="T0" fmla="*/ 32 w 34"/>
                  <a:gd name="T1" fmla="*/ 5 h 40"/>
                  <a:gd name="T2" fmla="*/ 31 w 34"/>
                  <a:gd name="T3" fmla="*/ 5 h 40"/>
                  <a:gd name="T4" fmla="*/ 24 w 34"/>
                  <a:gd name="T5" fmla="*/ 13 h 40"/>
                  <a:gd name="T6" fmla="*/ 12 w 34"/>
                  <a:gd name="T7" fmla="*/ 13 h 40"/>
                  <a:gd name="T8" fmla="*/ 1 w 34"/>
                  <a:gd name="T9" fmla="*/ 0 h 40"/>
                  <a:gd name="T10" fmla="*/ 0 w 34"/>
                  <a:gd name="T11" fmla="*/ 2 h 40"/>
                  <a:gd name="T12" fmla="*/ 1 w 34"/>
                  <a:gd name="T13" fmla="*/ 4 h 40"/>
                  <a:gd name="T14" fmla="*/ 8 w 34"/>
                  <a:gd name="T15" fmla="*/ 31 h 40"/>
                  <a:gd name="T16" fmla="*/ 12 w 34"/>
                  <a:gd name="T17" fmla="*/ 24 h 40"/>
                  <a:gd name="T18" fmla="*/ 11 w 34"/>
                  <a:gd name="T19" fmla="*/ 18 h 40"/>
                  <a:gd name="T20" fmla="*/ 15 w 34"/>
                  <a:gd name="T21" fmla="*/ 16 h 40"/>
                  <a:gd name="T22" fmla="*/ 20 w 34"/>
                  <a:gd name="T23" fmla="*/ 20 h 40"/>
                  <a:gd name="T24" fmla="*/ 16 w 34"/>
                  <a:gd name="T25" fmla="*/ 24 h 40"/>
                  <a:gd name="T26" fmla="*/ 17 w 34"/>
                  <a:gd name="T27" fmla="*/ 40 h 40"/>
                  <a:gd name="T28" fmla="*/ 25 w 34"/>
                  <a:gd name="T29" fmla="*/ 25 h 40"/>
                  <a:gd name="T30" fmla="*/ 32 w 34"/>
                  <a:gd name="T31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" h="40">
                    <a:moveTo>
                      <a:pt x="32" y="5"/>
                    </a:moveTo>
                    <a:cubicBezTo>
                      <a:pt x="32" y="5"/>
                      <a:pt x="32" y="5"/>
                      <a:pt x="31" y="5"/>
                    </a:cubicBezTo>
                    <a:cubicBezTo>
                      <a:pt x="32" y="10"/>
                      <a:pt x="24" y="13"/>
                      <a:pt x="24" y="13"/>
                    </a:cubicBezTo>
                    <a:cubicBezTo>
                      <a:pt x="16" y="17"/>
                      <a:pt x="12" y="13"/>
                      <a:pt x="12" y="13"/>
                    </a:cubicBezTo>
                    <a:cubicBezTo>
                      <a:pt x="1" y="7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4"/>
                    </a:cubicBezTo>
                    <a:cubicBezTo>
                      <a:pt x="1" y="4"/>
                      <a:pt x="1" y="4"/>
                      <a:pt x="8" y="31"/>
                    </a:cubicBezTo>
                    <a:cubicBezTo>
                      <a:pt x="8" y="31"/>
                      <a:pt x="8" y="31"/>
                      <a:pt x="12" y="24"/>
                    </a:cubicBezTo>
                    <a:cubicBezTo>
                      <a:pt x="14" y="20"/>
                      <a:pt x="11" y="18"/>
                      <a:pt x="11" y="18"/>
                    </a:cubicBezTo>
                    <a:cubicBezTo>
                      <a:pt x="12" y="17"/>
                      <a:pt x="15" y="16"/>
                      <a:pt x="15" y="16"/>
                    </a:cubicBezTo>
                    <a:cubicBezTo>
                      <a:pt x="20" y="16"/>
                      <a:pt x="20" y="20"/>
                      <a:pt x="20" y="20"/>
                    </a:cubicBezTo>
                    <a:cubicBezTo>
                      <a:pt x="15" y="22"/>
                      <a:pt x="16" y="24"/>
                      <a:pt x="16" y="24"/>
                    </a:cubicBezTo>
                    <a:cubicBezTo>
                      <a:pt x="19" y="29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25" y="25"/>
                    </a:cubicBezTo>
                    <a:cubicBezTo>
                      <a:pt x="34" y="13"/>
                      <a:pt x="32" y="5"/>
                      <a:pt x="32" y="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19"/>
              <p:cNvSpPr>
                <a:spLocks/>
              </p:cNvSpPr>
              <p:nvPr/>
            </p:nvSpPr>
            <p:spPr bwMode="gray">
              <a:xfrm>
                <a:off x="13133388" y="985838"/>
                <a:ext cx="19050" cy="66675"/>
              </a:xfrm>
              <a:custGeom>
                <a:avLst/>
                <a:gdLst>
                  <a:gd name="T0" fmla="*/ 2 w 5"/>
                  <a:gd name="T1" fmla="*/ 14 h 18"/>
                  <a:gd name="T2" fmla="*/ 0 w 5"/>
                  <a:gd name="T3" fmla="*/ 16 h 18"/>
                  <a:gd name="T4" fmla="*/ 3 w 5"/>
                  <a:gd name="T5" fmla="*/ 18 h 18"/>
                  <a:gd name="T6" fmla="*/ 5 w 5"/>
                  <a:gd name="T7" fmla="*/ 0 h 18"/>
                  <a:gd name="T8" fmla="*/ 4 w 5"/>
                  <a:gd name="T9" fmla="*/ 0 h 18"/>
                  <a:gd name="T10" fmla="*/ 2 w 5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8">
                    <a:moveTo>
                      <a:pt x="2" y="14"/>
                    </a:moveTo>
                    <a:cubicBezTo>
                      <a:pt x="2" y="14"/>
                      <a:pt x="2" y="14"/>
                      <a:pt x="0" y="16"/>
                    </a:cubicBezTo>
                    <a:cubicBezTo>
                      <a:pt x="0" y="16"/>
                      <a:pt x="0" y="16"/>
                      <a:pt x="3" y="18"/>
                    </a:cubicBezTo>
                    <a:cubicBezTo>
                      <a:pt x="3" y="18"/>
                      <a:pt x="3" y="18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20"/>
              <p:cNvSpPr>
                <a:spLocks/>
              </p:cNvSpPr>
              <p:nvPr/>
            </p:nvSpPr>
            <p:spPr bwMode="gray">
              <a:xfrm>
                <a:off x="13201651" y="1101726"/>
                <a:ext cx="22225" cy="33338"/>
              </a:xfrm>
              <a:custGeom>
                <a:avLst/>
                <a:gdLst>
                  <a:gd name="T0" fmla="*/ 0 w 6"/>
                  <a:gd name="T1" fmla="*/ 9 h 9"/>
                  <a:gd name="T2" fmla="*/ 5 w 6"/>
                  <a:gd name="T3" fmla="*/ 5 h 9"/>
                  <a:gd name="T4" fmla="*/ 6 w 6"/>
                  <a:gd name="T5" fmla="*/ 0 h 9"/>
                  <a:gd name="T6" fmla="*/ 4 w 6"/>
                  <a:gd name="T7" fmla="*/ 0 h 9"/>
                  <a:gd name="T8" fmla="*/ 0 w 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2" y="9"/>
                      <a:pt x="5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 bwMode="gray">
            <a:xfrm>
              <a:off x="13477876" y="441326"/>
              <a:ext cx="596900" cy="2017713"/>
              <a:chOff x="13477876" y="441326"/>
              <a:chExt cx="596900" cy="2017713"/>
            </a:xfrm>
          </p:grpSpPr>
          <p:sp>
            <p:nvSpPr>
              <p:cNvPr id="20" name="Freeform 21"/>
              <p:cNvSpPr>
                <a:spLocks/>
              </p:cNvSpPr>
              <p:nvPr/>
            </p:nvSpPr>
            <p:spPr bwMode="gray">
              <a:xfrm>
                <a:off x="13477876" y="441326"/>
                <a:ext cx="596900" cy="2017713"/>
              </a:xfrm>
              <a:custGeom>
                <a:avLst/>
                <a:gdLst>
                  <a:gd name="T0" fmla="*/ 92 w 159"/>
                  <a:gd name="T1" fmla="*/ 77 h 538"/>
                  <a:gd name="T2" fmla="*/ 140 w 159"/>
                  <a:gd name="T3" fmla="*/ 98 h 538"/>
                  <a:gd name="T4" fmla="*/ 145 w 159"/>
                  <a:gd name="T5" fmla="*/ 129 h 538"/>
                  <a:gd name="T6" fmla="*/ 156 w 159"/>
                  <a:gd name="T7" fmla="*/ 188 h 538"/>
                  <a:gd name="T8" fmla="*/ 126 w 159"/>
                  <a:gd name="T9" fmla="*/ 276 h 538"/>
                  <a:gd name="T10" fmla="*/ 123 w 159"/>
                  <a:gd name="T11" fmla="*/ 335 h 538"/>
                  <a:gd name="T12" fmla="*/ 128 w 159"/>
                  <a:gd name="T13" fmla="*/ 393 h 538"/>
                  <a:gd name="T14" fmla="*/ 141 w 159"/>
                  <a:gd name="T15" fmla="*/ 466 h 538"/>
                  <a:gd name="T16" fmla="*/ 144 w 159"/>
                  <a:gd name="T17" fmla="*/ 482 h 538"/>
                  <a:gd name="T18" fmla="*/ 135 w 159"/>
                  <a:gd name="T19" fmla="*/ 496 h 538"/>
                  <a:gd name="T20" fmla="*/ 131 w 159"/>
                  <a:gd name="T21" fmla="*/ 531 h 538"/>
                  <a:gd name="T22" fmla="*/ 106 w 159"/>
                  <a:gd name="T23" fmla="*/ 514 h 538"/>
                  <a:gd name="T24" fmla="*/ 108 w 159"/>
                  <a:gd name="T25" fmla="*/ 479 h 538"/>
                  <a:gd name="T26" fmla="*/ 84 w 159"/>
                  <a:gd name="T27" fmla="*/ 388 h 538"/>
                  <a:gd name="T28" fmla="*/ 74 w 159"/>
                  <a:gd name="T29" fmla="*/ 329 h 538"/>
                  <a:gd name="T30" fmla="*/ 72 w 159"/>
                  <a:gd name="T31" fmla="*/ 366 h 538"/>
                  <a:gd name="T32" fmla="*/ 80 w 159"/>
                  <a:gd name="T33" fmla="*/ 449 h 538"/>
                  <a:gd name="T34" fmla="*/ 86 w 159"/>
                  <a:gd name="T35" fmla="*/ 459 h 538"/>
                  <a:gd name="T36" fmla="*/ 79 w 159"/>
                  <a:gd name="T37" fmla="*/ 485 h 538"/>
                  <a:gd name="T38" fmla="*/ 71 w 159"/>
                  <a:gd name="T39" fmla="*/ 491 h 538"/>
                  <a:gd name="T40" fmla="*/ 67 w 159"/>
                  <a:gd name="T41" fmla="*/ 490 h 538"/>
                  <a:gd name="T42" fmla="*/ 62 w 159"/>
                  <a:gd name="T43" fmla="*/ 500 h 538"/>
                  <a:gd name="T44" fmla="*/ 37 w 159"/>
                  <a:gd name="T45" fmla="*/ 511 h 538"/>
                  <a:gd name="T46" fmla="*/ 48 w 159"/>
                  <a:gd name="T47" fmla="*/ 476 h 538"/>
                  <a:gd name="T48" fmla="*/ 43 w 159"/>
                  <a:gd name="T49" fmla="*/ 454 h 538"/>
                  <a:gd name="T50" fmla="*/ 19 w 159"/>
                  <a:gd name="T51" fmla="*/ 319 h 538"/>
                  <a:gd name="T52" fmla="*/ 1 w 159"/>
                  <a:gd name="T53" fmla="*/ 276 h 538"/>
                  <a:gd name="T54" fmla="*/ 2 w 159"/>
                  <a:gd name="T55" fmla="*/ 236 h 538"/>
                  <a:gd name="T56" fmla="*/ 1 w 159"/>
                  <a:gd name="T57" fmla="*/ 231 h 538"/>
                  <a:gd name="T58" fmla="*/ 10 w 159"/>
                  <a:gd name="T59" fmla="*/ 149 h 538"/>
                  <a:gd name="T60" fmla="*/ 21 w 159"/>
                  <a:gd name="T61" fmla="*/ 102 h 538"/>
                  <a:gd name="T62" fmla="*/ 54 w 159"/>
                  <a:gd name="T63" fmla="*/ 80 h 538"/>
                  <a:gd name="T64" fmla="*/ 48 w 159"/>
                  <a:gd name="T65" fmla="*/ 67 h 538"/>
                  <a:gd name="T66" fmla="*/ 43 w 159"/>
                  <a:gd name="T67" fmla="*/ 62 h 538"/>
                  <a:gd name="T68" fmla="*/ 40 w 159"/>
                  <a:gd name="T69" fmla="*/ 48 h 538"/>
                  <a:gd name="T70" fmla="*/ 51 w 159"/>
                  <a:gd name="T71" fmla="*/ 11 h 538"/>
                  <a:gd name="T72" fmla="*/ 89 w 159"/>
                  <a:gd name="T73" fmla="*/ 37 h 538"/>
                  <a:gd name="T74" fmla="*/ 92 w 159"/>
                  <a:gd name="T75" fmla="*/ 40 h 538"/>
                  <a:gd name="T76" fmla="*/ 92 w 159"/>
                  <a:gd name="T77" fmla="*/ 45 h 538"/>
                  <a:gd name="T78" fmla="*/ 91 w 159"/>
                  <a:gd name="T79" fmla="*/ 51 h 538"/>
                  <a:gd name="T80" fmla="*/ 87 w 159"/>
                  <a:gd name="T81" fmla="*/ 53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9" h="538">
                    <a:moveTo>
                      <a:pt x="89" y="72"/>
                    </a:moveTo>
                    <a:cubicBezTo>
                      <a:pt x="91" y="78"/>
                      <a:pt x="92" y="77"/>
                      <a:pt x="92" y="77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95" y="78"/>
                      <a:pt x="102" y="94"/>
                      <a:pt x="140" y="98"/>
                    </a:cubicBezTo>
                    <a:cubicBezTo>
                      <a:pt x="141" y="98"/>
                      <a:pt x="144" y="103"/>
                      <a:pt x="144" y="103"/>
                    </a:cubicBezTo>
                    <a:cubicBezTo>
                      <a:pt x="145" y="129"/>
                      <a:pt x="145" y="129"/>
                      <a:pt x="145" y="129"/>
                    </a:cubicBezTo>
                    <a:cubicBezTo>
                      <a:pt x="145" y="129"/>
                      <a:pt x="151" y="141"/>
                      <a:pt x="152" y="164"/>
                    </a:cubicBezTo>
                    <a:cubicBezTo>
                      <a:pt x="152" y="164"/>
                      <a:pt x="154" y="180"/>
                      <a:pt x="156" y="188"/>
                    </a:cubicBezTo>
                    <a:cubicBezTo>
                      <a:pt x="156" y="188"/>
                      <a:pt x="159" y="231"/>
                      <a:pt x="128" y="278"/>
                    </a:cubicBezTo>
                    <a:cubicBezTo>
                      <a:pt x="126" y="276"/>
                      <a:pt x="126" y="276"/>
                      <a:pt x="126" y="276"/>
                    </a:cubicBezTo>
                    <a:cubicBezTo>
                      <a:pt x="124" y="276"/>
                      <a:pt x="124" y="276"/>
                      <a:pt x="124" y="276"/>
                    </a:cubicBezTo>
                    <a:cubicBezTo>
                      <a:pt x="123" y="335"/>
                      <a:pt x="123" y="335"/>
                      <a:pt x="123" y="335"/>
                    </a:cubicBezTo>
                    <a:cubicBezTo>
                      <a:pt x="123" y="335"/>
                      <a:pt x="126" y="373"/>
                      <a:pt x="130" y="380"/>
                    </a:cubicBezTo>
                    <a:cubicBezTo>
                      <a:pt x="130" y="380"/>
                      <a:pt x="130" y="384"/>
                      <a:pt x="128" y="393"/>
                    </a:cubicBezTo>
                    <a:cubicBezTo>
                      <a:pt x="128" y="393"/>
                      <a:pt x="133" y="424"/>
                      <a:pt x="139" y="429"/>
                    </a:cubicBezTo>
                    <a:cubicBezTo>
                      <a:pt x="141" y="466"/>
                      <a:pt x="141" y="466"/>
                      <a:pt x="141" y="466"/>
                    </a:cubicBezTo>
                    <a:cubicBezTo>
                      <a:pt x="138" y="473"/>
                      <a:pt x="138" y="473"/>
                      <a:pt x="138" y="473"/>
                    </a:cubicBezTo>
                    <a:cubicBezTo>
                      <a:pt x="138" y="473"/>
                      <a:pt x="142" y="477"/>
                      <a:pt x="144" y="482"/>
                    </a:cubicBezTo>
                    <a:cubicBezTo>
                      <a:pt x="136" y="493"/>
                      <a:pt x="136" y="493"/>
                      <a:pt x="136" y="493"/>
                    </a:cubicBezTo>
                    <a:cubicBezTo>
                      <a:pt x="135" y="496"/>
                      <a:pt x="135" y="496"/>
                      <a:pt x="135" y="496"/>
                    </a:cubicBezTo>
                    <a:cubicBezTo>
                      <a:pt x="135" y="496"/>
                      <a:pt x="134" y="510"/>
                      <a:pt x="137" y="515"/>
                    </a:cubicBezTo>
                    <a:cubicBezTo>
                      <a:pt x="137" y="515"/>
                      <a:pt x="140" y="526"/>
                      <a:pt x="131" y="531"/>
                    </a:cubicBezTo>
                    <a:cubicBezTo>
                      <a:pt x="131" y="531"/>
                      <a:pt x="125" y="538"/>
                      <a:pt x="108" y="534"/>
                    </a:cubicBezTo>
                    <a:cubicBezTo>
                      <a:pt x="108" y="534"/>
                      <a:pt x="100" y="528"/>
                      <a:pt x="106" y="514"/>
                    </a:cubicBezTo>
                    <a:cubicBezTo>
                      <a:pt x="106" y="514"/>
                      <a:pt x="113" y="498"/>
                      <a:pt x="112" y="494"/>
                    </a:cubicBezTo>
                    <a:cubicBezTo>
                      <a:pt x="112" y="494"/>
                      <a:pt x="104" y="481"/>
                      <a:pt x="108" y="479"/>
                    </a:cubicBezTo>
                    <a:cubicBezTo>
                      <a:pt x="108" y="479"/>
                      <a:pt x="113" y="478"/>
                      <a:pt x="98" y="465"/>
                    </a:cubicBezTo>
                    <a:cubicBezTo>
                      <a:pt x="98" y="465"/>
                      <a:pt x="86" y="425"/>
                      <a:pt x="84" y="388"/>
                    </a:cubicBezTo>
                    <a:cubicBezTo>
                      <a:pt x="79" y="345"/>
                      <a:pt x="79" y="345"/>
                      <a:pt x="79" y="345"/>
                    </a:cubicBezTo>
                    <a:cubicBezTo>
                      <a:pt x="74" y="329"/>
                      <a:pt x="74" y="329"/>
                      <a:pt x="74" y="329"/>
                    </a:cubicBezTo>
                    <a:cubicBezTo>
                      <a:pt x="73" y="329"/>
                      <a:pt x="73" y="329"/>
                      <a:pt x="73" y="329"/>
                    </a:cubicBezTo>
                    <a:cubicBezTo>
                      <a:pt x="72" y="366"/>
                      <a:pt x="72" y="366"/>
                      <a:pt x="72" y="366"/>
                    </a:cubicBezTo>
                    <a:cubicBezTo>
                      <a:pt x="72" y="366"/>
                      <a:pt x="79" y="374"/>
                      <a:pt x="75" y="385"/>
                    </a:cubicBezTo>
                    <a:cubicBezTo>
                      <a:pt x="75" y="385"/>
                      <a:pt x="76" y="445"/>
                      <a:pt x="80" y="449"/>
                    </a:cubicBezTo>
                    <a:cubicBezTo>
                      <a:pt x="80" y="449"/>
                      <a:pt x="86" y="453"/>
                      <a:pt x="86" y="458"/>
                    </a:cubicBezTo>
                    <a:cubicBezTo>
                      <a:pt x="86" y="459"/>
                      <a:pt x="86" y="459"/>
                      <a:pt x="86" y="459"/>
                    </a:cubicBezTo>
                    <a:cubicBezTo>
                      <a:pt x="85" y="464"/>
                      <a:pt x="78" y="472"/>
                      <a:pt x="78" y="472"/>
                    </a:cubicBezTo>
                    <a:cubicBezTo>
                      <a:pt x="78" y="472"/>
                      <a:pt x="80" y="484"/>
                      <a:pt x="79" y="485"/>
                    </a:cubicBezTo>
                    <a:cubicBezTo>
                      <a:pt x="79" y="486"/>
                      <a:pt x="73" y="491"/>
                      <a:pt x="73" y="491"/>
                    </a:cubicBezTo>
                    <a:cubicBezTo>
                      <a:pt x="71" y="491"/>
                      <a:pt x="71" y="491"/>
                      <a:pt x="71" y="491"/>
                    </a:cubicBezTo>
                    <a:cubicBezTo>
                      <a:pt x="70" y="490"/>
                      <a:pt x="70" y="490"/>
                      <a:pt x="70" y="490"/>
                    </a:cubicBezTo>
                    <a:cubicBezTo>
                      <a:pt x="67" y="490"/>
                      <a:pt x="67" y="490"/>
                      <a:pt x="67" y="490"/>
                    </a:cubicBezTo>
                    <a:cubicBezTo>
                      <a:pt x="66" y="491"/>
                      <a:pt x="66" y="491"/>
                      <a:pt x="66" y="491"/>
                    </a:cubicBezTo>
                    <a:cubicBezTo>
                      <a:pt x="66" y="491"/>
                      <a:pt x="63" y="495"/>
                      <a:pt x="62" y="500"/>
                    </a:cubicBezTo>
                    <a:cubicBezTo>
                      <a:pt x="62" y="500"/>
                      <a:pt x="64" y="503"/>
                      <a:pt x="56" y="507"/>
                    </a:cubicBezTo>
                    <a:cubicBezTo>
                      <a:pt x="56" y="507"/>
                      <a:pt x="48" y="513"/>
                      <a:pt x="37" y="511"/>
                    </a:cubicBezTo>
                    <a:cubicBezTo>
                      <a:pt x="37" y="511"/>
                      <a:pt x="23" y="509"/>
                      <a:pt x="30" y="500"/>
                    </a:cubicBezTo>
                    <a:cubicBezTo>
                      <a:pt x="30" y="500"/>
                      <a:pt x="44" y="485"/>
                      <a:pt x="48" y="476"/>
                    </a:cubicBezTo>
                    <a:cubicBezTo>
                      <a:pt x="49" y="464"/>
                      <a:pt x="49" y="464"/>
                      <a:pt x="49" y="464"/>
                    </a:cubicBezTo>
                    <a:cubicBezTo>
                      <a:pt x="49" y="464"/>
                      <a:pt x="37" y="459"/>
                      <a:pt x="43" y="454"/>
                    </a:cubicBezTo>
                    <a:cubicBezTo>
                      <a:pt x="43" y="454"/>
                      <a:pt x="36" y="420"/>
                      <a:pt x="35" y="395"/>
                    </a:cubicBezTo>
                    <a:cubicBezTo>
                      <a:pt x="35" y="395"/>
                      <a:pt x="21" y="352"/>
                      <a:pt x="19" y="319"/>
                    </a:cubicBezTo>
                    <a:cubicBezTo>
                      <a:pt x="14" y="292"/>
                      <a:pt x="14" y="292"/>
                      <a:pt x="14" y="292"/>
                    </a:cubicBezTo>
                    <a:cubicBezTo>
                      <a:pt x="1" y="276"/>
                      <a:pt x="1" y="276"/>
                      <a:pt x="1" y="27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2" y="236"/>
                      <a:pt x="2" y="236"/>
                      <a:pt x="2" y="236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1" y="231"/>
                      <a:pt x="0" y="199"/>
                      <a:pt x="4" y="188"/>
                    </a:cubicBezTo>
                    <a:cubicBezTo>
                      <a:pt x="4" y="188"/>
                      <a:pt x="8" y="155"/>
                      <a:pt x="10" y="149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03"/>
                      <a:pt x="21" y="102"/>
                    </a:cubicBezTo>
                    <a:cubicBezTo>
                      <a:pt x="21" y="102"/>
                      <a:pt x="49" y="92"/>
                      <a:pt x="53" y="85"/>
                    </a:cubicBezTo>
                    <a:cubicBezTo>
                      <a:pt x="53" y="85"/>
                      <a:pt x="54" y="81"/>
                      <a:pt x="54" y="80"/>
                    </a:cubicBezTo>
                    <a:cubicBezTo>
                      <a:pt x="53" y="79"/>
                      <a:pt x="53" y="76"/>
                      <a:pt x="53" y="76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1" y="46"/>
                      <a:pt x="42" y="47"/>
                    </a:cubicBezTo>
                    <a:cubicBezTo>
                      <a:pt x="42" y="47"/>
                      <a:pt x="37" y="19"/>
                      <a:pt x="51" y="11"/>
                    </a:cubicBezTo>
                    <a:cubicBezTo>
                      <a:pt x="51" y="11"/>
                      <a:pt x="71" y="0"/>
                      <a:pt x="84" y="19"/>
                    </a:cubicBezTo>
                    <a:cubicBezTo>
                      <a:pt x="84" y="19"/>
                      <a:pt x="90" y="34"/>
                      <a:pt x="89" y="37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8"/>
                      <a:pt x="92" y="48"/>
                      <a:pt x="92" y="48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7" y="53"/>
                      <a:pt x="85" y="64"/>
                      <a:pt x="89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gray">
              <a:xfrm>
                <a:off x="13623926" y="715963"/>
                <a:ext cx="211138" cy="565150"/>
              </a:xfrm>
              <a:custGeom>
                <a:avLst/>
                <a:gdLst>
                  <a:gd name="T0" fmla="*/ 56 w 56"/>
                  <a:gd name="T1" fmla="*/ 5 h 151"/>
                  <a:gd name="T2" fmla="*/ 50 w 56"/>
                  <a:gd name="T3" fmla="*/ 0 h 151"/>
                  <a:gd name="T4" fmla="*/ 33 w 56"/>
                  <a:gd name="T5" fmla="*/ 9 h 151"/>
                  <a:gd name="T6" fmla="*/ 34 w 56"/>
                  <a:gd name="T7" fmla="*/ 13 h 151"/>
                  <a:gd name="T8" fmla="*/ 26 w 56"/>
                  <a:gd name="T9" fmla="*/ 24 h 151"/>
                  <a:gd name="T10" fmla="*/ 5 w 56"/>
                  <a:gd name="T11" fmla="*/ 114 h 151"/>
                  <a:gd name="T12" fmla="*/ 0 w 56"/>
                  <a:gd name="T13" fmla="*/ 147 h 151"/>
                  <a:gd name="T14" fmla="*/ 39 w 56"/>
                  <a:gd name="T15" fmla="*/ 151 h 151"/>
                  <a:gd name="T16" fmla="*/ 56 w 56"/>
                  <a:gd name="T17" fmla="*/ 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151">
                    <a:moveTo>
                      <a:pt x="56" y="5"/>
                    </a:moveTo>
                    <a:cubicBezTo>
                      <a:pt x="56" y="5"/>
                      <a:pt x="55" y="5"/>
                      <a:pt x="50" y="0"/>
                    </a:cubicBezTo>
                    <a:cubicBezTo>
                      <a:pt x="50" y="0"/>
                      <a:pt x="38" y="6"/>
                      <a:pt x="33" y="9"/>
                    </a:cubicBezTo>
                    <a:cubicBezTo>
                      <a:pt x="33" y="9"/>
                      <a:pt x="33" y="11"/>
                      <a:pt x="34" y="1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7"/>
                      <a:pt x="21" y="101"/>
                      <a:pt x="5" y="114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3" y="150"/>
                      <a:pt x="39" y="151"/>
                      <a:pt x="39" y="151"/>
                    </a:cubicBezTo>
                    <a:cubicBezTo>
                      <a:pt x="26" y="98"/>
                      <a:pt x="56" y="5"/>
                      <a:pt x="56" y="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gray">
              <a:xfrm>
                <a:off x="13642976" y="744538"/>
                <a:ext cx="63500" cy="307975"/>
              </a:xfrm>
              <a:custGeom>
                <a:avLst/>
                <a:gdLst>
                  <a:gd name="T0" fmla="*/ 14 w 17"/>
                  <a:gd name="T1" fmla="*/ 19 h 82"/>
                  <a:gd name="T2" fmla="*/ 15 w 17"/>
                  <a:gd name="T3" fmla="*/ 8 h 82"/>
                  <a:gd name="T4" fmla="*/ 16 w 17"/>
                  <a:gd name="T5" fmla="*/ 7 h 82"/>
                  <a:gd name="T6" fmla="*/ 15 w 17"/>
                  <a:gd name="T7" fmla="*/ 6 h 82"/>
                  <a:gd name="T8" fmla="*/ 9 w 17"/>
                  <a:gd name="T9" fmla="*/ 0 h 82"/>
                  <a:gd name="T10" fmla="*/ 7 w 17"/>
                  <a:gd name="T11" fmla="*/ 3 h 82"/>
                  <a:gd name="T12" fmla="*/ 2 w 17"/>
                  <a:gd name="T13" fmla="*/ 82 h 82"/>
                  <a:gd name="T14" fmla="*/ 14 w 17"/>
                  <a:gd name="T15" fmla="*/ 1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2">
                    <a:moveTo>
                      <a:pt x="14" y="19"/>
                    </a:moveTo>
                    <a:cubicBezTo>
                      <a:pt x="12" y="16"/>
                      <a:pt x="15" y="8"/>
                      <a:pt x="15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0" y="34"/>
                      <a:pt x="2" y="82"/>
                    </a:cubicBezTo>
                    <a:cubicBezTo>
                      <a:pt x="2" y="82"/>
                      <a:pt x="17" y="21"/>
                      <a:pt x="14" y="1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gray">
              <a:xfrm>
                <a:off x="13628688" y="768351"/>
                <a:ext cx="115888" cy="449263"/>
              </a:xfrm>
              <a:custGeom>
                <a:avLst/>
                <a:gdLst>
                  <a:gd name="T0" fmla="*/ 6 w 31"/>
                  <a:gd name="T1" fmla="*/ 73 h 120"/>
                  <a:gd name="T2" fmla="*/ 15 w 31"/>
                  <a:gd name="T3" fmla="*/ 12 h 120"/>
                  <a:gd name="T4" fmla="*/ 14 w 31"/>
                  <a:gd name="T5" fmla="*/ 9 h 120"/>
                  <a:gd name="T6" fmla="*/ 19 w 31"/>
                  <a:gd name="T7" fmla="*/ 2 h 120"/>
                  <a:gd name="T8" fmla="*/ 20 w 31"/>
                  <a:gd name="T9" fmla="*/ 1 h 120"/>
                  <a:gd name="T10" fmla="*/ 19 w 31"/>
                  <a:gd name="T11" fmla="*/ 1 h 120"/>
                  <a:gd name="T12" fmla="*/ 20 w 31"/>
                  <a:gd name="T13" fmla="*/ 1 h 120"/>
                  <a:gd name="T14" fmla="*/ 27 w 31"/>
                  <a:gd name="T15" fmla="*/ 0 h 120"/>
                  <a:gd name="T16" fmla="*/ 27 w 31"/>
                  <a:gd name="T17" fmla="*/ 1 h 120"/>
                  <a:gd name="T18" fmla="*/ 31 w 31"/>
                  <a:gd name="T19" fmla="*/ 6 h 120"/>
                  <a:gd name="T20" fmla="*/ 30 w 31"/>
                  <a:gd name="T21" fmla="*/ 6 h 120"/>
                  <a:gd name="T22" fmla="*/ 25 w 31"/>
                  <a:gd name="T23" fmla="*/ 15 h 120"/>
                  <a:gd name="T24" fmla="*/ 27 w 31"/>
                  <a:gd name="T25" fmla="*/ 42 h 120"/>
                  <a:gd name="T26" fmla="*/ 24 w 31"/>
                  <a:gd name="T27" fmla="*/ 106 h 120"/>
                  <a:gd name="T28" fmla="*/ 9 w 31"/>
                  <a:gd name="T29" fmla="*/ 120 h 120"/>
                  <a:gd name="T30" fmla="*/ 0 w 31"/>
                  <a:gd name="T31" fmla="*/ 110 h 120"/>
                  <a:gd name="T32" fmla="*/ 6 w 31"/>
                  <a:gd name="T33" fmla="*/ 73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120">
                    <a:moveTo>
                      <a:pt x="6" y="73"/>
                    </a:moveTo>
                    <a:cubicBezTo>
                      <a:pt x="6" y="74"/>
                      <a:pt x="18" y="14"/>
                      <a:pt x="15" y="12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5" y="5"/>
                      <a:pt x="25" y="15"/>
                      <a:pt x="25" y="15"/>
                    </a:cubicBezTo>
                    <a:cubicBezTo>
                      <a:pt x="25" y="18"/>
                      <a:pt x="27" y="42"/>
                      <a:pt x="27" y="42"/>
                    </a:cubicBezTo>
                    <a:cubicBezTo>
                      <a:pt x="28" y="59"/>
                      <a:pt x="24" y="106"/>
                      <a:pt x="24" y="106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0" y="110"/>
                      <a:pt x="0" y="110"/>
                      <a:pt x="0" y="110"/>
                    </a:cubicBezTo>
                    <a:lnTo>
                      <a:pt x="6" y="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4" name="Group 93"/>
          <p:cNvGrpSpPr/>
          <p:nvPr/>
        </p:nvGrpSpPr>
        <p:grpSpPr bwMode="gray">
          <a:xfrm>
            <a:off x="8020465" y="3677379"/>
            <a:ext cx="3615595" cy="2140951"/>
            <a:chOff x="12466638" y="4102101"/>
            <a:chExt cx="3273426" cy="1938338"/>
          </a:xfrm>
        </p:grpSpPr>
        <p:sp>
          <p:nvSpPr>
            <p:cNvPr id="28" name="Freeform 27"/>
            <p:cNvSpPr>
              <a:spLocks noEditPoints="1"/>
            </p:cNvSpPr>
            <p:nvPr/>
          </p:nvSpPr>
          <p:spPr bwMode="gray">
            <a:xfrm>
              <a:off x="13331826" y="4160838"/>
              <a:ext cx="547688" cy="1833563"/>
            </a:xfrm>
            <a:custGeom>
              <a:avLst/>
              <a:gdLst>
                <a:gd name="T0" fmla="*/ 132 w 146"/>
                <a:gd name="T1" fmla="*/ 474 h 489"/>
                <a:gd name="T2" fmla="*/ 120 w 146"/>
                <a:gd name="T3" fmla="*/ 469 h 489"/>
                <a:gd name="T4" fmla="*/ 106 w 146"/>
                <a:gd name="T5" fmla="*/ 448 h 489"/>
                <a:gd name="T6" fmla="*/ 106 w 146"/>
                <a:gd name="T7" fmla="*/ 415 h 489"/>
                <a:gd name="T8" fmla="*/ 119 w 146"/>
                <a:gd name="T9" fmla="*/ 358 h 489"/>
                <a:gd name="T10" fmla="*/ 125 w 146"/>
                <a:gd name="T11" fmla="*/ 332 h 489"/>
                <a:gd name="T12" fmla="*/ 127 w 146"/>
                <a:gd name="T13" fmla="*/ 325 h 489"/>
                <a:gd name="T14" fmla="*/ 109 w 146"/>
                <a:gd name="T15" fmla="*/ 288 h 489"/>
                <a:gd name="T16" fmla="*/ 89 w 146"/>
                <a:gd name="T17" fmla="*/ 243 h 489"/>
                <a:gd name="T18" fmla="*/ 91 w 146"/>
                <a:gd name="T19" fmla="*/ 233 h 489"/>
                <a:gd name="T20" fmla="*/ 105 w 146"/>
                <a:gd name="T21" fmla="*/ 245 h 489"/>
                <a:gd name="T22" fmla="*/ 117 w 146"/>
                <a:gd name="T23" fmla="*/ 239 h 489"/>
                <a:gd name="T24" fmla="*/ 119 w 146"/>
                <a:gd name="T25" fmla="*/ 230 h 489"/>
                <a:gd name="T26" fmla="*/ 113 w 146"/>
                <a:gd name="T27" fmla="*/ 222 h 489"/>
                <a:gd name="T28" fmla="*/ 100 w 146"/>
                <a:gd name="T29" fmla="*/ 218 h 489"/>
                <a:gd name="T30" fmla="*/ 87 w 146"/>
                <a:gd name="T31" fmla="*/ 181 h 489"/>
                <a:gd name="T32" fmla="*/ 84 w 146"/>
                <a:gd name="T33" fmla="*/ 161 h 489"/>
                <a:gd name="T34" fmla="*/ 77 w 146"/>
                <a:gd name="T35" fmla="*/ 143 h 489"/>
                <a:gd name="T36" fmla="*/ 70 w 146"/>
                <a:gd name="T37" fmla="*/ 113 h 489"/>
                <a:gd name="T38" fmla="*/ 71 w 146"/>
                <a:gd name="T39" fmla="*/ 104 h 489"/>
                <a:gd name="T40" fmla="*/ 73 w 146"/>
                <a:gd name="T41" fmla="*/ 97 h 489"/>
                <a:gd name="T42" fmla="*/ 72 w 146"/>
                <a:gd name="T43" fmla="*/ 94 h 489"/>
                <a:gd name="T44" fmla="*/ 60 w 146"/>
                <a:gd name="T45" fmla="*/ 87 h 489"/>
                <a:gd name="T46" fmla="*/ 55 w 146"/>
                <a:gd name="T47" fmla="*/ 66 h 489"/>
                <a:gd name="T48" fmla="*/ 60 w 146"/>
                <a:gd name="T49" fmla="*/ 55 h 489"/>
                <a:gd name="T50" fmla="*/ 75 w 146"/>
                <a:gd name="T51" fmla="*/ 53 h 489"/>
                <a:gd name="T52" fmla="*/ 75 w 146"/>
                <a:gd name="T53" fmla="*/ 48 h 489"/>
                <a:gd name="T54" fmla="*/ 74 w 146"/>
                <a:gd name="T55" fmla="*/ 44 h 489"/>
                <a:gd name="T56" fmla="*/ 77 w 146"/>
                <a:gd name="T57" fmla="*/ 39 h 489"/>
                <a:gd name="T58" fmla="*/ 73 w 146"/>
                <a:gd name="T59" fmla="*/ 31 h 489"/>
                <a:gd name="T60" fmla="*/ 69 w 146"/>
                <a:gd name="T61" fmla="*/ 14 h 489"/>
                <a:gd name="T62" fmla="*/ 69 w 146"/>
                <a:gd name="T63" fmla="*/ 12 h 489"/>
                <a:gd name="T64" fmla="*/ 40 w 146"/>
                <a:gd name="T65" fmla="*/ 1 h 489"/>
                <a:gd name="T66" fmla="*/ 17 w 146"/>
                <a:gd name="T67" fmla="*/ 31 h 489"/>
                <a:gd name="T68" fmla="*/ 10 w 146"/>
                <a:gd name="T69" fmla="*/ 73 h 489"/>
                <a:gd name="T70" fmla="*/ 0 w 146"/>
                <a:gd name="T71" fmla="*/ 92 h 489"/>
                <a:gd name="T72" fmla="*/ 6 w 146"/>
                <a:gd name="T73" fmla="*/ 123 h 489"/>
                <a:gd name="T74" fmla="*/ 17 w 146"/>
                <a:gd name="T75" fmla="*/ 171 h 489"/>
                <a:gd name="T76" fmla="*/ 16 w 146"/>
                <a:gd name="T77" fmla="*/ 238 h 489"/>
                <a:gd name="T78" fmla="*/ 16 w 146"/>
                <a:gd name="T79" fmla="*/ 248 h 489"/>
                <a:gd name="T80" fmla="*/ 18 w 146"/>
                <a:gd name="T81" fmla="*/ 335 h 489"/>
                <a:gd name="T82" fmla="*/ 28 w 146"/>
                <a:gd name="T83" fmla="*/ 343 h 489"/>
                <a:gd name="T84" fmla="*/ 27 w 146"/>
                <a:gd name="T85" fmla="*/ 382 h 489"/>
                <a:gd name="T86" fmla="*/ 38 w 146"/>
                <a:gd name="T87" fmla="*/ 441 h 489"/>
                <a:gd name="T88" fmla="*/ 35 w 146"/>
                <a:gd name="T89" fmla="*/ 466 h 489"/>
                <a:gd name="T90" fmla="*/ 40 w 146"/>
                <a:gd name="T91" fmla="*/ 484 h 489"/>
                <a:gd name="T92" fmla="*/ 45 w 146"/>
                <a:gd name="T93" fmla="*/ 472 h 489"/>
                <a:gd name="T94" fmla="*/ 60 w 146"/>
                <a:gd name="T95" fmla="*/ 487 h 489"/>
                <a:gd name="T96" fmla="*/ 97 w 146"/>
                <a:gd name="T97" fmla="*/ 486 h 489"/>
                <a:gd name="T98" fmla="*/ 87 w 146"/>
                <a:gd name="T99" fmla="*/ 478 h 489"/>
                <a:gd name="T100" fmla="*/ 85 w 146"/>
                <a:gd name="T101" fmla="*/ 468 h 489"/>
                <a:gd name="T102" fmla="*/ 99 w 146"/>
                <a:gd name="T103" fmla="*/ 474 h 489"/>
                <a:gd name="T104" fmla="*/ 143 w 146"/>
                <a:gd name="T105" fmla="*/ 482 h 489"/>
                <a:gd name="T106" fmla="*/ 93 w 146"/>
                <a:gd name="T107" fmla="*/ 342 h 489"/>
                <a:gd name="T108" fmla="*/ 85 w 146"/>
                <a:gd name="T109" fmla="*/ 420 h 489"/>
                <a:gd name="T110" fmla="*/ 76 w 146"/>
                <a:gd name="T111" fmla="*/ 455 h 489"/>
                <a:gd name="T112" fmla="*/ 80 w 146"/>
                <a:gd name="T113" fmla="*/ 474 h 489"/>
                <a:gd name="T114" fmla="*/ 58 w 146"/>
                <a:gd name="T115" fmla="*/ 439 h 489"/>
                <a:gd name="T116" fmla="*/ 55 w 146"/>
                <a:gd name="T117" fmla="*/ 362 h 489"/>
                <a:gd name="T118" fmla="*/ 95 w 146"/>
                <a:gd name="T119" fmla="*/ 335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6" h="489">
                  <a:moveTo>
                    <a:pt x="144" y="477"/>
                  </a:moveTo>
                  <a:cubicBezTo>
                    <a:pt x="144" y="476"/>
                    <a:pt x="134" y="474"/>
                    <a:pt x="132" y="474"/>
                  </a:cubicBezTo>
                  <a:cubicBezTo>
                    <a:pt x="130" y="473"/>
                    <a:pt x="125" y="471"/>
                    <a:pt x="125" y="471"/>
                  </a:cubicBezTo>
                  <a:cubicBezTo>
                    <a:pt x="124" y="472"/>
                    <a:pt x="122" y="471"/>
                    <a:pt x="120" y="469"/>
                  </a:cubicBezTo>
                  <a:cubicBezTo>
                    <a:pt x="118" y="466"/>
                    <a:pt x="113" y="458"/>
                    <a:pt x="111" y="456"/>
                  </a:cubicBezTo>
                  <a:cubicBezTo>
                    <a:pt x="109" y="455"/>
                    <a:pt x="107" y="449"/>
                    <a:pt x="106" y="448"/>
                  </a:cubicBezTo>
                  <a:cubicBezTo>
                    <a:pt x="105" y="447"/>
                    <a:pt x="105" y="442"/>
                    <a:pt x="105" y="442"/>
                  </a:cubicBezTo>
                  <a:cubicBezTo>
                    <a:pt x="105" y="439"/>
                    <a:pt x="106" y="418"/>
                    <a:pt x="106" y="415"/>
                  </a:cubicBezTo>
                  <a:cubicBezTo>
                    <a:pt x="106" y="411"/>
                    <a:pt x="112" y="392"/>
                    <a:pt x="113" y="386"/>
                  </a:cubicBezTo>
                  <a:cubicBezTo>
                    <a:pt x="115" y="380"/>
                    <a:pt x="119" y="361"/>
                    <a:pt x="119" y="358"/>
                  </a:cubicBezTo>
                  <a:cubicBezTo>
                    <a:pt x="119" y="355"/>
                    <a:pt x="122" y="345"/>
                    <a:pt x="123" y="342"/>
                  </a:cubicBezTo>
                  <a:cubicBezTo>
                    <a:pt x="124" y="339"/>
                    <a:pt x="125" y="332"/>
                    <a:pt x="125" y="332"/>
                  </a:cubicBezTo>
                  <a:cubicBezTo>
                    <a:pt x="128" y="331"/>
                    <a:pt x="128" y="331"/>
                    <a:pt x="128" y="331"/>
                  </a:cubicBezTo>
                  <a:cubicBezTo>
                    <a:pt x="128" y="331"/>
                    <a:pt x="127" y="327"/>
                    <a:pt x="127" y="325"/>
                  </a:cubicBezTo>
                  <a:cubicBezTo>
                    <a:pt x="127" y="324"/>
                    <a:pt x="121" y="312"/>
                    <a:pt x="120" y="309"/>
                  </a:cubicBezTo>
                  <a:cubicBezTo>
                    <a:pt x="118" y="306"/>
                    <a:pt x="111" y="293"/>
                    <a:pt x="109" y="288"/>
                  </a:cubicBezTo>
                  <a:cubicBezTo>
                    <a:pt x="108" y="283"/>
                    <a:pt x="103" y="274"/>
                    <a:pt x="102" y="270"/>
                  </a:cubicBezTo>
                  <a:cubicBezTo>
                    <a:pt x="100" y="267"/>
                    <a:pt x="90" y="245"/>
                    <a:pt x="89" y="243"/>
                  </a:cubicBezTo>
                  <a:cubicBezTo>
                    <a:pt x="88" y="241"/>
                    <a:pt x="89" y="232"/>
                    <a:pt x="89" y="232"/>
                  </a:cubicBezTo>
                  <a:cubicBezTo>
                    <a:pt x="89" y="232"/>
                    <a:pt x="91" y="232"/>
                    <a:pt x="91" y="233"/>
                  </a:cubicBezTo>
                  <a:cubicBezTo>
                    <a:pt x="92" y="235"/>
                    <a:pt x="95" y="242"/>
                    <a:pt x="96" y="244"/>
                  </a:cubicBezTo>
                  <a:cubicBezTo>
                    <a:pt x="97" y="245"/>
                    <a:pt x="102" y="245"/>
                    <a:pt x="105" y="245"/>
                  </a:cubicBezTo>
                  <a:cubicBezTo>
                    <a:pt x="108" y="245"/>
                    <a:pt x="111" y="244"/>
                    <a:pt x="113" y="243"/>
                  </a:cubicBezTo>
                  <a:cubicBezTo>
                    <a:pt x="116" y="243"/>
                    <a:pt x="117" y="240"/>
                    <a:pt x="117" y="239"/>
                  </a:cubicBezTo>
                  <a:cubicBezTo>
                    <a:pt x="117" y="237"/>
                    <a:pt x="119" y="236"/>
                    <a:pt x="120" y="235"/>
                  </a:cubicBezTo>
                  <a:cubicBezTo>
                    <a:pt x="121" y="234"/>
                    <a:pt x="120" y="231"/>
                    <a:pt x="119" y="230"/>
                  </a:cubicBezTo>
                  <a:cubicBezTo>
                    <a:pt x="118" y="228"/>
                    <a:pt x="116" y="227"/>
                    <a:pt x="115" y="225"/>
                  </a:cubicBezTo>
                  <a:cubicBezTo>
                    <a:pt x="115" y="223"/>
                    <a:pt x="114" y="223"/>
                    <a:pt x="113" y="222"/>
                  </a:cubicBezTo>
                  <a:cubicBezTo>
                    <a:pt x="112" y="222"/>
                    <a:pt x="110" y="220"/>
                    <a:pt x="109" y="219"/>
                  </a:cubicBezTo>
                  <a:cubicBezTo>
                    <a:pt x="108" y="218"/>
                    <a:pt x="102" y="218"/>
                    <a:pt x="100" y="218"/>
                  </a:cubicBezTo>
                  <a:cubicBezTo>
                    <a:pt x="99" y="217"/>
                    <a:pt x="99" y="216"/>
                    <a:pt x="99" y="216"/>
                  </a:cubicBezTo>
                  <a:cubicBezTo>
                    <a:pt x="98" y="213"/>
                    <a:pt x="88" y="183"/>
                    <a:pt x="87" y="181"/>
                  </a:cubicBezTo>
                  <a:cubicBezTo>
                    <a:pt x="85" y="178"/>
                    <a:pt x="82" y="171"/>
                    <a:pt x="82" y="168"/>
                  </a:cubicBezTo>
                  <a:cubicBezTo>
                    <a:pt x="81" y="166"/>
                    <a:pt x="83" y="163"/>
                    <a:pt x="84" y="161"/>
                  </a:cubicBezTo>
                  <a:cubicBezTo>
                    <a:pt x="85" y="160"/>
                    <a:pt x="83" y="156"/>
                    <a:pt x="81" y="155"/>
                  </a:cubicBezTo>
                  <a:cubicBezTo>
                    <a:pt x="80" y="153"/>
                    <a:pt x="78" y="145"/>
                    <a:pt x="77" y="143"/>
                  </a:cubicBezTo>
                  <a:cubicBezTo>
                    <a:pt x="77" y="140"/>
                    <a:pt x="78" y="129"/>
                    <a:pt x="78" y="127"/>
                  </a:cubicBezTo>
                  <a:cubicBezTo>
                    <a:pt x="78" y="124"/>
                    <a:pt x="72" y="116"/>
                    <a:pt x="70" y="113"/>
                  </a:cubicBezTo>
                  <a:cubicBezTo>
                    <a:pt x="67" y="109"/>
                    <a:pt x="68" y="105"/>
                    <a:pt x="68" y="105"/>
                  </a:cubicBezTo>
                  <a:cubicBezTo>
                    <a:pt x="68" y="105"/>
                    <a:pt x="71" y="105"/>
                    <a:pt x="71" y="104"/>
                  </a:cubicBezTo>
                  <a:cubicBezTo>
                    <a:pt x="70" y="103"/>
                    <a:pt x="70" y="100"/>
                    <a:pt x="70" y="100"/>
                  </a:cubicBezTo>
                  <a:cubicBezTo>
                    <a:pt x="70" y="100"/>
                    <a:pt x="72" y="99"/>
                    <a:pt x="73" y="97"/>
                  </a:cubicBezTo>
                  <a:cubicBezTo>
                    <a:pt x="74" y="96"/>
                    <a:pt x="70" y="96"/>
                    <a:pt x="70" y="96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4"/>
                    <a:pt x="70" y="92"/>
                    <a:pt x="69" y="92"/>
                  </a:cubicBezTo>
                  <a:cubicBezTo>
                    <a:pt x="67" y="92"/>
                    <a:pt x="61" y="88"/>
                    <a:pt x="60" y="87"/>
                  </a:cubicBezTo>
                  <a:cubicBezTo>
                    <a:pt x="59" y="86"/>
                    <a:pt x="55" y="76"/>
                    <a:pt x="54" y="74"/>
                  </a:cubicBezTo>
                  <a:cubicBezTo>
                    <a:pt x="54" y="72"/>
                    <a:pt x="55" y="69"/>
                    <a:pt x="55" y="66"/>
                  </a:cubicBezTo>
                  <a:cubicBezTo>
                    <a:pt x="55" y="64"/>
                    <a:pt x="56" y="59"/>
                    <a:pt x="56" y="58"/>
                  </a:cubicBezTo>
                  <a:cubicBezTo>
                    <a:pt x="57" y="56"/>
                    <a:pt x="58" y="55"/>
                    <a:pt x="60" y="55"/>
                  </a:cubicBezTo>
                  <a:cubicBezTo>
                    <a:pt x="62" y="56"/>
                    <a:pt x="69" y="59"/>
                    <a:pt x="72" y="58"/>
                  </a:cubicBezTo>
                  <a:cubicBezTo>
                    <a:pt x="76" y="58"/>
                    <a:pt x="75" y="54"/>
                    <a:pt x="75" y="53"/>
                  </a:cubicBezTo>
                  <a:cubicBezTo>
                    <a:pt x="75" y="52"/>
                    <a:pt x="76" y="50"/>
                    <a:pt x="76" y="49"/>
                  </a:cubicBezTo>
                  <a:cubicBezTo>
                    <a:pt x="76" y="49"/>
                    <a:pt x="75" y="48"/>
                    <a:pt x="75" y="48"/>
                  </a:cubicBezTo>
                  <a:cubicBezTo>
                    <a:pt x="76" y="48"/>
                    <a:pt x="76" y="47"/>
                    <a:pt x="76" y="46"/>
                  </a:cubicBezTo>
                  <a:cubicBezTo>
                    <a:pt x="76" y="46"/>
                    <a:pt x="74" y="45"/>
                    <a:pt x="74" y="44"/>
                  </a:cubicBezTo>
                  <a:cubicBezTo>
                    <a:pt x="73" y="43"/>
                    <a:pt x="74" y="40"/>
                    <a:pt x="74" y="40"/>
                  </a:cubicBezTo>
                  <a:cubicBezTo>
                    <a:pt x="74" y="40"/>
                    <a:pt x="76" y="40"/>
                    <a:pt x="77" y="39"/>
                  </a:cubicBezTo>
                  <a:cubicBezTo>
                    <a:pt x="79" y="39"/>
                    <a:pt x="78" y="37"/>
                    <a:pt x="78" y="37"/>
                  </a:cubicBezTo>
                  <a:cubicBezTo>
                    <a:pt x="77" y="36"/>
                    <a:pt x="74" y="32"/>
                    <a:pt x="73" y="31"/>
                  </a:cubicBezTo>
                  <a:cubicBezTo>
                    <a:pt x="72" y="31"/>
                    <a:pt x="72" y="28"/>
                    <a:pt x="72" y="28"/>
                  </a:cubicBezTo>
                  <a:cubicBezTo>
                    <a:pt x="72" y="23"/>
                    <a:pt x="70" y="16"/>
                    <a:pt x="69" y="14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12"/>
                    <a:pt x="67" y="9"/>
                    <a:pt x="62" y="5"/>
                  </a:cubicBezTo>
                  <a:cubicBezTo>
                    <a:pt x="57" y="0"/>
                    <a:pt x="45" y="2"/>
                    <a:pt x="40" y="1"/>
                  </a:cubicBezTo>
                  <a:cubicBezTo>
                    <a:pt x="34" y="1"/>
                    <a:pt x="27" y="6"/>
                    <a:pt x="24" y="9"/>
                  </a:cubicBezTo>
                  <a:cubicBezTo>
                    <a:pt x="21" y="13"/>
                    <a:pt x="17" y="27"/>
                    <a:pt x="17" y="31"/>
                  </a:cubicBezTo>
                  <a:cubicBezTo>
                    <a:pt x="17" y="36"/>
                    <a:pt x="15" y="50"/>
                    <a:pt x="14" y="54"/>
                  </a:cubicBezTo>
                  <a:cubicBezTo>
                    <a:pt x="12" y="59"/>
                    <a:pt x="10" y="71"/>
                    <a:pt x="10" y="73"/>
                  </a:cubicBezTo>
                  <a:cubicBezTo>
                    <a:pt x="10" y="76"/>
                    <a:pt x="7" y="83"/>
                    <a:pt x="5" y="85"/>
                  </a:cubicBezTo>
                  <a:cubicBezTo>
                    <a:pt x="3" y="87"/>
                    <a:pt x="0" y="92"/>
                    <a:pt x="0" y="92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1" y="97"/>
                    <a:pt x="5" y="117"/>
                    <a:pt x="6" y="123"/>
                  </a:cubicBezTo>
                  <a:cubicBezTo>
                    <a:pt x="7" y="129"/>
                    <a:pt x="10" y="141"/>
                    <a:pt x="10" y="146"/>
                  </a:cubicBezTo>
                  <a:cubicBezTo>
                    <a:pt x="11" y="151"/>
                    <a:pt x="17" y="166"/>
                    <a:pt x="17" y="171"/>
                  </a:cubicBezTo>
                  <a:cubicBezTo>
                    <a:pt x="18" y="176"/>
                    <a:pt x="15" y="205"/>
                    <a:pt x="14" y="211"/>
                  </a:cubicBezTo>
                  <a:cubicBezTo>
                    <a:pt x="14" y="217"/>
                    <a:pt x="16" y="238"/>
                    <a:pt x="16" y="238"/>
                  </a:cubicBezTo>
                  <a:cubicBezTo>
                    <a:pt x="17" y="245"/>
                    <a:pt x="17" y="245"/>
                    <a:pt x="17" y="245"/>
                  </a:cubicBezTo>
                  <a:cubicBezTo>
                    <a:pt x="16" y="248"/>
                    <a:pt x="16" y="248"/>
                    <a:pt x="16" y="248"/>
                  </a:cubicBezTo>
                  <a:cubicBezTo>
                    <a:pt x="16" y="248"/>
                    <a:pt x="17" y="278"/>
                    <a:pt x="17" y="282"/>
                  </a:cubicBezTo>
                  <a:cubicBezTo>
                    <a:pt x="17" y="285"/>
                    <a:pt x="18" y="330"/>
                    <a:pt x="18" y="335"/>
                  </a:cubicBezTo>
                  <a:cubicBezTo>
                    <a:pt x="18" y="339"/>
                    <a:pt x="18" y="343"/>
                    <a:pt x="18" y="343"/>
                  </a:cubicBezTo>
                  <a:cubicBezTo>
                    <a:pt x="28" y="343"/>
                    <a:pt x="28" y="343"/>
                    <a:pt x="28" y="343"/>
                  </a:cubicBezTo>
                  <a:cubicBezTo>
                    <a:pt x="28" y="343"/>
                    <a:pt x="31" y="352"/>
                    <a:pt x="28" y="356"/>
                  </a:cubicBezTo>
                  <a:cubicBezTo>
                    <a:pt x="26" y="360"/>
                    <a:pt x="26" y="374"/>
                    <a:pt x="27" y="382"/>
                  </a:cubicBezTo>
                  <a:cubicBezTo>
                    <a:pt x="28" y="390"/>
                    <a:pt x="31" y="406"/>
                    <a:pt x="32" y="411"/>
                  </a:cubicBezTo>
                  <a:cubicBezTo>
                    <a:pt x="32" y="416"/>
                    <a:pt x="37" y="437"/>
                    <a:pt x="38" y="441"/>
                  </a:cubicBezTo>
                  <a:cubicBezTo>
                    <a:pt x="39" y="446"/>
                    <a:pt x="36" y="452"/>
                    <a:pt x="35" y="455"/>
                  </a:cubicBezTo>
                  <a:cubicBezTo>
                    <a:pt x="33" y="458"/>
                    <a:pt x="33" y="463"/>
                    <a:pt x="35" y="466"/>
                  </a:cubicBezTo>
                  <a:cubicBezTo>
                    <a:pt x="37" y="469"/>
                    <a:pt x="40" y="473"/>
                    <a:pt x="40" y="473"/>
                  </a:cubicBezTo>
                  <a:cubicBezTo>
                    <a:pt x="40" y="484"/>
                    <a:pt x="40" y="484"/>
                    <a:pt x="40" y="484"/>
                  </a:cubicBezTo>
                  <a:cubicBezTo>
                    <a:pt x="41" y="485"/>
                    <a:pt x="45" y="484"/>
                    <a:pt x="45" y="484"/>
                  </a:cubicBezTo>
                  <a:cubicBezTo>
                    <a:pt x="45" y="484"/>
                    <a:pt x="44" y="474"/>
                    <a:pt x="45" y="472"/>
                  </a:cubicBezTo>
                  <a:cubicBezTo>
                    <a:pt x="45" y="471"/>
                    <a:pt x="49" y="475"/>
                    <a:pt x="50" y="477"/>
                  </a:cubicBezTo>
                  <a:cubicBezTo>
                    <a:pt x="52" y="479"/>
                    <a:pt x="58" y="486"/>
                    <a:pt x="60" y="487"/>
                  </a:cubicBezTo>
                  <a:cubicBezTo>
                    <a:pt x="62" y="489"/>
                    <a:pt x="72" y="487"/>
                    <a:pt x="79" y="487"/>
                  </a:cubicBezTo>
                  <a:cubicBezTo>
                    <a:pt x="86" y="487"/>
                    <a:pt x="96" y="487"/>
                    <a:pt x="97" y="486"/>
                  </a:cubicBezTo>
                  <a:cubicBezTo>
                    <a:pt x="98" y="486"/>
                    <a:pt x="97" y="482"/>
                    <a:pt x="96" y="482"/>
                  </a:cubicBezTo>
                  <a:cubicBezTo>
                    <a:pt x="94" y="481"/>
                    <a:pt x="89" y="479"/>
                    <a:pt x="87" y="478"/>
                  </a:cubicBezTo>
                  <a:cubicBezTo>
                    <a:pt x="85" y="478"/>
                    <a:pt x="85" y="476"/>
                    <a:pt x="85" y="476"/>
                  </a:cubicBezTo>
                  <a:cubicBezTo>
                    <a:pt x="85" y="476"/>
                    <a:pt x="85" y="469"/>
                    <a:pt x="85" y="468"/>
                  </a:cubicBezTo>
                  <a:cubicBezTo>
                    <a:pt x="85" y="468"/>
                    <a:pt x="88" y="467"/>
                    <a:pt x="90" y="467"/>
                  </a:cubicBezTo>
                  <a:cubicBezTo>
                    <a:pt x="92" y="467"/>
                    <a:pt x="97" y="472"/>
                    <a:pt x="99" y="474"/>
                  </a:cubicBezTo>
                  <a:cubicBezTo>
                    <a:pt x="101" y="477"/>
                    <a:pt x="109" y="483"/>
                    <a:pt x="114" y="483"/>
                  </a:cubicBezTo>
                  <a:cubicBezTo>
                    <a:pt x="118" y="483"/>
                    <a:pt x="141" y="482"/>
                    <a:pt x="143" y="482"/>
                  </a:cubicBezTo>
                  <a:cubicBezTo>
                    <a:pt x="146" y="481"/>
                    <a:pt x="145" y="478"/>
                    <a:pt x="144" y="477"/>
                  </a:cubicBezTo>
                  <a:close/>
                  <a:moveTo>
                    <a:pt x="93" y="342"/>
                  </a:moveTo>
                  <a:cubicBezTo>
                    <a:pt x="92" y="345"/>
                    <a:pt x="84" y="357"/>
                    <a:pt x="85" y="373"/>
                  </a:cubicBezTo>
                  <a:cubicBezTo>
                    <a:pt x="87" y="389"/>
                    <a:pt x="86" y="413"/>
                    <a:pt x="85" y="420"/>
                  </a:cubicBezTo>
                  <a:cubicBezTo>
                    <a:pt x="85" y="428"/>
                    <a:pt x="83" y="440"/>
                    <a:pt x="82" y="443"/>
                  </a:cubicBezTo>
                  <a:cubicBezTo>
                    <a:pt x="80" y="446"/>
                    <a:pt x="76" y="450"/>
                    <a:pt x="76" y="455"/>
                  </a:cubicBezTo>
                  <a:cubicBezTo>
                    <a:pt x="76" y="460"/>
                    <a:pt x="77" y="466"/>
                    <a:pt x="80" y="469"/>
                  </a:cubicBezTo>
                  <a:cubicBezTo>
                    <a:pt x="80" y="474"/>
                    <a:pt x="80" y="474"/>
                    <a:pt x="80" y="474"/>
                  </a:cubicBezTo>
                  <a:cubicBezTo>
                    <a:pt x="80" y="474"/>
                    <a:pt x="71" y="466"/>
                    <a:pt x="68" y="460"/>
                  </a:cubicBezTo>
                  <a:cubicBezTo>
                    <a:pt x="65" y="455"/>
                    <a:pt x="60" y="448"/>
                    <a:pt x="58" y="439"/>
                  </a:cubicBezTo>
                  <a:cubicBezTo>
                    <a:pt x="55" y="430"/>
                    <a:pt x="55" y="419"/>
                    <a:pt x="55" y="409"/>
                  </a:cubicBezTo>
                  <a:cubicBezTo>
                    <a:pt x="56" y="399"/>
                    <a:pt x="55" y="369"/>
                    <a:pt x="55" y="362"/>
                  </a:cubicBezTo>
                  <a:cubicBezTo>
                    <a:pt x="55" y="356"/>
                    <a:pt x="59" y="345"/>
                    <a:pt x="59" y="340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95" y="335"/>
                    <a:pt x="95" y="339"/>
                    <a:pt x="93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gray">
            <a:xfrm>
              <a:off x="12466638" y="4102101"/>
              <a:ext cx="427038" cy="1938338"/>
            </a:xfrm>
            <a:custGeom>
              <a:avLst/>
              <a:gdLst>
                <a:gd name="T0" fmla="*/ 85 w 114"/>
                <a:gd name="T1" fmla="*/ 36 h 517"/>
                <a:gd name="T2" fmla="*/ 85 w 114"/>
                <a:gd name="T3" fmla="*/ 43 h 517"/>
                <a:gd name="T4" fmla="*/ 87 w 114"/>
                <a:gd name="T5" fmla="*/ 53 h 517"/>
                <a:gd name="T6" fmla="*/ 83 w 114"/>
                <a:gd name="T7" fmla="*/ 58 h 517"/>
                <a:gd name="T8" fmla="*/ 82 w 114"/>
                <a:gd name="T9" fmla="*/ 61 h 517"/>
                <a:gd name="T10" fmla="*/ 82 w 114"/>
                <a:gd name="T11" fmla="*/ 66 h 517"/>
                <a:gd name="T12" fmla="*/ 66 w 114"/>
                <a:gd name="T13" fmla="*/ 69 h 517"/>
                <a:gd name="T14" fmla="*/ 76 w 114"/>
                <a:gd name="T15" fmla="*/ 80 h 517"/>
                <a:gd name="T16" fmla="*/ 69 w 114"/>
                <a:gd name="T17" fmla="*/ 90 h 517"/>
                <a:gd name="T18" fmla="*/ 91 w 114"/>
                <a:gd name="T19" fmla="*/ 120 h 517"/>
                <a:gd name="T20" fmla="*/ 100 w 114"/>
                <a:gd name="T21" fmla="*/ 153 h 517"/>
                <a:gd name="T22" fmla="*/ 105 w 114"/>
                <a:gd name="T23" fmla="*/ 164 h 517"/>
                <a:gd name="T24" fmla="*/ 108 w 114"/>
                <a:gd name="T25" fmla="*/ 169 h 517"/>
                <a:gd name="T26" fmla="*/ 113 w 114"/>
                <a:gd name="T27" fmla="*/ 186 h 517"/>
                <a:gd name="T28" fmla="*/ 108 w 114"/>
                <a:gd name="T29" fmla="*/ 195 h 517"/>
                <a:gd name="T30" fmla="*/ 99 w 114"/>
                <a:gd name="T31" fmla="*/ 200 h 517"/>
                <a:gd name="T32" fmla="*/ 97 w 114"/>
                <a:gd name="T33" fmla="*/ 213 h 517"/>
                <a:gd name="T34" fmla="*/ 108 w 114"/>
                <a:gd name="T35" fmla="*/ 254 h 517"/>
                <a:gd name="T36" fmla="*/ 101 w 114"/>
                <a:gd name="T37" fmla="*/ 256 h 517"/>
                <a:gd name="T38" fmla="*/ 99 w 114"/>
                <a:gd name="T39" fmla="*/ 279 h 517"/>
                <a:gd name="T40" fmla="*/ 91 w 114"/>
                <a:gd name="T41" fmla="*/ 317 h 517"/>
                <a:gd name="T42" fmla="*/ 85 w 114"/>
                <a:gd name="T43" fmla="*/ 358 h 517"/>
                <a:gd name="T44" fmla="*/ 80 w 114"/>
                <a:gd name="T45" fmla="*/ 408 h 517"/>
                <a:gd name="T46" fmla="*/ 72 w 114"/>
                <a:gd name="T47" fmla="*/ 464 h 517"/>
                <a:gd name="T48" fmla="*/ 70 w 114"/>
                <a:gd name="T49" fmla="*/ 490 h 517"/>
                <a:gd name="T50" fmla="*/ 75 w 114"/>
                <a:gd name="T51" fmla="*/ 504 h 517"/>
                <a:gd name="T52" fmla="*/ 92 w 114"/>
                <a:gd name="T53" fmla="*/ 513 h 517"/>
                <a:gd name="T54" fmla="*/ 59 w 114"/>
                <a:gd name="T55" fmla="*/ 516 h 517"/>
                <a:gd name="T56" fmla="*/ 36 w 114"/>
                <a:gd name="T57" fmla="*/ 507 h 517"/>
                <a:gd name="T58" fmla="*/ 30 w 114"/>
                <a:gd name="T59" fmla="*/ 517 h 517"/>
                <a:gd name="T60" fmla="*/ 20 w 114"/>
                <a:gd name="T61" fmla="*/ 507 h 517"/>
                <a:gd name="T62" fmla="*/ 10 w 114"/>
                <a:gd name="T63" fmla="*/ 510 h 517"/>
                <a:gd name="T64" fmla="*/ 1 w 114"/>
                <a:gd name="T65" fmla="*/ 493 h 517"/>
                <a:gd name="T66" fmla="*/ 7 w 114"/>
                <a:gd name="T67" fmla="*/ 474 h 517"/>
                <a:gd name="T68" fmla="*/ 20 w 114"/>
                <a:gd name="T69" fmla="*/ 429 h 517"/>
                <a:gd name="T70" fmla="*/ 29 w 114"/>
                <a:gd name="T71" fmla="*/ 373 h 517"/>
                <a:gd name="T72" fmla="*/ 34 w 114"/>
                <a:gd name="T73" fmla="*/ 309 h 517"/>
                <a:gd name="T74" fmla="*/ 21 w 114"/>
                <a:gd name="T75" fmla="*/ 273 h 517"/>
                <a:gd name="T76" fmla="*/ 16 w 114"/>
                <a:gd name="T77" fmla="*/ 222 h 517"/>
                <a:gd name="T78" fmla="*/ 12 w 114"/>
                <a:gd name="T79" fmla="*/ 140 h 517"/>
                <a:gd name="T80" fmla="*/ 14 w 114"/>
                <a:gd name="T81" fmla="*/ 96 h 517"/>
                <a:gd name="T82" fmla="*/ 5 w 114"/>
                <a:gd name="T83" fmla="*/ 91 h 517"/>
                <a:gd name="T84" fmla="*/ 4 w 114"/>
                <a:gd name="T85" fmla="*/ 84 h 517"/>
                <a:gd name="T86" fmla="*/ 6 w 114"/>
                <a:gd name="T87" fmla="*/ 65 h 517"/>
                <a:gd name="T88" fmla="*/ 23 w 114"/>
                <a:gd name="T89" fmla="*/ 41 h 517"/>
                <a:gd name="T90" fmla="*/ 42 w 114"/>
                <a:gd name="T91" fmla="*/ 3 h 517"/>
                <a:gd name="T92" fmla="*/ 83 w 114"/>
                <a:gd name="T93" fmla="*/ 13 h 517"/>
                <a:gd name="T94" fmla="*/ 84 w 114"/>
                <a:gd name="T95" fmla="*/ 22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517">
                  <a:moveTo>
                    <a:pt x="84" y="22"/>
                  </a:moveTo>
                  <a:cubicBezTo>
                    <a:pt x="85" y="24"/>
                    <a:pt x="85" y="35"/>
                    <a:pt x="85" y="36"/>
                  </a:cubicBezTo>
                  <a:cubicBezTo>
                    <a:pt x="85" y="38"/>
                    <a:pt x="85" y="39"/>
                    <a:pt x="85" y="39"/>
                  </a:cubicBezTo>
                  <a:cubicBezTo>
                    <a:pt x="84" y="40"/>
                    <a:pt x="85" y="43"/>
                    <a:pt x="85" y="43"/>
                  </a:cubicBezTo>
                  <a:cubicBezTo>
                    <a:pt x="86" y="44"/>
                    <a:pt x="88" y="48"/>
                    <a:pt x="88" y="49"/>
                  </a:cubicBezTo>
                  <a:cubicBezTo>
                    <a:pt x="89" y="50"/>
                    <a:pt x="89" y="53"/>
                    <a:pt x="87" y="53"/>
                  </a:cubicBezTo>
                  <a:cubicBezTo>
                    <a:pt x="85" y="53"/>
                    <a:pt x="83" y="53"/>
                    <a:pt x="83" y="53"/>
                  </a:cubicBezTo>
                  <a:cubicBezTo>
                    <a:pt x="83" y="53"/>
                    <a:pt x="83" y="56"/>
                    <a:pt x="83" y="58"/>
                  </a:cubicBezTo>
                  <a:cubicBezTo>
                    <a:pt x="83" y="59"/>
                    <a:pt x="82" y="60"/>
                    <a:pt x="82" y="60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3" y="63"/>
                    <a:pt x="82" y="63"/>
                  </a:cubicBezTo>
                  <a:cubicBezTo>
                    <a:pt x="81" y="63"/>
                    <a:pt x="82" y="64"/>
                    <a:pt x="82" y="66"/>
                  </a:cubicBezTo>
                  <a:cubicBezTo>
                    <a:pt x="82" y="67"/>
                    <a:pt x="83" y="70"/>
                    <a:pt x="78" y="70"/>
                  </a:cubicBezTo>
                  <a:cubicBezTo>
                    <a:pt x="74" y="70"/>
                    <a:pt x="66" y="69"/>
                    <a:pt x="66" y="69"/>
                  </a:cubicBezTo>
                  <a:cubicBezTo>
                    <a:pt x="66" y="69"/>
                    <a:pt x="64" y="74"/>
                    <a:pt x="64" y="75"/>
                  </a:cubicBezTo>
                  <a:cubicBezTo>
                    <a:pt x="64" y="76"/>
                    <a:pt x="74" y="77"/>
                    <a:pt x="76" y="80"/>
                  </a:cubicBezTo>
                  <a:cubicBezTo>
                    <a:pt x="76" y="80"/>
                    <a:pt x="74" y="80"/>
                    <a:pt x="70" y="81"/>
                  </a:cubicBezTo>
                  <a:cubicBezTo>
                    <a:pt x="66" y="82"/>
                    <a:pt x="68" y="89"/>
                    <a:pt x="69" y="90"/>
                  </a:cubicBezTo>
                  <a:cubicBezTo>
                    <a:pt x="70" y="90"/>
                    <a:pt x="76" y="94"/>
                    <a:pt x="79" y="98"/>
                  </a:cubicBezTo>
                  <a:cubicBezTo>
                    <a:pt x="83" y="101"/>
                    <a:pt x="90" y="112"/>
                    <a:pt x="91" y="120"/>
                  </a:cubicBezTo>
                  <a:cubicBezTo>
                    <a:pt x="91" y="128"/>
                    <a:pt x="92" y="139"/>
                    <a:pt x="93" y="141"/>
                  </a:cubicBezTo>
                  <a:cubicBezTo>
                    <a:pt x="93" y="143"/>
                    <a:pt x="98" y="152"/>
                    <a:pt x="100" y="153"/>
                  </a:cubicBezTo>
                  <a:cubicBezTo>
                    <a:pt x="101" y="155"/>
                    <a:pt x="104" y="157"/>
                    <a:pt x="104" y="159"/>
                  </a:cubicBezTo>
                  <a:cubicBezTo>
                    <a:pt x="104" y="161"/>
                    <a:pt x="104" y="164"/>
                    <a:pt x="105" y="164"/>
                  </a:cubicBezTo>
                  <a:cubicBezTo>
                    <a:pt x="107" y="164"/>
                    <a:pt x="110" y="165"/>
                    <a:pt x="110" y="166"/>
                  </a:cubicBezTo>
                  <a:cubicBezTo>
                    <a:pt x="110" y="167"/>
                    <a:pt x="109" y="169"/>
                    <a:pt x="108" y="169"/>
                  </a:cubicBezTo>
                  <a:cubicBezTo>
                    <a:pt x="107" y="170"/>
                    <a:pt x="108" y="173"/>
                    <a:pt x="109" y="175"/>
                  </a:cubicBezTo>
                  <a:cubicBezTo>
                    <a:pt x="111" y="176"/>
                    <a:pt x="114" y="182"/>
                    <a:pt x="113" y="186"/>
                  </a:cubicBezTo>
                  <a:cubicBezTo>
                    <a:pt x="113" y="189"/>
                    <a:pt x="110" y="191"/>
                    <a:pt x="109" y="192"/>
                  </a:cubicBezTo>
                  <a:cubicBezTo>
                    <a:pt x="108" y="193"/>
                    <a:pt x="109" y="194"/>
                    <a:pt x="108" y="195"/>
                  </a:cubicBezTo>
                  <a:cubicBezTo>
                    <a:pt x="107" y="196"/>
                    <a:pt x="104" y="198"/>
                    <a:pt x="102" y="198"/>
                  </a:cubicBezTo>
                  <a:cubicBezTo>
                    <a:pt x="100" y="198"/>
                    <a:pt x="100" y="200"/>
                    <a:pt x="99" y="200"/>
                  </a:cubicBezTo>
                  <a:cubicBezTo>
                    <a:pt x="98" y="201"/>
                    <a:pt x="96" y="201"/>
                    <a:pt x="94" y="200"/>
                  </a:cubicBezTo>
                  <a:cubicBezTo>
                    <a:pt x="93" y="200"/>
                    <a:pt x="95" y="210"/>
                    <a:pt x="97" y="213"/>
                  </a:cubicBezTo>
                  <a:cubicBezTo>
                    <a:pt x="99" y="217"/>
                    <a:pt x="105" y="236"/>
                    <a:pt x="106" y="240"/>
                  </a:cubicBezTo>
                  <a:cubicBezTo>
                    <a:pt x="107" y="243"/>
                    <a:pt x="108" y="251"/>
                    <a:pt x="108" y="254"/>
                  </a:cubicBezTo>
                  <a:cubicBezTo>
                    <a:pt x="107" y="256"/>
                    <a:pt x="106" y="258"/>
                    <a:pt x="105" y="259"/>
                  </a:cubicBezTo>
                  <a:cubicBezTo>
                    <a:pt x="105" y="260"/>
                    <a:pt x="103" y="257"/>
                    <a:pt x="101" y="256"/>
                  </a:cubicBezTo>
                  <a:cubicBezTo>
                    <a:pt x="99" y="255"/>
                    <a:pt x="98" y="256"/>
                    <a:pt x="98" y="256"/>
                  </a:cubicBezTo>
                  <a:cubicBezTo>
                    <a:pt x="98" y="256"/>
                    <a:pt x="99" y="273"/>
                    <a:pt x="99" y="279"/>
                  </a:cubicBezTo>
                  <a:cubicBezTo>
                    <a:pt x="98" y="285"/>
                    <a:pt x="96" y="293"/>
                    <a:pt x="94" y="298"/>
                  </a:cubicBezTo>
                  <a:cubicBezTo>
                    <a:pt x="92" y="302"/>
                    <a:pt x="91" y="313"/>
                    <a:pt x="91" y="317"/>
                  </a:cubicBezTo>
                  <a:cubicBezTo>
                    <a:pt x="91" y="320"/>
                    <a:pt x="90" y="332"/>
                    <a:pt x="89" y="337"/>
                  </a:cubicBezTo>
                  <a:cubicBezTo>
                    <a:pt x="87" y="342"/>
                    <a:pt x="85" y="354"/>
                    <a:pt x="85" y="358"/>
                  </a:cubicBezTo>
                  <a:cubicBezTo>
                    <a:pt x="84" y="361"/>
                    <a:pt x="80" y="374"/>
                    <a:pt x="80" y="378"/>
                  </a:cubicBezTo>
                  <a:cubicBezTo>
                    <a:pt x="80" y="382"/>
                    <a:pt x="80" y="404"/>
                    <a:pt x="80" y="408"/>
                  </a:cubicBezTo>
                  <a:cubicBezTo>
                    <a:pt x="80" y="412"/>
                    <a:pt x="77" y="436"/>
                    <a:pt x="76" y="439"/>
                  </a:cubicBezTo>
                  <a:cubicBezTo>
                    <a:pt x="75" y="441"/>
                    <a:pt x="72" y="457"/>
                    <a:pt x="72" y="464"/>
                  </a:cubicBezTo>
                  <a:cubicBezTo>
                    <a:pt x="72" y="471"/>
                    <a:pt x="68" y="484"/>
                    <a:pt x="66" y="486"/>
                  </a:cubicBezTo>
                  <a:cubicBezTo>
                    <a:pt x="66" y="486"/>
                    <a:pt x="68" y="489"/>
                    <a:pt x="70" y="490"/>
                  </a:cubicBezTo>
                  <a:cubicBezTo>
                    <a:pt x="72" y="491"/>
                    <a:pt x="72" y="495"/>
                    <a:pt x="73" y="498"/>
                  </a:cubicBezTo>
                  <a:cubicBezTo>
                    <a:pt x="73" y="500"/>
                    <a:pt x="74" y="503"/>
                    <a:pt x="75" y="504"/>
                  </a:cubicBezTo>
                  <a:cubicBezTo>
                    <a:pt x="76" y="505"/>
                    <a:pt x="84" y="506"/>
                    <a:pt x="86" y="506"/>
                  </a:cubicBezTo>
                  <a:cubicBezTo>
                    <a:pt x="89" y="507"/>
                    <a:pt x="92" y="511"/>
                    <a:pt x="92" y="513"/>
                  </a:cubicBezTo>
                  <a:cubicBezTo>
                    <a:pt x="91" y="515"/>
                    <a:pt x="85" y="516"/>
                    <a:pt x="83" y="516"/>
                  </a:cubicBezTo>
                  <a:cubicBezTo>
                    <a:pt x="81" y="516"/>
                    <a:pt x="62" y="516"/>
                    <a:pt x="59" y="516"/>
                  </a:cubicBezTo>
                  <a:cubicBezTo>
                    <a:pt x="55" y="516"/>
                    <a:pt x="49" y="511"/>
                    <a:pt x="48" y="510"/>
                  </a:cubicBezTo>
                  <a:cubicBezTo>
                    <a:pt x="47" y="508"/>
                    <a:pt x="38" y="507"/>
                    <a:pt x="36" y="507"/>
                  </a:cubicBezTo>
                  <a:cubicBezTo>
                    <a:pt x="33" y="508"/>
                    <a:pt x="31" y="507"/>
                    <a:pt x="31" y="509"/>
                  </a:cubicBezTo>
                  <a:cubicBezTo>
                    <a:pt x="31" y="511"/>
                    <a:pt x="30" y="517"/>
                    <a:pt x="30" y="517"/>
                  </a:cubicBezTo>
                  <a:cubicBezTo>
                    <a:pt x="21" y="517"/>
                    <a:pt x="21" y="517"/>
                    <a:pt x="21" y="517"/>
                  </a:cubicBezTo>
                  <a:cubicBezTo>
                    <a:pt x="20" y="507"/>
                    <a:pt x="20" y="507"/>
                    <a:pt x="20" y="507"/>
                  </a:cubicBezTo>
                  <a:cubicBezTo>
                    <a:pt x="20" y="507"/>
                    <a:pt x="21" y="510"/>
                    <a:pt x="19" y="510"/>
                  </a:cubicBezTo>
                  <a:cubicBezTo>
                    <a:pt x="18" y="510"/>
                    <a:pt x="10" y="510"/>
                    <a:pt x="10" y="510"/>
                  </a:cubicBezTo>
                  <a:cubicBezTo>
                    <a:pt x="10" y="497"/>
                    <a:pt x="10" y="497"/>
                    <a:pt x="10" y="497"/>
                  </a:cubicBezTo>
                  <a:cubicBezTo>
                    <a:pt x="10" y="497"/>
                    <a:pt x="3" y="494"/>
                    <a:pt x="1" y="493"/>
                  </a:cubicBezTo>
                  <a:cubicBezTo>
                    <a:pt x="0" y="492"/>
                    <a:pt x="1" y="489"/>
                    <a:pt x="2" y="487"/>
                  </a:cubicBezTo>
                  <a:cubicBezTo>
                    <a:pt x="4" y="484"/>
                    <a:pt x="6" y="478"/>
                    <a:pt x="7" y="474"/>
                  </a:cubicBezTo>
                  <a:cubicBezTo>
                    <a:pt x="7" y="469"/>
                    <a:pt x="10" y="458"/>
                    <a:pt x="11" y="454"/>
                  </a:cubicBezTo>
                  <a:cubicBezTo>
                    <a:pt x="13" y="451"/>
                    <a:pt x="18" y="435"/>
                    <a:pt x="20" y="429"/>
                  </a:cubicBezTo>
                  <a:cubicBezTo>
                    <a:pt x="21" y="423"/>
                    <a:pt x="19" y="408"/>
                    <a:pt x="21" y="402"/>
                  </a:cubicBezTo>
                  <a:cubicBezTo>
                    <a:pt x="23" y="396"/>
                    <a:pt x="27" y="378"/>
                    <a:pt x="29" y="373"/>
                  </a:cubicBezTo>
                  <a:cubicBezTo>
                    <a:pt x="32" y="369"/>
                    <a:pt x="34" y="348"/>
                    <a:pt x="34" y="342"/>
                  </a:cubicBezTo>
                  <a:cubicBezTo>
                    <a:pt x="34" y="336"/>
                    <a:pt x="36" y="314"/>
                    <a:pt x="34" y="309"/>
                  </a:cubicBezTo>
                  <a:cubicBezTo>
                    <a:pt x="33" y="304"/>
                    <a:pt x="28" y="297"/>
                    <a:pt x="28" y="293"/>
                  </a:cubicBezTo>
                  <a:cubicBezTo>
                    <a:pt x="28" y="288"/>
                    <a:pt x="22" y="278"/>
                    <a:pt x="21" y="273"/>
                  </a:cubicBezTo>
                  <a:cubicBezTo>
                    <a:pt x="20" y="267"/>
                    <a:pt x="14" y="262"/>
                    <a:pt x="15" y="256"/>
                  </a:cubicBezTo>
                  <a:cubicBezTo>
                    <a:pt x="15" y="249"/>
                    <a:pt x="15" y="230"/>
                    <a:pt x="16" y="222"/>
                  </a:cubicBezTo>
                  <a:cubicBezTo>
                    <a:pt x="17" y="213"/>
                    <a:pt x="19" y="189"/>
                    <a:pt x="17" y="181"/>
                  </a:cubicBezTo>
                  <a:cubicBezTo>
                    <a:pt x="16" y="173"/>
                    <a:pt x="12" y="151"/>
                    <a:pt x="12" y="140"/>
                  </a:cubicBezTo>
                  <a:cubicBezTo>
                    <a:pt x="12" y="129"/>
                    <a:pt x="12" y="119"/>
                    <a:pt x="13" y="113"/>
                  </a:cubicBezTo>
                  <a:cubicBezTo>
                    <a:pt x="14" y="108"/>
                    <a:pt x="14" y="98"/>
                    <a:pt x="14" y="96"/>
                  </a:cubicBezTo>
                  <a:cubicBezTo>
                    <a:pt x="14" y="94"/>
                    <a:pt x="11" y="95"/>
                    <a:pt x="9" y="9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8" y="85"/>
                    <a:pt x="8" y="84"/>
                  </a:cubicBezTo>
                  <a:cubicBezTo>
                    <a:pt x="8" y="83"/>
                    <a:pt x="5" y="83"/>
                    <a:pt x="4" y="84"/>
                  </a:cubicBezTo>
                  <a:cubicBezTo>
                    <a:pt x="4" y="84"/>
                    <a:pt x="2" y="77"/>
                    <a:pt x="2" y="74"/>
                  </a:cubicBezTo>
                  <a:cubicBezTo>
                    <a:pt x="2" y="72"/>
                    <a:pt x="4" y="67"/>
                    <a:pt x="6" y="65"/>
                  </a:cubicBezTo>
                  <a:cubicBezTo>
                    <a:pt x="9" y="63"/>
                    <a:pt x="11" y="55"/>
                    <a:pt x="14" y="53"/>
                  </a:cubicBezTo>
                  <a:cubicBezTo>
                    <a:pt x="16" y="51"/>
                    <a:pt x="23" y="45"/>
                    <a:pt x="23" y="41"/>
                  </a:cubicBezTo>
                  <a:cubicBezTo>
                    <a:pt x="23" y="38"/>
                    <a:pt x="24" y="24"/>
                    <a:pt x="27" y="20"/>
                  </a:cubicBezTo>
                  <a:cubicBezTo>
                    <a:pt x="30" y="15"/>
                    <a:pt x="37" y="5"/>
                    <a:pt x="42" y="3"/>
                  </a:cubicBezTo>
                  <a:cubicBezTo>
                    <a:pt x="47" y="2"/>
                    <a:pt x="57" y="0"/>
                    <a:pt x="63" y="3"/>
                  </a:cubicBezTo>
                  <a:cubicBezTo>
                    <a:pt x="69" y="5"/>
                    <a:pt x="80" y="11"/>
                    <a:pt x="83" y="13"/>
                  </a:cubicBezTo>
                  <a:cubicBezTo>
                    <a:pt x="86" y="15"/>
                    <a:pt x="86" y="19"/>
                    <a:pt x="87" y="20"/>
                  </a:cubicBezTo>
                  <a:lnTo>
                    <a:pt x="84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gray">
            <a:xfrm>
              <a:off x="12965113" y="4206876"/>
              <a:ext cx="363538" cy="1795463"/>
            </a:xfrm>
            <a:custGeom>
              <a:avLst/>
              <a:gdLst>
                <a:gd name="T0" fmla="*/ 33 w 97"/>
                <a:gd name="T1" fmla="*/ 8 h 479"/>
                <a:gd name="T2" fmla="*/ 66 w 97"/>
                <a:gd name="T3" fmla="*/ 3 h 479"/>
                <a:gd name="T4" fmla="*/ 81 w 97"/>
                <a:gd name="T5" fmla="*/ 23 h 479"/>
                <a:gd name="T6" fmla="*/ 82 w 97"/>
                <a:gd name="T7" fmla="*/ 32 h 479"/>
                <a:gd name="T8" fmla="*/ 84 w 97"/>
                <a:gd name="T9" fmla="*/ 44 h 479"/>
                <a:gd name="T10" fmla="*/ 79 w 97"/>
                <a:gd name="T11" fmla="*/ 53 h 479"/>
                <a:gd name="T12" fmla="*/ 78 w 97"/>
                <a:gd name="T13" fmla="*/ 56 h 479"/>
                <a:gd name="T14" fmla="*/ 76 w 97"/>
                <a:gd name="T15" fmla="*/ 61 h 479"/>
                <a:gd name="T16" fmla="*/ 63 w 97"/>
                <a:gd name="T17" fmla="*/ 64 h 479"/>
                <a:gd name="T18" fmla="*/ 60 w 97"/>
                <a:gd name="T19" fmla="*/ 73 h 479"/>
                <a:gd name="T20" fmla="*/ 66 w 97"/>
                <a:gd name="T21" fmla="*/ 98 h 479"/>
                <a:gd name="T22" fmla="*/ 82 w 97"/>
                <a:gd name="T23" fmla="*/ 151 h 479"/>
                <a:gd name="T24" fmla="*/ 91 w 97"/>
                <a:gd name="T25" fmla="*/ 198 h 479"/>
                <a:gd name="T26" fmla="*/ 96 w 97"/>
                <a:gd name="T27" fmla="*/ 223 h 479"/>
                <a:gd name="T28" fmla="*/ 93 w 97"/>
                <a:gd name="T29" fmla="*/ 238 h 479"/>
                <a:gd name="T30" fmla="*/ 81 w 97"/>
                <a:gd name="T31" fmla="*/ 240 h 479"/>
                <a:gd name="T32" fmla="*/ 79 w 97"/>
                <a:gd name="T33" fmla="*/ 249 h 479"/>
                <a:gd name="T34" fmla="*/ 83 w 97"/>
                <a:gd name="T35" fmla="*/ 274 h 479"/>
                <a:gd name="T36" fmla="*/ 77 w 97"/>
                <a:gd name="T37" fmla="*/ 305 h 479"/>
                <a:gd name="T38" fmla="*/ 72 w 97"/>
                <a:gd name="T39" fmla="*/ 417 h 479"/>
                <a:gd name="T40" fmla="*/ 65 w 97"/>
                <a:gd name="T41" fmla="*/ 456 h 479"/>
                <a:gd name="T42" fmla="*/ 74 w 97"/>
                <a:gd name="T43" fmla="*/ 460 h 479"/>
                <a:gd name="T44" fmla="*/ 92 w 97"/>
                <a:gd name="T45" fmla="*/ 466 h 479"/>
                <a:gd name="T46" fmla="*/ 79 w 97"/>
                <a:gd name="T47" fmla="*/ 472 h 479"/>
                <a:gd name="T48" fmla="*/ 67 w 97"/>
                <a:gd name="T49" fmla="*/ 478 h 479"/>
                <a:gd name="T50" fmla="*/ 27 w 97"/>
                <a:gd name="T51" fmla="*/ 476 h 479"/>
                <a:gd name="T52" fmla="*/ 23 w 97"/>
                <a:gd name="T53" fmla="*/ 476 h 479"/>
                <a:gd name="T54" fmla="*/ 11 w 97"/>
                <a:gd name="T55" fmla="*/ 464 h 479"/>
                <a:gd name="T56" fmla="*/ 11 w 97"/>
                <a:gd name="T57" fmla="*/ 454 h 479"/>
                <a:gd name="T58" fmla="*/ 14 w 97"/>
                <a:gd name="T59" fmla="*/ 371 h 479"/>
                <a:gd name="T60" fmla="*/ 20 w 97"/>
                <a:gd name="T61" fmla="*/ 307 h 479"/>
                <a:gd name="T62" fmla="*/ 13 w 97"/>
                <a:gd name="T63" fmla="*/ 276 h 479"/>
                <a:gd name="T64" fmla="*/ 9 w 97"/>
                <a:gd name="T65" fmla="*/ 228 h 479"/>
                <a:gd name="T66" fmla="*/ 9 w 97"/>
                <a:gd name="T67" fmla="*/ 171 h 479"/>
                <a:gd name="T68" fmla="*/ 0 w 97"/>
                <a:gd name="T69" fmla="*/ 119 h 479"/>
                <a:gd name="T70" fmla="*/ 24 w 97"/>
                <a:gd name="T71" fmla="*/ 67 h 479"/>
                <a:gd name="T72" fmla="*/ 34 w 97"/>
                <a:gd name="T73" fmla="*/ 57 h 479"/>
                <a:gd name="T74" fmla="*/ 32 w 97"/>
                <a:gd name="T75" fmla="*/ 52 h 479"/>
                <a:gd name="T76" fmla="*/ 26 w 97"/>
                <a:gd name="T77" fmla="*/ 27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7" h="479">
                  <a:moveTo>
                    <a:pt x="26" y="26"/>
                  </a:moveTo>
                  <a:cubicBezTo>
                    <a:pt x="26" y="19"/>
                    <a:pt x="29" y="11"/>
                    <a:pt x="33" y="8"/>
                  </a:cubicBezTo>
                  <a:cubicBezTo>
                    <a:pt x="38" y="6"/>
                    <a:pt x="45" y="1"/>
                    <a:pt x="49" y="0"/>
                  </a:cubicBezTo>
                  <a:cubicBezTo>
                    <a:pt x="53" y="0"/>
                    <a:pt x="60" y="0"/>
                    <a:pt x="66" y="3"/>
                  </a:cubicBezTo>
                  <a:cubicBezTo>
                    <a:pt x="72" y="6"/>
                    <a:pt x="82" y="13"/>
                    <a:pt x="83" y="17"/>
                  </a:cubicBezTo>
                  <a:cubicBezTo>
                    <a:pt x="84" y="20"/>
                    <a:pt x="82" y="22"/>
                    <a:pt x="81" y="23"/>
                  </a:cubicBezTo>
                  <a:cubicBezTo>
                    <a:pt x="80" y="23"/>
                    <a:pt x="80" y="24"/>
                    <a:pt x="80" y="26"/>
                  </a:cubicBezTo>
                  <a:cubicBezTo>
                    <a:pt x="81" y="28"/>
                    <a:pt x="82" y="31"/>
                    <a:pt x="82" y="32"/>
                  </a:cubicBezTo>
                  <a:cubicBezTo>
                    <a:pt x="82" y="33"/>
                    <a:pt x="80" y="35"/>
                    <a:pt x="80" y="36"/>
                  </a:cubicBezTo>
                  <a:cubicBezTo>
                    <a:pt x="81" y="38"/>
                    <a:pt x="83" y="43"/>
                    <a:pt x="84" y="44"/>
                  </a:cubicBezTo>
                  <a:cubicBezTo>
                    <a:pt x="85" y="45"/>
                    <a:pt x="85" y="49"/>
                    <a:pt x="80" y="49"/>
                  </a:cubicBezTo>
                  <a:cubicBezTo>
                    <a:pt x="80" y="49"/>
                    <a:pt x="80" y="52"/>
                    <a:pt x="79" y="53"/>
                  </a:cubicBezTo>
                  <a:cubicBezTo>
                    <a:pt x="79" y="54"/>
                    <a:pt x="77" y="54"/>
                    <a:pt x="77" y="54"/>
                  </a:cubicBezTo>
                  <a:cubicBezTo>
                    <a:pt x="77" y="54"/>
                    <a:pt x="78" y="56"/>
                    <a:pt x="78" y="56"/>
                  </a:cubicBezTo>
                  <a:cubicBezTo>
                    <a:pt x="77" y="56"/>
                    <a:pt x="77" y="57"/>
                    <a:pt x="76" y="57"/>
                  </a:cubicBezTo>
                  <a:cubicBezTo>
                    <a:pt x="76" y="57"/>
                    <a:pt x="76" y="60"/>
                    <a:pt x="76" y="61"/>
                  </a:cubicBezTo>
                  <a:cubicBezTo>
                    <a:pt x="76" y="63"/>
                    <a:pt x="76" y="65"/>
                    <a:pt x="72" y="65"/>
                  </a:cubicBezTo>
                  <a:cubicBezTo>
                    <a:pt x="67" y="65"/>
                    <a:pt x="64" y="64"/>
                    <a:pt x="63" y="64"/>
                  </a:cubicBezTo>
                  <a:cubicBezTo>
                    <a:pt x="63" y="64"/>
                    <a:pt x="63" y="66"/>
                    <a:pt x="63" y="67"/>
                  </a:cubicBezTo>
                  <a:cubicBezTo>
                    <a:pt x="63" y="69"/>
                    <a:pt x="61" y="72"/>
                    <a:pt x="60" y="73"/>
                  </a:cubicBezTo>
                  <a:cubicBezTo>
                    <a:pt x="60" y="73"/>
                    <a:pt x="62" y="85"/>
                    <a:pt x="62" y="88"/>
                  </a:cubicBezTo>
                  <a:cubicBezTo>
                    <a:pt x="62" y="88"/>
                    <a:pt x="64" y="96"/>
                    <a:pt x="66" y="98"/>
                  </a:cubicBezTo>
                  <a:cubicBezTo>
                    <a:pt x="68" y="101"/>
                    <a:pt x="75" y="112"/>
                    <a:pt x="77" y="122"/>
                  </a:cubicBezTo>
                  <a:cubicBezTo>
                    <a:pt x="79" y="131"/>
                    <a:pt x="82" y="143"/>
                    <a:pt x="82" y="151"/>
                  </a:cubicBezTo>
                  <a:cubicBezTo>
                    <a:pt x="82" y="159"/>
                    <a:pt x="82" y="172"/>
                    <a:pt x="85" y="178"/>
                  </a:cubicBezTo>
                  <a:cubicBezTo>
                    <a:pt x="87" y="184"/>
                    <a:pt x="91" y="192"/>
                    <a:pt x="91" y="198"/>
                  </a:cubicBezTo>
                  <a:cubicBezTo>
                    <a:pt x="92" y="203"/>
                    <a:pt x="92" y="209"/>
                    <a:pt x="94" y="211"/>
                  </a:cubicBezTo>
                  <a:cubicBezTo>
                    <a:pt x="95" y="212"/>
                    <a:pt x="97" y="220"/>
                    <a:pt x="96" y="223"/>
                  </a:cubicBezTo>
                  <a:cubicBezTo>
                    <a:pt x="95" y="225"/>
                    <a:pt x="94" y="228"/>
                    <a:pt x="94" y="230"/>
                  </a:cubicBezTo>
                  <a:cubicBezTo>
                    <a:pt x="94" y="233"/>
                    <a:pt x="95" y="238"/>
                    <a:pt x="93" y="238"/>
                  </a:cubicBezTo>
                  <a:cubicBezTo>
                    <a:pt x="91" y="238"/>
                    <a:pt x="88" y="238"/>
                    <a:pt x="87" y="239"/>
                  </a:cubicBezTo>
                  <a:cubicBezTo>
                    <a:pt x="86" y="240"/>
                    <a:pt x="83" y="240"/>
                    <a:pt x="81" y="240"/>
                  </a:cubicBezTo>
                  <a:cubicBezTo>
                    <a:pt x="80" y="240"/>
                    <a:pt x="79" y="239"/>
                    <a:pt x="78" y="237"/>
                  </a:cubicBezTo>
                  <a:cubicBezTo>
                    <a:pt x="78" y="237"/>
                    <a:pt x="78" y="245"/>
                    <a:pt x="79" y="249"/>
                  </a:cubicBezTo>
                  <a:cubicBezTo>
                    <a:pt x="80" y="254"/>
                    <a:pt x="83" y="267"/>
                    <a:pt x="83" y="269"/>
                  </a:cubicBezTo>
                  <a:cubicBezTo>
                    <a:pt x="84" y="272"/>
                    <a:pt x="83" y="274"/>
                    <a:pt x="83" y="274"/>
                  </a:cubicBezTo>
                  <a:cubicBezTo>
                    <a:pt x="83" y="274"/>
                    <a:pt x="79" y="273"/>
                    <a:pt x="79" y="274"/>
                  </a:cubicBezTo>
                  <a:cubicBezTo>
                    <a:pt x="78" y="274"/>
                    <a:pt x="78" y="299"/>
                    <a:pt x="77" y="305"/>
                  </a:cubicBezTo>
                  <a:cubicBezTo>
                    <a:pt x="77" y="311"/>
                    <a:pt x="74" y="352"/>
                    <a:pt x="74" y="360"/>
                  </a:cubicBezTo>
                  <a:cubicBezTo>
                    <a:pt x="75" y="367"/>
                    <a:pt x="72" y="409"/>
                    <a:pt x="72" y="417"/>
                  </a:cubicBezTo>
                  <a:cubicBezTo>
                    <a:pt x="71" y="425"/>
                    <a:pt x="70" y="444"/>
                    <a:pt x="70" y="448"/>
                  </a:cubicBezTo>
                  <a:cubicBezTo>
                    <a:pt x="70" y="451"/>
                    <a:pt x="67" y="455"/>
                    <a:pt x="65" y="456"/>
                  </a:cubicBezTo>
                  <a:cubicBezTo>
                    <a:pt x="65" y="456"/>
                    <a:pt x="65" y="458"/>
                    <a:pt x="66" y="458"/>
                  </a:cubicBezTo>
                  <a:cubicBezTo>
                    <a:pt x="66" y="459"/>
                    <a:pt x="71" y="460"/>
                    <a:pt x="74" y="460"/>
                  </a:cubicBezTo>
                  <a:cubicBezTo>
                    <a:pt x="76" y="460"/>
                    <a:pt x="87" y="459"/>
                    <a:pt x="89" y="461"/>
                  </a:cubicBezTo>
                  <a:cubicBezTo>
                    <a:pt x="91" y="463"/>
                    <a:pt x="92" y="466"/>
                    <a:pt x="92" y="466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92" y="469"/>
                    <a:pt x="86" y="472"/>
                    <a:pt x="79" y="472"/>
                  </a:cubicBezTo>
                  <a:cubicBezTo>
                    <a:pt x="79" y="472"/>
                    <a:pt x="78" y="474"/>
                    <a:pt x="77" y="474"/>
                  </a:cubicBezTo>
                  <a:cubicBezTo>
                    <a:pt x="77" y="475"/>
                    <a:pt x="71" y="478"/>
                    <a:pt x="67" y="478"/>
                  </a:cubicBezTo>
                  <a:cubicBezTo>
                    <a:pt x="63" y="479"/>
                    <a:pt x="38" y="479"/>
                    <a:pt x="35" y="478"/>
                  </a:cubicBezTo>
                  <a:cubicBezTo>
                    <a:pt x="31" y="477"/>
                    <a:pt x="27" y="476"/>
                    <a:pt x="27" y="476"/>
                  </a:cubicBezTo>
                  <a:cubicBezTo>
                    <a:pt x="25" y="475"/>
                    <a:pt x="25" y="475"/>
                    <a:pt x="25" y="475"/>
                  </a:cubicBezTo>
                  <a:cubicBezTo>
                    <a:pt x="23" y="476"/>
                    <a:pt x="23" y="476"/>
                    <a:pt x="23" y="476"/>
                  </a:cubicBezTo>
                  <a:cubicBezTo>
                    <a:pt x="23" y="476"/>
                    <a:pt x="14" y="476"/>
                    <a:pt x="13" y="476"/>
                  </a:cubicBezTo>
                  <a:cubicBezTo>
                    <a:pt x="12" y="475"/>
                    <a:pt x="11" y="466"/>
                    <a:pt x="11" y="464"/>
                  </a:cubicBezTo>
                  <a:cubicBezTo>
                    <a:pt x="12" y="462"/>
                    <a:pt x="13" y="454"/>
                    <a:pt x="13" y="454"/>
                  </a:cubicBezTo>
                  <a:cubicBezTo>
                    <a:pt x="11" y="454"/>
                    <a:pt x="11" y="454"/>
                    <a:pt x="11" y="454"/>
                  </a:cubicBezTo>
                  <a:cubicBezTo>
                    <a:pt x="11" y="454"/>
                    <a:pt x="10" y="433"/>
                    <a:pt x="11" y="419"/>
                  </a:cubicBezTo>
                  <a:cubicBezTo>
                    <a:pt x="13" y="405"/>
                    <a:pt x="14" y="387"/>
                    <a:pt x="14" y="371"/>
                  </a:cubicBezTo>
                  <a:cubicBezTo>
                    <a:pt x="14" y="355"/>
                    <a:pt x="15" y="332"/>
                    <a:pt x="19" y="326"/>
                  </a:cubicBezTo>
                  <a:cubicBezTo>
                    <a:pt x="23" y="319"/>
                    <a:pt x="22" y="312"/>
                    <a:pt x="20" y="307"/>
                  </a:cubicBezTo>
                  <a:cubicBezTo>
                    <a:pt x="19" y="301"/>
                    <a:pt x="16" y="278"/>
                    <a:pt x="16" y="276"/>
                  </a:cubicBezTo>
                  <a:cubicBezTo>
                    <a:pt x="13" y="276"/>
                    <a:pt x="13" y="276"/>
                    <a:pt x="13" y="276"/>
                  </a:cubicBezTo>
                  <a:cubicBezTo>
                    <a:pt x="13" y="276"/>
                    <a:pt x="12" y="267"/>
                    <a:pt x="12" y="263"/>
                  </a:cubicBezTo>
                  <a:cubicBezTo>
                    <a:pt x="12" y="259"/>
                    <a:pt x="9" y="231"/>
                    <a:pt x="9" y="228"/>
                  </a:cubicBezTo>
                  <a:cubicBezTo>
                    <a:pt x="10" y="224"/>
                    <a:pt x="12" y="205"/>
                    <a:pt x="11" y="202"/>
                  </a:cubicBezTo>
                  <a:cubicBezTo>
                    <a:pt x="9" y="199"/>
                    <a:pt x="9" y="173"/>
                    <a:pt x="9" y="171"/>
                  </a:cubicBezTo>
                  <a:cubicBezTo>
                    <a:pt x="10" y="169"/>
                    <a:pt x="9" y="159"/>
                    <a:pt x="9" y="157"/>
                  </a:cubicBezTo>
                  <a:cubicBezTo>
                    <a:pt x="8" y="155"/>
                    <a:pt x="0" y="125"/>
                    <a:pt x="0" y="119"/>
                  </a:cubicBezTo>
                  <a:cubicBezTo>
                    <a:pt x="0" y="113"/>
                    <a:pt x="2" y="94"/>
                    <a:pt x="5" y="87"/>
                  </a:cubicBezTo>
                  <a:cubicBezTo>
                    <a:pt x="8" y="80"/>
                    <a:pt x="22" y="68"/>
                    <a:pt x="24" y="67"/>
                  </a:cubicBezTo>
                  <a:cubicBezTo>
                    <a:pt x="24" y="67"/>
                    <a:pt x="24" y="62"/>
                    <a:pt x="27" y="60"/>
                  </a:cubicBezTo>
                  <a:cubicBezTo>
                    <a:pt x="29" y="58"/>
                    <a:pt x="33" y="57"/>
                    <a:pt x="34" y="57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1" y="46"/>
                    <a:pt x="30" y="43"/>
                  </a:cubicBezTo>
                  <a:cubicBezTo>
                    <a:pt x="28" y="40"/>
                    <a:pt x="26" y="33"/>
                    <a:pt x="26" y="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3" name="Group 92"/>
            <p:cNvGrpSpPr/>
            <p:nvPr/>
          </p:nvGrpSpPr>
          <p:grpSpPr bwMode="gray">
            <a:xfrm>
              <a:off x="14077951" y="4138613"/>
              <a:ext cx="1662113" cy="1882776"/>
              <a:chOff x="14077951" y="4138613"/>
              <a:chExt cx="1662113" cy="1882776"/>
            </a:xfrm>
          </p:grpSpPr>
          <p:sp>
            <p:nvSpPr>
              <p:cNvPr id="26" name="Freeform 25"/>
              <p:cNvSpPr>
                <a:spLocks/>
              </p:cNvSpPr>
              <p:nvPr/>
            </p:nvSpPr>
            <p:spPr bwMode="gray">
              <a:xfrm>
                <a:off x="14798676" y="4848226"/>
                <a:ext cx="941388" cy="1173163"/>
              </a:xfrm>
              <a:custGeom>
                <a:avLst/>
                <a:gdLst>
                  <a:gd name="T0" fmla="*/ 59 w 251"/>
                  <a:gd name="T1" fmla="*/ 62 h 313"/>
                  <a:gd name="T2" fmla="*/ 0 w 251"/>
                  <a:gd name="T3" fmla="*/ 293 h 313"/>
                  <a:gd name="T4" fmla="*/ 10 w 251"/>
                  <a:gd name="T5" fmla="*/ 296 h 313"/>
                  <a:gd name="T6" fmla="*/ 71 w 251"/>
                  <a:gd name="T7" fmla="*/ 61 h 313"/>
                  <a:gd name="T8" fmla="*/ 113 w 251"/>
                  <a:gd name="T9" fmla="*/ 57 h 313"/>
                  <a:gd name="T10" fmla="*/ 98 w 251"/>
                  <a:gd name="T11" fmla="*/ 310 h 313"/>
                  <a:gd name="T12" fmla="*/ 107 w 251"/>
                  <a:gd name="T13" fmla="*/ 310 h 313"/>
                  <a:gd name="T14" fmla="*/ 122 w 251"/>
                  <a:gd name="T15" fmla="*/ 61 h 313"/>
                  <a:gd name="T16" fmla="*/ 118 w 251"/>
                  <a:gd name="T17" fmla="*/ 53 h 313"/>
                  <a:gd name="T18" fmla="*/ 118 w 251"/>
                  <a:gd name="T19" fmla="*/ 46 h 313"/>
                  <a:gd name="T20" fmla="*/ 178 w 251"/>
                  <a:gd name="T21" fmla="*/ 46 h 313"/>
                  <a:gd name="T22" fmla="*/ 242 w 251"/>
                  <a:gd name="T23" fmla="*/ 300 h 313"/>
                  <a:gd name="T24" fmla="*/ 251 w 251"/>
                  <a:gd name="T25" fmla="*/ 297 h 313"/>
                  <a:gd name="T26" fmla="*/ 176 w 251"/>
                  <a:gd name="T27" fmla="*/ 0 h 313"/>
                  <a:gd name="T28" fmla="*/ 167 w 251"/>
                  <a:gd name="T29" fmla="*/ 4 h 313"/>
                  <a:gd name="T30" fmla="*/ 175 w 251"/>
                  <a:gd name="T31" fmla="*/ 37 h 313"/>
                  <a:gd name="T32" fmla="*/ 120 w 251"/>
                  <a:gd name="T33" fmla="*/ 37 h 313"/>
                  <a:gd name="T34" fmla="*/ 64 w 251"/>
                  <a:gd name="T35" fmla="*/ 37 h 313"/>
                  <a:gd name="T36" fmla="*/ 59 w 251"/>
                  <a:gd name="T37" fmla="*/ 6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1" h="313">
                    <a:moveTo>
                      <a:pt x="59" y="62"/>
                    </a:moveTo>
                    <a:cubicBezTo>
                      <a:pt x="0" y="293"/>
                      <a:pt x="0" y="293"/>
                      <a:pt x="0" y="293"/>
                    </a:cubicBezTo>
                    <a:cubicBezTo>
                      <a:pt x="0" y="293"/>
                      <a:pt x="3" y="297"/>
                      <a:pt x="10" y="296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98" y="310"/>
                      <a:pt x="98" y="310"/>
                      <a:pt x="98" y="310"/>
                    </a:cubicBezTo>
                    <a:cubicBezTo>
                      <a:pt x="98" y="310"/>
                      <a:pt x="103" y="313"/>
                      <a:pt x="107" y="310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178" y="46"/>
                      <a:pt x="178" y="46"/>
                      <a:pt x="178" y="46"/>
                    </a:cubicBezTo>
                    <a:cubicBezTo>
                      <a:pt x="242" y="300"/>
                      <a:pt x="242" y="300"/>
                      <a:pt x="242" y="300"/>
                    </a:cubicBezTo>
                    <a:cubicBezTo>
                      <a:pt x="242" y="300"/>
                      <a:pt x="247" y="300"/>
                      <a:pt x="251" y="297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75" y="37"/>
                      <a:pt x="175" y="37"/>
                      <a:pt x="175" y="37"/>
                    </a:cubicBezTo>
                    <a:cubicBezTo>
                      <a:pt x="120" y="37"/>
                      <a:pt x="120" y="37"/>
                      <a:pt x="120" y="37"/>
                    </a:cubicBezTo>
                    <a:cubicBezTo>
                      <a:pt x="64" y="37"/>
                      <a:pt x="64" y="37"/>
                      <a:pt x="64" y="37"/>
                    </a:cubicBezTo>
                    <a:lnTo>
                      <a:pt x="59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gray">
              <a:xfrm>
                <a:off x="14077951" y="4191001"/>
                <a:ext cx="915988" cy="1789113"/>
              </a:xfrm>
              <a:custGeom>
                <a:avLst/>
                <a:gdLst>
                  <a:gd name="T0" fmla="*/ 24 w 244"/>
                  <a:gd name="T1" fmla="*/ 91 h 477"/>
                  <a:gd name="T2" fmla="*/ 58 w 244"/>
                  <a:gd name="T3" fmla="*/ 70 h 477"/>
                  <a:gd name="T4" fmla="*/ 47 w 244"/>
                  <a:gd name="T5" fmla="*/ 63 h 477"/>
                  <a:gd name="T6" fmla="*/ 45 w 244"/>
                  <a:gd name="T7" fmla="*/ 58 h 477"/>
                  <a:gd name="T8" fmla="*/ 44 w 244"/>
                  <a:gd name="T9" fmla="*/ 51 h 477"/>
                  <a:gd name="T10" fmla="*/ 38 w 244"/>
                  <a:gd name="T11" fmla="*/ 46 h 477"/>
                  <a:gd name="T12" fmla="*/ 39 w 244"/>
                  <a:gd name="T13" fmla="*/ 36 h 477"/>
                  <a:gd name="T14" fmla="*/ 38 w 244"/>
                  <a:gd name="T15" fmla="*/ 24 h 477"/>
                  <a:gd name="T16" fmla="*/ 43 w 244"/>
                  <a:gd name="T17" fmla="*/ 9 h 477"/>
                  <a:gd name="T18" fmla="*/ 86 w 244"/>
                  <a:gd name="T19" fmla="*/ 4 h 477"/>
                  <a:gd name="T20" fmla="*/ 91 w 244"/>
                  <a:gd name="T21" fmla="*/ 49 h 477"/>
                  <a:gd name="T22" fmla="*/ 97 w 244"/>
                  <a:gd name="T23" fmla="*/ 62 h 477"/>
                  <a:gd name="T24" fmla="*/ 123 w 244"/>
                  <a:gd name="T25" fmla="*/ 74 h 477"/>
                  <a:gd name="T26" fmla="*/ 149 w 244"/>
                  <a:gd name="T27" fmla="*/ 100 h 477"/>
                  <a:gd name="T28" fmla="*/ 161 w 244"/>
                  <a:gd name="T29" fmla="*/ 135 h 477"/>
                  <a:gd name="T30" fmla="*/ 187 w 244"/>
                  <a:gd name="T31" fmla="*/ 148 h 477"/>
                  <a:gd name="T32" fmla="*/ 212 w 244"/>
                  <a:gd name="T33" fmla="*/ 142 h 477"/>
                  <a:gd name="T34" fmla="*/ 243 w 244"/>
                  <a:gd name="T35" fmla="*/ 134 h 477"/>
                  <a:gd name="T36" fmla="*/ 222 w 244"/>
                  <a:gd name="T37" fmla="*/ 145 h 477"/>
                  <a:gd name="T38" fmla="*/ 217 w 244"/>
                  <a:gd name="T39" fmla="*/ 153 h 477"/>
                  <a:gd name="T40" fmla="*/ 210 w 244"/>
                  <a:gd name="T41" fmla="*/ 163 h 477"/>
                  <a:gd name="T42" fmla="*/ 201 w 244"/>
                  <a:gd name="T43" fmla="*/ 179 h 477"/>
                  <a:gd name="T44" fmla="*/ 163 w 244"/>
                  <a:gd name="T45" fmla="*/ 179 h 477"/>
                  <a:gd name="T46" fmla="*/ 132 w 244"/>
                  <a:gd name="T47" fmla="*/ 153 h 477"/>
                  <a:gd name="T48" fmla="*/ 127 w 244"/>
                  <a:gd name="T49" fmla="*/ 182 h 477"/>
                  <a:gd name="T50" fmla="*/ 132 w 244"/>
                  <a:gd name="T51" fmla="*/ 270 h 477"/>
                  <a:gd name="T52" fmla="*/ 128 w 244"/>
                  <a:gd name="T53" fmla="*/ 305 h 477"/>
                  <a:gd name="T54" fmla="*/ 128 w 244"/>
                  <a:gd name="T55" fmla="*/ 383 h 477"/>
                  <a:gd name="T56" fmla="*/ 131 w 244"/>
                  <a:gd name="T57" fmla="*/ 436 h 477"/>
                  <a:gd name="T58" fmla="*/ 124 w 244"/>
                  <a:gd name="T59" fmla="*/ 455 h 477"/>
                  <a:gd name="T60" fmla="*/ 123 w 244"/>
                  <a:gd name="T61" fmla="*/ 472 h 477"/>
                  <a:gd name="T62" fmla="*/ 116 w 244"/>
                  <a:gd name="T63" fmla="*/ 476 h 477"/>
                  <a:gd name="T64" fmla="*/ 80 w 244"/>
                  <a:gd name="T65" fmla="*/ 470 h 477"/>
                  <a:gd name="T66" fmla="*/ 93 w 244"/>
                  <a:gd name="T67" fmla="*/ 455 h 477"/>
                  <a:gd name="T68" fmla="*/ 89 w 244"/>
                  <a:gd name="T69" fmla="*/ 433 h 477"/>
                  <a:gd name="T70" fmla="*/ 97 w 244"/>
                  <a:gd name="T71" fmla="*/ 409 h 477"/>
                  <a:gd name="T72" fmla="*/ 89 w 244"/>
                  <a:gd name="T73" fmla="*/ 359 h 477"/>
                  <a:gd name="T74" fmla="*/ 81 w 244"/>
                  <a:gd name="T75" fmla="*/ 322 h 477"/>
                  <a:gd name="T76" fmla="*/ 75 w 244"/>
                  <a:gd name="T77" fmla="*/ 351 h 477"/>
                  <a:gd name="T78" fmla="*/ 71 w 244"/>
                  <a:gd name="T79" fmla="*/ 436 h 477"/>
                  <a:gd name="T80" fmla="*/ 70 w 244"/>
                  <a:gd name="T81" fmla="*/ 453 h 477"/>
                  <a:gd name="T82" fmla="*/ 57 w 244"/>
                  <a:gd name="T83" fmla="*/ 469 h 477"/>
                  <a:gd name="T84" fmla="*/ 47 w 244"/>
                  <a:gd name="T85" fmla="*/ 470 h 477"/>
                  <a:gd name="T86" fmla="*/ 13 w 244"/>
                  <a:gd name="T87" fmla="*/ 467 h 477"/>
                  <a:gd name="T88" fmla="*/ 25 w 244"/>
                  <a:gd name="T89" fmla="*/ 460 h 477"/>
                  <a:gd name="T90" fmla="*/ 39 w 244"/>
                  <a:gd name="T91" fmla="*/ 440 h 477"/>
                  <a:gd name="T92" fmla="*/ 33 w 244"/>
                  <a:gd name="T93" fmla="*/ 416 h 477"/>
                  <a:gd name="T94" fmla="*/ 28 w 244"/>
                  <a:gd name="T95" fmla="*/ 282 h 477"/>
                  <a:gd name="T96" fmla="*/ 29 w 244"/>
                  <a:gd name="T97" fmla="*/ 215 h 477"/>
                  <a:gd name="T98" fmla="*/ 25 w 244"/>
                  <a:gd name="T99" fmla="*/ 254 h 477"/>
                  <a:gd name="T100" fmla="*/ 22 w 244"/>
                  <a:gd name="T101" fmla="*/ 261 h 477"/>
                  <a:gd name="T102" fmla="*/ 15 w 244"/>
                  <a:gd name="T103" fmla="*/ 261 h 477"/>
                  <a:gd name="T104" fmla="*/ 14 w 244"/>
                  <a:gd name="T105" fmla="*/ 271 h 477"/>
                  <a:gd name="T106" fmla="*/ 19 w 244"/>
                  <a:gd name="T107" fmla="*/ 283 h 477"/>
                  <a:gd name="T108" fmla="*/ 2 w 244"/>
                  <a:gd name="T109" fmla="*/ 266 h 477"/>
                  <a:gd name="T110" fmla="*/ 0 w 244"/>
                  <a:gd name="T111" fmla="*/ 255 h 477"/>
                  <a:gd name="T112" fmla="*/ 9 w 244"/>
                  <a:gd name="T113" fmla="*/ 169 h 477"/>
                  <a:gd name="T114" fmla="*/ 14 w 244"/>
                  <a:gd name="T115" fmla="*/ 113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4" h="477">
                    <a:moveTo>
                      <a:pt x="14" y="113"/>
                    </a:moveTo>
                    <a:cubicBezTo>
                      <a:pt x="16" y="104"/>
                      <a:pt x="18" y="93"/>
                      <a:pt x="24" y="91"/>
                    </a:cubicBezTo>
                    <a:cubicBezTo>
                      <a:pt x="30" y="88"/>
                      <a:pt x="46" y="80"/>
                      <a:pt x="51" y="78"/>
                    </a:cubicBezTo>
                    <a:cubicBezTo>
                      <a:pt x="56" y="76"/>
                      <a:pt x="60" y="71"/>
                      <a:pt x="58" y="70"/>
                    </a:cubicBezTo>
                    <a:cubicBezTo>
                      <a:pt x="57" y="68"/>
                      <a:pt x="55" y="71"/>
                      <a:pt x="53" y="71"/>
                    </a:cubicBezTo>
                    <a:cubicBezTo>
                      <a:pt x="51" y="71"/>
                      <a:pt x="47" y="70"/>
                      <a:pt x="47" y="63"/>
                    </a:cubicBezTo>
                    <a:cubicBezTo>
                      <a:pt x="47" y="63"/>
                      <a:pt x="47" y="61"/>
                      <a:pt x="46" y="61"/>
                    </a:cubicBezTo>
                    <a:cubicBezTo>
                      <a:pt x="45" y="61"/>
                      <a:pt x="44" y="59"/>
                      <a:pt x="45" y="58"/>
                    </a:cubicBezTo>
                    <a:cubicBezTo>
                      <a:pt x="45" y="58"/>
                      <a:pt x="43" y="57"/>
                      <a:pt x="44" y="56"/>
                    </a:cubicBezTo>
                    <a:cubicBezTo>
                      <a:pt x="44" y="55"/>
                      <a:pt x="45" y="51"/>
                      <a:pt x="44" y="51"/>
                    </a:cubicBezTo>
                    <a:cubicBezTo>
                      <a:pt x="44" y="51"/>
                      <a:pt x="41" y="51"/>
                      <a:pt x="41" y="51"/>
                    </a:cubicBezTo>
                    <a:cubicBezTo>
                      <a:pt x="40" y="50"/>
                      <a:pt x="37" y="49"/>
                      <a:pt x="38" y="46"/>
                    </a:cubicBezTo>
                    <a:cubicBezTo>
                      <a:pt x="39" y="43"/>
                      <a:pt x="41" y="41"/>
                      <a:pt x="41" y="39"/>
                    </a:cubicBezTo>
                    <a:cubicBezTo>
                      <a:pt x="41" y="37"/>
                      <a:pt x="40" y="36"/>
                      <a:pt x="39" y="36"/>
                    </a:cubicBezTo>
                    <a:cubicBezTo>
                      <a:pt x="39" y="35"/>
                      <a:pt x="40" y="31"/>
                      <a:pt x="40" y="29"/>
                    </a:cubicBezTo>
                    <a:cubicBezTo>
                      <a:pt x="40" y="27"/>
                      <a:pt x="42" y="25"/>
                      <a:pt x="38" y="24"/>
                    </a:cubicBezTo>
                    <a:cubicBezTo>
                      <a:pt x="35" y="24"/>
                      <a:pt x="31" y="17"/>
                      <a:pt x="34" y="13"/>
                    </a:cubicBezTo>
                    <a:cubicBezTo>
                      <a:pt x="37" y="10"/>
                      <a:pt x="41" y="11"/>
                      <a:pt x="43" y="9"/>
                    </a:cubicBezTo>
                    <a:cubicBezTo>
                      <a:pt x="45" y="8"/>
                      <a:pt x="56" y="0"/>
                      <a:pt x="61" y="0"/>
                    </a:cubicBezTo>
                    <a:cubicBezTo>
                      <a:pt x="67" y="0"/>
                      <a:pt x="80" y="0"/>
                      <a:pt x="86" y="4"/>
                    </a:cubicBezTo>
                    <a:cubicBezTo>
                      <a:pt x="92" y="8"/>
                      <a:pt x="99" y="20"/>
                      <a:pt x="97" y="27"/>
                    </a:cubicBezTo>
                    <a:cubicBezTo>
                      <a:pt x="96" y="35"/>
                      <a:pt x="93" y="46"/>
                      <a:pt x="91" y="49"/>
                    </a:cubicBezTo>
                    <a:cubicBezTo>
                      <a:pt x="89" y="52"/>
                      <a:pt x="90" y="55"/>
                      <a:pt x="92" y="57"/>
                    </a:cubicBezTo>
                    <a:cubicBezTo>
                      <a:pt x="94" y="59"/>
                      <a:pt x="96" y="61"/>
                      <a:pt x="97" y="62"/>
                    </a:cubicBezTo>
                    <a:cubicBezTo>
                      <a:pt x="98" y="64"/>
                      <a:pt x="102" y="65"/>
                      <a:pt x="105" y="68"/>
                    </a:cubicBezTo>
                    <a:cubicBezTo>
                      <a:pt x="108" y="70"/>
                      <a:pt x="117" y="72"/>
                      <a:pt x="123" y="74"/>
                    </a:cubicBezTo>
                    <a:cubicBezTo>
                      <a:pt x="130" y="77"/>
                      <a:pt x="143" y="80"/>
                      <a:pt x="145" y="85"/>
                    </a:cubicBezTo>
                    <a:cubicBezTo>
                      <a:pt x="147" y="89"/>
                      <a:pt x="148" y="97"/>
                      <a:pt x="149" y="100"/>
                    </a:cubicBezTo>
                    <a:cubicBezTo>
                      <a:pt x="150" y="104"/>
                      <a:pt x="155" y="115"/>
                      <a:pt x="157" y="119"/>
                    </a:cubicBezTo>
                    <a:cubicBezTo>
                      <a:pt x="159" y="123"/>
                      <a:pt x="160" y="131"/>
                      <a:pt x="161" y="135"/>
                    </a:cubicBezTo>
                    <a:cubicBezTo>
                      <a:pt x="163" y="139"/>
                      <a:pt x="164" y="145"/>
                      <a:pt x="170" y="147"/>
                    </a:cubicBezTo>
                    <a:cubicBezTo>
                      <a:pt x="177" y="149"/>
                      <a:pt x="183" y="149"/>
                      <a:pt x="187" y="148"/>
                    </a:cubicBezTo>
                    <a:cubicBezTo>
                      <a:pt x="191" y="146"/>
                      <a:pt x="199" y="139"/>
                      <a:pt x="203" y="140"/>
                    </a:cubicBezTo>
                    <a:cubicBezTo>
                      <a:pt x="206" y="141"/>
                      <a:pt x="210" y="142"/>
                      <a:pt x="212" y="142"/>
                    </a:cubicBezTo>
                    <a:cubicBezTo>
                      <a:pt x="214" y="142"/>
                      <a:pt x="221" y="142"/>
                      <a:pt x="221" y="143"/>
                    </a:cubicBezTo>
                    <a:cubicBezTo>
                      <a:pt x="243" y="134"/>
                      <a:pt x="243" y="134"/>
                      <a:pt x="243" y="134"/>
                    </a:cubicBezTo>
                    <a:cubicBezTo>
                      <a:pt x="244" y="135"/>
                      <a:pt x="244" y="135"/>
                      <a:pt x="244" y="135"/>
                    </a:cubicBezTo>
                    <a:cubicBezTo>
                      <a:pt x="222" y="145"/>
                      <a:pt x="222" y="145"/>
                      <a:pt x="222" y="145"/>
                    </a:cubicBezTo>
                    <a:cubicBezTo>
                      <a:pt x="222" y="145"/>
                      <a:pt x="225" y="148"/>
                      <a:pt x="224" y="150"/>
                    </a:cubicBezTo>
                    <a:cubicBezTo>
                      <a:pt x="223" y="152"/>
                      <a:pt x="219" y="152"/>
                      <a:pt x="217" y="153"/>
                    </a:cubicBezTo>
                    <a:cubicBezTo>
                      <a:pt x="215" y="153"/>
                      <a:pt x="215" y="156"/>
                      <a:pt x="215" y="158"/>
                    </a:cubicBezTo>
                    <a:cubicBezTo>
                      <a:pt x="215" y="159"/>
                      <a:pt x="211" y="161"/>
                      <a:pt x="210" y="163"/>
                    </a:cubicBezTo>
                    <a:cubicBezTo>
                      <a:pt x="210" y="165"/>
                      <a:pt x="205" y="168"/>
                      <a:pt x="201" y="167"/>
                    </a:cubicBezTo>
                    <a:cubicBezTo>
                      <a:pt x="201" y="179"/>
                      <a:pt x="201" y="179"/>
                      <a:pt x="201" y="179"/>
                    </a:cubicBezTo>
                    <a:cubicBezTo>
                      <a:pt x="201" y="179"/>
                      <a:pt x="192" y="182"/>
                      <a:pt x="186" y="182"/>
                    </a:cubicBezTo>
                    <a:cubicBezTo>
                      <a:pt x="179" y="181"/>
                      <a:pt x="168" y="181"/>
                      <a:pt x="163" y="179"/>
                    </a:cubicBezTo>
                    <a:cubicBezTo>
                      <a:pt x="158" y="177"/>
                      <a:pt x="140" y="167"/>
                      <a:pt x="137" y="162"/>
                    </a:cubicBezTo>
                    <a:cubicBezTo>
                      <a:pt x="133" y="158"/>
                      <a:pt x="132" y="153"/>
                      <a:pt x="132" y="153"/>
                    </a:cubicBezTo>
                    <a:cubicBezTo>
                      <a:pt x="132" y="152"/>
                      <a:pt x="131" y="161"/>
                      <a:pt x="129" y="164"/>
                    </a:cubicBezTo>
                    <a:cubicBezTo>
                      <a:pt x="128" y="166"/>
                      <a:pt x="126" y="177"/>
                      <a:pt x="127" y="182"/>
                    </a:cubicBezTo>
                    <a:cubicBezTo>
                      <a:pt x="128" y="186"/>
                      <a:pt x="130" y="201"/>
                      <a:pt x="130" y="211"/>
                    </a:cubicBezTo>
                    <a:cubicBezTo>
                      <a:pt x="130" y="221"/>
                      <a:pt x="131" y="266"/>
                      <a:pt x="132" y="270"/>
                    </a:cubicBezTo>
                    <a:cubicBezTo>
                      <a:pt x="129" y="272"/>
                      <a:pt x="129" y="272"/>
                      <a:pt x="129" y="272"/>
                    </a:cubicBezTo>
                    <a:cubicBezTo>
                      <a:pt x="129" y="272"/>
                      <a:pt x="130" y="299"/>
                      <a:pt x="128" y="305"/>
                    </a:cubicBezTo>
                    <a:cubicBezTo>
                      <a:pt x="127" y="310"/>
                      <a:pt x="124" y="329"/>
                      <a:pt x="125" y="335"/>
                    </a:cubicBezTo>
                    <a:cubicBezTo>
                      <a:pt x="125" y="342"/>
                      <a:pt x="127" y="378"/>
                      <a:pt x="128" y="383"/>
                    </a:cubicBezTo>
                    <a:cubicBezTo>
                      <a:pt x="129" y="387"/>
                      <a:pt x="131" y="409"/>
                      <a:pt x="131" y="413"/>
                    </a:cubicBezTo>
                    <a:cubicBezTo>
                      <a:pt x="131" y="417"/>
                      <a:pt x="131" y="436"/>
                      <a:pt x="131" y="436"/>
                    </a:cubicBezTo>
                    <a:cubicBezTo>
                      <a:pt x="124" y="443"/>
                      <a:pt x="124" y="443"/>
                      <a:pt x="124" y="443"/>
                    </a:cubicBezTo>
                    <a:cubicBezTo>
                      <a:pt x="124" y="443"/>
                      <a:pt x="124" y="453"/>
                      <a:pt x="124" y="455"/>
                    </a:cubicBezTo>
                    <a:cubicBezTo>
                      <a:pt x="124" y="456"/>
                      <a:pt x="121" y="458"/>
                      <a:pt x="121" y="458"/>
                    </a:cubicBezTo>
                    <a:cubicBezTo>
                      <a:pt x="121" y="458"/>
                      <a:pt x="124" y="470"/>
                      <a:pt x="123" y="472"/>
                    </a:cubicBezTo>
                    <a:cubicBezTo>
                      <a:pt x="118" y="472"/>
                      <a:pt x="118" y="472"/>
                      <a:pt x="118" y="472"/>
                    </a:cubicBezTo>
                    <a:cubicBezTo>
                      <a:pt x="118" y="472"/>
                      <a:pt x="117" y="476"/>
                      <a:pt x="116" y="476"/>
                    </a:cubicBezTo>
                    <a:cubicBezTo>
                      <a:pt x="115" y="476"/>
                      <a:pt x="86" y="477"/>
                      <a:pt x="84" y="476"/>
                    </a:cubicBezTo>
                    <a:cubicBezTo>
                      <a:pt x="81" y="475"/>
                      <a:pt x="78" y="473"/>
                      <a:pt x="80" y="470"/>
                    </a:cubicBezTo>
                    <a:cubicBezTo>
                      <a:pt x="83" y="467"/>
                      <a:pt x="85" y="463"/>
                      <a:pt x="88" y="461"/>
                    </a:cubicBezTo>
                    <a:cubicBezTo>
                      <a:pt x="90" y="460"/>
                      <a:pt x="94" y="458"/>
                      <a:pt x="93" y="455"/>
                    </a:cubicBezTo>
                    <a:cubicBezTo>
                      <a:pt x="93" y="451"/>
                      <a:pt x="93" y="447"/>
                      <a:pt x="92" y="445"/>
                    </a:cubicBezTo>
                    <a:cubicBezTo>
                      <a:pt x="91" y="443"/>
                      <a:pt x="87" y="438"/>
                      <a:pt x="89" y="433"/>
                    </a:cubicBezTo>
                    <a:cubicBezTo>
                      <a:pt x="92" y="429"/>
                      <a:pt x="97" y="420"/>
                      <a:pt x="98" y="417"/>
                    </a:cubicBezTo>
                    <a:cubicBezTo>
                      <a:pt x="99" y="414"/>
                      <a:pt x="99" y="412"/>
                      <a:pt x="97" y="409"/>
                    </a:cubicBezTo>
                    <a:cubicBezTo>
                      <a:pt x="96" y="406"/>
                      <a:pt x="96" y="396"/>
                      <a:pt x="95" y="389"/>
                    </a:cubicBezTo>
                    <a:cubicBezTo>
                      <a:pt x="93" y="382"/>
                      <a:pt x="90" y="366"/>
                      <a:pt x="89" y="359"/>
                    </a:cubicBezTo>
                    <a:cubicBezTo>
                      <a:pt x="88" y="352"/>
                      <a:pt x="85" y="339"/>
                      <a:pt x="84" y="335"/>
                    </a:cubicBezTo>
                    <a:cubicBezTo>
                      <a:pt x="83" y="331"/>
                      <a:pt x="81" y="324"/>
                      <a:pt x="81" y="322"/>
                    </a:cubicBezTo>
                    <a:cubicBezTo>
                      <a:pt x="81" y="320"/>
                      <a:pt x="79" y="325"/>
                      <a:pt x="78" y="329"/>
                    </a:cubicBezTo>
                    <a:cubicBezTo>
                      <a:pt x="78" y="332"/>
                      <a:pt x="76" y="348"/>
                      <a:pt x="75" y="351"/>
                    </a:cubicBezTo>
                    <a:cubicBezTo>
                      <a:pt x="74" y="354"/>
                      <a:pt x="72" y="387"/>
                      <a:pt x="72" y="391"/>
                    </a:cubicBezTo>
                    <a:cubicBezTo>
                      <a:pt x="72" y="396"/>
                      <a:pt x="70" y="434"/>
                      <a:pt x="71" y="436"/>
                    </a:cubicBezTo>
                    <a:cubicBezTo>
                      <a:pt x="72" y="437"/>
                      <a:pt x="74" y="444"/>
                      <a:pt x="74" y="446"/>
                    </a:cubicBezTo>
                    <a:cubicBezTo>
                      <a:pt x="73" y="447"/>
                      <a:pt x="70" y="452"/>
                      <a:pt x="70" y="453"/>
                    </a:cubicBezTo>
                    <a:cubicBezTo>
                      <a:pt x="70" y="455"/>
                      <a:pt x="72" y="467"/>
                      <a:pt x="72" y="467"/>
                    </a:cubicBezTo>
                    <a:cubicBezTo>
                      <a:pt x="72" y="468"/>
                      <a:pt x="59" y="469"/>
                      <a:pt x="57" y="469"/>
                    </a:cubicBezTo>
                    <a:cubicBezTo>
                      <a:pt x="56" y="465"/>
                      <a:pt x="56" y="465"/>
                      <a:pt x="56" y="465"/>
                    </a:cubicBezTo>
                    <a:cubicBezTo>
                      <a:pt x="56" y="465"/>
                      <a:pt x="50" y="469"/>
                      <a:pt x="47" y="470"/>
                    </a:cubicBezTo>
                    <a:cubicBezTo>
                      <a:pt x="44" y="471"/>
                      <a:pt x="22" y="471"/>
                      <a:pt x="18" y="470"/>
                    </a:cubicBezTo>
                    <a:cubicBezTo>
                      <a:pt x="15" y="469"/>
                      <a:pt x="13" y="467"/>
                      <a:pt x="13" y="467"/>
                    </a:cubicBezTo>
                    <a:cubicBezTo>
                      <a:pt x="13" y="467"/>
                      <a:pt x="13" y="461"/>
                      <a:pt x="15" y="460"/>
                    </a:cubicBezTo>
                    <a:cubicBezTo>
                      <a:pt x="18" y="460"/>
                      <a:pt x="23" y="460"/>
                      <a:pt x="25" y="460"/>
                    </a:cubicBezTo>
                    <a:cubicBezTo>
                      <a:pt x="28" y="459"/>
                      <a:pt x="36" y="453"/>
                      <a:pt x="37" y="451"/>
                    </a:cubicBezTo>
                    <a:cubicBezTo>
                      <a:pt x="38" y="449"/>
                      <a:pt x="38" y="442"/>
                      <a:pt x="39" y="440"/>
                    </a:cubicBezTo>
                    <a:cubicBezTo>
                      <a:pt x="40" y="438"/>
                      <a:pt x="42" y="433"/>
                      <a:pt x="40" y="431"/>
                    </a:cubicBezTo>
                    <a:cubicBezTo>
                      <a:pt x="39" y="429"/>
                      <a:pt x="33" y="423"/>
                      <a:pt x="33" y="416"/>
                    </a:cubicBezTo>
                    <a:cubicBezTo>
                      <a:pt x="34" y="410"/>
                      <a:pt x="31" y="341"/>
                      <a:pt x="31" y="335"/>
                    </a:cubicBezTo>
                    <a:cubicBezTo>
                      <a:pt x="31" y="328"/>
                      <a:pt x="28" y="288"/>
                      <a:pt x="28" y="282"/>
                    </a:cubicBezTo>
                    <a:cubicBezTo>
                      <a:pt x="28" y="277"/>
                      <a:pt x="29" y="235"/>
                      <a:pt x="29" y="228"/>
                    </a:cubicBezTo>
                    <a:cubicBezTo>
                      <a:pt x="29" y="221"/>
                      <a:pt x="29" y="215"/>
                      <a:pt x="29" y="215"/>
                    </a:cubicBezTo>
                    <a:cubicBezTo>
                      <a:pt x="29" y="215"/>
                      <a:pt x="27" y="231"/>
                      <a:pt x="26" y="235"/>
                    </a:cubicBezTo>
                    <a:cubicBezTo>
                      <a:pt x="25" y="240"/>
                      <a:pt x="25" y="254"/>
                      <a:pt x="25" y="254"/>
                    </a:cubicBezTo>
                    <a:cubicBezTo>
                      <a:pt x="23" y="253"/>
                      <a:pt x="23" y="253"/>
                      <a:pt x="23" y="253"/>
                    </a:cubicBezTo>
                    <a:cubicBezTo>
                      <a:pt x="23" y="253"/>
                      <a:pt x="21" y="260"/>
                      <a:pt x="22" y="261"/>
                    </a:cubicBezTo>
                    <a:cubicBezTo>
                      <a:pt x="22" y="263"/>
                      <a:pt x="23" y="270"/>
                      <a:pt x="22" y="269"/>
                    </a:cubicBezTo>
                    <a:cubicBezTo>
                      <a:pt x="20" y="269"/>
                      <a:pt x="17" y="268"/>
                      <a:pt x="15" y="261"/>
                    </a:cubicBezTo>
                    <a:cubicBezTo>
                      <a:pt x="15" y="261"/>
                      <a:pt x="13" y="260"/>
                      <a:pt x="12" y="263"/>
                    </a:cubicBezTo>
                    <a:cubicBezTo>
                      <a:pt x="12" y="266"/>
                      <a:pt x="12" y="268"/>
                      <a:pt x="14" y="271"/>
                    </a:cubicBezTo>
                    <a:cubicBezTo>
                      <a:pt x="16" y="274"/>
                      <a:pt x="23" y="280"/>
                      <a:pt x="24" y="281"/>
                    </a:cubicBezTo>
                    <a:cubicBezTo>
                      <a:pt x="26" y="282"/>
                      <a:pt x="24" y="286"/>
                      <a:pt x="19" y="283"/>
                    </a:cubicBezTo>
                    <a:cubicBezTo>
                      <a:pt x="14" y="281"/>
                      <a:pt x="9" y="277"/>
                      <a:pt x="7" y="274"/>
                    </a:cubicBezTo>
                    <a:cubicBezTo>
                      <a:pt x="6" y="271"/>
                      <a:pt x="4" y="268"/>
                      <a:pt x="2" y="266"/>
                    </a:cubicBezTo>
                    <a:cubicBezTo>
                      <a:pt x="1" y="265"/>
                      <a:pt x="1" y="259"/>
                      <a:pt x="2" y="256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0" y="255"/>
                      <a:pt x="1" y="218"/>
                      <a:pt x="3" y="210"/>
                    </a:cubicBezTo>
                    <a:cubicBezTo>
                      <a:pt x="5" y="202"/>
                      <a:pt x="7" y="176"/>
                      <a:pt x="9" y="169"/>
                    </a:cubicBezTo>
                    <a:cubicBezTo>
                      <a:pt x="10" y="162"/>
                      <a:pt x="14" y="143"/>
                      <a:pt x="14" y="137"/>
                    </a:cubicBezTo>
                    <a:cubicBezTo>
                      <a:pt x="14" y="131"/>
                      <a:pt x="13" y="120"/>
                      <a:pt x="14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gray">
              <a:xfrm>
                <a:off x="14292263" y="4408488"/>
                <a:ext cx="146050" cy="293688"/>
              </a:xfrm>
              <a:custGeom>
                <a:avLst/>
                <a:gdLst>
                  <a:gd name="T0" fmla="*/ 34 w 39"/>
                  <a:gd name="T1" fmla="*/ 0 h 78"/>
                  <a:gd name="T2" fmla="*/ 39 w 39"/>
                  <a:gd name="T3" fmla="*/ 5 h 78"/>
                  <a:gd name="T4" fmla="*/ 35 w 39"/>
                  <a:gd name="T5" fmla="*/ 29 h 78"/>
                  <a:gd name="T6" fmla="*/ 22 w 39"/>
                  <a:gd name="T7" fmla="*/ 23 h 78"/>
                  <a:gd name="T8" fmla="*/ 33 w 39"/>
                  <a:gd name="T9" fmla="*/ 31 h 78"/>
                  <a:gd name="T10" fmla="*/ 12 w 39"/>
                  <a:gd name="T11" fmla="*/ 78 h 78"/>
                  <a:gd name="T12" fmla="*/ 1 w 39"/>
                  <a:gd name="T13" fmla="*/ 42 h 78"/>
                  <a:gd name="T14" fmla="*/ 2 w 39"/>
                  <a:gd name="T15" fmla="*/ 33 h 78"/>
                  <a:gd name="T16" fmla="*/ 7 w 39"/>
                  <a:gd name="T17" fmla="*/ 28 h 78"/>
                  <a:gd name="T18" fmla="*/ 0 w 39"/>
                  <a:gd name="T19" fmla="*/ 33 h 78"/>
                  <a:gd name="T20" fmla="*/ 1 w 39"/>
                  <a:gd name="T21" fmla="*/ 15 h 78"/>
                  <a:gd name="T22" fmla="*/ 3 w 39"/>
                  <a:gd name="T23" fmla="*/ 12 h 78"/>
                  <a:gd name="T24" fmla="*/ 10 w 39"/>
                  <a:gd name="T25" fmla="*/ 19 h 78"/>
                  <a:gd name="T26" fmla="*/ 13 w 39"/>
                  <a:gd name="T27" fmla="*/ 19 h 78"/>
                  <a:gd name="T28" fmla="*/ 16 w 39"/>
                  <a:gd name="T29" fmla="*/ 18 h 78"/>
                  <a:gd name="T30" fmla="*/ 34 w 39"/>
                  <a:gd name="T3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78">
                    <a:moveTo>
                      <a:pt x="34" y="0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8" y="23"/>
                      <a:pt x="35" y="29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20" y="70"/>
                      <a:pt x="12" y="78"/>
                    </a:cubicBezTo>
                    <a:cubicBezTo>
                      <a:pt x="12" y="78"/>
                      <a:pt x="1" y="51"/>
                      <a:pt x="1" y="42"/>
                    </a:cubicBezTo>
                    <a:cubicBezTo>
                      <a:pt x="1" y="33"/>
                      <a:pt x="2" y="33"/>
                      <a:pt x="2" y="33"/>
                    </a:cubicBezTo>
                    <a:cubicBezTo>
                      <a:pt x="2" y="33"/>
                      <a:pt x="7" y="28"/>
                      <a:pt x="7" y="28"/>
                    </a:cubicBezTo>
                    <a:cubicBezTo>
                      <a:pt x="6" y="28"/>
                      <a:pt x="0" y="33"/>
                      <a:pt x="0" y="33"/>
                    </a:cubicBezTo>
                    <a:cubicBezTo>
                      <a:pt x="0" y="33"/>
                      <a:pt x="1" y="16"/>
                      <a:pt x="1" y="15"/>
                    </a:cubicBezTo>
                    <a:cubicBezTo>
                      <a:pt x="1" y="14"/>
                      <a:pt x="2" y="12"/>
                      <a:pt x="3" y="12"/>
                    </a:cubicBezTo>
                    <a:cubicBezTo>
                      <a:pt x="4" y="12"/>
                      <a:pt x="9" y="19"/>
                      <a:pt x="10" y="19"/>
                    </a:cubicBezTo>
                    <a:cubicBezTo>
                      <a:pt x="10" y="19"/>
                      <a:pt x="12" y="19"/>
                      <a:pt x="13" y="19"/>
                    </a:cubicBezTo>
                    <a:cubicBezTo>
                      <a:pt x="15" y="19"/>
                      <a:pt x="16" y="18"/>
                      <a:pt x="16" y="18"/>
                    </a:cubicBezTo>
                    <a:cubicBezTo>
                      <a:pt x="17" y="17"/>
                      <a:pt x="34" y="0"/>
                      <a:pt x="34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0" name="Freeform 31"/>
              <p:cNvSpPr>
                <a:spLocks/>
              </p:cNvSpPr>
              <p:nvPr/>
            </p:nvSpPr>
            <p:spPr bwMode="gray">
              <a:xfrm>
                <a:off x="14300201" y="4476751"/>
                <a:ext cx="77788" cy="231775"/>
              </a:xfrm>
              <a:custGeom>
                <a:avLst/>
                <a:gdLst>
                  <a:gd name="T0" fmla="*/ 12 w 21"/>
                  <a:gd name="T1" fmla="*/ 0 h 62"/>
                  <a:gd name="T2" fmla="*/ 6 w 21"/>
                  <a:gd name="T3" fmla="*/ 5 h 62"/>
                  <a:gd name="T4" fmla="*/ 8 w 21"/>
                  <a:gd name="T5" fmla="*/ 13 h 62"/>
                  <a:gd name="T6" fmla="*/ 10 w 21"/>
                  <a:gd name="T7" fmla="*/ 13 h 62"/>
                  <a:gd name="T8" fmla="*/ 2 w 21"/>
                  <a:gd name="T9" fmla="*/ 34 h 62"/>
                  <a:gd name="T10" fmla="*/ 10 w 21"/>
                  <a:gd name="T11" fmla="*/ 62 h 62"/>
                  <a:gd name="T12" fmla="*/ 21 w 21"/>
                  <a:gd name="T13" fmla="*/ 42 h 62"/>
                  <a:gd name="T14" fmla="*/ 16 w 21"/>
                  <a:gd name="T15" fmla="*/ 13 h 62"/>
                  <a:gd name="T16" fmla="*/ 19 w 21"/>
                  <a:gd name="T17" fmla="*/ 10 h 62"/>
                  <a:gd name="T18" fmla="*/ 18 w 21"/>
                  <a:gd name="T19" fmla="*/ 3 h 62"/>
                  <a:gd name="T20" fmla="*/ 12 w 21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62">
                    <a:moveTo>
                      <a:pt x="12" y="0"/>
                    </a:moveTo>
                    <a:cubicBezTo>
                      <a:pt x="10" y="0"/>
                      <a:pt x="7" y="1"/>
                      <a:pt x="6" y="5"/>
                    </a:cubicBezTo>
                    <a:cubicBezTo>
                      <a:pt x="5" y="8"/>
                      <a:pt x="5" y="11"/>
                      <a:pt x="8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3" y="32"/>
                      <a:pt x="2" y="34"/>
                    </a:cubicBezTo>
                    <a:cubicBezTo>
                      <a:pt x="0" y="37"/>
                      <a:pt x="10" y="62"/>
                      <a:pt x="10" y="62"/>
                    </a:cubicBezTo>
                    <a:cubicBezTo>
                      <a:pt x="10" y="62"/>
                      <a:pt x="16" y="58"/>
                      <a:pt x="21" y="42"/>
                    </a:cubicBezTo>
                    <a:cubicBezTo>
                      <a:pt x="21" y="42"/>
                      <a:pt x="17" y="16"/>
                      <a:pt x="16" y="13"/>
                    </a:cubicBezTo>
                    <a:cubicBezTo>
                      <a:pt x="16" y="13"/>
                      <a:pt x="19" y="12"/>
                      <a:pt x="19" y="10"/>
                    </a:cubicBezTo>
                    <a:cubicBezTo>
                      <a:pt x="19" y="8"/>
                      <a:pt x="20" y="5"/>
                      <a:pt x="18" y="3"/>
                    </a:cubicBezTo>
                    <a:cubicBezTo>
                      <a:pt x="16" y="1"/>
                      <a:pt x="15" y="0"/>
                      <a:pt x="12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gray">
              <a:xfrm>
                <a:off x="14925676" y="4154488"/>
                <a:ext cx="525463" cy="941388"/>
              </a:xfrm>
              <a:custGeom>
                <a:avLst/>
                <a:gdLst>
                  <a:gd name="T0" fmla="*/ 132 w 140"/>
                  <a:gd name="T1" fmla="*/ 1 h 251"/>
                  <a:gd name="T2" fmla="*/ 37 w 140"/>
                  <a:gd name="T3" fmla="*/ 25 h 251"/>
                  <a:gd name="T4" fmla="*/ 43 w 140"/>
                  <a:gd name="T5" fmla="*/ 42 h 251"/>
                  <a:gd name="T6" fmla="*/ 33 w 140"/>
                  <a:gd name="T7" fmla="*/ 119 h 251"/>
                  <a:gd name="T8" fmla="*/ 13 w 140"/>
                  <a:gd name="T9" fmla="*/ 217 h 251"/>
                  <a:gd name="T10" fmla="*/ 0 w 140"/>
                  <a:gd name="T11" fmla="*/ 249 h 251"/>
                  <a:gd name="T12" fmla="*/ 55 w 140"/>
                  <a:gd name="T13" fmla="*/ 248 h 251"/>
                  <a:gd name="T14" fmla="*/ 88 w 140"/>
                  <a:gd name="T15" fmla="*/ 248 h 251"/>
                  <a:gd name="T16" fmla="*/ 92 w 140"/>
                  <a:gd name="T17" fmla="*/ 208 h 251"/>
                  <a:gd name="T18" fmla="*/ 105 w 140"/>
                  <a:gd name="T19" fmla="*/ 150 h 251"/>
                  <a:gd name="T20" fmla="*/ 129 w 140"/>
                  <a:gd name="T21" fmla="*/ 30 h 251"/>
                  <a:gd name="T22" fmla="*/ 129 w 140"/>
                  <a:gd name="T23" fmla="*/ 27 h 251"/>
                  <a:gd name="T24" fmla="*/ 140 w 140"/>
                  <a:gd name="T25" fmla="*/ 8 h 251"/>
                  <a:gd name="T26" fmla="*/ 132 w 140"/>
                  <a:gd name="T27" fmla="*/ 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251">
                    <a:moveTo>
                      <a:pt x="132" y="1"/>
                    </a:moveTo>
                    <a:cubicBezTo>
                      <a:pt x="126" y="2"/>
                      <a:pt x="37" y="25"/>
                      <a:pt x="37" y="25"/>
                    </a:cubicBezTo>
                    <a:cubicBezTo>
                      <a:pt x="30" y="39"/>
                      <a:pt x="43" y="42"/>
                      <a:pt x="43" y="42"/>
                    </a:cubicBezTo>
                    <a:cubicBezTo>
                      <a:pt x="44" y="54"/>
                      <a:pt x="36" y="99"/>
                      <a:pt x="33" y="119"/>
                    </a:cubicBezTo>
                    <a:cubicBezTo>
                      <a:pt x="31" y="139"/>
                      <a:pt x="18" y="200"/>
                      <a:pt x="13" y="217"/>
                    </a:cubicBezTo>
                    <a:cubicBezTo>
                      <a:pt x="8" y="233"/>
                      <a:pt x="0" y="249"/>
                      <a:pt x="0" y="249"/>
                    </a:cubicBezTo>
                    <a:cubicBezTo>
                      <a:pt x="6" y="251"/>
                      <a:pt x="39" y="249"/>
                      <a:pt x="55" y="248"/>
                    </a:cubicBezTo>
                    <a:cubicBezTo>
                      <a:pt x="71" y="247"/>
                      <a:pt x="88" y="248"/>
                      <a:pt x="88" y="248"/>
                    </a:cubicBezTo>
                    <a:cubicBezTo>
                      <a:pt x="86" y="240"/>
                      <a:pt x="91" y="214"/>
                      <a:pt x="92" y="208"/>
                    </a:cubicBezTo>
                    <a:cubicBezTo>
                      <a:pt x="94" y="203"/>
                      <a:pt x="100" y="164"/>
                      <a:pt x="105" y="150"/>
                    </a:cubicBezTo>
                    <a:cubicBezTo>
                      <a:pt x="110" y="136"/>
                      <a:pt x="127" y="41"/>
                      <a:pt x="129" y="30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28" y="19"/>
                      <a:pt x="139" y="14"/>
                      <a:pt x="140" y="8"/>
                    </a:cubicBezTo>
                    <a:cubicBezTo>
                      <a:pt x="140" y="4"/>
                      <a:pt x="137" y="0"/>
                      <a:pt x="132" y="1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gray">
              <a:xfrm>
                <a:off x="15274926" y="4138613"/>
                <a:ext cx="206375" cy="795338"/>
              </a:xfrm>
              <a:custGeom>
                <a:avLst/>
                <a:gdLst>
                  <a:gd name="T0" fmla="*/ 47 w 55"/>
                  <a:gd name="T1" fmla="*/ 14 h 212"/>
                  <a:gd name="T2" fmla="*/ 47 w 55"/>
                  <a:gd name="T3" fmla="*/ 44 h 212"/>
                  <a:gd name="T4" fmla="*/ 44 w 55"/>
                  <a:gd name="T5" fmla="*/ 92 h 212"/>
                  <a:gd name="T6" fmla="*/ 55 w 55"/>
                  <a:gd name="T7" fmla="*/ 192 h 212"/>
                  <a:gd name="T8" fmla="*/ 0 w 55"/>
                  <a:gd name="T9" fmla="*/ 210 h 212"/>
                  <a:gd name="T10" fmla="*/ 32 w 55"/>
                  <a:gd name="T11" fmla="*/ 38 h 212"/>
                  <a:gd name="T12" fmla="*/ 47 w 55"/>
                  <a:gd name="T13" fmla="*/ 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212">
                    <a:moveTo>
                      <a:pt x="47" y="14"/>
                    </a:moveTo>
                    <a:cubicBezTo>
                      <a:pt x="47" y="14"/>
                      <a:pt x="49" y="35"/>
                      <a:pt x="47" y="44"/>
                    </a:cubicBezTo>
                    <a:cubicBezTo>
                      <a:pt x="45" y="53"/>
                      <a:pt x="43" y="82"/>
                      <a:pt x="44" y="92"/>
                    </a:cubicBezTo>
                    <a:cubicBezTo>
                      <a:pt x="45" y="102"/>
                      <a:pt x="50" y="182"/>
                      <a:pt x="55" y="192"/>
                    </a:cubicBezTo>
                    <a:cubicBezTo>
                      <a:pt x="55" y="192"/>
                      <a:pt x="20" y="212"/>
                      <a:pt x="0" y="210"/>
                    </a:cubicBezTo>
                    <a:cubicBezTo>
                      <a:pt x="0" y="210"/>
                      <a:pt x="32" y="40"/>
                      <a:pt x="32" y="38"/>
                    </a:cubicBezTo>
                    <a:cubicBezTo>
                      <a:pt x="32" y="36"/>
                      <a:pt x="33" y="0"/>
                      <a:pt x="47" y="1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21" name="Group 2120"/>
          <p:cNvGrpSpPr/>
          <p:nvPr/>
        </p:nvGrpSpPr>
        <p:grpSpPr bwMode="gray">
          <a:xfrm>
            <a:off x="5122714" y="3677377"/>
            <a:ext cx="1043021" cy="2135446"/>
            <a:chOff x="11272838" y="9137651"/>
            <a:chExt cx="904876" cy="1852613"/>
          </a:xfrm>
        </p:grpSpPr>
        <p:sp>
          <p:nvSpPr>
            <p:cNvPr id="34" name="Freeform 34"/>
            <p:cNvSpPr>
              <a:spLocks/>
            </p:cNvSpPr>
            <p:nvPr/>
          </p:nvSpPr>
          <p:spPr bwMode="gray">
            <a:xfrm>
              <a:off x="11272838" y="10048876"/>
              <a:ext cx="423863" cy="479425"/>
            </a:xfrm>
            <a:custGeom>
              <a:avLst/>
              <a:gdLst>
                <a:gd name="T0" fmla="*/ 44 w 113"/>
                <a:gd name="T1" fmla="*/ 0 h 128"/>
                <a:gd name="T2" fmla="*/ 25 w 113"/>
                <a:gd name="T3" fmla="*/ 0 h 128"/>
                <a:gd name="T4" fmla="*/ 0 w 113"/>
                <a:gd name="T5" fmla="*/ 66 h 128"/>
                <a:gd name="T6" fmla="*/ 0 w 113"/>
                <a:gd name="T7" fmla="*/ 69 h 128"/>
                <a:gd name="T8" fmla="*/ 64 w 113"/>
                <a:gd name="T9" fmla="*/ 126 h 128"/>
                <a:gd name="T10" fmla="*/ 68 w 113"/>
                <a:gd name="T11" fmla="*/ 128 h 128"/>
                <a:gd name="T12" fmla="*/ 85 w 113"/>
                <a:gd name="T13" fmla="*/ 126 h 128"/>
                <a:gd name="T14" fmla="*/ 88 w 113"/>
                <a:gd name="T15" fmla="*/ 123 h 128"/>
                <a:gd name="T16" fmla="*/ 113 w 113"/>
                <a:gd name="T17" fmla="*/ 56 h 128"/>
                <a:gd name="T18" fmla="*/ 83 w 113"/>
                <a:gd name="T19" fmla="*/ 32 h 128"/>
                <a:gd name="T20" fmla="*/ 80 w 113"/>
                <a:gd name="T21" fmla="*/ 32 h 128"/>
                <a:gd name="T22" fmla="*/ 80 w 113"/>
                <a:gd name="T23" fmla="*/ 31 h 128"/>
                <a:gd name="T24" fmla="*/ 81 w 113"/>
                <a:gd name="T25" fmla="*/ 25 h 128"/>
                <a:gd name="T26" fmla="*/ 81 w 113"/>
                <a:gd name="T27" fmla="*/ 19 h 128"/>
                <a:gd name="T28" fmla="*/ 79 w 113"/>
                <a:gd name="T29" fmla="*/ 21 h 128"/>
                <a:gd name="T30" fmla="*/ 79 w 113"/>
                <a:gd name="T31" fmla="*/ 23 h 128"/>
                <a:gd name="T32" fmla="*/ 77 w 113"/>
                <a:gd name="T33" fmla="*/ 28 h 128"/>
                <a:gd name="T34" fmla="*/ 73 w 113"/>
                <a:gd name="T35" fmla="*/ 29 h 128"/>
                <a:gd name="T36" fmla="*/ 71 w 113"/>
                <a:gd name="T37" fmla="*/ 28 h 128"/>
                <a:gd name="T38" fmla="*/ 71 w 113"/>
                <a:gd name="T39" fmla="*/ 22 h 128"/>
                <a:gd name="T40" fmla="*/ 69 w 113"/>
                <a:gd name="T41" fmla="*/ 22 h 128"/>
                <a:gd name="T42" fmla="*/ 64 w 113"/>
                <a:gd name="T43" fmla="*/ 19 h 128"/>
                <a:gd name="T44" fmla="*/ 63 w 113"/>
                <a:gd name="T45" fmla="*/ 17 h 128"/>
                <a:gd name="T46" fmla="*/ 61 w 113"/>
                <a:gd name="T47" fmla="*/ 16 h 128"/>
                <a:gd name="T48" fmla="*/ 59 w 113"/>
                <a:gd name="T49" fmla="*/ 13 h 128"/>
                <a:gd name="T50" fmla="*/ 44 w 113"/>
                <a:gd name="T5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3" h="128">
                  <a:moveTo>
                    <a:pt x="44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8" y="123"/>
                    <a:pt x="88" y="123"/>
                    <a:pt x="88" y="123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1" y="33"/>
                    <a:pt x="80" y="32"/>
                  </a:cubicBezTo>
                  <a:cubicBezTo>
                    <a:pt x="79" y="31"/>
                    <a:pt x="80" y="31"/>
                    <a:pt x="80" y="31"/>
                  </a:cubicBezTo>
                  <a:cubicBezTo>
                    <a:pt x="80" y="31"/>
                    <a:pt x="81" y="26"/>
                    <a:pt x="81" y="25"/>
                  </a:cubicBezTo>
                  <a:cubicBezTo>
                    <a:pt x="81" y="24"/>
                    <a:pt x="83" y="20"/>
                    <a:pt x="81" y="19"/>
                  </a:cubicBezTo>
                  <a:cubicBezTo>
                    <a:pt x="81" y="19"/>
                    <a:pt x="79" y="20"/>
                    <a:pt x="79" y="21"/>
                  </a:cubicBezTo>
                  <a:cubicBezTo>
                    <a:pt x="79" y="22"/>
                    <a:pt x="79" y="22"/>
                    <a:pt x="79" y="23"/>
                  </a:cubicBezTo>
                  <a:cubicBezTo>
                    <a:pt x="78" y="24"/>
                    <a:pt x="77" y="28"/>
                    <a:pt x="77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5" y="19"/>
                    <a:pt x="64" y="19"/>
                  </a:cubicBezTo>
                  <a:cubicBezTo>
                    <a:pt x="64" y="19"/>
                    <a:pt x="63" y="17"/>
                    <a:pt x="63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9" y="13"/>
                    <a:pt x="59" y="13"/>
                    <a:pt x="59" y="13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gray">
            <a:xfrm>
              <a:off x="11464926" y="9137651"/>
              <a:ext cx="712788" cy="1852613"/>
            </a:xfrm>
            <a:custGeom>
              <a:avLst/>
              <a:gdLst>
                <a:gd name="T0" fmla="*/ 184 w 190"/>
                <a:gd name="T1" fmla="*/ 119 h 494"/>
                <a:gd name="T2" fmla="*/ 177 w 190"/>
                <a:gd name="T3" fmla="*/ 95 h 494"/>
                <a:gd name="T4" fmla="*/ 173 w 190"/>
                <a:gd name="T5" fmla="*/ 87 h 494"/>
                <a:gd name="T6" fmla="*/ 166 w 190"/>
                <a:gd name="T7" fmla="*/ 67 h 494"/>
                <a:gd name="T8" fmla="*/ 160 w 190"/>
                <a:gd name="T9" fmla="*/ 60 h 494"/>
                <a:gd name="T10" fmla="*/ 153 w 190"/>
                <a:gd name="T11" fmla="*/ 54 h 494"/>
                <a:gd name="T12" fmla="*/ 156 w 190"/>
                <a:gd name="T13" fmla="*/ 39 h 494"/>
                <a:gd name="T14" fmla="*/ 162 w 190"/>
                <a:gd name="T15" fmla="*/ 25 h 494"/>
                <a:gd name="T16" fmla="*/ 130 w 190"/>
                <a:gd name="T17" fmla="*/ 1 h 494"/>
                <a:gd name="T18" fmla="*/ 102 w 190"/>
                <a:gd name="T19" fmla="*/ 21 h 494"/>
                <a:gd name="T20" fmla="*/ 103 w 190"/>
                <a:gd name="T21" fmla="*/ 56 h 494"/>
                <a:gd name="T22" fmla="*/ 91 w 190"/>
                <a:gd name="T23" fmla="*/ 70 h 494"/>
                <a:gd name="T24" fmla="*/ 56 w 190"/>
                <a:gd name="T25" fmla="*/ 86 h 494"/>
                <a:gd name="T26" fmla="*/ 20 w 190"/>
                <a:gd name="T27" fmla="*/ 141 h 494"/>
                <a:gd name="T28" fmla="*/ 11 w 190"/>
                <a:gd name="T29" fmla="*/ 206 h 494"/>
                <a:gd name="T30" fmla="*/ 12 w 190"/>
                <a:gd name="T31" fmla="*/ 224 h 494"/>
                <a:gd name="T32" fmla="*/ 10 w 190"/>
                <a:gd name="T33" fmla="*/ 251 h 494"/>
                <a:gd name="T34" fmla="*/ 13 w 190"/>
                <a:gd name="T35" fmla="*/ 260 h 494"/>
                <a:gd name="T36" fmla="*/ 20 w 190"/>
                <a:gd name="T37" fmla="*/ 271 h 494"/>
                <a:gd name="T38" fmla="*/ 32 w 190"/>
                <a:gd name="T39" fmla="*/ 275 h 494"/>
                <a:gd name="T40" fmla="*/ 36 w 190"/>
                <a:gd name="T41" fmla="*/ 255 h 494"/>
                <a:gd name="T42" fmla="*/ 35 w 190"/>
                <a:gd name="T43" fmla="*/ 241 h 494"/>
                <a:gd name="T44" fmla="*/ 35 w 190"/>
                <a:gd name="T45" fmla="*/ 214 h 494"/>
                <a:gd name="T46" fmla="*/ 45 w 190"/>
                <a:gd name="T47" fmla="*/ 163 h 494"/>
                <a:gd name="T48" fmla="*/ 52 w 190"/>
                <a:gd name="T49" fmla="*/ 176 h 494"/>
                <a:gd name="T50" fmla="*/ 57 w 190"/>
                <a:gd name="T51" fmla="*/ 197 h 494"/>
                <a:gd name="T52" fmla="*/ 54 w 190"/>
                <a:gd name="T53" fmla="*/ 230 h 494"/>
                <a:gd name="T54" fmla="*/ 70 w 190"/>
                <a:gd name="T55" fmla="*/ 356 h 494"/>
                <a:gd name="T56" fmla="*/ 13 w 190"/>
                <a:gd name="T57" fmla="*/ 405 h 494"/>
                <a:gd name="T58" fmla="*/ 1 w 190"/>
                <a:gd name="T59" fmla="*/ 419 h 494"/>
                <a:gd name="T60" fmla="*/ 11 w 190"/>
                <a:gd name="T61" fmla="*/ 430 h 494"/>
                <a:gd name="T62" fmla="*/ 24 w 190"/>
                <a:gd name="T63" fmla="*/ 470 h 494"/>
                <a:gd name="T64" fmla="*/ 40 w 190"/>
                <a:gd name="T65" fmla="*/ 473 h 494"/>
                <a:gd name="T66" fmla="*/ 33 w 190"/>
                <a:gd name="T67" fmla="*/ 445 h 494"/>
                <a:gd name="T68" fmla="*/ 37 w 190"/>
                <a:gd name="T69" fmla="*/ 429 h 494"/>
                <a:gd name="T70" fmla="*/ 61 w 190"/>
                <a:gd name="T71" fmla="*/ 431 h 494"/>
                <a:gd name="T72" fmla="*/ 70 w 190"/>
                <a:gd name="T73" fmla="*/ 470 h 494"/>
                <a:gd name="T74" fmla="*/ 76 w 190"/>
                <a:gd name="T75" fmla="*/ 489 h 494"/>
                <a:gd name="T76" fmla="*/ 119 w 190"/>
                <a:gd name="T77" fmla="*/ 494 h 494"/>
                <a:gd name="T78" fmla="*/ 133 w 190"/>
                <a:gd name="T79" fmla="*/ 485 h 494"/>
                <a:gd name="T80" fmla="*/ 108 w 190"/>
                <a:gd name="T81" fmla="*/ 468 h 494"/>
                <a:gd name="T82" fmla="*/ 105 w 190"/>
                <a:gd name="T83" fmla="*/ 446 h 494"/>
                <a:gd name="T84" fmla="*/ 120 w 190"/>
                <a:gd name="T85" fmla="*/ 352 h 494"/>
                <a:gd name="T86" fmla="*/ 131 w 190"/>
                <a:gd name="T87" fmla="*/ 276 h 494"/>
                <a:gd name="T88" fmla="*/ 136 w 190"/>
                <a:gd name="T89" fmla="*/ 213 h 494"/>
                <a:gd name="T90" fmla="*/ 143 w 190"/>
                <a:gd name="T91" fmla="*/ 177 h 494"/>
                <a:gd name="T92" fmla="*/ 151 w 190"/>
                <a:gd name="T93" fmla="*/ 148 h 494"/>
                <a:gd name="T94" fmla="*/ 183 w 190"/>
                <a:gd name="T95" fmla="*/ 167 h 494"/>
                <a:gd name="T96" fmla="*/ 150 w 190"/>
                <a:gd name="T97" fmla="*/ 67 h 494"/>
                <a:gd name="T98" fmla="*/ 148 w 190"/>
                <a:gd name="T99" fmla="*/ 70 h 494"/>
                <a:gd name="T100" fmla="*/ 159 w 190"/>
                <a:gd name="T101" fmla="*/ 120 h 494"/>
                <a:gd name="T102" fmla="*/ 152 w 190"/>
                <a:gd name="T103" fmla="*/ 99 h 494"/>
                <a:gd name="T104" fmla="*/ 137 w 190"/>
                <a:gd name="T105" fmla="*/ 83 h 494"/>
                <a:gd name="T106" fmla="*/ 135 w 190"/>
                <a:gd name="T107" fmla="*/ 75 h 494"/>
                <a:gd name="T108" fmla="*/ 145 w 190"/>
                <a:gd name="T109" fmla="*/ 75 h 494"/>
                <a:gd name="T110" fmla="*/ 158 w 190"/>
                <a:gd name="T111" fmla="*/ 96 h 494"/>
                <a:gd name="T112" fmla="*/ 162 w 190"/>
                <a:gd name="T113" fmla="*/ 117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0" h="494">
                  <a:moveTo>
                    <a:pt x="188" y="144"/>
                  </a:moveTo>
                  <a:cubicBezTo>
                    <a:pt x="188" y="140"/>
                    <a:pt x="187" y="136"/>
                    <a:pt x="187" y="132"/>
                  </a:cubicBezTo>
                  <a:cubicBezTo>
                    <a:pt x="187" y="128"/>
                    <a:pt x="185" y="123"/>
                    <a:pt x="184" y="119"/>
                  </a:cubicBezTo>
                  <a:cubicBezTo>
                    <a:pt x="183" y="115"/>
                    <a:pt x="181" y="112"/>
                    <a:pt x="181" y="112"/>
                  </a:cubicBezTo>
                  <a:cubicBezTo>
                    <a:pt x="181" y="112"/>
                    <a:pt x="182" y="110"/>
                    <a:pt x="182" y="110"/>
                  </a:cubicBezTo>
                  <a:cubicBezTo>
                    <a:pt x="182" y="109"/>
                    <a:pt x="177" y="97"/>
                    <a:pt x="177" y="95"/>
                  </a:cubicBezTo>
                  <a:cubicBezTo>
                    <a:pt x="176" y="92"/>
                    <a:pt x="174" y="94"/>
                    <a:pt x="174" y="94"/>
                  </a:cubicBezTo>
                  <a:cubicBezTo>
                    <a:pt x="174" y="94"/>
                    <a:pt x="174" y="93"/>
                    <a:pt x="173" y="92"/>
                  </a:cubicBezTo>
                  <a:cubicBezTo>
                    <a:pt x="173" y="91"/>
                    <a:pt x="172" y="89"/>
                    <a:pt x="173" y="87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4" y="78"/>
                    <a:pt x="172" y="72"/>
                    <a:pt x="172" y="69"/>
                  </a:cubicBezTo>
                  <a:cubicBezTo>
                    <a:pt x="171" y="65"/>
                    <a:pt x="167" y="69"/>
                    <a:pt x="166" y="67"/>
                  </a:cubicBezTo>
                  <a:cubicBezTo>
                    <a:pt x="166" y="65"/>
                    <a:pt x="162" y="66"/>
                    <a:pt x="162" y="64"/>
                  </a:cubicBezTo>
                  <a:cubicBezTo>
                    <a:pt x="162" y="63"/>
                    <a:pt x="160" y="62"/>
                    <a:pt x="160" y="62"/>
                  </a:cubicBezTo>
                  <a:cubicBezTo>
                    <a:pt x="160" y="62"/>
                    <a:pt x="160" y="61"/>
                    <a:pt x="160" y="60"/>
                  </a:cubicBezTo>
                  <a:cubicBezTo>
                    <a:pt x="160" y="59"/>
                    <a:pt x="158" y="57"/>
                    <a:pt x="158" y="56"/>
                  </a:cubicBezTo>
                  <a:cubicBezTo>
                    <a:pt x="158" y="55"/>
                    <a:pt x="155" y="55"/>
                    <a:pt x="155" y="55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3" y="53"/>
                    <a:pt x="153" y="46"/>
                    <a:pt x="153" y="46"/>
                  </a:cubicBezTo>
                  <a:cubicBezTo>
                    <a:pt x="153" y="46"/>
                    <a:pt x="155" y="45"/>
                    <a:pt x="156" y="44"/>
                  </a:cubicBezTo>
                  <a:cubicBezTo>
                    <a:pt x="157" y="43"/>
                    <a:pt x="157" y="41"/>
                    <a:pt x="156" y="39"/>
                  </a:cubicBezTo>
                  <a:cubicBezTo>
                    <a:pt x="156" y="37"/>
                    <a:pt x="156" y="32"/>
                    <a:pt x="156" y="32"/>
                  </a:cubicBezTo>
                  <a:cubicBezTo>
                    <a:pt x="159" y="32"/>
                    <a:pt x="162" y="32"/>
                    <a:pt x="163" y="31"/>
                  </a:cubicBezTo>
                  <a:cubicBezTo>
                    <a:pt x="164" y="30"/>
                    <a:pt x="164" y="28"/>
                    <a:pt x="162" y="25"/>
                  </a:cubicBezTo>
                  <a:cubicBezTo>
                    <a:pt x="161" y="22"/>
                    <a:pt x="158" y="19"/>
                    <a:pt x="155" y="16"/>
                  </a:cubicBezTo>
                  <a:cubicBezTo>
                    <a:pt x="153" y="14"/>
                    <a:pt x="147" y="9"/>
                    <a:pt x="143" y="7"/>
                  </a:cubicBezTo>
                  <a:cubicBezTo>
                    <a:pt x="140" y="5"/>
                    <a:pt x="134" y="1"/>
                    <a:pt x="130" y="1"/>
                  </a:cubicBezTo>
                  <a:cubicBezTo>
                    <a:pt x="126" y="0"/>
                    <a:pt x="121" y="5"/>
                    <a:pt x="119" y="6"/>
                  </a:cubicBezTo>
                  <a:cubicBezTo>
                    <a:pt x="117" y="7"/>
                    <a:pt x="114" y="7"/>
                    <a:pt x="111" y="9"/>
                  </a:cubicBezTo>
                  <a:cubicBezTo>
                    <a:pt x="107" y="10"/>
                    <a:pt x="104" y="18"/>
                    <a:pt x="102" y="21"/>
                  </a:cubicBezTo>
                  <a:cubicBezTo>
                    <a:pt x="100" y="25"/>
                    <a:pt x="99" y="31"/>
                    <a:pt x="99" y="34"/>
                  </a:cubicBezTo>
                  <a:cubicBezTo>
                    <a:pt x="99" y="37"/>
                    <a:pt x="99" y="43"/>
                    <a:pt x="99" y="49"/>
                  </a:cubicBezTo>
                  <a:cubicBezTo>
                    <a:pt x="99" y="55"/>
                    <a:pt x="103" y="56"/>
                    <a:pt x="103" y="56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99" y="57"/>
                    <a:pt x="94" y="69"/>
                    <a:pt x="94" y="69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86" y="70"/>
                    <a:pt x="80" y="73"/>
                    <a:pt x="76" y="75"/>
                  </a:cubicBezTo>
                  <a:cubicBezTo>
                    <a:pt x="73" y="76"/>
                    <a:pt x="65" y="79"/>
                    <a:pt x="62" y="80"/>
                  </a:cubicBezTo>
                  <a:cubicBezTo>
                    <a:pt x="58" y="82"/>
                    <a:pt x="57" y="85"/>
                    <a:pt x="56" y="86"/>
                  </a:cubicBezTo>
                  <a:cubicBezTo>
                    <a:pt x="54" y="87"/>
                    <a:pt x="47" y="97"/>
                    <a:pt x="47" y="100"/>
                  </a:cubicBezTo>
                  <a:cubicBezTo>
                    <a:pt x="47" y="103"/>
                    <a:pt x="41" y="108"/>
                    <a:pt x="38" y="112"/>
                  </a:cubicBezTo>
                  <a:cubicBezTo>
                    <a:pt x="36" y="116"/>
                    <a:pt x="25" y="130"/>
                    <a:pt x="20" y="141"/>
                  </a:cubicBezTo>
                  <a:cubicBezTo>
                    <a:pt x="16" y="152"/>
                    <a:pt x="10" y="157"/>
                    <a:pt x="9" y="164"/>
                  </a:cubicBezTo>
                  <a:cubicBezTo>
                    <a:pt x="8" y="170"/>
                    <a:pt x="8" y="184"/>
                    <a:pt x="9" y="188"/>
                  </a:cubicBezTo>
                  <a:cubicBezTo>
                    <a:pt x="9" y="193"/>
                    <a:pt x="10" y="200"/>
                    <a:pt x="11" y="206"/>
                  </a:cubicBezTo>
                  <a:cubicBezTo>
                    <a:pt x="12" y="212"/>
                    <a:pt x="12" y="216"/>
                    <a:pt x="12" y="218"/>
                  </a:cubicBezTo>
                  <a:cubicBezTo>
                    <a:pt x="13" y="220"/>
                    <a:pt x="13" y="224"/>
                    <a:pt x="13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12" y="224"/>
                    <a:pt x="13" y="241"/>
                    <a:pt x="13" y="241"/>
                  </a:cubicBezTo>
                  <a:cubicBezTo>
                    <a:pt x="13" y="241"/>
                    <a:pt x="15" y="242"/>
                    <a:pt x="15" y="242"/>
                  </a:cubicBezTo>
                  <a:cubicBezTo>
                    <a:pt x="15" y="242"/>
                    <a:pt x="11" y="248"/>
                    <a:pt x="10" y="251"/>
                  </a:cubicBezTo>
                  <a:cubicBezTo>
                    <a:pt x="9" y="253"/>
                    <a:pt x="9" y="256"/>
                    <a:pt x="9" y="258"/>
                  </a:cubicBezTo>
                  <a:cubicBezTo>
                    <a:pt x="10" y="258"/>
                    <a:pt x="10" y="258"/>
                    <a:pt x="10" y="259"/>
                  </a:cubicBezTo>
                  <a:cubicBezTo>
                    <a:pt x="10" y="261"/>
                    <a:pt x="12" y="258"/>
                    <a:pt x="13" y="260"/>
                  </a:cubicBezTo>
                  <a:cubicBezTo>
                    <a:pt x="13" y="262"/>
                    <a:pt x="15" y="264"/>
                    <a:pt x="17" y="265"/>
                  </a:cubicBezTo>
                  <a:cubicBezTo>
                    <a:pt x="19" y="266"/>
                    <a:pt x="20" y="265"/>
                    <a:pt x="20" y="265"/>
                  </a:cubicBezTo>
                  <a:cubicBezTo>
                    <a:pt x="20" y="265"/>
                    <a:pt x="20" y="269"/>
                    <a:pt x="20" y="271"/>
                  </a:cubicBezTo>
                  <a:cubicBezTo>
                    <a:pt x="20" y="272"/>
                    <a:pt x="23" y="272"/>
                    <a:pt x="24" y="271"/>
                  </a:cubicBezTo>
                  <a:cubicBezTo>
                    <a:pt x="26" y="270"/>
                    <a:pt x="28" y="272"/>
                    <a:pt x="29" y="274"/>
                  </a:cubicBezTo>
                  <a:cubicBezTo>
                    <a:pt x="29" y="275"/>
                    <a:pt x="31" y="275"/>
                    <a:pt x="32" y="275"/>
                  </a:cubicBezTo>
                  <a:cubicBezTo>
                    <a:pt x="33" y="276"/>
                    <a:pt x="33" y="272"/>
                    <a:pt x="33" y="270"/>
                  </a:cubicBezTo>
                  <a:cubicBezTo>
                    <a:pt x="33" y="269"/>
                    <a:pt x="34" y="264"/>
                    <a:pt x="34" y="262"/>
                  </a:cubicBezTo>
                  <a:cubicBezTo>
                    <a:pt x="35" y="261"/>
                    <a:pt x="35" y="258"/>
                    <a:pt x="36" y="255"/>
                  </a:cubicBezTo>
                  <a:cubicBezTo>
                    <a:pt x="36" y="252"/>
                    <a:pt x="36" y="248"/>
                    <a:pt x="36" y="247"/>
                  </a:cubicBezTo>
                  <a:cubicBezTo>
                    <a:pt x="35" y="245"/>
                    <a:pt x="34" y="242"/>
                    <a:pt x="34" y="242"/>
                  </a:cubicBezTo>
                  <a:cubicBezTo>
                    <a:pt x="35" y="241"/>
                    <a:pt x="35" y="241"/>
                    <a:pt x="35" y="241"/>
                  </a:cubicBezTo>
                  <a:cubicBezTo>
                    <a:pt x="35" y="225"/>
                    <a:pt x="35" y="225"/>
                    <a:pt x="35" y="225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34" y="225"/>
                    <a:pt x="35" y="220"/>
                    <a:pt x="35" y="214"/>
                  </a:cubicBezTo>
                  <a:cubicBezTo>
                    <a:pt x="35" y="209"/>
                    <a:pt x="36" y="194"/>
                    <a:pt x="36" y="190"/>
                  </a:cubicBezTo>
                  <a:cubicBezTo>
                    <a:pt x="36" y="187"/>
                    <a:pt x="36" y="181"/>
                    <a:pt x="39" y="178"/>
                  </a:cubicBezTo>
                  <a:cubicBezTo>
                    <a:pt x="42" y="174"/>
                    <a:pt x="44" y="167"/>
                    <a:pt x="45" y="163"/>
                  </a:cubicBezTo>
                  <a:cubicBezTo>
                    <a:pt x="46" y="160"/>
                    <a:pt x="51" y="152"/>
                    <a:pt x="52" y="152"/>
                  </a:cubicBezTo>
                  <a:cubicBezTo>
                    <a:pt x="52" y="151"/>
                    <a:pt x="50" y="156"/>
                    <a:pt x="49" y="158"/>
                  </a:cubicBezTo>
                  <a:cubicBezTo>
                    <a:pt x="48" y="161"/>
                    <a:pt x="50" y="172"/>
                    <a:pt x="52" y="176"/>
                  </a:cubicBezTo>
                  <a:cubicBezTo>
                    <a:pt x="53" y="180"/>
                    <a:pt x="54" y="182"/>
                    <a:pt x="53" y="186"/>
                  </a:cubicBezTo>
                  <a:cubicBezTo>
                    <a:pt x="52" y="189"/>
                    <a:pt x="48" y="189"/>
                    <a:pt x="48" y="192"/>
                  </a:cubicBezTo>
                  <a:cubicBezTo>
                    <a:pt x="47" y="196"/>
                    <a:pt x="52" y="197"/>
                    <a:pt x="57" y="197"/>
                  </a:cubicBezTo>
                  <a:cubicBezTo>
                    <a:pt x="61" y="198"/>
                    <a:pt x="63" y="202"/>
                    <a:pt x="63" y="202"/>
                  </a:cubicBezTo>
                  <a:cubicBezTo>
                    <a:pt x="62" y="209"/>
                    <a:pt x="62" y="209"/>
                    <a:pt x="62" y="209"/>
                  </a:cubicBezTo>
                  <a:cubicBezTo>
                    <a:pt x="62" y="209"/>
                    <a:pt x="55" y="227"/>
                    <a:pt x="54" y="230"/>
                  </a:cubicBezTo>
                  <a:cubicBezTo>
                    <a:pt x="54" y="233"/>
                    <a:pt x="55" y="271"/>
                    <a:pt x="56" y="280"/>
                  </a:cubicBezTo>
                  <a:cubicBezTo>
                    <a:pt x="57" y="289"/>
                    <a:pt x="63" y="325"/>
                    <a:pt x="65" y="334"/>
                  </a:cubicBezTo>
                  <a:cubicBezTo>
                    <a:pt x="67" y="343"/>
                    <a:pt x="70" y="355"/>
                    <a:pt x="70" y="356"/>
                  </a:cubicBezTo>
                  <a:cubicBezTo>
                    <a:pt x="70" y="357"/>
                    <a:pt x="40" y="389"/>
                    <a:pt x="40" y="389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23" y="404"/>
                    <a:pt x="16" y="404"/>
                    <a:pt x="13" y="405"/>
                  </a:cubicBezTo>
                  <a:cubicBezTo>
                    <a:pt x="11" y="405"/>
                    <a:pt x="7" y="406"/>
                    <a:pt x="6" y="408"/>
                  </a:cubicBezTo>
                  <a:cubicBezTo>
                    <a:pt x="5" y="409"/>
                    <a:pt x="0" y="412"/>
                    <a:pt x="0" y="412"/>
                  </a:cubicBezTo>
                  <a:cubicBezTo>
                    <a:pt x="0" y="412"/>
                    <a:pt x="0" y="414"/>
                    <a:pt x="1" y="419"/>
                  </a:cubicBezTo>
                  <a:cubicBezTo>
                    <a:pt x="2" y="424"/>
                    <a:pt x="7" y="430"/>
                    <a:pt x="7" y="430"/>
                  </a:cubicBezTo>
                  <a:cubicBezTo>
                    <a:pt x="9" y="429"/>
                    <a:pt x="9" y="429"/>
                    <a:pt x="9" y="429"/>
                  </a:cubicBezTo>
                  <a:cubicBezTo>
                    <a:pt x="9" y="429"/>
                    <a:pt x="10" y="429"/>
                    <a:pt x="11" y="430"/>
                  </a:cubicBezTo>
                  <a:cubicBezTo>
                    <a:pt x="11" y="432"/>
                    <a:pt x="12" y="438"/>
                    <a:pt x="13" y="443"/>
                  </a:cubicBezTo>
                  <a:cubicBezTo>
                    <a:pt x="14" y="449"/>
                    <a:pt x="15" y="454"/>
                    <a:pt x="16" y="458"/>
                  </a:cubicBezTo>
                  <a:cubicBezTo>
                    <a:pt x="18" y="463"/>
                    <a:pt x="23" y="468"/>
                    <a:pt x="24" y="470"/>
                  </a:cubicBezTo>
                  <a:cubicBezTo>
                    <a:pt x="26" y="472"/>
                    <a:pt x="33" y="476"/>
                    <a:pt x="34" y="477"/>
                  </a:cubicBezTo>
                  <a:cubicBezTo>
                    <a:pt x="36" y="478"/>
                    <a:pt x="38" y="478"/>
                    <a:pt x="39" y="477"/>
                  </a:cubicBezTo>
                  <a:cubicBezTo>
                    <a:pt x="41" y="476"/>
                    <a:pt x="40" y="474"/>
                    <a:pt x="40" y="473"/>
                  </a:cubicBezTo>
                  <a:cubicBezTo>
                    <a:pt x="40" y="472"/>
                    <a:pt x="38" y="468"/>
                    <a:pt x="36" y="466"/>
                  </a:cubicBezTo>
                  <a:cubicBezTo>
                    <a:pt x="35" y="463"/>
                    <a:pt x="34" y="457"/>
                    <a:pt x="32" y="454"/>
                  </a:cubicBezTo>
                  <a:cubicBezTo>
                    <a:pt x="31" y="451"/>
                    <a:pt x="33" y="446"/>
                    <a:pt x="33" y="445"/>
                  </a:cubicBezTo>
                  <a:cubicBezTo>
                    <a:pt x="33" y="443"/>
                    <a:pt x="36" y="439"/>
                    <a:pt x="37" y="437"/>
                  </a:cubicBezTo>
                  <a:cubicBezTo>
                    <a:pt x="38" y="435"/>
                    <a:pt x="38" y="433"/>
                    <a:pt x="38" y="432"/>
                  </a:cubicBezTo>
                  <a:cubicBezTo>
                    <a:pt x="38" y="431"/>
                    <a:pt x="37" y="429"/>
                    <a:pt x="37" y="429"/>
                  </a:cubicBezTo>
                  <a:cubicBezTo>
                    <a:pt x="37" y="429"/>
                    <a:pt x="50" y="438"/>
                    <a:pt x="51" y="440"/>
                  </a:cubicBezTo>
                  <a:cubicBezTo>
                    <a:pt x="53" y="441"/>
                    <a:pt x="55" y="441"/>
                    <a:pt x="56" y="440"/>
                  </a:cubicBezTo>
                  <a:cubicBezTo>
                    <a:pt x="56" y="439"/>
                    <a:pt x="60" y="434"/>
                    <a:pt x="61" y="431"/>
                  </a:cubicBezTo>
                  <a:cubicBezTo>
                    <a:pt x="62" y="428"/>
                    <a:pt x="69" y="419"/>
                    <a:pt x="69" y="419"/>
                  </a:cubicBezTo>
                  <a:cubicBezTo>
                    <a:pt x="69" y="419"/>
                    <a:pt x="68" y="465"/>
                    <a:pt x="68" y="467"/>
                  </a:cubicBezTo>
                  <a:cubicBezTo>
                    <a:pt x="68" y="469"/>
                    <a:pt x="70" y="470"/>
                    <a:pt x="70" y="470"/>
                  </a:cubicBezTo>
                  <a:cubicBezTo>
                    <a:pt x="70" y="470"/>
                    <a:pt x="68" y="474"/>
                    <a:pt x="68" y="474"/>
                  </a:cubicBezTo>
                  <a:cubicBezTo>
                    <a:pt x="68" y="474"/>
                    <a:pt x="69" y="484"/>
                    <a:pt x="69" y="486"/>
                  </a:cubicBezTo>
                  <a:cubicBezTo>
                    <a:pt x="69" y="488"/>
                    <a:pt x="73" y="489"/>
                    <a:pt x="76" y="489"/>
                  </a:cubicBezTo>
                  <a:cubicBezTo>
                    <a:pt x="78" y="489"/>
                    <a:pt x="88" y="489"/>
                    <a:pt x="89" y="489"/>
                  </a:cubicBezTo>
                  <a:cubicBezTo>
                    <a:pt x="91" y="489"/>
                    <a:pt x="98" y="492"/>
                    <a:pt x="98" y="492"/>
                  </a:cubicBezTo>
                  <a:cubicBezTo>
                    <a:pt x="98" y="492"/>
                    <a:pt x="111" y="494"/>
                    <a:pt x="119" y="494"/>
                  </a:cubicBezTo>
                  <a:cubicBezTo>
                    <a:pt x="127" y="494"/>
                    <a:pt x="133" y="492"/>
                    <a:pt x="136" y="491"/>
                  </a:cubicBezTo>
                  <a:cubicBezTo>
                    <a:pt x="139" y="491"/>
                    <a:pt x="138" y="488"/>
                    <a:pt x="138" y="487"/>
                  </a:cubicBezTo>
                  <a:cubicBezTo>
                    <a:pt x="138" y="486"/>
                    <a:pt x="134" y="486"/>
                    <a:pt x="133" y="485"/>
                  </a:cubicBezTo>
                  <a:cubicBezTo>
                    <a:pt x="132" y="484"/>
                    <a:pt x="129" y="484"/>
                    <a:pt x="128" y="483"/>
                  </a:cubicBezTo>
                  <a:cubicBezTo>
                    <a:pt x="126" y="483"/>
                    <a:pt x="120" y="479"/>
                    <a:pt x="115" y="476"/>
                  </a:cubicBezTo>
                  <a:cubicBezTo>
                    <a:pt x="111" y="473"/>
                    <a:pt x="108" y="468"/>
                    <a:pt x="108" y="468"/>
                  </a:cubicBezTo>
                  <a:cubicBezTo>
                    <a:pt x="109" y="466"/>
                    <a:pt x="109" y="466"/>
                    <a:pt x="109" y="466"/>
                  </a:cubicBezTo>
                  <a:cubicBezTo>
                    <a:pt x="104" y="461"/>
                    <a:pt x="104" y="461"/>
                    <a:pt x="104" y="461"/>
                  </a:cubicBezTo>
                  <a:cubicBezTo>
                    <a:pt x="104" y="461"/>
                    <a:pt x="105" y="451"/>
                    <a:pt x="105" y="446"/>
                  </a:cubicBezTo>
                  <a:cubicBezTo>
                    <a:pt x="105" y="442"/>
                    <a:pt x="107" y="419"/>
                    <a:pt x="109" y="409"/>
                  </a:cubicBezTo>
                  <a:cubicBezTo>
                    <a:pt x="111" y="399"/>
                    <a:pt x="110" y="368"/>
                    <a:pt x="110" y="368"/>
                  </a:cubicBezTo>
                  <a:cubicBezTo>
                    <a:pt x="110" y="368"/>
                    <a:pt x="119" y="355"/>
                    <a:pt x="120" y="352"/>
                  </a:cubicBezTo>
                  <a:cubicBezTo>
                    <a:pt x="121" y="349"/>
                    <a:pt x="123" y="346"/>
                    <a:pt x="124" y="342"/>
                  </a:cubicBezTo>
                  <a:cubicBezTo>
                    <a:pt x="125" y="338"/>
                    <a:pt x="124" y="328"/>
                    <a:pt x="124" y="324"/>
                  </a:cubicBezTo>
                  <a:cubicBezTo>
                    <a:pt x="125" y="319"/>
                    <a:pt x="130" y="287"/>
                    <a:pt x="131" y="276"/>
                  </a:cubicBezTo>
                  <a:cubicBezTo>
                    <a:pt x="132" y="265"/>
                    <a:pt x="133" y="223"/>
                    <a:pt x="133" y="223"/>
                  </a:cubicBezTo>
                  <a:cubicBezTo>
                    <a:pt x="133" y="216"/>
                    <a:pt x="133" y="216"/>
                    <a:pt x="133" y="216"/>
                  </a:cubicBezTo>
                  <a:cubicBezTo>
                    <a:pt x="133" y="216"/>
                    <a:pt x="135" y="214"/>
                    <a:pt x="136" y="213"/>
                  </a:cubicBezTo>
                  <a:cubicBezTo>
                    <a:pt x="136" y="213"/>
                    <a:pt x="138" y="206"/>
                    <a:pt x="139" y="202"/>
                  </a:cubicBezTo>
                  <a:cubicBezTo>
                    <a:pt x="140" y="199"/>
                    <a:pt x="138" y="192"/>
                    <a:pt x="138" y="188"/>
                  </a:cubicBezTo>
                  <a:cubicBezTo>
                    <a:pt x="138" y="183"/>
                    <a:pt x="141" y="180"/>
                    <a:pt x="143" y="177"/>
                  </a:cubicBezTo>
                  <a:cubicBezTo>
                    <a:pt x="145" y="174"/>
                    <a:pt x="144" y="166"/>
                    <a:pt x="144" y="163"/>
                  </a:cubicBezTo>
                  <a:cubicBezTo>
                    <a:pt x="144" y="159"/>
                    <a:pt x="145" y="157"/>
                    <a:pt x="147" y="154"/>
                  </a:cubicBezTo>
                  <a:cubicBezTo>
                    <a:pt x="150" y="151"/>
                    <a:pt x="150" y="148"/>
                    <a:pt x="151" y="148"/>
                  </a:cubicBezTo>
                  <a:cubicBezTo>
                    <a:pt x="152" y="149"/>
                    <a:pt x="158" y="156"/>
                    <a:pt x="161" y="159"/>
                  </a:cubicBezTo>
                  <a:cubicBezTo>
                    <a:pt x="163" y="163"/>
                    <a:pt x="166" y="165"/>
                    <a:pt x="169" y="166"/>
                  </a:cubicBezTo>
                  <a:cubicBezTo>
                    <a:pt x="172" y="168"/>
                    <a:pt x="179" y="167"/>
                    <a:pt x="183" y="167"/>
                  </a:cubicBezTo>
                  <a:cubicBezTo>
                    <a:pt x="186" y="166"/>
                    <a:pt x="188" y="161"/>
                    <a:pt x="189" y="158"/>
                  </a:cubicBezTo>
                  <a:cubicBezTo>
                    <a:pt x="190" y="155"/>
                    <a:pt x="188" y="147"/>
                    <a:pt x="188" y="144"/>
                  </a:cubicBezTo>
                  <a:close/>
                  <a:moveTo>
                    <a:pt x="150" y="67"/>
                  </a:moveTo>
                  <a:cubicBezTo>
                    <a:pt x="150" y="67"/>
                    <a:pt x="152" y="70"/>
                    <a:pt x="152" y="73"/>
                  </a:cubicBezTo>
                  <a:cubicBezTo>
                    <a:pt x="152" y="75"/>
                    <a:pt x="153" y="76"/>
                    <a:pt x="152" y="76"/>
                  </a:cubicBezTo>
                  <a:cubicBezTo>
                    <a:pt x="152" y="76"/>
                    <a:pt x="148" y="70"/>
                    <a:pt x="148" y="70"/>
                  </a:cubicBezTo>
                  <a:lnTo>
                    <a:pt x="150" y="67"/>
                  </a:lnTo>
                  <a:close/>
                  <a:moveTo>
                    <a:pt x="164" y="125"/>
                  </a:moveTo>
                  <a:cubicBezTo>
                    <a:pt x="164" y="125"/>
                    <a:pt x="160" y="121"/>
                    <a:pt x="159" y="120"/>
                  </a:cubicBezTo>
                  <a:cubicBezTo>
                    <a:pt x="158" y="119"/>
                    <a:pt x="156" y="115"/>
                    <a:pt x="156" y="114"/>
                  </a:cubicBezTo>
                  <a:cubicBezTo>
                    <a:pt x="155" y="112"/>
                    <a:pt x="155" y="109"/>
                    <a:pt x="155" y="105"/>
                  </a:cubicBezTo>
                  <a:cubicBezTo>
                    <a:pt x="154" y="102"/>
                    <a:pt x="153" y="101"/>
                    <a:pt x="152" y="99"/>
                  </a:cubicBezTo>
                  <a:cubicBezTo>
                    <a:pt x="151" y="97"/>
                    <a:pt x="147" y="94"/>
                    <a:pt x="145" y="93"/>
                  </a:cubicBezTo>
                  <a:cubicBezTo>
                    <a:pt x="143" y="92"/>
                    <a:pt x="139" y="89"/>
                    <a:pt x="139" y="89"/>
                  </a:cubicBezTo>
                  <a:cubicBezTo>
                    <a:pt x="139" y="88"/>
                    <a:pt x="137" y="84"/>
                    <a:pt x="137" y="83"/>
                  </a:cubicBezTo>
                  <a:cubicBezTo>
                    <a:pt x="136" y="81"/>
                    <a:pt x="133" y="78"/>
                    <a:pt x="133" y="78"/>
                  </a:cubicBezTo>
                  <a:cubicBezTo>
                    <a:pt x="133" y="78"/>
                    <a:pt x="131" y="76"/>
                    <a:pt x="131" y="75"/>
                  </a:cubicBezTo>
                  <a:cubicBezTo>
                    <a:pt x="131" y="74"/>
                    <a:pt x="134" y="75"/>
                    <a:pt x="135" y="75"/>
                  </a:cubicBezTo>
                  <a:cubicBezTo>
                    <a:pt x="137" y="76"/>
                    <a:pt x="139" y="76"/>
                    <a:pt x="141" y="76"/>
                  </a:cubicBezTo>
                  <a:cubicBezTo>
                    <a:pt x="142" y="76"/>
                    <a:pt x="143" y="74"/>
                    <a:pt x="144" y="73"/>
                  </a:cubicBezTo>
                  <a:cubicBezTo>
                    <a:pt x="145" y="75"/>
                    <a:pt x="145" y="75"/>
                    <a:pt x="145" y="75"/>
                  </a:cubicBezTo>
                  <a:cubicBezTo>
                    <a:pt x="145" y="75"/>
                    <a:pt x="148" y="81"/>
                    <a:pt x="149" y="83"/>
                  </a:cubicBezTo>
                  <a:cubicBezTo>
                    <a:pt x="150" y="85"/>
                    <a:pt x="154" y="89"/>
                    <a:pt x="156" y="91"/>
                  </a:cubicBezTo>
                  <a:cubicBezTo>
                    <a:pt x="159" y="93"/>
                    <a:pt x="158" y="96"/>
                    <a:pt x="158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62" y="117"/>
                    <a:pt x="162" y="117"/>
                    <a:pt x="162" y="117"/>
                  </a:cubicBezTo>
                  <a:cubicBezTo>
                    <a:pt x="162" y="117"/>
                    <a:pt x="164" y="119"/>
                    <a:pt x="165" y="120"/>
                  </a:cubicBezTo>
                  <a:cubicBezTo>
                    <a:pt x="166" y="121"/>
                    <a:pt x="164" y="125"/>
                    <a:pt x="164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gray">
            <a:xfrm>
              <a:off x="12004676" y="9366251"/>
              <a:ext cx="30163" cy="33338"/>
            </a:xfrm>
            <a:custGeom>
              <a:avLst/>
              <a:gdLst>
                <a:gd name="T0" fmla="*/ 5 w 8"/>
                <a:gd name="T1" fmla="*/ 0 h 9"/>
                <a:gd name="T2" fmla="*/ 4 w 8"/>
                <a:gd name="T3" fmla="*/ 0 h 9"/>
                <a:gd name="T4" fmla="*/ 0 w 8"/>
                <a:gd name="T5" fmla="*/ 7 h 9"/>
                <a:gd name="T6" fmla="*/ 1 w 8"/>
                <a:gd name="T7" fmla="*/ 9 h 9"/>
                <a:gd name="T8" fmla="*/ 4 w 8"/>
                <a:gd name="T9" fmla="*/ 9 h 9"/>
                <a:gd name="T10" fmla="*/ 8 w 8"/>
                <a:gd name="T11" fmla="*/ 2 h 9"/>
                <a:gd name="T12" fmla="*/ 5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6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9"/>
                    <a:pt x="4" y="9"/>
                    <a:pt x="4" y="9"/>
                  </a:cubicBezTo>
                  <a:cubicBezTo>
                    <a:pt x="4" y="9"/>
                    <a:pt x="8" y="3"/>
                    <a:pt x="8" y="2"/>
                  </a:cubicBezTo>
                  <a:cubicBezTo>
                    <a:pt x="8" y="2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gray">
            <a:xfrm>
              <a:off x="11817351" y="9363076"/>
              <a:ext cx="104775" cy="115888"/>
            </a:xfrm>
            <a:custGeom>
              <a:avLst/>
              <a:gdLst>
                <a:gd name="T0" fmla="*/ 9 w 28"/>
                <a:gd name="T1" fmla="*/ 0 h 31"/>
                <a:gd name="T2" fmla="*/ 8 w 28"/>
                <a:gd name="T3" fmla="*/ 4 h 31"/>
                <a:gd name="T4" fmla="*/ 19 w 28"/>
                <a:gd name="T5" fmla="*/ 19 h 31"/>
                <a:gd name="T6" fmla="*/ 27 w 28"/>
                <a:gd name="T7" fmla="*/ 27 h 31"/>
                <a:gd name="T8" fmla="*/ 20 w 28"/>
                <a:gd name="T9" fmla="*/ 27 h 31"/>
                <a:gd name="T10" fmla="*/ 5 w 28"/>
                <a:gd name="T11" fmla="*/ 31 h 31"/>
                <a:gd name="T12" fmla="*/ 3 w 28"/>
                <a:gd name="T13" fmla="*/ 27 h 31"/>
                <a:gd name="T14" fmla="*/ 0 w 28"/>
                <a:gd name="T15" fmla="*/ 12 h 31"/>
                <a:gd name="T16" fmla="*/ 3 w 28"/>
                <a:gd name="T17" fmla="*/ 5 h 31"/>
                <a:gd name="T18" fmla="*/ 9 w 28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1">
                  <a:moveTo>
                    <a:pt x="9" y="0"/>
                  </a:moveTo>
                  <a:cubicBezTo>
                    <a:pt x="9" y="0"/>
                    <a:pt x="8" y="3"/>
                    <a:pt x="8" y="4"/>
                  </a:cubicBezTo>
                  <a:cubicBezTo>
                    <a:pt x="9" y="5"/>
                    <a:pt x="19" y="19"/>
                    <a:pt x="19" y="19"/>
                  </a:cubicBezTo>
                  <a:cubicBezTo>
                    <a:pt x="19" y="19"/>
                    <a:pt x="26" y="26"/>
                    <a:pt x="27" y="27"/>
                  </a:cubicBezTo>
                  <a:cubicBezTo>
                    <a:pt x="28" y="28"/>
                    <a:pt x="23" y="26"/>
                    <a:pt x="20" y="27"/>
                  </a:cubicBezTo>
                  <a:cubicBezTo>
                    <a:pt x="16" y="27"/>
                    <a:pt x="8" y="31"/>
                    <a:pt x="5" y="31"/>
                  </a:cubicBezTo>
                  <a:cubicBezTo>
                    <a:pt x="3" y="31"/>
                    <a:pt x="4" y="29"/>
                    <a:pt x="3" y="27"/>
                  </a:cubicBezTo>
                  <a:cubicBezTo>
                    <a:pt x="3" y="24"/>
                    <a:pt x="0" y="13"/>
                    <a:pt x="0" y="12"/>
                  </a:cubicBezTo>
                  <a:cubicBezTo>
                    <a:pt x="0" y="11"/>
                    <a:pt x="2" y="8"/>
                    <a:pt x="3" y="5"/>
                  </a:cubicBezTo>
                  <a:cubicBezTo>
                    <a:pt x="5" y="3"/>
                    <a:pt x="6" y="0"/>
                    <a:pt x="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gray">
            <a:xfrm>
              <a:off x="11930063" y="9423401"/>
              <a:ext cx="66675" cy="111125"/>
            </a:xfrm>
            <a:custGeom>
              <a:avLst/>
              <a:gdLst>
                <a:gd name="T0" fmla="*/ 7 w 18"/>
                <a:gd name="T1" fmla="*/ 2 h 30"/>
                <a:gd name="T2" fmla="*/ 6 w 18"/>
                <a:gd name="T3" fmla="*/ 10 h 30"/>
                <a:gd name="T4" fmla="*/ 1 w 18"/>
                <a:gd name="T5" fmla="*/ 20 h 30"/>
                <a:gd name="T6" fmla="*/ 0 w 18"/>
                <a:gd name="T7" fmla="*/ 30 h 30"/>
                <a:gd name="T8" fmla="*/ 4 w 18"/>
                <a:gd name="T9" fmla="*/ 25 h 30"/>
                <a:gd name="T10" fmla="*/ 9 w 18"/>
                <a:gd name="T11" fmla="*/ 19 h 30"/>
                <a:gd name="T12" fmla="*/ 16 w 18"/>
                <a:gd name="T13" fmla="*/ 17 h 30"/>
                <a:gd name="T14" fmla="*/ 17 w 18"/>
                <a:gd name="T15" fmla="*/ 16 h 30"/>
                <a:gd name="T16" fmla="*/ 13 w 18"/>
                <a:gd name="T17" fmla="*/ 9 h 30"/>
                <a:gd name="T18" fmla="*/ 7 w 18"/>
                <a:gd name="T1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0">
                  <a:moveTo>
                    <a:pt x="7" y="2"/>
                  </a:moveTo>
                  <a:cubicBezTo>
                    <a:pt x="7" y="4"/>
                    <a:pt x="7" y="7"/>
                    <a:pt x="6" y="10"/>
                  </a:cubicBezTo>
                  <a:cubicBezTo>
                    <a:pt x="4" y="14"/>
                    <a:pt x="1" y="17"/>
                    <a:pt x="1" y="20"/>
                  </a:cubicBezTo>
                  <a:cubicBezTo>
                    <a:pt x="0" y="23"/>
                    <a:pt x="0" y="30"/>
                    <a:pt x="0" y="30"/>
                  </a:cubicBezTo>
                  <a:cubicBezTo>
                    <a:pt x="0" y="30"/>
                    <a:pt x="1" y="27"/>
                    <a:pt x="4" y="25"/>
                  </a:cubicBezTo>
                  <a:cubicBezTo>
                    <a:pt x="7" y="23"/>
                    <a:pt x="8" y="20"/>
                    <a:pt x="9" y="19"/>
                  </a:cubicBezTo>
                  <a:cubicBezTo>
                    <a:pt x="11" y="19"/>
                    <a:pt x="14" y="16"/>
                    <a:pt x="16" y="17"/>
                  </a:cubicBezTo>
                  <a:cubicBezTo>
                    <a:pt x="18" y="18"/>
                    <a:pt x="18" y="17"/>
                    <a:pt x="17" y="16"/>
                  </a:cubicBezTo>
                  <a:cubicBezTo>
                    <a:pt x="15" y="14"/>
                    <a:pt x="13" y="11"/>
                    <a:pt x="13" y="9"/>
                  </a:cubicBezTo>
                  <a:cubicBezTo>
                    <a:pt x="12" y="7"/>
                    <a:pt x="7" y="0"/>
                    <a:pt x="7" y="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gray">
            <a:xfrm>
              <a:off x="11514138" y="9980613"/>
              <a:ext cx="82550" cy="65088"/>
            </a:xfrm>
            <a:custGeom>
              <a:avLst/>
              <a:gdLst>
                <a:gd name="T0" fmla="*/ 0 w 22"/>
                <a:gd name="T1" fmla="*/ 0 h 17"/>
                <a:gd name="T2" fmla="*/ 1 w 22"/>
                <a:gd name="T3" fmla="*/ 16 h 17"/>
                <a:gd name="T4" fmla="*/ 2 w 22"/>
                <a:gd name="T5" fmla="*/ 17 h 17"/>
                <a:gd name="T6" fmla="*/ 13 w 22"/>
                <a:gd name="T7" fmla="*/ 17 h 17"/>
                <a:gd name="T8" fmla="*/ 22 w 22"/>
                <a:gd name="T9" fmla="*/ 16 h 17"/>
                <a:gd name="T10" fmla="*/ 22 w 22"/>
                <a:gd name="T11" fmla="*/ 0 h 17"/>
                <a:gd name="T12" fmla="*/ 20 w 22"/>
                <a:gd name="T13" fmla="*/ 0 h 17"/>
                <a:gd name="T14" fmla="*/ 2 w 22"/>
                <a:gd name="T15" fmla="*/ 0 h 17"/>
                <a:gd name="T16" fmla="*/ 0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0" y="0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2" y="17"/>
                    <a:pt x="2" y="17"/>
                  </a:cubicBezTo>
                  <a:cubicBezTo>
                    <a:pt x="3" y="17"/>
                    <a:pt x="11" y="17"/>
                    <a:pt x="13" y="17"/>
                  </a:cubicBezTo>
                  <a:cubicBezTo>
                    <a:pt x="15" y="17"/>
                    <a:pt x="22" y="16"/>
                    <a:pt x="22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gray">
            <a:xfrm>
              <a:off x="12057063" y="9493251"/>
              <a:ext cx="85725" cy="79375"/>
            </a:xfrm>
            <a:custGeom>
              <a:avLst/>
              <a:gdLst>
                <a:gd name="T0" fmla="*/ 0 w 23"/>
                <a:gd name="T1" fmla="*/ 2 h 21"/>
                <a:gd name="T2" fmla="*/ 1 w 23"/>
                <a:gd name="T3" fmla="*/ 1 h 21"/>
                <a:gd name="T4" fmla="*/ 7 w 23"/>
                <a:gd name="T5" fmla="*/ 2 h 21"/>
                <a:gd name="T6" fmla="*/ 16 w 23"/>
                <a:gd name="T7" fmla="*/ 0 h 21"/>
                <a:gd name="T8" fmla="*/ 18 w 23"/>
                <a:gd name="T9" fmla="*/ 0 h 21"/>
                <a:gd name="T10" fmla="*/ 23 w 23"/>
                <a:gd name="T11" fmla="*/ 15 h 21"/>
                <a:gd name="T12" fmla="*/ 22 w 23"/>
                <a:gd name="T13" fmla="*/ 16 h 21"/>
                <a:gd name="T14" fmla="*/ 13 w 23"/>
                <a:gd name="T15" fmla="*/ 18 h 21"/>
                <a:gd name="T16" fmla="*/ 4 w 23"/>
                <a:gd name="T17" fmla="*/ 21 h 21"/>
                <a:gd name="T18" fmla="*/ 0 w 23"/>
                <a:gd name="T1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1">
                  <a:moveTo>
                    <a:pt x="0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5" y="2"/>
                    <a:pt x="7" y="2"/>
                  </a:cubicBezTo>
                  <a:cubicBezTo>
                    <a:pt x="9" y="2"/>
                    <a:pt x="15" y="1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6"/>
                    <a:pt x="22" y="16"/>
                  </a:cubicBezTo>
                  <a:cubicBezTo>
                    <a:pt x="22" y="16"/>
                    <a:pt x="14" y="18"/>
                    <a:pt x="13" y="18"/>
                  </a:cubicBezTo>
                  <a:cubicBezTo>
                    <a:pt x="12" y="18"/>
                    <a:pt x="5" y="21"/>
                    <a:pt x="4" y="21"/>
                  </a:cubicBezTo>
                  <a:cubicBezTo>
                    <a:pt x="3" y="21"/>
                    <a:pt x="0" y="2"/>
                    <a:pt x="0" y="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 bwMode="gray">
          <a:xfrm>
            <a:off x="6741118" y="998420"/>
            <a:ext cx="1233945" cy="2208584"/>
            <a:chOff x="15316201" y="6764338"/>
            <a:chExt cx="1095375" cy="1960563"/>
          </a:xfrm>
        </p:grpSpPr>
        <p:sp>
          <p:nvSpPr>
            <p:cNvPr id="41" name="Freeform 41"/>
            <p:cNvSpPr>
              <a:spLocks/>
            </p:cNvSpPr>
            <p:nvPr/>
          </p:nvSpPr>
          <p:spPr bwMode="gray">
            <a:xfrm>
              <a:off x="15316201" y="6764338"/>
              <a:ext cx="1095375" cy="1960563"/>
            </a:xfrm>
            <a:custGeom>
              <a:avLst/>
              <a:gdLst>
                <a:gd name="T0" fmla="*/ 18 w 292"/>
                <a:gd name="T1" fmla="*/ 117 h 523"/>
                <a:gd name="T2" fmla="*/ 59 w 292"/>
                <a:gd name="T3" fmla="*/ 40 h 523"/>
                <a:gd name="T4" fmla="*/ 84 w 292"/>
                <a:gd name="T5" fmla="*/ 71 h 523"/>
                <a:gd name="T6" fmla="*/ 81 w 292"/>
                <a:gd name="T7" fmla="*/ 89 h 523"/>
                <a:gd name="T8" fmla="*/ 80 w 292"/>
                <a:gd name="T9" fmla="*/ 97 h 523"/>
                <a:gd name="T10" fmla="*/ 68 w 292"/>
                <a:gd name="T11" fmla="*/ 111 h 523"/>
                <a:gd name="T12" fmla="*/ 87 w 292"/>
                <a:gd name="T13" fmla="*/ 178 h 523"/>
                <a:gd name="T14" fmla="*/ 119 w 292"/>
                <a:gd name="T15" fmla="*/ 187 h 523"/>
                <a:gd name="T16" fmla="*/ 141 w 292"/>
                <a:gd name="T17" fmla="*/ 186 h 523"/>
                <a:gd name="T18" fmla="*/ 170 w 292"/>
                <a:gd name="T19" fmla="*/ 189 h 523"/>
                <a:gd name="T20" fmla="*/ 181 w 292"/>
                <a:gd name="T21" fmla="*/ 172 h 523"/>
                <a:gd name="T22" fmla="*/ 208 w 292"/>
                <a:gd name="T23" fmla="*/ 122 h 523"/>
                <a:gd name="T24" fmla="*/ 222 w 292"/>
                <a:gd name="T25" fmla="*/ 83 h 523"/>
                <a:gd name="T26" fmla="*/ 203 w 292"/>
                <a:gd name="T27" fmla="*/ 63 h 523"/>
                <a:gd name="T28" fmla="*/ 202 w 292"/>
                <a:gd name="T29" fmla="*/ 54 h 523"/>
                <a:gd name="T30" fmla="*/ 202 w 292"/>
                <a:gd name="T31" fmla="*/ 39 h 523"/>
                <a:gd name="T32" fmla="*/ 202 w 292"/>
                <a:gd name="T33" fmla="*/ 17 h 523"/>
                <a:gd name="T34" fmla="*/ 260 w 292"/>
                <a:gd name="T35" fmla="*/ 43 h 523"/>
                <a:gd name="T36" fmla="*/ 256 w 292"/>
                <a:gd name="T37" fmla="*/ 69 h 523"/>
                <a:gd name="T38" fmla="*/ 292 w 292"/>
                <a:gd name="T39" fmla="*/ 124 h 523"/>
                <a:gd name="T40" fmla="*/ 281 w 292"/>
                <a:gd name="T41" fmla="*/ 291 h 523"/>
                <a:gd name="T42" fmla="*/ 275 w 292"/>
                <a:gd name="T43" fmla="*/ 368 h 523"/>
                <a:gd name="T44" fmla="*/ 275 w 292"/>
                <a:gd name="T45" fmla="*/ 453 h 523"/>
                <a:gd name="T46" fmla="*/ 277 w 292"/>
                <a:gd name="T47" fmla="*/ 511 h 523"/>
                <a:gd name="T48" fmla="*/ 208 w 292"/>
                <a:gd name="T49" fmla="*/ 523 h 523"/>
                <a:gd name="T50" fmla="*/ 216 w 292"/>
                <a:gd name="T51" fmla="*/ 508 h 523"/>
                <a:gd name="T52" fmla="*/ 191 w 292"/>
                <a:gd name="T53" fmla="*/ 495 h 523"/>
                <a:gd name="T54" fmla="*/ 228 w 292"/>
                <a:gd name="T55" fmla="*/ 478 h 523"/>
                <a:gd name="T56" fmla="*/ 211 w 292"/>
                <a:gd name="T57" fmla="*/ 346 h 523"/>
                <a:gd name="T58" fmla="*/ 191 w 292"/>
                <a:gd name="T59" fmla="*/ 243 h 523"/>
                <a:gd name="T60" fmla="*/ 181 w 292"/>
                <a:gd name="T61" fmla="*/ 221 h 523"/>
                <a:gd name="T62" fmla="*/ 151 w 292"/>
                <a:gd name="T63" fmla="*/ 210 h 523"/>
                <a:gd name="T64" fmla="*/ 144 w 292"/>
                <a:gd name="T65" fmla="*/ 216 h 523"/>
                <a:gd name="T66" fmla="*/ 137 w 292"/>
                <a:gd name="T67" fmla="*/ 217 h 523"/>
                <a:gd name="T68" fmla="*/ 128 w 292"/>
                <a:gd name="T69" fmla="*/ 216 h 523"/>
                <a:gd name="T70" fmla="*/ 120 w 292"/>
                <a:gd name="T71" fmla="*/ 208 h 523"/>
                <a:gd name="T72" fmla="*/ 107 w 292"/>
                <a:gd name="T73" fmla="*/ 215 h 523"/>
                <a:gd name="T74" fmla="*/ 86 w 292"/>
                <a:gd name="T75" fmla="*/ 268 h 523"/>
                <a:gd name="T76" fmla="*/ 101 w 292"/>
                <a:gd name="T77" fmla="*/ 382 h 523"/>
                <a:gd name="T78" fmla="*/ 101 w 292"/>
                <a:gd name="T79" fmla="*/ 486 h 523"/>
                <a:gd name="T80" fmla="*/ 83 w 292"/>
                <a:gd name="T81" fmla="*/ 496 h 523"/>
                <a:gd name="T82" fmla="*/ 60 w 292"/>
                <a:gd name="T83" fmla="*/ 492 h 523"/>
                <a:gd name="T84" fmla="*/ 60 w 292"/>
                <a:gd name="T85" fmla="*/ 426 h 523"/>
                <a:gd name="T86" fmla="*/ 56 w 292"/>
                <a:gd name="T87" fmla="*/ 332 h 523"/>
                <a:gd name="T88" fmla="*/ 50 w 292"/>
                <a:gd name="T89" fmla="*/ 434 h 523"/>
                <a:gd name="T90" fmla="*/ 66 w 292"/>
                <a:gd name="T91" fmla="*/ 495 h 523"/>
                <a:gd name="T92" fmla="*/ 31 w 292"/>
                <a:gd name="T93" fmla="*/ 497 h 523"/>
                <a:gd name="T94" fmla="*/ 11 w 292"/>
                <a:gd name="T95" fmla="*/ 501 h 523"/>
                <a:gd name="T96" fmla="*/ 12 w 292"/>
                <a:gd name="T97" fmla="*/ 366 h 523"/>
                <a:gd name="T98" fmla="*/ 8 w 292"/>
                <a:gd name="T99" fmla="*/ 245 h 523"/>
                <a:gd name="T100" fmla="*/ 24 w 292"/>
                <a:gd name="T101" fmla="*/ 187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2" h="523">
                  <a:moveTo>
                    <a:pt x="24" y="187"/>
                  </a:moveTo>
                  <a:cubicBezTo>
                    <a:pt x="22" y="181"/>
                    <a:pt x="14" y="168"/>
                    <a:pt x="13" y="159"/>
                  </a:cubicBezTo>
                  <a:cubicBezTo>
                    <a:pt x="12" y="151"/>
                    <a:pt x="11" y="136"/>
                    <a:pt x="13" y="129"/>
                  </a:cubicBezTo>
                  <a:cubicBezTo>
                    <a:pt x="14" y="123"/>
                    <a:pt x="16" y="118"/>
                    <a:pt x="18" y="117"/>
                  </a:cubicBezTo>
                  <a:cubicBezTo>
                    <a:pt x="20" y="115"/>
                    <a:pt x="21" y="112"/>
                    <a:pt x="21" y="108"/>
                  </a:cubicBezTo>
                  <a:cubicBezTo>
                    <a:pt x="22" y="104"/>
                    <a:pt x="25" y="82"/>
                    <a:pt x="27" y="71"/>
                  </a:cubicBezTo>
                  <a:cubicBezTo>
                    <a:pt x="29" y="61"/>
                    <a:pt x="29" y="52"/>
                    <a:pt x="36" y="46"/>
                  </a:cubicBezTo>
                  <a:cubicBezTo>
                    <a:pt x="44" y="40"/>
                    <a:pt x="50" y="37"/>
                    <a:pt x="59" y="40"/>
                  </a:cubicBezTo>
                  <a:cubicBezTo>
                    <a:pt x="69" y="43"/>
                    <a:pt x="82" y="49"/>
                    <a:pt x="82" y="53"/>
                  </a:cubicBezTo>
                  <a:cubicBezTo>
                    <a:pt x="82" y="53"/>
                    <a:pt x="84" y="59"/>
                    <a:pt x="85" y="61"/>
                  </a:cubicBezTo>
                  <a:cubicBezTo>
                    <a:pt x="85" y="62"/>
                    <a:pt x="86" y="66"/>
                    <a:pt x="85" y="67"/>
                  </a:cubicBezTo>
                  <a:cubicBezTo>
                    <a:pt x="85" y="68"/>
                    <a:pt x="83" y="70"/>
                    <a:pt x="84" y="71"/>
                  </a:cubicBezTo>
                  <a:cubicBezTo>
                    <a:pt x="85" y="72"/>
                    <a:pt x="88" y="77"/>
                    <a:pt x="88" y="79"/>
                  </a:cubicBezTo>
                  <a:cubicBezTo>
                    <a:pt x="89" y="82"/>
                    <a:pt x="88" y="84"/>
                    <a:pt x="84" y="83"/>
                  </a:cubicBezTo>
                  <a:cubicBezTo>
                    <a:pt x="84" y="83"/>
                    <a:pt x="83" y="86"/>
                    <a:pt x="83" y="87"/>
                  </a:cubicBezTo>
                  <a:cubicBezTo>
                    <a:pt x="83" y="88"/>
                    <a:pt x="82" y="89"/>
                    <a:pt x="81" y="89"/>
                  </a:cubicBezTo>
                  <a:cubicBezTo>
                    <a:pt x="81" y="89"/>
                    <a:pt x="81" y="90"/>
                    <a:pt x="81" y="90"/>
                  </a:cubicBezTo>
                  <a:cubicBezTo>
                    <a:pt x="81" y="90"/>
                    <a:pt x="81" y="90"/>
                    <a:pt x="81" y="91"/>
                  </a:cubicBezTo>
                  <a:cubicBezTo>
                    <a:pt x="81" y="92"/>
                    <a:pt x="81" y="93"/>
                    <a:pt x="80" y="93"/>
                  </a:cubicBezTo>
                  <a:cubicBezTo>
                    <a:pt x="80" y="93"/>
                    <a:pt x="79" y="95"/>
                    <a:pt x="80" y="97"/>
                  </a:cubicBezTo>
                  <a:cubicBezTo>
                    <a:pt x="80" y="98"/>
                    <a:pt x="80" y="102"/>
                    <a:pt x="77" y="102"/>
                  </a:cubicBezTo>
                  <a:cubicBezTo>
                    <a:pt x="73" y="102"/>
                    <a:pt x="70" y="102"/>
                    <a:pt x="68" y="105"/>
                  </a:cubicBezTo>
                  <a:cubicBezTo>
                    <a:pt x="65" y="107"/>
                    <a:pt x="64" y="109"/>
                    <a:pt x="65" y="110"/>
                  </a:cubicBezTo>
                  <a:cubicBezTo>
                    <a:pt x="65" y="110"/>
                    <a:pt x="67" y="110"/>
                    <a:pt x="68" y="111"/>
                  </a:cubicBezTo>
                  <a:cubicBezTo>
                    <a:pt x="68" y="113"/>
                    <a:pt x="76" y="121"/>
                    <a:pt x="76" y="121"/>
                  </a:cubicBezTo>
                  <a:cubicBezTo>
                    <a:pt x="76" y="121"/>
                    <a:pt x="83" y="137"/>
                    <a:pt x="84" y="140"/>
                  </a:cubicBezTo>
                  <a:cubicBezTo>
                    <a:pt x="85" y="143"/>
                    <a:pt x="90" y="153"/>
                    <a:pt x="91" y="159"/>
                  </a:cubicBezTo>
                  <a:cubicBezTo>
                    <a:pt x="91" y="164"/>
                    <a:pt x="90" y="173"/>
                    <a:pt x="87" y="178"/>
                  </a:cubicBezTo>
                  <a:cubicBezTo>
                    <a:pt x="84" y="183"/>
                    <a:pt x="83" y="189"/>
                    <a:pt x="84" y="189"/>
                  </a:cubicBezTo>
                  <a:cubicBezTo>
                    <a:pt x="84" y="189"/>
                    <a:pt x="105" y="187"/>
                    <a:pt x="106" y="187"/>
                  </a:cubicBezTo>
                  <a:cubicBezTo>
                    <a:pt x="107" y="187"/>
                    <a:pt x="109" y="188"/>
                    <a:pt x="109" y="188"/>
                  </a:cubicBezTo>
                  <a:cubicBezTo>
                    <a:pt x="109" y="188"/>
                    <a:pt x="118" y="187"/>
                    <a:pt x="119" y="187"/>
                  </a:cubicBezTo>
                  <a:cubicBezTo>
                    <a:pt x="119" y="188"/>
                    <a:pt x="121" y="189"/>
                    <a:pt x="121" y="189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8"/>
                    <a:pt x="129" y="184"/>
                    <a:pt x="131" y="184"/>
                  </a:cubicBezTo>
                  <a:cubicBezTo>
                    <a:pt x="134" y="184"/>
                    <a:pt x="138" y="184"/>
                    <a:pt x="141" y="186"/>
                  </a:cubicBezTo>
                  <a:cubicBezTo>
                    <a:pt x="145" y="187"/>
                    <a:pt x="152" y="191"/>
                    <a:pt x="152" y="191"/>
                  </a:cubicBezTo>
                  <a:cubicBezTo>
                    <a:pt x="154" y="192"/>
                    <a:pt x="154" y="192"/>
                    <a:pt x="154" y="192"/>
                  </a:cubicBezTo>
                  <a:cubicBezTo>
                    <a:pt x="154" y="192"/>
                    <a:pt x="154" y="189"/>
                    <a:pt x="158" y="190"/>
                  </a:cubicBezTo>
                  <a:cubicBezTo>
                    <a:pt x="162" y="190"/>
                    <a:pt x="169" y="190"/>
                    <a:pt x="170" y="189"/>
                  </a:cubicBezTo>
                  <a:cubicBezTo>
                    <a:pt x="171" y="189"/>
                    <a:pt x="176" y="188"/>
                    <a:pt x="176" y="188"/>
                  </a:cubicBezTo>
                  <a:cubicBezTo>
                    <a:pt x="176" y="188"/>
                    <a:pt x="176" y="185"/>
                    <a:pt x="177" y="183"/>
                  </a:cubicBezTo>
                  <a:cubicBezTo>
                    <a:pt x="178" y="182"/>
                    <a:pt x="177" y="179"/>
                    <a:pt x="178" y="177"/>
                  </a:cubicBezTo>
                  <a:cubicBezTo>
                    <a:pt x="179" y="176"/>
                    <a:pt x="179" y="172"/>
                    <a:pt x="181" y="172"/>
                  </a:cubicBezTo>
                  <a:cubicBezTo>
                    <a:pt x="183" y="172"/>
                    <a:pt x="184" y="171"/>
                    <a:pt x="184" y="171"/>
                  </a:cubicBezTo>
                  <a:cubicBezTo>
                    <a:pt x="185" y="170"/>
                    <a:pt x="189" y="171"/>
                    <a:pt x="190" y="173"/>
                  </a:cubicBezTo>
                  <a:cubicBezTo>
                    <a:pt x="192" y="174"/>
                    <a:pt x="202" y="149"/>
                    <a:pt x="203" y="144"/>
                  </a:cubicBezTo>
                  <a:cubicBezTo>
                    <a:pt x="203" y="139"/>
                    <a:pt x="206" y="127"/>
                    <a:pt x="208" y="122"/>
                  </a:cubicBezTo>
                  <a:cubicBezTo>
                    <a:pt x="210" y="116"/>
                    <a:pt x="214" y="113"/>
                    <a:pt x="214" y="110"/>
                  </a:cubicBezTo>
                  <a:cubicBezTo>
                    <a:pt x="214" y="107"/>
                    <a:pt x="214" y="100"/>
                    <a:pt x="216" y="98"/>
                  </a:cubicBezTo>
                  <a:cubicBezTo>
                    <a:pt x="218" y="95"/>
                    <a:pt x="221" y="91"/>
                    <a:pt x="221" y="91"/>
                  </a:cubicBezTo>
                  <a:cubicBezTo>
                    <a:pt x="221" y="91"/>
                    <a:pt x="222" y="85"/>
                    <a:pt x="222" y="83"/>
                  </a:cubicBezTo>
                  <a:cubicBezTo>
                    <a:pt x="221" y="80"/>
                    <a:pt x="221" y="77"/>
                    <a:pt x="218" y="76"/>
                  </a:cubicBezTo>
                  <a:cubicBezTo>
                    <a:pt x="215" y="75"/>
                    <a:pt x="206" y="73"/>
                    <a:pt x="205" y="73"/>
                  </a:cubicBezTo>
                  <a:cubicBezTo>
                    <a:pt x="203" y="72"/>
                    <a:pt x="201" y="69"/>
                    <a:pt x="202" y="67"/>
                  </a:cubicBezTo>
                  <a:cubicBezTo>
                    <a:pt x="203" y="65"/>
                    <a:pt x="204" y="63"/>
                    <a:pt x="203" y="63"/>
                  </a:cubicBezTo>
                  <a:cubicBezTo>
                    <a:pt x="203" y="62"/>
                    <a:pt x="203" y="60"/>
                    <a:pt x="204" y="60"/>
                  </a:cubicBezTo>
                  <a:cubicBezTo>
                    <a:pt x="205" y="60"/>
                    <a:pt x="204" y="58"/>
                    <a:pt x="204" y="58"/>
                  </a:cubicBezTo>
                  <a:cubicBezTo>
                    <a:pt x="204" y="58"/>
                    <a:pt x="203" y="59"/>
                    <a:pt x="203" y="58"/>
                  </a:cubicBezTo>
                  <a:cubicBezTo>
                    <a:pt x="203" y="57"/>
                    <a:pt x="202" y="54"/>
                    <a:pt x="202" y="54"/>
                  </a:cubicBezTo>
                  <a:cubicBezTo>
                    <a:pt x="202" y="54"/>
                    <a:pt x="200" y="54"/>
                    <a:pt x="198" y="54"/>
                  </a:cubicBezTo>
                  <a:cubicBezTo>
                    <a:pt x="196" y="53"/>
                    <a:pt x="196" y="51"/>
                    <a:pt x="197" y="48"/>
                  </a:cubicBezTo>
                  <a:cubicBezTo>
                    <a:pt x="199" y="46"/>
                    <a:pt x="203" y="41"/>
                    <a:pt x="203" y="41"/>
                  </a:cubicBezTo>
                  <a:cubicBezTo>
                    <a:pt x="203" y="41"/>
                    <a:pt x="203" y="40"/>
                    <a:pt x="202" y="39"/>
                  </a:cubicBezTo>
                  <a:cubicBezTo>
                    <a:pt x="202" y="39"/>
                    <a:pt x="200" y="36"/>
                    <a:pt x="201" y="35"/>
                  </a:cubicBezTo>
                  <a:cubicBezTo>
                    <a:pt x="202" y="33"/>
                    <a:pt x="204" y="29"/>
                    <a:pt x="204" y="27"/>
                  </a:cubicBezTo>
                  <a:cubicBezTo>
                    <a:pt x="205" y="25"/>
                    <a:pt x="204" y="22"/>
                    <a:pt x="204" y="22"/>
                  </a:cubicBezTo>
                  <a:cubicBezTo>
                    <a:pt x="204" y="22"/>
                    <a:pt x="201" y="20"/>
                    <a:pt x="202" y="17"/>
                  </a:cubicBezTo>
                  <a:cubicBezTo>
                    <a:pt x="204" y="15"/>
                    <a:pt x="209" y="9"/>
                    <a:pt x="217" y="8"/>
                  </a:cubicBezTo>
                  <a:cubicBezTo>
                    <a:pt x="224" y="6"/>
                    <a:pt x="230" y="0"/>
                    <a:pt x="238" y="3"/>
                  </a:cubicBezTo>
                  <a:cubicBezTo>
                    <a:pt x="246" y="6"/>
                    <a:pt x="258" y="13"/>
                    <a:pt x="260" y="21"/>
                  </a:cubicBezTo>
                  <a:cubicBezTo>
                    <a:pt x="261" y="29"/>
                    <a:pt x="262" y="38"/>
                    <a:pt x="260" y="43"/>
                  </a:cubicBezTo>
                  <a:cubicBezTo>
                    <a:pt x="258" y="49"/>
                    <a:pt x="253" y="57"/>
                    <a:pt x="252" y="58"/>
                  </a:cubicBezTo>
                  <a:cubicBezTo>
                    <a:pt x="252" y="58"/>
                    <a:pt x="251" y="61"/>
                    <a:pt x="251" y="61"/>
                  </a:cubicBezTo>
                  <a:cubicBezTo>
                    <a:pt x="251" y="62"/>
                    <a:pt x="252" y="67"/>
                    <a:pt x="252" y="67"/>
                  </a:cubicBezTo>
                  <a:cubicBezTo>
                    <a:pt x="252" y="67"/>
                    <a:pt x="255" y="67"/>
                    <a:pt x="256" y="69"/>
                  </a:cubicBezTo>
                  <a:cubicBezTo>
                    <a:pt x="256" y="69"/>
                    <a:pt x="258" y="69"/>
                    <a:pt x="258" y="69"/>
                  </a:cubicBezTo>
                  <a:cubicBezTo>
                    <a:pt x="258" y="70"/>
                    <a:pt x="259" y="77"/>
                    <a:pt x="262" y="80"/>
                  </a:cubicBezTo>
                  <a:cubicBezTo>
                    <a:pt x="265" y="82"/>
                    <a:pt x="276" y="87"/>
                    <a:pt x="280" y="93"/>
                  </a:cubicBezTo>
                  <a:cubicBezTo>
                    <a:pt x="283" y="100"/>
                    <a:pt x="292" y="111"/>
                    <a:pt x="292" y="124"/>
                  </a:cubicBezTo>
                  <a:cubicBezTo>
                    <a:pt x="292" y="138"/>
                    <a:pt x="287" y="154"/>
                    <a:pt x="287" y="163"/>
                  </a:cubicBezTo>
                  <a:cubicBezTo>
                    <a:pt x="287" y="171"/>
                    <a:pt x="286" y="215"/>
                    <a:pt x="286" y="225"/>
                  </a:cubicBezTo>
                  <a:cubicBezTo>
                    <a:pt x="286" y="236"/>
                    <a:pt x="285" y="284"/>
                    <a:pt x="285" y="287"/>
                  </a:cubicBezTo>
                  <a:cubicBezTo>
                    <a:pt x="285" y="291"/>
                    <a:pt x="281" y="291"/>
                    <a:pt x="281" y="291"/>
                  </a:cubicBezTo>
                  <a:cubicBezTo>
                    <a:pt x="281" y="291"/>
                    <a:pt x="280" y="301"/>
                    <a:pt x="279" y="305"/>
                  </a:cubicBezTo>
                  <a:cubicBezTo>
                    <a:pt x="279" y="309"/>
                    <a:pt x="277" y="320"/>
                    <a:pt x="277" y="326"/>
                  </a:cubicBezTo>
                  <a:cubicBezTo>
                    <a:pt x="277" y="332"/>
                    <a:pt x="276" y="352"/>
                    <a:pt x="275" y="354"/>
                  </a:cubicBezTo>
                  <a:cubicBezTo>
                    <a:pt x="274" y="356"/>
                    <a:pt x="274" y="365"/>
                    <a:pt x="275" y="368"/>
                  </a:cubicBezTo>
                  <a:cubicBezTo>
                    <a:pt x="276" y="372"/>
                    <a:pt x="277" y="381"/>
                    <a:pt x="276" y="384"/>
                  </a:cubicBezTo>
                  <a:cubicBezTo>
                    <a:pt x="275" y="387"/>
                    <a:pt x="279" y="402"/>
                    <a:pt x="279" y="410"/>
                  </a:cubicBezTo>
                  <a:cubicBezTo>
                    <a:pt x="279" y="418"/>
                    <a:pt x="280" y="434"/>
                    <a:pt x="277" y="438"/>
                  </a:cubicBezTo>
                  <a:cubicBezTo>
                    <a:pt x="274" y="442"/>
                    <a:pt x="274" y="450"/>
                    <a:pt x="275" y="453"/>
                  </a:cubicBezTo>
                  <a:cubicBezTo>
                    <a:pt x="276" y="455"/>
                    <a:pt x="277" y="464"/>
                    <a:pt x="276" y="469"/>
                  </a:cubicBezTo>
                  <a:cubicBezTo>
                    <a:pt x="275" y="473"/>
                    <a:pt x="271" y="486"/>
                    <a:pt x="272" y="489"/>
                  </a:cubicBezTo>
                  <a:cubicBezTo>
                    <a:pt x="273" y="492"/>
                    <a:pt x="275" y="506"/>
                    <a:pt x="275" y="507"/>
                  </a:cubicBezTo>
                  <a:cubicBezTo>
                    <a:pt x="275" y="507"/>
                    <a:pt x="277" y="508"/>
                    <a:pt x="277" y="511"/>
                  </a:cubicBezTo>
                  <a:cubicBezTo>
                    <a:pt x="277" y="513"/>
                    <a:pt x="278" y="521"/>
                    <a:pt x="273" y="521"/>
                  </a:cubicBezTo>
                  <a:cubicBezTo>
                    <a:pt x="268" y="521"/>
                    <a:pt x="255" y="521"/>
                    <a:pt x="254" y="521"/>
                  </a:cubicBezTo>
                  <a:cubicBezTo>
                    <a:pt x="253" y="521"/>
                    <a:pt x="247" y="520"/>
                    <a:pt x="245" y="521"/>
                  </a:cubicBezTo>
                  <a:cubicBezTo>
                    <a:pt x="244" y="522"/>
                    <a:pt x="219" y="523"/>
                    <a:pt x="208" y="523"/>
                  </a:cubicBezTo>
                  <a:cubicBezTo>
                    <a:pt x="197" y="523"/>
                    <a:pt x="192" y="519"/>
                    <a:pt x="191" y="517"/>
                  </a:cubicBezTo>
                  <a:cubicBezTo>
                    <a:pt x="191" y="516"/>
                    <a:pt x="192" y="513"/>
                    <a:pt x="193" y="512"/>
                  </a:cubicBezTo>
                  <a:cubicBezTo>
                    <a:pt x="195" y="512"/>
                    <a:pt x="203" y="511"/>
                    <a:pt x="205" y="511"/>
                  </a:cubicBezTo>
                  <a:cubicBezTo>
                    <a:pt x="206" y="511"/>
                    <a:pt x="213" y="509"/>
                    <a:pt x="216" y="508"/>
                  </a:cubicBezTo>
                  <a:cubicBezTo>
                    <a:pt x="219" y="506"/>
                    <a:pt x="227" y="502"/>
                    <a:pt x="227" y="502"/>
                  </a:cubicBezTo>
                  <a:cubicBezTo>
                    <a:pt x="227" y="499"/>
                    <a:pt x="227" y="499"/>
                    <a:pt x="227" y="499"/>
                  </a:cubicBezTo>
                  <a:cubicBezTo>
                    <a:pt x="227" y="499"/>
                    <a:pt x="215" y="499"/>
                    <a:pt x="209" y="499"/>
                  </a:cubicBezTo>
                  <a:cubicBezTo>
                    <a:pt x="203" y="498"/>
                    <a:pt x="193" y="496"/>
                    <a:pt x="191" y="495"/>
                  </a:cubicBezTo>
                  <a:cubicBezTo>
                    <a:pt x="190" y="494"/>
                    <a:pt x="189" y="491"/>
                    <a:pt x="190" y="491"/>
                  </a:cubicBezTo>
                  <a:cubicBezTo>
                    <a:pt x="191" y="490"/>
                    <a:pt x="193" y="487"/>
                    <a:pt x="195" y="487"/>
                  </a:cubicBezTo>
                  <a:cubicBezTo>
                    <a:pt x="197" y="487"/>
                    <a:pt x="212" y="488"/>
                    <a:pt x="214" y="487"/>
                  </a:cubicBezTo>
                  <a:cubicBezTo>
                    <a:pt x="216" y="486"/>
                    <a:pt x="228" y="479"/>
                    <a:pt x="228" y="478"/>
                  </a:cubicBezTo>
                  <a:cubicBezTo>
                    <a:pt x="228" y="478"/>
                    <a:pt x="230" y="475"/>
                    <a:pt x="228" y="474"/>
                  </a:cubicBezTo>
                  <a:cubicBezTo>
                    <a:pt x="227" y="472"/>
                    <a:pt x="221" y="458"/>
                    <a:pt x="221" y="450"/>
                  </a:cubicBezTo>
                  <a:cubicBezTo>
                    <a:pt x="221" y="441"/>
                    <a:pt x="218" y="404"/>
                    <a:pt x="217" y="401"/>
                  </a:cubicBezTo>
                  <a:cubicBezTo>
                    <a:pt x="217" y="398"/>
                    <a:pt x="211" y="358"/>
                    <a:pt x="211" y="346"/>
                  </a:cubicBezTo>
                  <a:cubicBezTo>
                    <a:pt x="211" y="334"/>
                    <a:pt x="210" y="293"/>
                    <a:pt x="210" y="293"/>
                  </a:cubicBezTo>
                  <a:cubicBezTo>
                    <a:pt x="210" y="293"/>
                    <a:pt x="204" y="293"/>
                    <a:pt x="202" y="291"/>
                  </a:cubicBezTo>
                  <a:cubicBezTo>
                    <a:pt x="201" y="290"/>
                    <a:pt x="194" y="282"/>
                    <a:pt x="194" y="273"/>
                  </a:cubicBezTo>
                  <a:cubicBezTo>
                    <a:pt x="193" y="264"/>
                    <a:pt x="190" y="251"/>
                    <a:pt x="191" y="243"/>
                  </a:cubicBezTo>
                  <a:cubicBezTo>
                    <a:pt x="191" y="236"/>
                    <a:pt x="193" y="231"/>
                    <a:pt x="193" y="231"/>
                  </a:cubicBezTo>
                  <a:cubicBezTo>
                    <a:pt x="191" y="228"/>
                    <a:pt x="191" y="228"/>
                    <a:pt x="191" y="228"/>
                  </a:cubicBezTo>
                  <a:cubicBezTo>
                    <a:pt x="191" y="220"/>
                    <a:pt x="191" y="220"/>
                    <a:pt x="191" y="220"/>
                  </a:cubicBezTo>
                  <a:cubicBezTo>
                    <a:pt x="191" y="220"/>
                    <a:pt x="188" y="219"/>
                    <a:pt x="181" y="221"/>
                  </a:cubicBezTo>
                  <a:cubicBezTo>
                    <a:pt x="173" y="224"/>
                    <a:pt x="165" y="227"/>
                    <a:pt x="163" y="227"/>
                  </a:cubicBezTo>
                  <a:cubicBezTo>
                    <a:pt x="160" y="227"/>
                    <a:pt x="158" y="227"/>
                    <a:pt x="157" y="224"/>
                  </a:cubicBezTo>
                  <a:cubicBezTo>
                    <a:pt x="156" y="222"/>
                    <a:pt x="154" y="211"/>
                    <a:pt x="154" y="211"/>
                  </a:cubicBezTo>
                  <a:cubicBezTo>
                    <a:pt x="154" y="211"/>
                    <a:pt x="152" y="210"/>
                    <a:pt x="151" y="210"/>
                  </a:cubicBezTo>
                  <a:cubicBezTo>
                    <a:pt x="151" y="210"/>
                    <a:pt x="151" y="212"/>
                    <a:pt x="150" y="213"/>
                  </a:cubicBezTo>
                  <a:cubicBezTo>
                    <a:pt x="150" y="214"/>
                    <a:pt x="148" y="215"/>
                    <a:pt x="147" y="215"/>
                  </a:cubicBezTo>
                  <a:cubicBezTo>
                    <a:pt x="146" y="215"/>
                    <a:pt x="146" y="214"/>
                    <a:pt x="146" y="215"/>
                  </a:cubicBezTo>
                  <a:cubicBezTo>
                    <a:pt x="146" y="215"/>
                    <a:pt x="145" y="216"/>
                    <a:pt x="144" y="216"/>
                  </a:cubicBezTo>
                  <a:cubicBezTo>
                    <a:pt x="143" y="217"/>
                    <a:pt x="142" y="217"/>
                    <a:pt x="142" y="217"/>
                  </a:cubicBezTo>
                  <a:cubicBezTo>
                    <a:pt x="142" y="217"/>
                    <a:pt x="142" y="218"/>
                    <a:pt x="141" y="218"/>
                  </a:cubicBezTo>
                  <a:cubicBezTo>
                    <a:pt x="140" y="218"/>
                    <a:pt x="139" y="219"/>
                    <a:pt x="138" y="218"/>
                  </a:cubicBezTo>
                  <a:cubicBezTo>
                    <a:pt x="138" y="218"/>
                    <a:pt x="137" y="217"/>
                    <a:pt x="137" y="217"/>
                  </a:cubicBezTo>
                  <a:cubicBezTo>
                    <a:pt x="137" y="217"/>
                    <a:pt x="137" y="218"/>
                    <a:pt x="135" y="218"/>
                  </a:cubicBezTo>
                  <a:cubicBezTo>
                    <a:pt x="134" y="218"/>
                    <a:pt x="133" y="218"/>
                    <a:pt x="132" y="218"/>
                  </a:cubicBezTo>
                  <a:cubicBezTo>
                    <a:pt x="131" y="218"/>
                    <a:pt x="130" y="217"/>
                    <a:pt x="130" y="216"/>
                  </a:cubicBezTo>
                  <a:cubicBezTo>
                    <a:pt x="130" y="215"/>
                    <a:pt x="130" y="215"/>
                    <a:pt x="128" y="216"/>
                  </a:cubicBezTo>
                  <a:cubicBezTo>
                    <a:pt x="126" y="216"/>
                    <a:pt x="125" y="215"/>
                    <a:pt x="125" y="215"/>
                  </a:cubicBezTo>
                  <a:cubicBezTo>
                    <a:pt x="124" y="214"/>
                    <a:pt x="124" y="213"/>
                    <a:pt x="124" y="213"/>
                  </a:cubicBezTo>
                  <a:cubicBezTo>
                    <a:pt x="124" y="213"/>
                    <a:pt x="122" y="213"/>
                    <a:pt x="121" y="212"/>
                  </a:cubicBezTo>
                  <a:cubicBezTo>
                    <a:pt x="120" y="211"/>
                    <a:pt x="120" y="209"/>
                    <a:pt x="120" y="208"/>
                  </a:cubicBezTo>
                  <a:cubicBezTo>
                    <a:pt x="120" y="208"/>
                    <a:pt x="117" y="208"/>
                    <a:pt x="117" y="208"/>
                  </a:cubicBezTo>
                  <a:cubicBezTo>
                    <a:pt x="117" y="208"/>
                    <a:pt x="115" y="213"/>
                    <a:pt x="113" y="213"/>
                  </a:cubicBezTo>
                  <a:cubicBezTo>
                    <a:pt x="111" y="214"/>
                    <a:pt x="110" y="214"/>
                    <a:pt x="110" y="214"/>
                  </a:cubicBezTo>
                  <a:cubicBezTo>
                    <a:pt x="110" y="214"/>
                    <a:pt x="109" y="215"/>
                    <a:pt x="107" y="215"/>
                  </a:cubicBezTo>
                  <a:cubicBezTo>
                    <a:pt x="106" y="215"/>
                    <a:pt x="85" y="215"/>
                    <a:pt x="85" y="215"/>
                  </a:cubicBezTo>
                  <a:cubicBezTo>
                    <a:pt x="85" y="215"/>
                    <a:pt x="86" y="238"/>
                    <a:pt x="86" y="240"/>
                  </a:cubicBezTo>
                  <a:cubicBezTo>
                    <a:pt x="87" y="242"/>
                    <a:pt x="83" y="244"/>
                    <a:pt x="84" y="249"/>
                  </a:cubicBezTo>
                  <a:cubicBezTo>
                    <a:pt x="85" y="254"/>
                    <a:pt x="84" y="266"/>
                    <a:pt x="86" y="268"/>
                  </a:cubicBezTo>
                  <a:cubicBezTo>
                    <a:pt x="87" y="270"/>
                    <a:pt x="97" y="304"/>
                    <a:pt x="99" y="314"/>
                  </a:cubicBezTo>
                  <a:cubicBezTo>
                    <a:pt x="100" y="325"/>
                    <a:pt x="101" y="341"/>
                    <a:pt x="102" y="345"/>
                  </a:cubicBezTo>
                  <a:cubicBezTo>
                    <a:pt x="102" y="348"/>
                    <a:pt x="103" y="360"/>
                    <a:pt x="102" y="364"/>
                  </a:cubicBezTo>
                  <a:cubicBezTo>
                    <a:pt x="101" y="368"/>
                    <a:pt x="101" y="375"/>
                    <a:pt x="101" y="382"/>
                  </a:cubicBezTo>
                  <a:cubicBezTo>
                    <a:pt x="101" y="389"/>
                    <a:pt x="103" y="423"/>
                    <a:pt x="103" y="440"/>
                  </a:cubicBezTo>
                  <a:cubicBezTo>
                    <a:pt x="102" y="457"/>
                    <a:pt x="102" y="482"/>
                    <a:pt x="102" y="483"/>
                  </a:cubicBezTo>
                  <a:cubicBezTo>
                    <a:pt x="102" y="484"/>
                    <a:pt x="99" y="485"/>
                    <a:pt x="99" y="485"/>
                  </a:cubicBezTo>
                  <a:cubicBezTo>
                    <a:pt x="98" y="485"/>
                    <a:pt x="100" y="486"/>
                    <a:pt x="101" y="486"/>
                  </a:cubicBezTo>
                  <a:cubicBezTo>
                    <a:pt x="102" y="486"/>
                    <a:pt x="107" y="488"/>
                    <a:pt x="108" y="489"/>
                  </a:cubicBezTo>
                  <a:cubicBezTo>
                    <a:pt x="110" y="490"/>
                    <a:pt x="110" y="495"/>
                    <a:pt x="107" y="496"/>
                  </a:cubicBezTo>
                  <a:cubicBezTo>
                    <a:pt x="103" y="497"/>
                    <a:pt x="99" y="498"/>
                    <a:pt x="93" y="498"/>
                  </a:cubicBezTo>
                  <a:cubicBezTo>
                    <a:pt x="87" y="498"/>
                    <a:pt x="84" y="497"/>
                    <a:pt x="83" y="496"/>
                  </a:cubicBezTo>
                  <a:cubicBezTo>
                    <a:pt x="81" y="494"/>
                    <a:pt x="80" y="489"/>
                    <a:pt x="78" y="488"/>
                  </a:cubicBezTo>
                  <a:cubicBezTo>
                    <a:pt x="76" y="487"/>
                    <a:pt x="64" y="483"/>
                    <a:pt x="64" y="483"/>
                  </a:cubicBezTo>
                  <a:cubicBezTo>
                    <a:pt x="63" y="483"/>
                    <a:pt x="63" y="494"/>
                    <a:pt x="63" y="494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0" y="482"/>
                    <a:pt x="60" y="482"/>
                    <a:pt x="60" y="482"/>
                  </a:cubicBezTo>
                  <a:cubicBezTo>
                    <a:pt x="60" y="482"/>
                    <a:pt x="56" y="480"/>
                    <a:pt x="56" y="479"/>
                  </a:cubicBezTo>
                  <a:cubicBezTo>
                    <a:pt x="56" y="478"/>
                    <a:pt x="58" y="471"/>
                    <a:pt x="58" y="467"/>
                  </a:cubicBezTo>
                  <a:cubicBezTo>
                    <a:pt x="58" y="463"/>
                    <a:pt x="60" y="433"/>
                    <a:pt x="60" y="426"/>
                  </a:cubicBezTo>
                  <a:cubicBezTo>
                    <a:pt x="61" y="419"/>
                    <a:pt x="67" y="394"/>
                    <a:pt x="66" y="385"/>
                  </a:cubicBezTo>
                  <a:cubicBezTo>
                    <a:pt x="65" y="376"/>
                    <a:pt x="68" y="365"/>
                    <a:pt x="68" y="363"/>
                  </a:cubicBezTo>
                  <a:cubicBezTo>
                    <a:pt x="67" y="362"/>
                    <a:pt x="62" y="355"/>
                    <a:pt x="61" y="352"/>
                  </a:cubicBezTo>
                  <a:cubicBezTo>
                    <a:pt x="61" y="349"/>
                    <a:pt x="57" y="334"/>
                    <a:pt x="56" y="332"/>
                  </a:cubicBezTo>
                  <a:cubicBezTo>
                    <a:pt x="56" y="331"/>
                    <a:pt x="55" y="334"/>
                    <a:pt x="55" y="335"/>
                  </a:cubicBezTo>
                  <a:cubicBezTo>
                    <a:pt x="54" y="337"/>
                    <a:pt x="55" y="358"/>
                    <a:pt x="54" y="364"/>
                  </a:cubicBezTo>
                  <a:cubicBezTo>
                    <a:pt x="53" y="370"/>
                    <a:pt x="52" y="386"/>
                    <a:pt x="51" y="396"/>
                  </a:cubicBezTo>
                  <a:cubicBezTo>
                    <a:pt x="51" y="405"/>
                    <a:pt x="49" y="418"/>
                    <a:pt x="50" y="434"/>
                  </a:cubicBezTo>
                  <a:cubicBezTo>
                    <a:pt x="50" y="450"/>
                    <a:pt x="52" y="470"/>
                    <a:pt x="52" y="475"/>
                  </a:cubicBezTo>
                  <a:cubicBezTo>
                    <a:pt x="52" y="479"/>
                    <a:pt x="54" y="489"/>
                    <a:pt x="54" y="489"/>
                  </a:cubicBezTo>
                  <a:cubicBezTo>
                    <a:pt x="53" y="489"/>
                    <a:pt x="54" y="491"/>
                    <a:pt x="55" y="491"/>
                  </a:cubicBezTo>
                  <a:cubicBezTo>
                    <a:pt x="55" y="492"/>
                    <a:pt x="64" y="494"/>
                    <a:pt x="66" y="495"/>
                  </a:cubicBezTo>
                  <a:cubicBezTo>
                    <a:pt x="69" y="497"/>
                    <a:pt x="68" y="502"/>
                    <a:pt x="64" y="503"/>
                  </a:cubicBezTo>
                  <a:cubicBezTo>
                    <a:pt x="60" y="504"/>
                    <a:pt x="55" y="505"/>
                    <a:pt x="48" y="505"/>
                  </a:cubicBezTo>
                  <a:cubicBezTo>
                    <a:pt x="41" y="505"/>
                    <a:pt x="36" y="505"/>
                    <a:pt x="35" y="504"/>
                  </a:cubicBezTo>
                  <a:cubicBezTo>
                    <a:pt x="34" y="503"/>
                    <a:pt x="32" y="498"/>
                    <a:pt x="31" y="497"/>
                  </a:cubicBezTo>
                  <a:cubicBezTo>
                    <a:pt x="30" y="496"/>
                    <a:pt x="29" y="497"/>
                    <a:pt x="25" y="496"/>
                  </a:cubicBezTo>
                  <a:cubicBezTo>
                    <a:pt x="21" y="496"/>
                    <a:pt x="16" y="496"/>
                    <a:pt x="16" y="496"/>
                  </a:cubicBezTo>
                  <a:cubicBezTo>
                    <a:pt x="16" y="496"/>
                    <a:pt x="15" y="500"/>
                    <a:pt x="15" y="501"/>
                  </a:cubicBezTo>
                  <a:cubicBezTo>
                    <a:pt x="15" y="502"/>
                    <a:pt x="11" y="502"/>
                    <a:pt x="11" y="501"/>
                  </a:cubicBezTo>
                  <a:cubicBezTo>
                    <a:pt x="11" y="500"/>
                    <a:pt x="12" y="495"/>
                    <a:pt x="11" y="494"/>
                  </a:cubicBezTo>
                  <a:cubicBezTo>
                    <a:pt x="10" y="494"/>
                    <a:pt x="6" y="492"/>
                    <a:pt x="6" y="488"/>
                  </a:cubicBezTo>
                  <a:cubicBezTo>
                    <a:pt x="6" y="484"/>
                    <a:pt x="7" y="451"/>
                    <a:pt x="7" y="428"/>
                  </a:cubicBezTo>
                  <a:cubicBezTo>
                    <a:pt x="7" y="404"/>
                    <a:pt x="10" y="375"/>
                    <a:pt x="12" y="366"/>
                  </a:cubicBezTo>
                  <a:cubicBezTo>
                    <a:pt x="14" y="357"/>
                    <a:pt x="17" y="350"/>
                    <a:pt x="16" y="344"/>
                  </a:cubicBezTo>
                  <a:cubicBezTo>
                    <a:pt x="15" y="337"/>
                    <a:pt x="15" y="324"/>
                    <a:pt x="15" y="319"/>
                  </a:cubicBezTo>
                  <a:cubicBezTo>
                    <a:pt x="15" y="314"/>
                    <a:pt x="11" y="298"/>
                    <a:pt x="10" y="293"/>
                  </a:cubicBezTo>
                  <a:cubicBezTo>
                    <a:pt x="10" y="289"/>
                    <a:pt x="0" y="260"/>
                    <a:pt x="8" y="245"/>
                  </a:cubicBezTo>
                  <a:cubicBezTo>
                    <a:pt x="16" y="231"/>
                    <a:pt x="13" y="233"/>
                    <a:pt x="13" y="233"/>
                  </a:cubicBezTo>
                  <a:cubicBezTo>
                    <a:pt x="13" y="233"/>
                    <a:pt x="14" y="219"/>
                    <a:pt x="17" y="217"/>
                  </a:cubicBezTo>
                  <a:cubicBezTo>
                    <a:pt x="19" y="216"/>
                    <a:pt x="26" y="206"/>
                    <a:pt x="26" y="200"/>
                  </a:cubicBezTo>
                  <a:cubicBezTo>
                    <a:pt x="25" y="193"/>
                    <a:pt x="26" y="191"/>
                    <a:pt x="24" y="1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gray">
            <a:xfrm>
              <a:off x="16002001" y="7292976"/>
              <a:ext cx="225425" cy="153988"/>
            </a:xfrm>
            <a:custGeom>
              <a:avLst/>
              <a:gdLst>
                <a:gd name="T0" fmla="*/ 17 w 60"/>
                <a:gd name="T1" fmla="*/ 39 h 41"/>
                <a:gd name="T2" fmla="*/ 20 w 60"/>
                <a:gd name="T3" fmla="*/ 41 h 41"/>
                <a:gd name="T4" fmla="*/ 38 w 60"/>
                <a:gd name="T5" fmla="*/ 40 h 41"/>
                <a:gd name="T6" fmla="*/ 48 w 60"/>
                <a:gd name="T7" fmla="*/ 36 h 41"/>
                <a:gd name="T8" fmla="*/ 60 w 60"/>
                <a:gd name="T9" fmla="*/ 36 h 41"/>
                <a:gd name="T10" fmla="*/ 58 w 60"/>
                <a:gd name="T11" fmla="*/ 0 h 41"/>
                <a:gd name="T12" fmla="*/ 1 w 60"/>
                <a:gd name="T13" fmla="*/ 3 h 41"/>
                <a:gd name="T14" fmla="*/ 1 w 60"/>
                <a:gd name="T15" fmla="*/ 6 h 41"/>
                <a:gd name="T16" fmla="*/ 0 w 60"/>
                <a:gd name="T17" fmla="*/ 6 h 41"/>
                <a:gd name="T18" fmla="*/ 1 w 60"/>
                <a:gd name="T19" fmla="*/ 30 h 41"/>
                <a:gd name="T20" fmla="*/ 17 w 60"/>
                <a:gd name="T21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17" y="39"/>
                  </a:moveTo>
                  <a:cubicBezTo>
                    <a:pt x="17" y="39"/>
                    <a:pt x="18" y="40"/>
                    <a:pt x="20" y="41"/>
                  </a:cubicBezTo>
                  <a:cubicBezTo>
                    <a:pt x="22" y="41"/>
                    <a:pt x="36" y="41"/>
                    <a:pt x="38" y="40"/>
                  </a:cubicBezTo>
                  <a:cubicBezTo>
                    <a:pt x="41" y="39"/>
                    <a:pt x="45" y="37"/>
                    <a:pt x="48" y="36"/>
                  </a:cubicBezTo>
                  <a:cubicBezTo>
                    <a:pt x="51" y="35"/>
                    <a:pt x="60" y="36"/>
                    <a:pt x="60" y="36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0" y="31"/>
                    <a:pt x="17" y="39"/>
                    <a:pt x="17" y="3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gray">
            <a:xfrm>
              <a:off x="16028988" y="7521576"/>
              <a:ext cx="228600" cy="107950"/>
            </a:xfrm>
            <a:custGeom>
              <a:avLst/>
              <a:gdLst>
                <a:gd name="T0" fmla="*/ 59 w 61"/>
                <a:gd name="T1" fmla="*/ 11 h 29"/>
                <a:gd name="T2" fmla="*/ 36 w 61"/>
                <a:gd name="T3" fmla="*/ 13 h 29"/>
                <a:gd name="T4" fmla="*/ 18 w 61"/>
                <a:gd name="T5" fmla="*/ 14 h 29"/>
                <a:gd name="T6" fmla="*/ 16 w 61"/>
                <a:gd name="T7" fmla="*/ 8 h 29"/>
                <a:gd name="T8" fmla="*/ 14 w 61"/>
                <a:gd name="T9" fmla="*/ 1 h 29"/>
                <a:gd name="T10" fmla="*/ 13 w 61"/>
                <a:gd name="T11" fmla="*/ 1 h 29"/>
                <a:gd name="T12" fmla="*/ 7 w 61"/>
                <a:gd name="T13" fmla="*/ 2 h 29"/>
                <a:gd name="T14" fmla="*/ 5 w 61"/>
                <a:gd name="T15" fmla="*/ 1 h 29"/>
                <a:gd name="T16" fmla="*/ 0 w 61"/>
                <a:gd name="T17" fmla="*/ 2 h 29"/>
                <a:gd name="T18" fmla="*/ 0 w 61"/>
                <a:gd name="T19" fmla="*/ 26 h 29"/>
                <a:gd name="T20" fmla="*/ 2 w 61"/>
                <a:gd name="T21" fmla="*/ 29 h 29"/>
                <a:gd name="T22" fmla="*/ 61 w 61"/>
                <a:gd name="T23" fmla="*/ 26 h 29"/>
                <a:gd name="T24" fmla="*/ 59 w 61"/>
                <a:gd name="T25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29">
                  <a:moveTo>
                    <a:pt x="59" y="11"/>
                  </a:moveTo>
                  <a:cubicBezTo>
                    <a:pt x="59" y="11"/>
                    <a:pt x="43" y="13"/>
                    <a:pt x="36" y="13"/>
                  </a:cubicBezTo>
                  <a:cubicBezTo>
                    <a:pt x="29" y="13"/>
                    <a:pt x="19" y="15"/>
                    <a:pt x="18" y="14"/>
                  </a:cubicBezTo>
                  <a:cubicBezTo>
                    <a:pt x="18" y="14"/>
                    <a:pt x="16" y="10"/>
                    <a:pt x="16" y="8"/>
                  </a:cubicBezTo>
                  <a:cubicBezTo>
                    <a:pt x="16" y="6"/>
                    <a:pt x="14" y="1"/>
                    <a:pt x="14" y="1"/>
                  </a:cubicBezTo>
                  <a:cubicBezTo>
                    <a:pt x="14" y="1"/>
                    <a:pt x="13" y="0"/>
                    <a:pt x="13" y="1"/>
                  </a:cubicBezTo>
                  <a:cubicBezTo>
                    <a:pt x="13" y="2"/>
                    <a:pt x="7" y="2"/>
                    <a:pt x="7" y="2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4" y="1"/>
                    <a:pt x="0" y="2"/>
                    <a:pt x="0" y="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61" y="26"/>
                    <a:pt x="61" y="26"/>
                    <a:pt x="61" y="26"/>
                  </a:cubicBezTo>
                  <a:lnTo>
                    <a:pt x="59" y="1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gray">
            <a:xfrm>
              <a:off x="16076613" y="7105651"/>
              <a:ext cx="76200" cy="195263"/>
            </a:xfrm>
            <a:custGeom>
              <a:avLst/>
              <a:gdLst>
                <a:gd name="T0" fmla="*/ 13 w 20"/>
                <a:gd name="T1" fmla="*/ 4 h 52"/>
                <a:gd name="T2" fmla="*/ 19 w 20"/>
                <a:gd name="T3" fmla="*/ 1 h 52"/>
                <a:gd name="T4" fmla="*/ 19 w 20"/>
                <a:gd name="T5" fmla="*/ 9 h 52"/>
                <a:gd name="T6" fmla="*/ 17 w 20"/>
                <a:gd name="T7" fmla="*/ 16 h 52"/>
                <a:gd name="T8" fmla="*/ 11 w 20"/>
                <a:gd name="T9" fmla="*/ 25 h 52"/>
                <a:gd name="T10" fmla="*/ 2 w 20"/>
                <a:gd name="T11" fmla="*/ 50 h 52"/>
                <a:gd name="T12" fmla="*/ 1 w 20"/>
                <a:gd name="T13" fmla="*/ 47 h 52"/>
                <a:gd name="T14" fmla="*/ 7 w 20"/>
                <a:gd name="T15" fmla="*/ 26 h 52"/>
                <a:gd name="T16" fmla="*/ 10 w 20"/>
                <a:gd name="T17" fmla="*/ 15 h 52"/>
                <a:gd name="T18" fmla="*/ 13 w 20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52">
                  <a:moveTo>
                    <a:pt x="13" y="4"/>
                  </a:moveTo>
                  <a:cubicBezTo>
                    <a:pt x="16" y="2"/>
                    <a:pt x="18" y="0"/>
                    <a:pt x="19" y="1"/>
                  </a:cubicBezTo>
                  <a:cubicBezTo>
                    <a:pt x="20" y="2"/>
                    <a:pt x="19" y="7"/>
                    <a:pt x="19" y="9"/>
                  </a:cubicBezTo>
                  <a:cubicBezTo>
                    <a:pt x="19" y="11"/>
                    <a:pt x="19" y="14"/>
                    <a:pt x="17" y="16"/>
                  </a:cubicBezTo>
                  <a:cubicBezTo>
                    <a:pt x="15" y="19"/>
                    <a:pt x="13" y="23"/>
                    <a:pt x="11" y="25"/>
                  </a:cubicBezTo>
                  <a:cubicBezTo>
                    <a:pt x="10" y="26"/>
                    <a:pt x="2" y="49"/>
                    <a:pt x="2" y="50"/>
                  </a:cubicBezTo>
                  <a:cubicBezTo>
                    <a:pt x="1" y="52"/>
                    <a:pt x="0" y="50"/>
                    <a:pt x="1" y="47"/>
                  </a:cubicBezTo>
                  <a:cubicBezTo>
                    <a:pt x="1" y="43"/>
                    <a:pt x="4" y="30"/>
                    <a:pt x="7" y="26"/>
                  </a:cubicBezTo>
                  <a:cubicBezTo>
                    <a:pt x="9" y="21"/>
                    <a:pt x="10" y="19"/>
                    <a:pt x="10" y="15"/>
                  </a:cubicBezTo>
                  <a:cubicBezTo>
                    <a:pt x="11" y="11"/>
                    <a:pt x="11" y="7"/>
                    <a:pt x="13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gray">
            <a:xfrm>
              <a:off x="16144876" y="7015163"/>
              <a:ext cx="123825" cy="138113"/>
            </a:xfrm>
            <a:custGeom>
              <a:avLst/>
              <a:gdLst>
                <a:gd name="T0" fmla="*/ 30 w 33"/>
                <a:gd name="T1" fmla="*/ 0 h 37"/>
                <a:gd name="T2" fmla="*/ 28 w 33"/>
                <a:gd name="T3" fmla="*/ 1 h 37"/>
                <a:gd name="T4" fmla="*/ 1 w 33"/>
                <a:gd name="T5" fmla="*/ 24 h 37"/>
                <a:gd name="T6" fmla="*/ 1 w 33"/>
                <a:gd name="T7" fmla="*/ 32 h 37"/>
                <a:gd name="T8" fmla="*/ 3 w 33"/>
                <a:gd name="T9" fmla="*/ 35 h 37"/>
                <a:gd name="T10" fmla="*/ 33 w 33"/>
                <a:gd name="T11" fmla="*/ 2 h 37"/>
                <a:gd name="T12" fmla="*/ 30 w 33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7">
                  <a:moveTo>
                    <a:pt x="30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18" y="5"/>
                    <a:pt x="2" y="22"/>
                    <a:pt x="1" y="24"/>
                  </a:cubicBezTo>
                  <a:cubicBezTo>
                    <a:pt x="0" y="25"/>
                    <a:pt x="1" y="30"/>
                    <a:pt x="1" y="32"/>
                  </a:cubicBezTo>
                  <a:cubicBezTo>
                    <a:pt x="1" y="34"/>
                    <a:pt x="2" y="37"/>
                    <a:pt x="3" y="35"/>
                  </a:cubicBezTo>
                  <a:cubicBezTo>
                    <a:pt x="9" y="20"/>
                    <a:pt x="33" y="2"/>
                    <a:pt x="33" y="2"/>
                  </a:cubicBezTo>
                  <a:cubicBezTo>
                    <a:pt x="33" y="2"/>
                    <a:pt x="31" y="0"/>
                    <a:pt x="3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gray">
            <a:xfrm>
              <a:off x="15443201" y="7158038"/>
              <a:ext cx="203200" cy="265113"/>
            </a:xfrm>
            <a:custGeom>
              <a:avLst/>
              <a:gdLst>
                <a:gd name="T0" fmla="*/ 47 w 54"/>
                <a:gd name="T1" fmla="*/ 40 h 71"/>
                <a:gd name="T2" fmla="*/ 39 w 54"/>
                <a:gd name="T3" fmla="*/ 30 h 71"/>
                <a:gd name="T4" fmla="*/ 39 w 54"/>
                <a:gd name="T5" fmla="*/ 26 h 71"/>
                <a:gd name="T6" fmla="*/ 42 w 54"/>
                <a:gd name="T7" fmla="*/ 19 h 71"/>
                <a:gd name="T8" fmla="*/ 40 w 54"/>
                <a:gd name="T9" fmla="*/ 15 h 71"/>
                <a:gd name="T10" fmla="*/ 31 w 54"/>
                <a:gd name="T11" fmla="*/ 6 h 71"/>
                <a:gd name="T12" fmla="*/ 30 w 54"/>
                <a:gd name="T13" fmla="*/ 9 h 71"/>
                <a:gd name="T14" fmla="*/ 30 w 54"/>
                <a:gd name="T15" fmla="*/ 16 h 71"/>
                <a:gd name="T16" fmla="*/ 33 w 54"/>
                <a:gd name="T17" fmla="*/ 22 h 71"/>
                <a:gd name="T18" fmla="*/ 32 w 54"/>
                <a:gd name="T19" fmla="*/ 23 h 71"/>
                <a:gd name="T20" fmla="*/ 20 w 54"/>
                <a:gd name="T21" fmla="*/ 11 h 71"/>
                <a:gd name="T22" fmla="*/ 11 w 54"/>
                <a:gd name="T23" fmla="*/ 0 h 71"/>
                <a:gd name="T24" fmla="*/ 0 w 54"/>
                <a:gd name="T25" fmla="*/ 5 h 71"/>
                <a:gd name="T26" fmla="*/ 7 w 54"/>
                <a:gd name="T27" fmla="*/ 18 h 71"/>
                <a:gd name="T28" fmla="*/ 15 w 54"/>
                <a:gd name="T29" fmla="*/ 17 h 71"/>
                <a:gd name="T30" fmla="*/ 20 w 54"/>
                <a:gd name="T31" fmla="*/ 16 h 71"/>
                <a:gd name="T32" fmla="*/ 21 w 54"/>
                <a:gd name="T33" fmla="*/ 20 h 71"/>
                <a:gd name="T34" fmla="*/ 28 w 54"/>
                <a:gd name="T35" fmla="*/ 23 h 71"/>
                <a:gd name="T36" fmla="*/ 44 w 54"/>
                <a:gd name="T37" fmla="*/ 50 h 71"/>
                <a:gd name="T38" fmla="*/ 49 w 54"/>
                <a:gd name="T39" fmla="*/ 68 h 71"/>
                <a:gd name="T40" fmla="*/ 53 w 54"/>
                <a:gd name="T41" fmla="*/ 65 h 71"/>
                <a:gd name="T42" fmla="*/ 53 w 54"/>
                <a:gd name="T43" fmla="*/ 53 h 71"/>
                <a:gd name="T44" fmla="*/ 47 w 54"/>
                <a:gd name="T45" fmla="*/ 4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71">
                  <a:moveTo>
                    <a:pt x="47" y="40"/>
                  </a:moveTo>
                  <a:cubicBezTo>
                    <a:pt x="44" y="35"/>
                    <a:pt x="39" y="30"/>
                    <a:pt x="39" y="30"/>
                  </a:cubicBezTo>
                  <a:cubicBezTo>
                    <a:pt x="39" y="30"/>
                    <a:pt x="39" y="27"/>
                    <a:pt x="39" y="26"/>
                  </a:cubicBezTo>
                  <a:cubicBezTo>
                    <a:pt x="40" y="24"/>
                    <a:pt x="42" y="19"/>
                    <a:pt x="42" y="19"/>
                  </a:cubicBezTo>
                  <a:cubicBezTo>
                    <a:pt x="42" y="18"/>
                    <a:pt x="41" y="16"/>
                    <a:pt x="40" y="15"/>
                  </a:cubicBezTo>
                  <a:cubicBezTo>
                    <a:pt x="40" y="14"/>
                    <a:pt x="31" y="6"/>
                    <a:pt x="31" y="6"/>
                  </a:cubicBezTo>
                  <a:cubicBezTo>
                    <a:pt x="31" y="6"/>
                    <a:pt x="30" y="8"/>
                    <a:pt x="30" y="9"/>
                  </a:cubicBezTo>
                  <a:cubicBezTo>
                    <a:pt x="30" y="10"/>
                    <a:pt x="29" y="14"/>
                    <a:pt x="30" y="16"/>
                  </a:cubicBezTo>
                  <a:cubicBezTo>
                    <a:pt x="31" y="18"/>
                    <a:pt x="34" y="21"/>
                    <a:pt x="33" y="22"/>
                  </a:cubicBezTo>
                  <a:cubicBezTo>
                    <a:pt x="33" y="24"/>
                    <a:pt x="32" y="23"/>
                    <a:pt x="32" y="23"/>
                  </a:cubicBezTo>
                  <a:cubicBezTo>
                    <a:pt x="31" y="22"/>
                    <a:pt x="22" y="14"/>
                    <a:pt x="20" y="11"/>
                  </a:cubicBezTo>
                  <a:cubicBezTo>
                    <a:pt x="17" y="8"/>
                    <a:pt x="12" y="0"/>
                    <a:pt x="1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6" y="17"/>
                    <a:pt x="7" y="18"/>
                  </a:cubicBezTo>
                  <a:cubicBezTo>
                    <a:pt x="8" y="18"/>
                    <a:pt x="14" y="18"/>
                    <a:pt x="15" y="17"/>
                  </a:cubicBezTo>
                  <a:cubicBezTo>
                    <a:pt x="17" y="17"/>
                    <a:pt x="20" y="16"/>
                    <a:pt x="20" y="16"/>
                  </a:cubicBezTo>
                  <a:cubicBezTo>
                    <a:pt x="20" y="16"/>
                    <a:pt x="21" y="20"/>
                    <a:pt x="21" y="20"/>
                  </a:cubicBezTo>
                  <a:cubicBezTo>
                    <a:pt x="22" y="20"/>
                    <a:pt x="27" y="22"/>
                    <a:pt x="28" y="23"/>
                  </a:cubicBezTo>
                  <a:cubicBezTo>
                    <a:pt x="28" y="25"/>
                    <a:pt x="44" y="47"/>
                    <a:pt x="44" y="50"/>
                  </a:cubicBezTo>
                  <a:cubicBezTo>
                    <a:pt x="45" y="52"/>
                    <a:pt x="49" y="66"/>
                    <a:pt x="49" y="68"/>
                  </a:cubicBezTo>
                  <a:cubicBezTo>
                    <a:pt x="49" y="71"/>
                    <a:pt x="53" y="66"/>
                    <a:pt x="53" y="65"/>
                  </a:cubicBezTo>
                  <a:cubicBezTo>
                    <a:pt x="53" y="64"/>
                    <a:pt x="54" y="55"/>
                    <a:pt x="53" y="53"/>
                  </a:cubicBezTo>
                  <a:cubicBezTo>
                    <a:pt x="53" y="51"/>
                    <a:pt x="49" y="44"/>
                    <a:pt x="47" y="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20" name="Group 2119"/>
          <p:cNvGrpSpPr/>
          <p:nvPr/>
        </p:nvGrpSpPr>
        <p:grpSpPr bwMode="gray">
          <a:xfrm>
            <a:off x="6624655" y="3677378"/>
            <a:ext cx="936889" cy="2208642"/>
            <a:chOff x="18492788" y="8920163"/>
            <a:chExt cx="812801" cy="1916113"/>
          </a:xfrm>
        </p:grpSpPr>
        <p:sp>
          <p:nvSpPr>
            <p:cNvPr id="47" name="Freeform 47"/>
            <p:cNvSpPr>
              <a:spLocks/>
            </p:cNvSpPr>
            <p:nvPr/>
          </p:nvSpPr>
          <p:spPr bwMode="gray">
            <a:xfrm>
              <a:off x="18799176" y="8920163"/>
              <a:ext cx="506413" cy="1916113"/>
            </a:xfrm>
            <a:custGeom>
              <a:avLst/>
              <a:gdLst>
                <a:gd name="T0" fmla="*/ 29 w 135"/>
                <a:gd name="T1" fmla="*/ 392 h 511"/>
                <a:gd name="T2" fmla="*/ 29 w 135"/>
                <a:gd name="T3" fmla="*/ 442 h 511"/>
                <a:gd name="T4" fmla="*/ 25 w 135"/>
                <a:gd name="T5" fmla="*/ 481 h 511"/>
                <a:gd name="T6" fmla="*/ 3 w 135"/>
                <a:gd name="T7" fmla="*/ 491 h 511"/>
                <a:gd name="T8" fmla="*/ 29 w 135"/>
                <a:gd name="T9" fmla="*/ 499 h 511"/>
                <a:gd name="T10" fmla="*/ 45 w 135"/>
                <a:gd name="T11" fmla="*/ 492 h 511"/>
                <a:gd name="T12" fmla="*/ 68 w 135"/>
                <a:gd name="T13" fmla="*/ 492 h 511"/>
                <a:gd name="T14" fmla="*/ 70 w 135"/>
                <a:gd name="T15" fmla="*/ 485 h 511"/>
                <a:gd name="T16" fmla="*/ 69 w 135"/>
                <a:gd name="T17" fmla="*/ 428 h 511"/>
                <a:gd name="T18" fmla="*/ 68 w 135"/>
                <a:gd name="T19" fmla="*/ 367 h 511"/>
                <a:gd name="T20" fmla="*/ 67 w 135"/>
                <a:gd name="T21" fmla="*/ 321 h 511"/>
                <a:gd name="T22" fmla="*/ 71 w 135"/>
                <a:gd name="T23" fmla="*/ 367 h 511"/>
                <a:gd name="T24" fmla="*/ 76 w 135"/>
                <a:gd name="T25" fmla="*/ 444 h 511"/>
                <a:gd name="T26" fmla="*/ 82 w 135"/>
                <a:gd name="T27" fmla="*/ 488 h 511"/>
                <a:gd name="T28" fmla="*/ 81 w 135"/>
                <a:gd name="T29" fmla="*/ 509 h 511"/>
                <a:gd name="T30" fmla="*/ 111 w 135"/>
                <a:gd name="T31" fmla="*/ 495 h 511"/>
                <a:gd name="T32" fmla="*/ 116 w 135"/>
                <a:gd name="T33" fmla="*/ 485 h 511"/>
                <a:gd name="T34" fmla="*/ 119 w 135"/>
                <a:gd name="T35" fmla="*/ 456 h 511"/>
                <a:gd name="T36" fmla="*/ 112 w 135"/>
                <a:gd name="T37" fmla="*/ 371 h 511"/>
                <a:gd name="T38" fmla="*/ 115 w 135"/>
                <a:gd name="T39" fmla="*/ 311 h 511"/>
                <a:gd name="T40" fmla="*/ 117 w 135"/>
                <a:gd name="T41" fmla="*/ 259 h 511"/>
                <a:gd name="T42" fmla="*/ 121 w 135"/>
                <a:gd name="T43" fmla="*/ 192 h 511"/>
                <a:gd name="T44" fmla="*/ 132 w 135"/>
                <a:gd name="T45" fmla="*/ 167 h 511"/>
                <a:gd name="T46" fmla="*/ 130 w 135"/>
                <a:gd name="T47" fmla="*/ 106 h 511"/>
                <a:gd name="T48" fmla="*/ 87 w 135"/>
                <a:gd name="T49" fmla="*/ 61 h 511"/>
                <a:gd name="T50" fmla="*/ 76 w 135"/>
                <a:gd name="T51" fmla="*/ 52 h 511"/>
                <a:gd name="T52" fmla="*/ 70 w 135"/>
                <a:gd name="T53" fmla="*/ 48 h 511"/>
                <a:gd name="T54" fmla="*/ 64 w 135"/>
                <a:gd name="T55" fmla="*/ 36 h 511"/>
                <a:gd name="T56" fmla="*/ 61 w 135"/>
                <a:gd name="T57" fmla="*/ 20 h 511"/>
                <a:gd name="T58" fmla="*/ 42 w 135"/>
                <a:gd name="T59" fmla="*/ 2 h 511"/>
                <a:gd name="T60" fmla="*/ 14 w 135"/>
                <a:gd name="T61" fmla="*/ 33 h 511"/>
                <a:gd name="T62" fmla="*/ 17 w 135"/>
                <a:gd name="T63" fmla="*/ 43 h 511"/>
                <a:gd name="T64" fmla="*/ 24 w 135"/>
                <a:gd name="T65" fmla="*/ 53 h 511"/>
                <a:gd name="T66" fmla="*/ 35 w 135"/>
                <a:gd name="T67" fmla="*/ 66 h 511"/>
                <a:gd name="T68" fmla="*/ 46 w 135"/>
                <a:gd name="T69" fmla="*/ 69 h 511"/>
                <a:gd name="T70" fmla="*/ 39 w 135"/>
                <a:gd name="T71" fmla="*/ 77 h 511"/>
                <a:gd name="T72" fmla="*/ 21 w 135"/>
                <a:gd name="T73" fmla="*/ 97 h 511"/>
                <a:gd name="T74" fmla="*/ 34 w 135"/>
                <a:gd name="T75" fmla="*/ 201 h 511"/>
                <a:gd name="T76" fmla="*/ 26 w 135"/>
                <a:gd name="T77" fmla="*/ 254 h 511"/>
                <a:gd name="T78" fmla="*/ 27 w 135"/>
                <a:gd name="T79" fmla="*/ 280 h 511"/>
                <a:gd name="T80" fmla="*/ 25 w 135"/>
                <a:gd name="T81" fmla="*/ 34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511">
                  <a:moveTo>
                    <a:pt x="25" y="345"/>
                  </a:moveTo>
                  <a:cubicBezTo>
                    <a:pt x="26" y="355"/>
                    <a:pt x="26" y="387"/>
                    <a:pt x="29" y="392"/>
                  </a:cubicBezTo>
                  <a:cubicBezTo>
                    <a:pt x="31" y="398"/>
                    <a:pt x="32" y="408"/>
                    <a:pt x="31" y="414"/>
                  </a:cubicBezTo>
                  <a:cubicBezTo>
                    <a:pt x="30" y="419"/>
                    <a:pt x="28" y="439"/>
                    <a:pt x="29" y="442"/>
                  </a:cubicBezTo>
                  <a:cubicBezTo>
                    <a:pt x="29" y="446"/>
                    <a:pt x="25" y="469"/>
                    <a:pt x="25" y="472"/>
                  </a:cubicBezTo>
                  <a:cubicBezTo>
                    <a:pt x="25" y="475"/>
                    <a:pt x="25" y="481"/>
                    <a:pt x="25" y="481"/>
                  </a:cubicBezTo>
                  <a:cubicBezTo>
                    <a:pt x="25" y="481"/>
                    <a:pt x="16" y="488"/>
                    <a:pt x="13" y="489"/>
                  </a:cubicBezTo>
                  <a:cubicBezTo>
                    <a:pt x="10" y="489"/>
                    <a:pt x="4" y="491"/>
                    <a:pt x="3" y="491"/>
                  </a:cubicBezTo>
                  <a:cubicBezTo>
                    <a:pt x="2" y="491"/>
                    <a:pt x="0" y="497"/>
                    <a:pt x="5" y="498"/>
                  </a:cubicBezTo>
                  <a:cubicBezTo>
                    <a:pt x="11" y="500"/>
                    <a:pt x="23" y="499"/>
                    <a:pt x="29" y="499"/>
                  </a:cubicBezTo>
                  <a:cubicBezTo>
                    <a:pt x="34" y="499"/>
                    <a:pt x="41" y="497"/>
                    <a:pt x="42" y="496"/>
                  </a:cubicBezTo>
                  <a:cubicBezTo>
                    <a:pt x="42" y="495"/>
                    <a:pt x="43" y="493"/>
                    <a:pt x="45" y="492"/>
                  </a:cubicBezTo>
                  <a:cubicBezTo>
                    <a:pt x="46" y="492"/>
                    <a:pt x="48" y="494"/>
                    <a:pt x="48" y="494"/>
                  </a:cubicBezTo>
                  <a:cubicBezTo>
                    <a:pt x="68" y="492"/>
                    <a:pt x="68" y="492"/>
                    <a:pt x="68" y="492"/>
                  </a:cubicBezTo>
                  <a:cubicBezTo>
                    <a:pt x="68" y="486"/>
                    <a:pt x="68" y="486"/>
                    <a:pt x="68" y="486"/>
                  </a:cubicBezTo>
                  <a:cubicBezTo>
                    <a:pt x="70" y="485"/>
                    <a:pt x="70" y="485"/>
                    <a:pt x="70" y="485"/>
                  </a:cubicBezTo>
                  <a:cubicBezTo>
                    <a:pt x="70" y="485"/>
                    <a:pt x="71" y="470"/>
                    <a:pt x="71" y="466"/>
                  </a:cubicBezTo>
                  <a:cubicBezTo>
                    <a:pt x="71" y="461"/>
                    <a:pt x="71" y="435"/>
                    <a:pt x="69" y="428"/>
                  </a:cubicBezTo>
                  <a:cubicBezTo>
                    <a:pt x="68" y="420"/>
                    <a:pt x="66" y="387"/>
                    <a:pt x="66" y="385"/>
                  </a:cubicBezTo>
                  <a:cubicBezTo>
                    <a:pt x="66" y="383"/>
                    <a:pt x="69" y="369"/>
                    <a:pt x="68" y="367"/>
                  </a:cubicBezTo>
                  <a:cubicBezTo>
                    <a:pt x="68" y="365"/>
                    <a:pt x="66" y="340"/>
                    <a:pt x="66" y="337"/>
                  </a:cubicBezTo>
                  <a:cubicBezTo>
                    <a:pt x="66" y="335"/>
                    <a:pt x="67" y="321"/>
                    <a:pt x="67" y="321"/>
                  </a:cubicBezTo>
                  <a:cubicBezTo>
                    <a:pt x="67" y="321"/>
                    <a:pt x="68" y="333"/>
                    <a:pt x="69" y="340"/>
                  </a:cubicBezTo>
                  <a:cubicBezTo>
                    <a:pt x="70" y="346"/>
                    <a:pt x="70" y="364"/>
                    <a:pt x="71" y="367"/>
                  </a:cubicBezTo>
                  <a:cubicBezTo>
                    <a:pt x="72" y="369"/>
                    <a:pt x="75" y="391"/>
                    <a:pt x="75" y="394"/>
                  </a:cubicBezTo>
                  <a:cubicBezTo>
                    <a:pt x="75" y="398"/>
                    <a:pt x="78" y="434"/>
                    <a:pt x="76" y="444"/>
                  </a:cubicBezTo>
                  <a:cubicBezTo>
                    <a:pt x="75" y="454"/>
                    <a:pt x="75" y="472"/>
                    <a:pt x="77" y="475"/>
                  </a:cubicBezTo>
                  <a:cubicBezTo>
                    <a:pt x="78" y="479"/>
                    <a:pt x="82" y="487"/>
                    <a:pt x="82" y="488"/>
                  </a:cubicBezTo>
                  <a:cubicBezTo>
                    <a:pt x="83" y="489"/>
                    <a:pt x="81" y="493"/>
                    <a:pt x="79" y="498"/>
                  </a:cubicBezTo>
                  <a:cubicBezTo>
                    <a:pt x="78" y="502"/>
                    <a:pt x="79" y="509"/>
                    <a:pt x="81" y="509"/>
                  </a:cubicBezTo>
                  <a:cubicBezTo>
                    <a:pt x="82" y="510"/>
                    <a:pt x="92" y="511"/>
                    <a:pt x="99" y="508"/>
                  </a:cubicBezTo>
                  <a:cubicBezTo>
                    <a:pt x="105" y="505"/>
                    <a:pt x="110" y="499"/>
                    <a:pt x="111" y="495"/>
                  </a:cubicBezTo>
                  <a:cubicBezTo>
                    <a:pt x="115" y="494"/>
                    <a:pt x="115" y="494"/>
                    <a:pt x="115" y="494"/>
                  </a:cubicBezTo>
                  <a:cubicBezTo>
                    <a:pt x="116" y="485"/>
                    <a:pt x="116" y="485"/>
                    <a:pt x="116" y="485"/>
                  </a:cubicBezTo>
                  <a:cubicBezTo>
                    <a:pt x="116" y="485"/>
                    <a:pt x="118" y="484"/>
                    <a:pt x="118" y="484"/>
                  </a:cubicBezTo>
                  <a:cubicBezTo>
                    <a:pt x="118" y="483"/>
                    <a:pt x="120" y="460"/>
                    <a:pt x="119" y="456"/>
                  </a:cubicBezTo>
                  <a:cubicBezTo>
                    <a:pt x="119" y="452"/>
                    <a:pt x="121" y="414"/>
                    <a:pt x="119" y="406"/>
                  </a:cubicBezTo>
                  <a:cubicBezTo>
                    <a:pt x="117" y="397"/>
                    <a:pt x="113" y="377"/>
                    <a:pt x="112" y="371"/>
                  </a:cubicBezTo>
                  <a:cubicBezTo>
                    <a:pt x="111" y="364"/>
                    <a:pt x="112" y="347"/>
                    <a:pt x="113" y="342"/>
                  </a:cubicBezTo>
                  <a:cubicBezTo>
                    <a:pt x="114" y="338"/>
                    <a:pt x="115" y="319"/>
                    <a:pt x="115" y="311"/>
                  </a:cubicBezTo>
                  <a:cubicBezTo>
                    <a:pt x="115" y="303"/>
                    <a:pt x="113" y="278"/>
                    <a:pt x="114" y="271"/>
                  </a:cubicBezTo>
                  <a:cubicBezTo>
                    <a:pt x="115" y="265"/>
                    <a:pt x="115" y="262"/>
                    <a:pt x="117" y="259"/>
                  </a:cubicBezTo>
                  <a:cubicBezTo>
                    <a:pt x="119" y="257"/>
                    <a:pt x="129" y="254"/>
                    <a:pt x="129" y="250"/>
                  </a:cubicBezTo>
                  <a:cubicBezTo>
                    <a:pt x="128" y="245"/>
                    <a:pt x="122" y="200"/>
                    <a:pt x="121" y="192"/>
                  </a:cubicBezTo>
                  <a:cubicBezTo>
                    <a:pt x="119" y="184"/>
                    <a:pt x="118" y="177"/>
                    <a:pt x="118" y="177"/>
                  </a:cubicBezTo>
                  <a:cubicBezTo>
                    <a:pt x="118" y="177"/>
                    <a:pt x="130" y="172"/>
                    <a:pt x="132" y="167"/>
                  </a:cubicBezTo>
                  <a:cubicBezTo>
                    <a:pt x="134" y="162"/>
                    <a:pt x="135" y="147"/>
                    <a:pt x="134" y="142"/>
                  </a:cubicBezTo>
                  <a:cubicBezTo>
                    <a:pt x="133" y="138"/>
                    <a:pt x="132" y="116"/>
                    <a:pt x="130" y="106"/>
                  </a:cubicBezTo>
                  <a:cubicBezTo>
                    <a:pt x="128" y="97"/>
                    <a:pt x="126" y="76"/>
                    <a:pt x="118" y="72"/>
                  </a:cubicBezTo>
                  <a:cubicBezTo>
                    <a:pt x="111" y="67"/>
                    <a:pt x="87" y="61"/>
                    <a:pt x="87" y="61"/>
                  </a:cubicBezTo>
                  <a:cubicBezTo>
                    <a:pt x="87" y="61"/>
                    <a:pt x="80" y="56"/>
                    <a:pt x="80" y="55"/>
                  </a:cubicBezTo>
                  <a:cubicBezTo>
                    <a:pt x="79" y="54"/>
                    <a:pt x="78" y="52"/>
                    <a:pt x="76" y="52"/>
                  </a:cubicBezTo>
                  <a:cubicBezTo>
                    <a:pt x="76" y="52"/>
                    <a:pt x="74" y="49"/>
                    <a:pt x="73" y="48"/>
                  </a:cubicBezTo>
                  <a:cubicBezTo>
                    <a:pt x="73" y="48"/>
                    <a:pt x="71" y="47"/>
                    <a:pt x="70" y="48"/>
                  </a:cubicBezTo>
                  <a:cubicBezTo>
                    <a:pt x="70" y="48"/>
                    <a:pt x="69" y="49"/>
                    <a:pt x="69" y="48"/>
                  </a:cubicBezTo>
                  <a:cubicBezTo>
                    <a:pt x="68" y="47"/>
                    <a:pt x="64" y="37"/>
                    <a:pt x="64" y="36"/>
                  </a:cubicBezTo>
                  <a:cubicBezTo>
                    <a:pt x="64" y="34"/>
                    <a:pt x="65" y="32"/>
                    <a:pt x="65" y="29"/>
                  </a:cubicBezTo>
                  <a:cubicBezTo>
                    <a:pt x="65" y="26"/>
                    <a:pt x="63" y="21"/>
                    <a:pt x="61" y="20"/>
                  </a:cubicBezTo>
                  <a:cubicBezTo>
                    <a:pt x="61" y="20"/>
                    <a:pt x="60" y="18"/>
                    <a:pt x="58" y="15"/>
                  </a:cubicBezTo>
                  <a:cubicBezTo>
                    <a:pt x="57" y="13"/>
                    <a:pt x="48" y="3"/>
                    <a:pt x="42" y="2"/>
                  </a:cubicBezTo>
                  <a:cubicBezTo>
                    <a:pt x="34" y="1"/>
                    <a:pt x="28" y="0"/>
                    <a:pt x="19" y="11"/>
                  </a:cubicBezTo>
                  <a:cubicBezTo>
                    <a:pt x="10" y="21"/>
                    <a:pt x="12" y="30"/>
                    <a:pt x="14" y="33"/>
                  </a:cubicBezTo>
                  <a:cubicBezTo>
                    <a:pt x="15" y="37"/>
                    <a:pt x="15" y="37"/>
                    <a:pt x="15" y="39"/>
                  </a:cubicBezTo>
                  <a:cubicBezTo>
                    <a:pt x="15" y="40"/>
                    <a:pt x="16" y="42"/>
                    <a:pt x="17" y="43"/>
                  </a:cubicBezTo>
                  <a:cubicBezTo>
                    <a:pt x="19" y="45"/>
                    <a:pt x="22" y="46"/>
                    <a:pt x="22" y="47"/>
                  </a:cubicBezTo>
                  <a:cubicBezTo>
                    <a:pt x="22" y="48"/>
                    <a:pt x="23" y="50"/>
                    <a:pt x="24" y="53"/>
                  </a:cubicBezTo>
                  <a:cubicBezTo>
                    <a:pt x="26" y="56"/>
                    <a:pt x="27" y="58"/>
                    <a:pt x="29" y="60"/>
                  </a:cubicBezTo>
                  <a:cubicBezTo>
                    <a:pt x="31" y="63"/>
                    <a:pt x="34" y="64"/>
                    <a:pt x="35" y="66"/>
                  </a:cubicBezTo>
                  <a:cubicBezTo>
                    <a:pt x="36" y="67"/>
                    <a:pt x="39" y="70"/>
                    <a:pt x="41" y="70"/>
                  </a:cubicBezTo>
                  <a:cubicBezTo>
                    <a:pt x="43" y="70"/>
                    <a:pt x="46" y="69"/>
                    <a:pt x="46" y="69"/>
                  </a:cubicBezTo>
                  <a:cubicBezTo>
                    <a:pt x="46" y="69"/>
                    <a:pt x="44" y="70"/>
                    <a:pt x="44" y="70"/>
                  </a:cubicBezTo>
                  <a:cubicBezTo>
                    <a:pt x="43" y="71"/>
                    <a:pt x="41" y="74"/>
                    <a:pt x="39" y="77"/>
                  </a:cubicBezTo>
                  <a:cubicBezTo>
                    <a:pt x="37" y="80"/>
                    <a:pt x="30" y="85"/>
                    <a:pt x="28" y="87"/>
                  </a:cubicBezTo>
                  <a:cubicBezTo>
                    <a:pt x="25" y="89"/>
                    <a:pt x="21" y="93"/>
                    <a:pt x="21" y="97"/>
                  </a:cubicBezTo>
                  <a:cubicBezTo>
                    <a:pt x="20" y="101"/>
                    <a:pt x="19" y="114"/>
                    <a:pt x="19" y="114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1" y="226"/>
                    <a:pt x="29" y="232"/>
                  </a:cubicBezTo>
                  <a:cubicBezTo>
                    <a:pt x="28" y="237"/>
                    <a:pt x="26" y="252"/>
                    <a:pt x="26" y="254"/>
                  </a:cubicBezTo>
                  <a:cubicBezTo>
                    <a:pt x="27" y="256"/>
                    <a:pt x="28" y="257"/>
                    <a:pt x="28" y="257"/>
                  </a:cubicBezTo>
                  <a:cubicBezTo>
                    <a:pt x="28" y="257"/>
                    <a:pt x="27" y="276"/>
                    <a:pt x="27" y="280"/>
                  </a:cubicBezTo>
                  <a:cubicBezTo>
                    <a:pt x="28" y="285"/>
                    <a:pt x="26" y="301"/>
                    <a:pt x="26" y="309"/>
                  </a:cubicBezTo>
                  <a:cubicBezTo>
                    <a:pt x="25" y="317"/>
                    <a:pt x="24" y="336"/>
                    <a:pt x="25" y="3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gray">
            <a:xfrm>
              <a:off x="18911888" y="9099551"/>
              <a:ext cx="169863" cy="349250"/>
            </a:xfrm>
            <a:custGeom>
              <a:avLst/>
              <a:gdLst>
                <a:gd name="T0" fmla="*/ 15 w 45"/>
                <a:gd name="T1" fmla="*/ 22 h 93"/>
                <a:gd name="T2" fmla="*/ 13 w 45"/>
                <a:gd name="T3" fmla="*/ 26 h 93"/>
                <a:gd name="T4" fmla="*/ 8 w 45"/>
                <a:gd name="T5" fmla="*/ 39 h 93"/>
                <a:gd name="T6" fmla="*/ 0 w 45"/>
                <a:gd name="T7" fmla="*/ 79 h 93"/>
                <a:gd name="T8" fmla="*/ 8 w 45"/>
                <a:gd name="T9" fmla="*/ 93 h 93"/>
                <a:gd name="T10" fmla="*/ 9 w 45"/>
                <a:gd name="T11" fmla="*/ 78 h 93"/>
                <a:gd name="T12" fmla="*/ 20 w 45"/>
                <a:gd name="T13" fmla="*/ 48 h 93"/>
                <a:gd name="T14" fmla="*/ 41 w 45"/>
                <a:gd name="T15" fmla="*/ 14 h 93"/>
                <a:gd name="T16" fmla="*/ 44 w 45"/>
                <a:gd name="T17" fmla="*/ 5 h 93"/>
                <a:gd name="T18" fmla="*/ 40 w 45"/>
                <a:gd name="T19" fmla="*/ 2 h 93"/>
                <a:gd name="T20" fmla="*/ 18 w 45"/>
                <a:gd name="T21" fmla="*/ 25 h 93"/>
                <a:gd name="T22" fmla="*/ 15 w 45"/>
                <a:gd name="T23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93">
                  <a:moveTo>
                    <a:pt x="15" y="22"/>
                  </a:moveTo>
                  <a:cubicBezTo>
                    <a:pt x="15" y="22"/>
                    <a:pt x="13" y="24"/>
                    <a:pt x="13" y="26"/>
                  </a:cubicBezTo>
                  <a:cubicBezTo>
                    <a:pt x="12" y="27"/>
                    <a:pt x="11" y="34"/>
                    <a:pt x="8" y="39"/>
                  </a:cubicBezTo>
                  <a:cubicBezTo>
                    <a:pt x="5" y="44"/>
                    <a:pt x="0" y="71"/>
                    <a:pt x="0" y="79"/>
                  </a:cubicBezTo>
                  <a:cubicBezTo>
                    <a:pt x="0" y="87"/>
                    <a:pt x="8" y="93"/>
                    <a:pt x="8" y="93"/>
                  </a:cubicBezTo>
                  <a:cubicBezTo>
                    <a:pt x="8" y="93"/>
                    <a:pt x="8" y="82"/>
                    <a:pt x="9" y="78"/>
                  </a:cubicBezTo>
                  <a:cubicBezTo>
                    <a:pt x="10" y="74"/>
                    <a:pt x="13" y="58"/>
                    <a:pt x="20" y="48"/>
                  </a:cubicBezTo>
                  <a:cubicBezTo>
                    <a:pt x="28" y="37"/>
                    <a:pt x="37" y="19"/>
                    <a:pt x="41" y="14"/>
                  </a:cubicBezTo>
                  <a:cubicBezTo>
                    <a:pt x="45" y="9"/>
                    <a:pt x="45" y="6"/>
                    <a:pt x="44" y="5"/>
                  </a:cubicBezTo>
                  <a:cubicBezTo>
                    <a:pt x="44" y="4"/>
                    <a:pt x="42" y="0"/>
                    <a:pt x="40" y="2"/>
                  </a:cubicBezTo>
                  <a:cubicBezTo>
                    <a:pt x="38" y="5"/>
                    <a:pt x="18" y="25"/>
                    <a:pt x="18" y="25"/>
                  </a:cubicBezTo>
                  <a:cubicBezTo>
                    <a:pt x="17" y="25"/>
                    <a:pt x="15" y="22"/>
                    <a:pt x="15" y="2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gray">
            <a:xfrm>
              <a:off x="18919826" y="9186863"/>
              <a:ext cx="96838" cy="250825"/>
            </a:xfrm>
            <a:custGeom>
              <a:avLst/>
              <a:gdLst>
                <a:gd name="T0" fmla="*/ 24 w 26"/>
                <a:gd name="T1" fmla="*/ 6 h 67"/>
                <a:gd name="T2" fmla="*/ 15 w 26"/>
                <a:gd name="T3" fmla="*/ 1 h 67"/>
                <a:gd name="T4" fmla="*/ 9 w 26"/>
                <a:gd name="T5" fmla="*/ 10 h 67"/>
                <a:gd name="T6" fmla="*/ 8 w 26"/>
                <a:gd name="T7" fmla="*/ 23 h 67"/>
                <a:gd name="T8" fmla="*/ 2 w 26"/>
                <a:gd name="T9" fmla="*/ 44 h 67"/>
                <a:gd name="T10" fmla="*/ 0 w 26"/>
                <a:gd name="T11" fmla="*/ 60 h 67"/>
                <a:gd name="T12" fmla="*/ 7 w 26"/>
                <a:gd name="T13" fmla="*/ 67 h 67"/>
                <a:gd name="T14" fmla="*/ 12 w 26"/>
                <a:gd name="T15" fmla="*/ 40 h 67"/>
                <a:gd name="T16" fmla="*/ 16 w 26"/>
                <a:gd name="T17" fmla="*/ 22 h 67"/>
                <a:gd name="T18" fmla="*/ 17 w 26"/>
                <a:gd name="T19" fmla="*/ 14 h 67"/>
                <a:gd name="T20" fmla="*/ 24 w 26"/>
                <a:gd name="T21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67">
                  <a:moveTo>
                    <a:pt x="24" y="6"/>
                  </a:moveTo>
                  <a:cubicBezTo>
                    <a:pt x="24" y="6"/>
                    <a:pt x="17" y="2"/>
                    <a:pt x="15" y="1"/>
                  </a:cubicBezTo>
                  <a:cubicBezTo>
                    <a:pt x="12" y="0"/>
                    <a:pt x="10" y="4"/>
                    <a:pt x="9" y="10"/>
                  </a:cubicBezTo>
                  <a:cubicBezTo>
                    <a:pt x="8" y="16"/>
                    <a:pt x="8" y="19"/>
                    <a:pt x="8" y="23"/>
                  </a:cubicBezTo>
                  <a:cubicBezTo>
                    <a:pt x="8" y="28"/>
                    <a:pt x="3" y="41"/>
                    <a:pt x="2" y="44"/>
                  </a:cubicBezTo>
                  <a:cubicBezTo>
                    <a:pt x="1" y="46"/>
                    <a:pt x="0" y="60"/>
                    <a:pt x="0" y="60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67"/>
                    <a:pt x="10" y="46"/>
                    <a:pt x="12" y="40"/>
                  </a:cubicBezTo>
                  <a:cubicBezTo>
                    <a:pt x="14" y="33"/>
                    <a:pt x="16" y="25"/>
                    <a:pt x="16" y="22"/>
                  </a:cubicBezTo>
                  <a:cubicBezTo>
                    <a:pt x="16" y="19"/>
                    <a:pt x="17" y="14"/>
                    <a:pt x="17" y="14"/>
                  </a:cubicBezTo>
                  <a:cubicBezTo>
                    <a:pt x="17" y="14"/>
                    <a:pt x="26" y="7"/>
                    <a:pt x="24" y="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gray">
            <a:xfrm>
              <a:off x="18492788" y="9253538"/>
              <a:ext cx="603250" cy="525463"/>
            </a:xfrm>
            <a:custGeom>
              <a:avLst/>
              <a:gdLst>
                <a:gd name="T0" fmla="*/ 123 w 161"/>
                <a:gd name="T1" fmla="*/ 53 h 140"/>
                <a:gd name="T2" fmla="*/ 92 w 161"/>
                <a:gd name="T3" fmla="*/ 5 h 140"/>
                <a:gd name="T4" fmla="*/ 89 w 161"/>
                <a:gd name="T5" fmla="*/ 6 h 140"/>
                <a:gd name="T6" fmla="*/ 88 w 161"/>
                <a:gd name="T7" fmla="*/ 5 h 140"/>
                <a:gd name="T8" fmla="*/ 85 w 161"/>
                <a:gd name="T9" fmla="*/ 6 h 140"/>
                <a:gd name="T10" fmla="*/ 81 w 161"/>
                <a:gd name="T11" fmla="*/ 1 h 140"/>
                <a:gd name="T12" fmla="*/ 77 w 161"/>
                <a:gd name="T13" fmla="*/ 2 h 140"/>
                <a:gd name="T14" fmla="*/ 26 w 161"/>
                <a:gd name="T15" fmla="*/ 31 h 140"/>
                <a:gd name="T16" fmla="*/ 18 w 161"/>
                <a:gd name="T17" fmla="*/ 19 h 140"/>
                <a:gd name="T18" fmla="*/ 15 w 161"/>
                <a:gd name="T19" fmla="*/ 19 h 140"/>
                <a:gd name="T20" fmla="*/ 1 w 161"/>
                <a:gd name="T21" fmla="*/ 34 h 140"/>
                <a:gd name="T22" fmla="*/ 11 w 161"/>
                <a:gd name="T23" fmla="*/ 50 h 140"/>
                <a:gd name="T24" fmla="*/ 48 w 161"/>
                <a:gd name="T25" fmla="*/ 92 h 140"/>
                <a:gd name="T26" fmla="*/ 54 w 161"/>
                <a:gd name="T27" fmla="*/ 108 h 140"/>
                <a:gd name="T28" fmla="*/ 68 w 161"/>
                <a:gd name="T29" fmla="*/ 137 h 140"/>
                <a:gd name="T30" fmla="*/ 76 w 161"/>
                <a:gd name="T31" fmla="*/ 139 h 140"/>
                <a:gd name="T32" fmla="*/ 102 w 161"/>
                <a:gd name="T33" fmla="*/ 136 h 140"/>
                <a:gd name="T34" fmla="*/ 131 w 161"/>
                <a:gd name="T35" fmla="*/ 125 h 140"/>
                <a:gd name="T36" fmla="*/ 159 w 161"/>
                <a:gd name="T37" fmla="*/ 130 h 140"/>
                <a:gd name="T38" fmla="*/ 160 w 161"/>
                <a:gd name="T39" fmla="*/ 126 h 140"/>
                <a:gd name="T40" fmla="*/ 139 w 161"/>
                <a:gd name="T41" fmla="*/ 81 h 140"/>
                <a:gd name="T42" fmla="*/ 130 w 161"/>
                <a:gd name="T43" fmla="*/ 80 h 140"/>
                <a:gd name="T44" fmla="*/ 126 w 161"/>
                <a:gd name="T45" fmla="*/ 77 h 140"/>
                <a:gd name="T46" fmla="*/ 126 w 161"/>
                <a:gd name="T47" fmla="*/ 72 h 140"/>
                <a:gd name="T48" fmla="*/ 129 w 161"/>
                <a:gd name="T49" fmla="*/ 69 h 140"/>
                <a:gd name="T50" fmla="*/ 125 w 161"/>
                <a:gd name="T51" fmla="*/ 69 h 140"/>
                <a:gd name="T52" fmla="*/ 121 w 161"/>
                <a:gd name="T53" fmla="*/ 75 h 140"/>
                <a:gd name="T54" fmla="*/ 117 w 161"/>
                <a:gd name="T55" fmla="*/ 72 h 140"/>
                <a:gd name="T56" fmla="*/ 119 w 161"/>
                <a:gd name="T57" fmla="*/ 68 h 140"/>
                <a:gd name="T58" fmla="*/ 124 w 161"/>
                <a:gd name="T59" fmla="*/ 61 h 140"/>
                <a:gd name="T60" fmla="*/ 120 w 161"/>
                <a:gd name="T61" fmla="*/ 63 h 140"/>
                <a:gd name="T62" fmla="*/ 115 w 161"/>
                <a:gd name="T63" fmla="*/ 65 h 140"/>
                <a:gd name="T64" fmla="*/ 113 w 161"/>
                <a:gd name="T65" fmla="*/ 61 h 140"/>
                <a:gd name="T66" fmla="*/ 119 w 161"/>
                <a:gd name="T67" fmla="*/ 55 h 140"/>
                <a:gd name="T68" fmla="*/ 123 w 161"/>
                <a:gd name="T69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1" h="140">
                  <a:moveTo>
                    <a:pt x="123" y="53"/>
                  </a:move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0" y="6"/>
                    <a:pt x="89" y="6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5" y="6"/>
                    <a:pt x="85" y="6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79" y="0"/>
                    <a:pt x="77" y="2"/>
                  </a:cubicBezTo>
                  <a:cubicBezTo>
                    <a:pt x="75" y="3"/>
                    <a:pt x="28" y="30"/>
                    <a:pt x="26" y="31"/>
                  </a:cubicBezTo>
                  <a:cubicBezTo>
                    <a:pt x="26" y="31"/>
                    <a:pt x="18" y="20"/>
                    <a:pt x="18" y="19"/>
                  </a:cubicBezTo>
                  <a:cubicBezTo>
                    <a:pt x="18" y="17"/>
                    <a:pt x="16" y="18"/>
                    <a:pt x="15" y="19"/>
                  </a:cubicBezTo>
                  <a:cubicBezTo>
                    <a:pt x="14" y="19"/>
                    <a:pt x="1" y="30"/>
                    <a:pt x="1" y="34"/>
                  </a:cubicBezTo>
                  <a:cubicBezTo>
                    <a:pt x="0" y="37"/>
                    <a:pt x="8" y="46"/>
                    <a:pt x="11" y="50"/>
                  </a:cubicBezTo>
                  <a:cubicBezTo>
                    <a:pt x="13" y="54"/>
                    <a:pt x="48" y="92"/>
                    <a:pt x="48" y="92"/>
                  </a:cubicBezTo>
                  <a:cubicBezTo>
                    <a:pt x="48" y="93"/>
                    <a:pt x="52" y="103"/>
                    <a:pt x="54" y="108"/>
                  </a:cubicBezTo>
                  <a:cubicBezTo>
                    <a:pt x="56" y="112"/>
                    <a:pt x="67" y="136"/>
                    <a:pt x="68" y="137"/>
                  </a:cubicBezTo>
                  <a:cubicBezTo>
                    <a:pt x="69" y="138"/>
                    <a:pt x="74" y="140"/>
                    <a:pt x="76" y="139"/>
                  </a:cubicBezTo>
                  <a:cubicBezTo>
                    <a:pt x="78" y="139"/>
                    <a:pt x="97" y="138"/>
                    <a:pt x="102" y="136"/>
                  </a:cubicBezTo>
                  <a:cubicBezTo>
                    <a:pt x="107" y="134"/>
                    <a:pt x="119" y="124"/>
                    <a:pt x="131" y="125"/>
                  </a:cubicBezTo>
                  <a:cubicBezTo>
                    <a:pt x="142" y="126"/>
                    <a:pt x="157" y="129"/>
                    <a:pt x="159" y="130"/>
                  </a:cubicBezTo>
                  <a:cubicBezTo>
                    <a:pt x="160" y="131"/>
                    <a:pt x="161" y="128"/>
                    <a:pt x="160" y="126"/>
                  </a:cubicBezTo>
                  <a:cubicBezTo>
                    <a:pt x="159" y="124"/>
                    <a:pt x="139" y="81"/>
                    <a:pt x="139" y="81"/>
                  </a:cubicBezTo>
                  <a:cubicBezTo>
                    <a:pt x="139" y="81"/>
                    <a:pt x="131" y="81"/>
                    <a:pt x="130" y="80"/>
                  </a:cubicBezTo>
                  <a:cubicBezTo>
                    <a:pt x="129" y="79"/>
                    <a:pt x="127" y="78"/>
                    <a:pt x="126" y="77"/>
                  </a:cubicBezTo>
                  <a:cubicBezTo>
                    <a:pt x="126" y="76"/>
                    <a:pt x="125" y="73"/>
                    <a:pt x="126" y="72"/>
                  </a:cubicBezTo>
                  <a:cubicBezTo>
                    <a:pt x="126" y="71"/>
                    <a:pt x="129" y="69"/>
                    <a:pt x="129" y="69"/>
                  </a:cubicBezTo>
                  <a:cubicBezTo>
                    <a:pt x="129" y="69"/>
                    <a:pt x="126" y="68"/>
                    <a:pt x="125" y="69"/>
                  </a:cubicBezTo>
                  <a:cubicBezTo>
                    <a:pt x="125" y="70"/>
                    <a:pt x="122" y="73"/>
                    <a:pt x="121" y="75"/>
                  </a:cubicBezTo>
                  <a:cubicBezTo>
                    <a:pt x="120" y="76"/>
                    <a:pt x="117" y="74"/>
                    <a:pt x="117" y="72"/>
                  </a:cubicBezTo>
                  <a:cubicBezTo>
                    <a:pt x="117" y="71"/>
                    <a:pt x="118" y="70"/>
                    <a:pt x="119" y="68"/>
                  </a:cubicBezTo>
                  <a:cubicBezTo>
                    <a:pt x="121" y="65"/>
                    <a:pt x="123" y="61"/>
                    <a:pt x="124" y="61"/>
                  </a:cubicBezTo>
                  <a:cubicBezTo>
                    <a:pt x="126" y="61"/>
                    <a:pt x="121" y="62"/>
                    <a:pt x="120" y="63"/>
                  </a:cubicBezTo>
                  <a:cubicBezTo>
                    <a:pt x="119" y="63"/>
                    <a:pt x="116" y="65"/>
                    <a:pt x="115" y="65"/>
                  </a:cubicBezTo>
                  <a:cubicBezTo>
                    <a:pt x="114" y="66"/>
                    <a:pt x="110" y="64"/>
                    <a:pt x="113" y="61"/>
                  </a:cubicBezTo>
                  <a:cubicBezTo>
                    <a:pt x="116" y="58"/>
                    <a:pt x="117" y="56"/>
                    <a:pt x="119" y="55"/>
                  </a:cubicBezTo>
                  <a:cubicBezTo>
                    <a:pt x="119" y="55"/>
                    <a:pt x="121" y="53"/>
                    <a:pt x="12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22" name="Group 2121"/>
          <p:cNvGrpSpPr/>
          <p:nvPr/>
        </p:nvGrpSpPr>
        <p:grpSpPr bwMode="gray">
          <a:xfrm>
            <a:off x="4493788" y="956277"/>
            <a:ext cx="1729581" cy="2278688"/>
            <a:chOff x="17044988" y="1176338"/>
            <a:chExt cx="1335088" cy="1758951"/>
          </a:xfrm>
        </p:grpSpPr>
        <p:grpSp>
          <p:nvGrpSpPr>
            <p:cNvPr id="92" name="Group 91"/>
            <p:cNvGrpSpPr/>
            <p:nvPr/>
          </p:nvGrpSpPr>
          <p:grpSpPr bwMode="gray">
            <a:xfrm>
              <a:off x="17802226" y="1176338"/>
              <a:ext cx="577850" cy="1728788"/>
              <a:chOff x="17802226" y="1176338"/>
              <a:chExt cx="577850" cy="1728788"/>
            </a:xfrm>
          </p:grpSpPr>
          <p:sp>
            <p:nvSpPr>
              <p:cNvPr id="51" name="Freeform 51"/>
              <p:cNvSpPr>
                <a:spLocks noEditPoints="1"/>
              </p:cNvSpPr>
              <p:nvPr/>
            </p:nvSpPr>
            <p:spPr bwMode="gray">
              <a:xfrm>
                <a:off x="17802226" y="1176338"/>
                <a:ext cx="577850" cy="1728788"/>
              </a:xfrm>
              <a:custGeom>
                <a:avLst/>
                <a:gdLst>
                  <a:gd name="T0" fmla="*/ 152 w 154"/>
                  <a:gd name="T1" fmla="*/ 185 h 461"/>
                  <a:gd name="T2" fmla="*/ 151 w 154"/>
                  <a:gd name="T3" fmla="*/ 162 h 461"/>
                  <a:gd name="T4" fmla="*/ 144 w 154"/>
                  <a:gd name="T5" fmla="*/ 136 h 461"/>
                  <a:gd name="T6" fmla="*/ 130 w 154"/>
                  <a:gd name="T7" fmla="*/ 91 h 461"/>
                  <a:gd name="T8" fmla="*/ 116 w 154"/>
                  <a:gd name="T9" fmla="*/ 68 h 461"/>
                  <a:gd name="T10" fmla="*/ 81 w 154"/>
                  <a:gd name="T11" fmla="*/ 60 h 461"/>
                  <a:gd name="T12" fmla="*/ 76 w 154"/>
                  <a:gd name="T13" fmla="*/ 46 h 461"/>
                  <a:gd name="T14" fmla="*/ 81 w 154"/>
                  <a:gd name="T15" fmla="*/ 37 h 461"/>
                  <a:gd name="T16" fmla="*/ 79 w 154"/>
                  <a:gd name="T17" fmla="*/ 29 h 461"/>
                  <a:gd name="T18" fmla="*/ 55 w 154"/>
                  <a:gd name="T19" fmla="*/ 0 h 461"/>
                  <a:gd name="T20" fmla="*/ 35 w 154"/>
                  <a:gd name="T21" fmla="*/ 34 h 461"/>
                  <a:gd name="T22" fmla="*/ 37 w 154"/>
                  <a:gd name="T23" fmla="*/ 46 h 461"/>
                  <a:gd name="T24" fmla="*/ 44 w 154"/>
                  <a:gd name="T25" fmla="*/ 56 h 461"/>
                  <a:gd name="T26" fmla="*/ 44 w 154"/>
                  <a:gd name="T27" fmla="*/ 65 h 461"/>
                  <a:gd name="T28" fmla="*/ 25 w 154"/>
                  <a:gd name="T29" fmla="*/ 82 h 461"/>
                  <a:gd name="T30" fmla="*/ 4 w 154"/>
                  <a:gd name="T31" fmla="*/ 97 h 461"/>
                  <a:gd name="T32" fmla="*/ 0 w 154"/>
                  <a:gd name="T33" fmla="*/ 167 h 461"/>
                  <a:gd name="T34" fmla="*/ 1 w 154"/>
                  <a:gd name="T35" fmla="*/ 243 h 461"/>
                  <a:gd name="T36" fmla="*/ 4 w 154"/>
                  <a:gd name="T37" fmla="*/ 251 h 461"/>
                  <a:gd name="T38" fmla="*/ 7 w 154"/>
                  <a:gd name="T39" fmla="*/ 270 h 461"/>
                  <a:gd name="T40" fmla="*/ 23 w 154"/>
                  <a:gd name="T41" fmla="*/ 275 h 461"/>
                  <a:gd name="T42" fmla="*/ 22 w 154"/>
                  <a:gd name="T43" fmla="*/ 269 h 461"/>
                  <a:gd name="T44" fmla="*/ 22 w 154"/>
                  <a:gd name="T45" fmla="*/ 268 h 461"/>
                  <a:gd name="T46" fmla="*/ 21 w 154"/>
                  <a:gd name="T47" fmla="*/ 253 h 461"/>
                  <a:gd name="T48" fmla="*/ 20 w 154"/>
                  <a:gd name="T49" fmla="*/ 244 h 461"/>
                  <a:gd name="T50" fmla="*/ 24 w 154"/>
                  <a:gd name="T51" fmla="*/ 203 h 461"/>
                  <a:gd name="T52" fmla="*/ 26 w 154"/>
                  <a:gd name="T53" fmla="*/ 228 h 461"/>
                  <a:gd name="T54" fmla="*/ 31 w 154"/>
                  <a:gd name="T55" fmla="*/ 259 h 461"/>
                  <a:gd name="T56" fmla="*/ 36 w 154"/>
                  <a:gd name="T57" fmla="*/ 287 h 461"/>
                  <a:gd name="T58" fmla="*/ 38 w 154"/>
                  <a:gd name="T59" fmla="*/ 322 h 461"/>
                  <a:gd name="T60" fmla="*/ 45 w 154"/>
                  <a:gd name="T61" fmla="*/ 390 h 461"/>
                  <a:gd name="T62" fmla="*/ 54 w 154"/>
                  <a:gd name="T63" fmla="*/ 438 h 461"/>
                  <a:gd name="T64" fmla="*/ 56 w 154"/>
                  <a:gd name="T65" fmla="*/ 449 h 461"/>
                  <a:gd name="T66" fmla="*/ 56 w 154"/>
                  <a:gd name="T67" fmla="*/ 459 h 461"/>
                  <a:gd name="T68" fmla="*/ 80 w 154"/>
                  <a:gd name="T69" fmla="*/ 454 h 461"/>
                  <a:gd name="T70" fmla="*/ 85 w 154"/>
                  <a:gd name="T71" fmla="*/ 447 h 461"/>
                  <a:gd name="T72" fmla="*/ 104 w 154"/>
                  <a:gd name="T73" fmla="*/ 443 h 461"/>
                  <a:gd name="T74" fmla="*/ 86 w 154"/>
                  <a:gd name="T75" fmla="*/ 424 h 461"/>
                  <a:gd name="T76" fmla="*/ 88 w 154"/>
                  <a:gd name="T77" fmla="*/ 402 h 461"/>
                  <a:gd name="T78" fmla="*/ 94 w 154"/>
                  <a:gd name="T79" fmla="*/ 358 h 461"/>
                  <a:gd name="T80" fmla="*/ 98 w 154"/>
                  <a:gd name="T81" fmla="*/ 338 h 461"/>
                  <a:gd name="T82" fmla="*/ 103 w 154"/>
                  <a:gd name="T83" fmla="*/ 301 h 461"/>
                  <a:gd name="T84" fmla="*/ 119 w 154"/>
                  <a:gd name="T85" fmla="*/ 243 h 461"/>
                  <a:gd name="T86" fmla="*/ 135 w 154"/>
                  <a:gd name="T87" fmla="*/ 235 h 461"/>
                  <a:gd name="T88" fmla="*/ 136 w 154"/>
                  <a:gd name="T89" fmla="*/ 224 h 461"/>
                  <a:gd name="T90" fmla="*/ 140 w 154"/>
                  <a:gd name="T91" fmla="*/ 224 h 461"/>
                  <a:gd name="T92" fmla="*/ 139 w 154"/>
                  <a:gd name="T93" fmla="*/ 236 h 461"/>
                  <a:gd name="T94" fmla="*/ 141 w 154"/>
                  <a:gd name="T95" fmla="*/ 242 h 461"/>
                  <a:gd name="T96" fmla="*/ 149 w 154"/>
                  <a:gd name="T97" fmla="*/ 237 h 461"/>
                  <a:gd name="T98" fmla="*/ 152 w 154"/>
                  <a:gd name="T99" fmla="*/ 216 h 461"/>
                  <a:gd name="T100" fmla="*/ 154 w 154"/>
                  <a:gd name="T101" fmla="*/ 207 h 461"/>
                  <a:gd name="T102" fmla="*/ 14 w 154"/>
                  <a:gd name="T103" fmla="*/ 266 h 461"/>
                  <a:gd name="T104" fmla="*/ 15 w 154"/>
                  <a:gd name="T105" fmla="*/ 259 h 461"/>
                  <a:gd name="T106" fmla="*/ 18 w 154"/>
                  <a:gd name="T107" fmla="*/ 265 h 461"/>
                  <a:gd name="T108" fmla="*/ 20 w 154"/>
                  <a:gd name="T109" fmla="*/ 267 h 461"/>
                  <a:gd name="T110" fmla="*/ 130 w 154"/>
                  <a:gd name="T111" fmla="*/ 217 h 461"/>
                  <a:gd name="T112" fmla="*/ 121 w 154"/>
                  <a:gd name="T113" fmla="*/ 177 h 461"/>
                  <a:gd name="T114" fmla="*/ 115 w 154"/>
                  <a:gd name="T115" fmla="*/ 138 h 461"/>
                  <a:gd name="T116" fmla="*/ 129 w 154"/>
                  <a:gd name="T117" fmla="*/ 183 h 461"/>
                  <a:gd name="T118" fmla="*/ 134 w 154"/>
                  <a:gd name="T119" fmla="*/ 209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4" h="461">
                    <a:moveTo>
                      <a:pt x="154" y="207"/>
                    </a:moveTo>
                    <a:cubicBezTo>
                      <a:pt x="154" y="204"/>
                      <a:pt x="154" y="189"/>
                      <a:pt x="152" y="185"/>
                    </a:cubicBezTo>
                    <a:cubicBezTo>
                      <a:pt x="151" y="181"/>
                      <a:pt x="151" y="176"/>
                      <a:pt x="152" y="174"/>
                    </a:cubicBezTo>
                    <a:cubicBezTo>
                      <a:pt x="152" y="172"/>
                      <a:pt x="153" y="164"/>
                      <a:pt x="151" y="162"/>
                    </a:cubicBezTo>
                    <a:cubicBezTo>
                      <a:pt x="148" y="159"/>
                      <a:pt x="148" y="152"/>
                      <a:pt x="147" y="150"/>
                    </a:cubicBezTo>
                    <a:cubicBezTo>
                      <a:pt x="147" y="148"/>
                      <a:pt x="146" y="138"/>
                      <a:pt x="144" y="136"/>
                    </a:cubicBezTo>
                    <a:cubicBezTo>
                      <a:pt x="141" y="133"/>
                      <a:pt x="134" y="110"/>
                      <a:pt x="133" y="106"/>
                    </a:cubicBezTo>
                    <a:cubicBezTo>
                      <a:pt x="132" y="103"/>
                      <a:pt x="131" y="93"/>
                      <a:pt x="130" y="91"/>
                    </a:cubicBezTo>
                    <a:cubicBezTo>
                      <a:pt x="129" y="89"/>
                      <a:pt x="127" y="83"/>
                      <a:pt x="125" y="78"/>
                    </a:cubicBezTo>
                    <a:cubicBezTo>
                      <a:pt x="123" y="72"/>
                      <a:pt x="118" y="68"/>
                      <a:pt x="116" y="68"/>
                    </a:cubicBezTo>
                    <a:cubicBezTo>
                      <a:pt x="113" y="68"/>
                      <a:pt x="104" y="67"/>
                      <a:pt x="99" y="66"/>
                    </a:cubicBezTo>
                    <a:cubicBezTo>
                      <a:pt x="94" y="66"/>
                      <a:pt x="84" y="63"/>
                      <a:pt x="81" y="60"/>
                    </a:cubicBezTo>
                    <a:cubicBezTo>
                      <a:pt x="79" y="58"/>
                      <a:pt x="76" y="56"/>
                      <a:pt x="76" y="55"/>
                    </a:cubicBezTo>
                    <a:cubicBezTo>
                      <a:pt x="75" y="55"/>
                      <a:pt x="76" y="46"/>
                      <a:pt x="76" y="46"/>
                    </a:cubicBezTo>
                    <a:cubicBezTo>
                      <a:pt x="77" y="46"/>
                      <a:pt x="78" y="44"/>
                      <a:pt x="78" y="43"/>
                    </a:cubicBezTo>
                    <a:cubicBezTo>
                      <a:pt x="79" y="41"/>
                      <a:pt x="81" y="39"/>
                      <a:pt x="81" y="37"/>
                    </a:cubicBezTo>
                    <a:cubicBezTo>
                      <a:pt x="82" y="36"/>
                      <a:pt x="81" y="31"/>
                      <a:pt x="80" y="30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29"/>
                      <a:pt x="78" y="18"/>
                      <a:pt x="77" y="14"/>
                    </a:cubicBezTo>
                    <a:cubicBezTo>
                      <a:pt x="76" y="11"/>
                      <a:pt x="66" y="0"/>
                      <a:pt x="55" y="0"/>
                    </a:cubicBezTo>
                    <a:cubicBezTo>
                      <a:pt x="43" y="0"/>
                      <a:pt x="37" y="11"/>
                      <a:pt x="36" y="16"/>
                    </a:cubicBezTo>
                    <a:cubicBezTo>
                      <a:pt x="35" y="22"/>
                      <a:pt x="35" y="34"/>
                      <a:pt x="35" y="34"/>
                    </a:cubicBezTo>
                    <a:cubicBezTo>
                      <a:pt x="33" y="34"/>
                      <a:pt x="34" y="39"/>
                      <a:pt x="35" y="40"/>
                    </a:cubicBezTo>
                    <a:cubicBezTo>
                      <a:pt x="36" y="42"/>
                      <a:pt x="37" y="45"/>
                      <a:pt x="37" y="46"/>
                    </a:cubicBezTo>
                    <a:cubicBezTo>
                      <a:pt x="38" y="47"/>
                      <a:pt x="41" y="48"/>
                      <a:pt x="41" y="49"/>
                    </a:cubicBezTo>
                    <a:cubicBezTo>
                      <a:pt x="41" y="49"/>
                      <a:pt x="43" y="54"/>
                      <a:pt x="44" y="56"/>
                    </a:cubicBezTo>
                    <a:cubicBezTo>
                      <a:pt x="45" y="58"/>
                      <a:pt x="46" y="62"/>
                      <a:pt x="46" y="62"/>
                    </a:cubicBezTo>
                    <a:cubicBezTo>
                      <a:pt x="46" y="62"/>
                      <a:pt x="45" y="65"/>
                      <a:pt x="44" y="65"/>
                    </a:cubicBezTo>
                    <a:cubicBezTo>
                      <a:pt x="43" y="66"/>
                      <a:pt x="40" y="70"/>
                      <a:pt x="38" y="73"/>
                    </a:cubicBezTo>
                    <a:cubicBezTo>
                      <a:pt x="36" y="77"/>
                      <a:pt x="30" y="79"/>
                      <a:pt x="25" y="82"/>
                    </a:cubicBezTo>
                    <a:cubicBezTo>
                      <a:pt x="20" y="84"/>
                      <a:pt x="17" y="87"/>
                      <a:pt x="12" y="89"/>
                    </a:cubicBezTo>
                    <a:cubicBezTo>
                      <a:pt x="8" y="91"/>
                      <a:pt x="4" y="94"/>
                      <a:pt x="4" y="97"/>
                    </a:cubicBezTo>
                    <a:cubicBezTo>
                      <a:pt x="4" y="101"/>
                      <a:pt x="4" y="112"/>
                      <a:pt x="3" y="121"/>
                    </a:cubicBezTo>
                    <a:cubicBezTo>
                      <a:pt x="2" y="131"/>
                      <a:pt x="0" y="156"/>
                      <a:pt x="0" y="167"/>
                    </a:cubicBezTo>
                    <a:cubicBezTo>
                      <a:pt x="0" y="177"/>
                      <a:pt x="0" y="202"/>
                      <a:pt x="0" y="211"/>
                    </a:cubicBezTo>
                    <a:cubicBezTo>
                      <a:pt x="0" y="220"/>
                      <a:pt x="1" y="241"/>
                      <a:pt x="1" y="243"/>
                    </a:cubicBezTo>
                    <a:cubicBezTo>
                      <a:pt x="1" y="245"/>
                      <a:pt x="1" y="250"/>
                      <a:pt x="1" y="251"/>
                    </a:cubicBezTo>
                    <a:cubicBezTo>
                      <a:pt x="2" y="251"/>
                      <a:pt x="4" y="251"/>
                      <a:pt x="4" y="251"/>
                    </a:cubicBezTo>
                    <a:cubicBezTo>
                      <a:pt x="4" y="252"/>
                      <a:pt x="3" y="259"/>
                      <a:pt x="3" y="261"/>
                    </a:cubicBezTo>
                    <a:cubicBezTo>
                      <a:pt x="3" y="264"/>
                      <a:pt x="6" y="268"/>
                      <a:pt x="7" y="270"/>
                    </a:cubicBezTo>
                    <a:cubicBezTo>
                      <a:pt x="8" y="272"/>
                      <a:pt x="11" y="274"/>
                      <a:pt x="15" y="275"/>
                    </a:cubicBezTo>
                    <a:cubicBezTo>
                      <a:pt x="19" y="276"/>
                      <a:pt x="22" y="276"/>
                      <a:pt x="23" y="275"/>
                    </a:cubicBezTo>
                    <a:cubicBezTo>
                      <a:pt x="24" y="274"/>
                      <a:pt x="23" y="272"/>
                      <a:pt x="23" y="271"/>
                    </a:cubicBezTo>
                    <a:cubicBezTo>
                      <a:pt x="23" y="271"/>
                      <a:pt x="21" y="270"/>
                      <a:pt x="22" y="269"/>
                    </a:cubicBezTo>
                    <a:cubicBezTo>
                      <a:pt x="23" y="269"/>
                      <a:pt x="22" y="268"/>
                      <a:pt x="21" y="268"/>
                    </a:cubicBezTo>
                    <a:cubicBezTo>
                      <a:pt x="22" y="268"/>
                      <a:pt x="22" y="268"/>
                      <a:pt x="22" y="268"/>
                    </a:cubicBezTo>
                    <a:cubicBezTo>
                      <a:pt x="23" y="267"/>
                      <a:pt x="22" y="260"/>
                      <a:pt x="22" y="260"/>
                    </a:cubicBezTo>
                    <a:cubicBezTo>
                      <a:pt x="22" y="259"/>
                      <a:pt x="21" y="255"/>
                      <a:pt x="21" y="253"/>
                    </a:cubicBezTo>
                    <a:cubicBezTo>
                      <a:pt x="21" y="250"/>
                      <a:pt x="20" y="249"/>
                      <a:pt x="20" y="249"/>
                    </a:cubicBezTo>
                    <a:cubicBezTo>
                      <a:pt x="21" y="248"/>
                      <a:pt x="20" y="246"/>
                      <a:pt x="20" y="244"/>
                    </a:cubicBezTo>
                    <a:cubicBezTo>
                      <a:pt x="20" y="243"/>
                      <a:pt x="22" y="230"/>
                      <a:pt x="23" y="227"/>
                    </a:cubicBezTo>
                    <a:cubicBezTo>
                      <a:pt x="24" y="223"/>
                      <a:pt x="24" y="205"/>
                      <a:pt x="24" y="203"/>
                    </a:cubicBezTo>
                    <a:cubicBezTo>
                      <a:pt x="24" y="201"/>
                      <a:pt x="26" y="200"/>
                      <a:pt x="26" y="203"/>
                    </a:cubicBezTo>
                    <a:cubicBezTo>
                      <a:pt x="26" y="206"/>
                      <a:pt x="26" y="222"/>
                      <a:pt x="26" y="228"/>
                    </a:cubicBezTo>
                    <a:cubicBezTo>
                      <a:pt x="26" y="234"/>
                      <a:pt x="26" y="254"/>
                      <a:pt x="26" y="256"/>
                    </a:cubicBezTo>
                    <a:cubicBezTo>
                      <a:pt x="26" y="258"/>
                      <a:pt x="31" y="259"/>
                      <a:pt x="31" y="259"/>
                    </a:cubicBezTo>
                    <a:cubicBezTo>
                      <a:pt x="31" y="259"/>
                      <a:pt x="32" y="262"/>
                      <a:pt x="32" y="265"/>
                    </a:cubicBezTo>
                    <a:cubicBezTo>
                      <a:pt x="32" y="268"/>
                      <a:pt x="35" y="283"/>
                      <a:pt x="36" y="287"/>
                    </a:cubicBezTo>
                    <a:cubicBezTo>
                      <a:pt x="38" y="291"/>
                      <a:pt x="37" y="307"/>
                      <a:pt x="37" y="310"/>
                    </a:cubicBezTo>
                    <a:cubicBezTo>
                      <a:pt x="37" y="312"/>
                      <a:pt x="38" y="319"/>
                      <a:pt x="38" y="322"/>
                    </a:cubicBezTo>
                    <a:cubicBezTo>
                      <a:pt x="38" y="324"/>
                      <a:pt x="38" y="337"/>
                      <a:pt x="39" y="348"/>
                    </a:cubicBezTo>
                    <a:cubicBezTo>
                      <a:pt x="40" y="358"/>
                      <a:pt x="44" y="384"/>
                      <a:pt x="45" y="390"/>
                    </a:cubicBezTo>
                    <a:cubicBezTo>
                      <a:pt x="46" y="395"/>
                      <a:pt x="48" y="425"/>
                      <a:pt x="49" y="429"/>
                    </a:cubicBezTo>
                    <a:cubicBezTo>
                      <a:pt x="50" y="433"/>
                      <a:pt x="52" y="436"/>
                      <a:pt x="54" y="438"/>
                    </a:cubicBezTo>
                    <a:cubicBezTo>
                      <a:pt x="55" y="441"/>
                      <a:pt x="56" y="445"/>
                      <a:pt x="56" y="446"/>
                    </a:cubicBezTo>
                    <a:cubicBezTo>
                      <a:pt x="56" y="446"/>
                      <a:pt x="56" y="448"/>
                      <a:pt x="56" y="449"/>
                    </a:cubicBezTo>
                    <a:cubicBezTo>
                      <a:pt x="56" y="450"/>
                      <a:pt x="55" y="453"/>
                      <a:pt x="54" y="454"/>
                    </a:cubicBezTo>
                    <a:cubicBezTo>
                      <a:pt x="53" y="456"/>
                      <a:pt x="55" y="458"/>
                      <a:pt x="56" y="459"/>
                    </a:cubicBezTo>
                    <a:cubicBezTo>
                      <a:pt x="57" y="461"/>
                      <a:pt x="64" y="461"/>
                      <a:pt x="71" y="459"/>
                    </a:cubicBezTo>
                    <a:cubicBezTo>
                      <a:pt x="78" y="458"/>
                      <a:pt x="80" y="455"/>
                      <a:pt x="80" y="454"/>
                    </a:cubicBezTo>
                    <a:cubicBezTo>
                      <a:pt x="80" y="452"/>
                      <a:pt x="80" y="444"/>
                      <a:pt x="80" y="444"/>
                    </a:cubicBezTo>
                    <a:cubicBezTo>
                      <a:pt x="80" y="444"/>
                      <a:pt x="83" y="446"/>
                      <a:pt x="85" y="447"/>
                    </a:cubicBezTo>
                    <a:cubicBezTo>
                      <a:pt x="86" y="448"/>
                      <a:pt x="93" y="447"/>
                      <a:pt x="98" y="447"/>
                    </a:cubicBezTo>
                    <a:cubicBezTo>
                      <a:pt x="103" y="447"/>
                      <a:pt x="104" y="444"/>
                      <a:pt x="104" y="443"/>
                    </a:cubicBezTo>
                    <a:cubicBezTo>
                      <a:pt x="105" y="443"/>
                      <a:pt x="104" y="440"/>
                      <a:pt x="102" y="439"/>
                    </a:cubicBezTo>
                    <a:cubicBezTo>
                      <a:pt x="100" y="438"/>
                      <a:pt x="86" y="424"/>
                      <a:pt x="86" y="424"/>
                    </a:cubicBezTo>
                    <a:cubicBezTo>
                      <a:pt x="86" y="424"/>
                      <a:pt x="87" y="414"/>
                      <a:pt x="87" y="412"/>
                    </a:cubicBezTo>
                    <a:cubicBezTo>
                      <a:pt x="86" y="410"/>
                      <a:pt x="87" y="405"/>
                      <a:pt x="88" y="402"/>
                    </a:cubicBezTo>
                    <a:cubicBezTo>
                      <a:pt x="88" y="400"/>
                      <a:pt x="89" y="394"/>
                      <a:pt x="90" y="392"/>
                    </a:cubicBezTo>
                    <a:cubicBezTo>
                      <a:pt x="90" y="389"/>
                      <a:pt x="94" y="362"/>
                      <a:pt x="94" y="358"/>
                    </a:cubicBezTo>
                    <a:cubicBezTo>
                      <a:pt x="94" y="355"/>
                      <a:pt x="96" y="349"/>
                      <a:pt x="97" y="347"/>
                    </a:cubicBezTo>
                    <a:cubicBezTo>
                      <a:pt x="99" y="344"/>
                      <a:pt x="99" y="339"/>
                      <a:pt x="98" y="338"/>
                    </a:cubicBezTo>
                    <a:cubicBezTo>
                      <a:pt x="97" y="336"/>
                      <a:pt x="97" y="329"/>
                      <a:pt x="97" y="327"/>
                    </a:cubicBezTo>
                    <a:cubicBezTo>
                      <a:pt x="97" y="325"/>
                      <a:pt x="99" y="315"/>
                      <a:pt x="103" y="301"/>
                    </a:cubicBezTo>
                    <a:cubicBezTo>
                      <a:pt x="108" y="287"/>
                      <a:pt x="114" y="246"/>
                      <a:pt x="114" y="245"/>
                    </a:cubicBezTo>
                    <a:cubicBezTo>
                      <a:pt x="114" y="243"/>
                      <a:pt x="117" y="243"/>
                      <a:pt x="119" y="243"/>
                    </a:cubicBezTo>
                    <a:cubicBezTo>
                      <a:pt x="121" y="242"/>
                      <a:pt x="130" y="239"/>
                      <a:pt x="132" y="238"/>
                    </a:cubicBezTo>
                    <a:cubicBezTo>
                      <a:pt x="134" y="238"/>
                      <a:pt x="135" y="236"/>
                      <a:pt x="135" y="235"/>
                    </a:cubicBezTo>
                    <a:cubicBezTo>
                      <a:pt x="135" y="235"/>
                      <a:pt x="135" y="231"/>
                      <a:pt x="135" y="231"/>
                    </a:cubicBezTo>
                    <a:cubicBezTo>
                      <a:pt x="136" y="230"/>
                      <a:pt x="136" y="226"/>
                      <a:pt x="136" y="224"/>
                    </a:cubicBezTo>
                    <a:cubicBezTo>
                      <a:pt x="136" y="221"/>
                      <a:pt x="139" y="222"/>
                      <a:pt x="139" y="222"/>
                    </a:cubicBezTo>
                    <a:cubicBezTo>
                      <a:pt x="139" y="222"/>
                      <a:pt x="140" y="223"/>
                      <a:pt x="140" y="224"/>
                    </a:cubicBezTo>
                    <a:cubicBezTo>
                      <a:pt x="140" y="226"/>
                      <a:pt x="141" y="229"/>
                      <a:pt x="141" y="230"/>
                    </a:cubicBezTo>
                    <a:cubicBezTo>
                      <a:pt x="141" y="232"/>
                      <a:pt x="140" y="235"/>
                      <a:pt x="139" y="236"/>
                    </a:cubicBezTo>
                    <a:cubicBezTo>
                      <a:pt x="138" y="237"/>
                      <a:pt x="137" y="240"/>
                      <a:pt x="137" y="240"/>
                    </a:cubicBezTo>
                    <a:cubicBezTo>
                      <a:pt x="138" y="241"/>
                      <a:pt x="139" y="242"/>
                      <a:pt x="141" y="242"/>
                    </a:cubicBezTo>
                    <a:cubicBezTo>
                      <a:pt x="143" y="242"/>
                      <a:pt x="146" y="241"/>
                      <a:pt x="147" y="240"/>
                    </a:cubicBezTo>
                    <a:cubicBezTo>
                      <a:pt x="148" y="239"/>
                      <a:pt x="148" y="237"/>
                      <a:pt x="149" y="237"/>
                    </a:cubicBezTo>
                    <a:cubicBezTo>
                      <a:pt x="150" y="236"/>
                      <a:pt x="153" y="231"/>
                      <a:pt x="153" y="228"/>
                    </a:cubicBezTo>
                    <a:cubicBezTo>
                      <a:pt x="154" y="225"/>
                      <a:pt x="152" y="216"/>
                      <a:pt x="152" y="216"/>
                    </a:cubicBezTo>
                    <a:cubicBezTo>
                      <a:pt x="152" y="216"/>
                      <a:pt x="154" y="216"/>
                      <a:pt x="154" y="216"/>
                    </a:cubicBezTo>
                    <a:cubicBezTo>
                      <a:pt x="154" y="215"/>
                      <a:pt x="154" y="210"/>
                      <a:pt x="154" y="207"/>
                    </a:cubicBezTo>
                    <a:close/>
                    <a:moveTo>
                      <a:pt x="18" y="267"/>
                    </a:moveTo>
                    <a:cubicBezTo>
                      <a:pt x="17" y="268"/>
                      <a:pt x="15" y="266"/>
                      <a:pt x="14" y="266"/>
                    </a:cubicBezTo>
                    <a:cubicBezTo>
                      <a:pt x="12" y="266"/>
                      <a:pt x="12" y="263"/>
                      <a:pt x="12" y="261"/>
                    </a:cubicBezTo>
                    <a:cubicBezTo>
                      <a:pt x="11" y="259"/>
                      <a:pt x="14" y="259"/>
                      <a:pt x="15" y="259"/>
                    </a:cubicBezTo>
                    <a:cubicBezTo>
                      <a:pt x="16" y="258"/>
                      <a:pt x="17" y="259"/>
                      <a:pt x="17" y="260"/>
                    </a:cubicBezTo>
                    <a:cubicBezTo>
                      <a:pt x="17" y="260"/>
                      <a:pt x="17" y="263"/>
                      <a:pt x="18" y="265"/>
                    </a:cubicBezTo>
                    <a:cubicBezTo>
                      <a:pt x="18" y="266"/>
                      <a:pt x="19" y="266"/>
                      <a:pt x="19" y="267"/>
                    </a:cubicBezTo>
                    <a:cubicBezTo>
                      <a:pt x="19" y="267"/>
                      <a:pt x="19" y="267"/>
                      <a:pt x="20" y="267"/>
                    </a:cubicBezTo>
                    <a:cubicBezTo>
                      <a:pt x="19" y="267"/>
                      <a:pt x="18" y="267"/>
                      <a:pt x="18" y="267"/>
                    </a:cubicBezTo>
                    <a:close/>
                    <a:moveTo>
                      <a:pt x="130" y="217"/>
                    </a:moveTo>
                    <a:cubicBezTo>
                      <a:pt x="130" y="217"/>
                      <a:pt x="129" y="207"/>
                      <a:pt x="128" y="201"/>
                    </a:cubicBezTo>
                    <a:cubicBezTo>
                      <a:pt x="127" y="195"/>
                      <a:pt x="122" y="182"/>
                      <a:pt x="121" y="177"/>
                    </a:cubicBezTo>
                    <a:cubicBezTo>
                      <a:pt x="119" y="171"/>
                      <a:pt x="116" y="145"/>
                      <a:pt x="115" y="143"/>
                    </a:cubicBezTo>
                    <a:cubicBezTo>
                      <a:pt x="115" y="142"/>
                      <a:pt x="115" y="136"/>
                      <a:pt x="115" y="138"/>
                    </a:cubicBezTo>
                    <a:cubicBezTo>
                      <a:pt x="116" y="141"/>
                      <a:pt x="119" y="153"/>
                      <a:pt x="120" y="156"/>
                    </a:cubicBezTo>
                    <a:cubicBezTo>
                      <a:pt x="121" y="158"/>
                      <a:pt x="128" y="180"/>
                      <a:pt x="129" y="183"/>
                    </a:cubicBezTo>
                    <a:cubicBezTo>
                      <a:pt x="129" y="186"/>
                      <a:pt x="133" y="206"/>
                      <a:pt x="133" y="207"/>
                    </a:cubicBezTo>
                    <a:cubicBezTo>
                      <a:pt x="134" y="208"/>
                      <a:pt x="134" y="209"/>
                      <a:pt x="134" y="209"/>
                    </a:cubicBezTo>
                    <a:cubicBezTo>
                      <a:pt x="134" y="209"/>
                      <a:pt x="130" y="215"/>
                      <a:pt x="130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gray">
              <a:xfrm>
                <a:off x="17967326" y="1393826"/>
                <a:ext cx="179388" cy="506413"/>
              </a:xfrm>
              <a:custGeom>
                <a:avLst/>
                <a:gdLst>
                  <a:gd name="T0" fmla="*/ 2 w 48"/>
                  <a:gd name="T1" fmla="*/ 7 h 135"/>
                  <a:gd name="T2" fmla="*/ 0 w 48"/>
                  <a:gd name="T3" fmla="*/ 10 h 135"/>
                  <a:gd name="T4" fmla="*/ 6 w 48"/>
                  <a:gd name="T5" fmla="*/ 43 h 135"/>
                  <a:gd name="T6" fmla="*/ 14 w 48"/>
                  <a:gd name="T7" fmla="*/ 81 h 135"/>
                  <a:gd name="T8" fmla="*/ 15 w 48"/>
                  <a:gd name="T9" fmla="*/ 112 h 135"/>
                  <a:gd name="T10" fmla="*/ 13 w 48"/>
                  <a:gd name="T11" fmla="*/ 135 h 135"/>
                  <a:gd name="T12" fmla="*/ 48 w 48"/>
                  <a:gd name="T13" fmla="*/ 134 h 135"/>
                  <a:gd name="T14" fmla="*/ 38 w 48"/>
                  <a:gd name="T15" fmla="*/ 107 h 135"/>
                  <a:gd name="T16" fmla="*/ 35 w 48"/>
                  <a:gd name="T17" fmla="*/ 68 h 135"/>
                  <a:gd name="T18" fmla="*/ 35 w 48"/>
                  <a:gd name="T19" fmla="*/ 23 h 135"/>
                  <a:gd name="T20" fmla="*/ 35 w 48"/>
                  <a:gd name="T21" fmla="*/ 3 h 135"/>
                  <a:gd name="T22" fmla="*/ 31 w 48"/>
                  <a:gd name="T23" fmla="*/ 0 h 135"/>
                  <a:gd name="T24" fmla="*/ 26 w 48"/>
                  <a:gd name="T25" fmla="*/ 8 h 135"/>
                  <a:gd name="T26" fmla="*/ 21 w 48"/>
                  <a:gd name="T27" fmla="*/ 12 h 135"/>
                  <a:gd name="T28" fmla="*/ 20 w 48"/>
                  <a:gd name="T29" fmla="*/ 15 h 135"/>
                  <a:gd name="T30" fmla="*/ 18 w 48"/>
                  <a:gd name="T31" fmla="*/ 15 h 135"/>
                  <a:gd name="T32" fmla="*/ 14 w 48"/>
                  <a:gd name="T33" fmla="*/ 12 h 135"/>
                  <a:gd name="T34" fmla="*/ 2 w 48"/>
                  <a:gd name="T35" fmla="*/ 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135">
                    <a:moveTo>
                      <a:pt x="2" y="7"/>
                    </a:moveTo>
                    <a:cubicBezTo>
                      <a:pt x="2" y="7"/>
                      <a:pt x="0" y="9"/>
                      <a:pt x="0" y="10"/>
                    </a:cubicBezTo>
                    <a:cubicBezTo>
                      <a:pt x="0" y="11"/>
                      <a:pt x="4" y="36"/>
                      <a:pt x="6" y="43"/>
                    </a:cubicBezTo>
                    <a:cubicBezTo>
                      <a:pt x="7" y="50"/>
                      <a:pt x="14" y="75"/>
                      <a:pt x="14" y="81"/>
                    </a:cubicBezTo>
                    <a:cubicBezTo>
                      <a:pt x="14" y="87"/>
                      <a:pt x="17" y="104"/>
                      <a:pt x="15" y="112"/>
                    </a:cubicBezTo>
                    <a:cubicBezTo>
                      <a:pt x="14" y="121"/>
                      <a:pt x="13" y="135"/>
                      <a:pt x="13" y="135"/>
                    </a:cubicBezTo>
                    <a:cubicBezTo>
                      <a:pt x="48" y="134"/>
                      <a:pt x="48" y="134"/>
                      <a:pt x="48" y="134"/>
                    </a:cubicBezTo>
                    <a:cubicBezTo>
                      <a:pt x="48" y="134"/>
                      <a:pt x="39" y="115"/>
                      <a:pt x="38" y="107"/>
                    </a:cubicBezTo>
                    <a:cubicBezTo>
                      <a:pt x="37" y="100"/>
                      <a:pt x="34" y="75"/>
                      <a:pt x="35" y="68"/>
                    </a:cubicBezTo>
                    <a:cubicBezTo>
                      <a:pt x="36" y="61"/>
                      <a:pt x="35" y="30"/>
                      <a:pt x="35" y="23"/>
                    </a:cubicBezTo>
                    <a:cubicBezTo>
                      <a:pt x="35" y="17"/>
                      <a:pt x="35" y="4"/>
                      <a:pt x="35" y="3"/>
                    </a:cubicBezTo>
                    <a:cubicBezTo>
                      <a:pt x="34" y="2"/>
                      <a:pt x="31" y="0"/>
                      <a:pt x="31" y="0"/>
                    </a:cubicBezTo>
                    <a:cubicBezTo>
                      <a:pt x="31" y="0"/>
                      <a:pt x="28" y="6"/>
                      <a:pt x="26" y="8"/>
                    </a:cubicBezTo>
                    <a:cubicBezTo>
                      <a:pt x="24" y="9"/>
                      <a:pt x="21" y="11"/>
                      <a:pt x="21" y="12"/>
                    </a:cubicBezTo>
                    <a:cubicBezTo>
                      <a:pt x="20" y="13"/>
                      <a:pt x="20" y="15"/>
                      <a:pt x="20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6" y="13"/>
                      <a:pt x="14" y="12"/>
                    </a:cubicBezTo>
                    <a:cubicBezTo>
                      <a:pt x="12" y="11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53"/>
              <p:cNvSpPr>
                <a:spLocks/>
              </p:cNvSpPr>
              <p:nvPr/>
            </p:nvSpPr>
            <p:spPr bwMode="gray">
              <a:xfrm>
                <a:off x="18008601" y="1443038"/>
                <a:ext cx="90488" cy="449263"/>
              </a:xfrm>
              <a:custGeom>
                <a:avLst/>
                <a:gdLst>
                  <a:gd name="T0" fmla="*/ 7 w 24"/>
                  <a:gd name="T1" fmla="*/ 1 h 120"/>
                  <a:gd name="T2" fmla="*/ 17 w 24"/>
                  <a:gd name="T3" fmla="*/ 5 h 120"/>
                  <a:gd name="T4" fmla="*/ 14 w 24"/>
                  <a:gd name="T5" fmla="*/ 8 h 120"/>
                  <a:gd name="T6" fmla="*/ 14 w 24"/>
                  <a:gd name="T7" fmla="*/ 11 h 120"/>
                  <a:gd name="T8" fmla="*/ 16 w 24"/>
                  <a:gd name="T9" fmla="*/ 17 h 120"/>
                  <a:gd name="T10" fmla="*/ 21 w 24"/>
                  <a:gd name="T11" fmla="*/ 42 h 120"/>
                  <a:gd name="T12" fmla="*/ 23 w 24"/>
                  <a:gd name="T13" fmla="*/ 84 h 120"/>
                  <a:gd name="T14" fmla="*/ 24 w 24"/>
                  <a:gd name="T15" fmla="*/ 106 h 120"/>
                  <a:gd name="T16" fmla="*/ 17 w 24"/>
                  <a:gd name="T17" fmla="*/ 120 h 120"/>
                  <a:gd name="T18" fmla="*/ 8 w 24"/>
                  <a:gd name="T19" fmla="*/ 106 h 120"/>
                  <a:gd name="T20" fmla="*/ 7 w 24"/>
                  <a:gd name="T21" fmla="*/ 72 h 120"/>
                  <a:gd name="T22" fmla="*/ 2 w 24"/>
                  <a:gd name="T23" fmla="*/ 25 h 120"/>
                  <a:gd name="T24" fmla="*/ 6 w 24"/>
                  <a:gd name="T25" fmla="*/ 15 h 120"/>
                  <a:gd name="T26" fmla="*/ 7 w 24"/>
                  <a:gd name="T27" fmla="*/ 11 h 120"/>
                  <a:gd name="T28" fmla="*/ 1 w 24"/>
                  <a:gd name="T29" fmla="*/ 7 h 120"/>
                  <a:gd name="T30" fmla="*/ 7 w 24"/>
                  <a:gd name="T31" fmla="*/ 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120">
                    <a:moveTo>
                      <a:pt x="7" y="1"/>
                    </a:moveTo>
                    <a:cubicBezTo>
                      <a:pt x="13" y="0"/>
                      <a:pt x="16" y="4"/>
                      <a:pt x="17" y="5"/>
                    </a:cubicBezTo>
                    <a:cubicBezTo>
                      <a:pt x="18" y="6"/>
                      <a:pt x="15" y="8"/>
                      <a:pt x="14" y="8"/>
                    </a:cubicBezTo>
                    <a:cubicBezTo>
                      <a:pt x="14" y="9"/>
                      <a:pt x="13" y="11"/>
                      <a:pt x="14" y="11"/>
                    </a:cubicBezTo>
                    <a:cubicBezTo>
                      <a:pt x="14" y="12"/>
                      <a:pt x="16" y="16"/>
                      <a:pt x="16" y="17"/>
                    </a:cubicBezTo>
                    <a:cubicBezTo>
                      <a:pt x="16" y="19"/>
                      <a:pt x="21" y="37"/>
                      <a:pt x="21" y="42"/>
                    </a:cubicBezTo>
                    <a:cubicBezTo>
                      <a:pt x="21" y="47"/>
                      <a:pt x="23" y="80"/>
                      <a:pt x="23" y="84"/>
                    </a:cubicBezTo>
                    <a:cubicBezTo>
                      <a:pt x="23" y="89"/>
                      <a:pt x="24" y="106"/>
                      <a:pt x="24" y="106"/>
                    </a:cubicBezTo>
                    <a:cubicBezTo>
                      <a:pt x="24" y="106"/>
                      <a:pt x="19" y="120"/>
                      <a:pt x="17" y="120"/>
                    </a:cubicBezTo>
                    <a:cubicBezTo>
                      <a:pt x="15" y="120"/>
                      <a:pt x="8" y="107"/>
                      <a:pt x="8" y="106"/>
                    </a:cubicBezTo>
                    <a:cubicBezTo>
                      <a:pt x="8" y="105"/>
                      <a:pt x="7" y="76"/>
                      <a:pt x="7" y="72"/>
                    </a:cubicBezTo>
                    <a:cubicBezTo>
                      <a:pt x="6" y="67"/>
                      <a:pt x="2" y="27"/>
                      <a:pt x="2" y="25"/>
                    </a:cubicBezTo>
                    <a:cubicBezTo>
                      <a:pt x="3" y="22"/>
                      <a:pt x="6" y="17"/>
                      <a:pt x="6" y="15"/>
                    </a:cubicBezTo>
                    <a:cubicBezTo>
                      <a:pt x="7" y="14"/>
                      <a:pt x="7" y="11"/>
                      <a:pt x="7" y="11"/>
                    </a:cubicBezTo>
                    <a:cubicBezTo>
                      <a:pt x="7" y="11"/>
                      <a:pt x="2" y="8"/>
                      <a:pt x="1" y="7"/>
                    </a:cubicBezTo>
                    <a:cubicBezTo>
                      <a:pt x="0" y="7"/>
                      <a:pt x="2" y="1"/>
                      <a:pt x="7" y="1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1" name="Group 90"/>
            <p:cNvGrpSpPr/>
            <p:nvPr/>
          </p:nvGrpSpPr>
          <p:grpSpPr bwMode="gray">
            <a:xfrm>
              <a:off x="17044988" y="1231901"/>
              <a:ext cx="498475" cy="1703388"/>
              <a:chOff x="17044988" y="1231901"/>
              <a:chExt cx="498475" cy="1703388"/>
            </a:xfrm>
          </p:grpSpPr>
          <p:sp>
            <p:nvSpPr>
              <p:cNvPr id="54" name="Freeform 54"/>
              <p:cNvSpPr>
                <a:spLocks/>
              </p:cNvSpPr>
              <p:nvPr/>
            </p:nvSpPr>
            <p:spPr bwMode="gray">
              <a:xfrm>
                <a:off x="17044988" y="1231901"/>
                <a:ext cx="498475" cy="1703388"/>
              </a:xfrm>
              <a:custGeom>
                <a:avLst/>
                <a:gdLst>
                  <a:gd name="T0" fmla="*/ 33 w 133"/>
                  <a:gd name="T1" fmla="*/ 75 h 454"/>
                  <a:gd name="T2" fmla="*/ 49 w 133"/>
                  <a:gd name="T3" fmla="*/ 69 h 454"/>
                  <a:gd name="T4" fmla="*/ 60 w 133"/>
                  <a:gd name="T5" fmla="*/ 45 h 454"/>
                  <a:gd name="T6" fmla="*/ 55 w 133"/>
                  <a:gd name="T7" fmla="*/ 36 h 454"/>
                  <a:gd name="T8" fmla="*/ 57 w 133"/>
                  <a:gd name="T9" fmla="*/ 13 h 454"/>
                  <a:gd name="T10" fmla="*/ 94 w 133"/>
                  <a:gd name="T11" fmla="*/ 12 h 454"/>
                  <a:gd name="T12" fmla="*/ 96 w 133"/>
                  <a:gd name="T13" fmla="*/ 35 h 454"/>
                  <a:gd name="T14" fmla="*/ 91 w 133"/>
                  <a:gd name="T15" fmla="*/ 45 h 454"/>
                  <a:gd name="T16" fmla="*/ 88 w 133"/>
                  <a:gd name="T17" fmla="*/ 58 h 454"/>
                  <a:gd name="T18" fmla="*/ 99 w 133"/>
                  <a:gd name="T19" fmla="*/ 67 h 454"/>
                  <a:gd name="T20" fmla="*/ 117 w 133"/>
                  <a:gd name="T21" fmla="*/ 75 h 454"/>
                  <a:gd name="T22" fmla="*/ 132 w 133"/>
                  <a:gd name="T23" fmla="*/ 90 h 454"/>
                  <a:gd name="T24" fmla="*/ 125 w 133"/>
                  <a:gd name="T25" fmla="*/ 97 h 454"/>
                  <a:gd name="T26" fmla="*/ 124 w 133"/>
                  <a:gd name="T27" fmla="*/ 148 h 454"/>
                  <a:gd name="T28" fmla="*/ 127 w 133"/>
                  <a:gd name="T29" fmla="*/ 225 h 454"/>
                  <a:gd name="T30" fmla="*/ 125 w 133"/>
                  <a:gd name="T31" fmla="*/ 244 h 454"/>
                  <a:gd name="T32" fmla="*/ 116 w 133"/>
                  <a:gd name="T33" fmla="*/ 253 h 454"/>
                  <a:gd name="T34" fmla="*/ 115 w 133"/>
                  <a:gd name="T35" fmla="*/ 248 h 454"/>
                  <a:gd name="T36" fmla="*/ 113 w 133"/>
                  <a:gd name="T37" fmla="*/ 235 h 454"/>
                  <a:gd name="T38" fmla="*/ 117 w 133"/>
                  <a:gd name="T39" fmla="*/ 217 h 454"/>
                  <a:gd name="T40" fmla="*/ 110 w 133"/>
                  <a:gd name="T41" fmla="*/ 170 h 454"/>
                  <a:gd name="T42" fmla="*/ 106 w 133"/>
                  <a:gd name="T43" fmla="*/ 160 h 454"/>
                  <a:gd name="T44" fmla="*/ 109 w 133"/>
                  <a:gd name="T45" fmla="*/ 214 h 454"/>
                  <a:gd name="T46" fmla="*/ 103 w 133"/>
                  <a:gd name="T47" fmla="*/ 267 h 454"/>
                  <a:gd name="T48" fmla="*/ 99 w 133"/>
                  <a:gd name="T49" fmla="*/ 299 h 454"/>
                  <a:gd name="T50" fmla="*/ 80 w 133"/>
                  <a:gd name="T51" fmla="*/ 350 h 454"/>
                  <a:gd name="T52" fmla="*/ 79 w 133"/>
                  <a:gd name="T53" fmla="*/ 400 h 454"/>
                  <a:gd name="T54" fmla="*/ 88 w 133"/>
                  <a:gd name="T55" fmla="*/ 421 h 454"/>
                  <a:gd name="T56" fmla="*/ 87 w 133"/>
                  <a:gd name="T57" fmla="*/ 438 h 454"/>
                  <a:gd name="T58" fmla="*/ 78 w 133"/>
                  <a:gd name="T59" fmla="*/ 454 h 454"/>
                  <a:gd name="T60" fmla="*/ 65 w 133"/>
                  <a:gd name="T61" fmla="*/ 438 h 454"/>
                  <a:gd name="T62" fmla="*/ 67 w 133"/>
                  <a:gd name="T63" fmla="*/ 417 h 454"/>
                  <a:gd name="T64" fmla="*/ 63 w 133"/>
                  <a:gd name="T65" fmla="*/ 406 h 454"/>
                  <a:gd name="T66" fmla="*/ 60 w 133"/>
                  <a:gd name="T67" fmla="*/ 417 h 454"/>
                  <a:gd name="T68" fmla="*/ 55 w 133"/>
                  <a:gd name="T69" fmla="*/ 398 h 454"/>
                  <a:gd name="T70" fmla="*/ 59 w 133"/>
                  <a:gd name="T71" fmla="*/ 381 h 454"/>
                  <a:gd name="T72" fmla="*/ 52 w 133"/>
                  <a:gd name="T73" fmla="*/ 347 h 454"/>
                  <a:gd name="T74" fmla="*/ 54 w 133"/>
                  <a:gd name="T75" fmla="*/ 305 h 454"/>
                  <a:gd name="T76" fmla="*/ 38 w 133"/>
                  <a:gd name="T77" fmla="*/ 259 h 454"/>
                  <a:gd name="T78" fmla="*/ 31 w 133"/>
                  <a:gd name="T79" fmla="*/ 186 h 454"/>
                  <a:gd name="T80" fmla="*/ 33 w 133"/>
                  <a:gd name="T81" fmla="*/ 176 h 454"/>
                  <a:gd name="T82" fmla="*/ 28 w 133"/>
                  <a:gd name="T83" fmla="*/ 181 h 454"/>
                  <a:gd name="T84" fmla="*/ 21 w 133"/>
                  <a:gd name="T85" fmla="*/ 226 h 454"/>
                  <a:gd name="T86" fmla="*/ 15 w 133"/>
                  <a:gd name="T87" fmla="*/ 236 h 454"/>
                  <a:gd name="T88" fmla="*/ 1 w 133"/>
                  <a:gd name="T89" fmla="*/ 236 h 454"/>
                  <a:gd name="T90" fmla="*/ 4 w 133"/>
                  <a:gd name="T91" fmla="*/ 219 h 454"/>
                  <a:gd name="T92" fmla="*/ 14 w 133"/>
                  <a:gd name="T93" fmla="*/ 165 h 454"/>
                  <a:gd name="T94" fmla="*/ 26 w 133"/>
                  <a:gd name="T95" fmla="*/ 96 h 454"/>
                  <a:gd name="T96" fmla="*/ 26 w 133"/>
                  <a:gd name="T97" fmla="*/ 77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3" h="454">
                    <a:moveTo>
                      <a:pt x="26" y="77"/>
                    </a:moveTo>
                    <a:cubicBezTo>
                      <a:pt x="29" y="75"/>
                      <a:pt x="32" y="75"/>
                      <a:pt x="33" y="75"/>
                    </a:cubicBezTo>
                    <a:cubicBezTo>
                      <a:pt x="34" y="75"/>
                      <a:pt x="38" y="71"/>
                      <a:pt x="41" y="71"/>
                    </a:cubicBezTo>
                    <a:cubicBezTo>
                      <a:pt x="44" y="70"/>
                      <a:pt x="48" y="70"/>
                      <a:pt x="49" y="69"/>
                    </a:cubicBezTo>
                    <a:cubicBezTo>
                      <a:pt x="50" y="67"/>
                      <a:pt x="61" y="54"/>
                      <a:pt x="64" y="54"/>
                    </a:cubicBezTo>
                    <a:cubicBezTo>
                      <a:pt x="64" y="54"/>
                      <a:pt x="60" y="47"/>
                      <a:pt x="60" y="45"/>
                    </a:cubicBezTo>
                    <a:cubicBezTo>
                      <a:pt x="60" y="44"/>
                      <a:pt x="57" y="44"/>
                      <a:pt x="57" y="43"/>
                    </a:cubicBezTo>
                    <a:cubicBezTo>
                      <a:pt x="57" y="41"/>
                      <a:pt x="56" y="38"/>
                      <a:pt x="55" y="36"/>
                    </a:cubicBezTo>
                    <a:cubicBezTo>
                      <a:pt x="55" y="34"/>
                      <a:pt x="53" y="30"/>
                      <a:pt x="55" y="30"/>
                    </a:cubicBezTo>
                    <a:cubicBezTo>
                      <a:pt x="55" y="30"/>
                      <a:pt x="54" y="18"/>
                      <a:pt x="57" y="13"/>
                    </a:cubicBezTo>
                    <a:cubicBezTo>
                      <a:pt x="59" y="9"/>
                      <a:pt x="65" y="0"/>
                      <a:pt x="76" y="0"/>
                    </a:cubicBezTo>
                    <a:cubicBezTo>
                      <a:pt x="86" y="0"/>
                      <a:pt x="92" y="8"/>
                      <a:pt x="94" y="12"/>
                    </a:cubicBezTo>
                    <a:cubicBezTo>
                      <a:pt x="96" y="17"/>
                      <a:pt x="96" y="28"/>
                      <a:pt x="96" y="29"/>
                    </a:cubicBezTo>
                    <a:cubicBezTo>
                      <a:pt x="96" y="30"/>
                      <a:pt x="97" y="33"/>
                      <a:pt x="96" y="35"/>
                    </a:cubicBezTo>
                    <a:cubicBezTo>
                      <a:pt x="95" y="37"/>
                      <a:pt x="94" y="39"/>
                      <a:pt x="94" y="40"/>
                    </a:cubicBezTo>
                    <a:cubicBezTo>
                      <a:pt x="93" y="41"/>
                      <a:pt x="93" y="45"/>
                      <a:pt x="91" y="45"/>
                    </a:cubicBezTo>
                    <a:cubicBezTo>
                      <a:pt x="91" y="45"/>
                      <a:pt x="89" y="50"/>
                      <a:pt x="87" y="53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8"/>
                      <a:pt x="92" y="59"/>
                      <a:pt x="93" y="61"/>
                    </a:cubicBezTo>
                    <a:cubicBezTo>
                      <a:pt x="95" y="62"/>
                      <a:pt x="97" y="67"/>
                      <a:pt x="99" y="67"/>
                    </a:cubicBezTo>
                    <a:cubicBezTo>
                      <a:pt x="100" y="67"/>
                      <a:pt x="108" y="69"/>
                      <a:pt x="110" y="71"/>
                    </a:cubicBezTo>
                    <a:cubicBezTo>
                      <a:pt x="111" y="72"/>
                      <a:pt x="117" y="75"/>
                      <a:pt x="117" y="75"/>
                    </a:cubicBezTo>
                    <a:cubicBezTo>
                      <a:pt x="117" y="75"/>
                      <a:pt x="126" y="75"/>
                      <a:pt x="129" y="78"/>
                    </a:cubicBezTo>
                    <a:cubicBezTo>
                      <a:pt x="132" y="82"/>
                      <a:pt x="133" y="86"/>
                      <a:pt x="132" y="90"/>
                    </a:cubicBezTo>
                    <a:cubicBezTo>
                      <a:pt x="130" y="93"/>
                      <a:pt x="128" y="97"/>
                      <a:pt x="128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5" y="97"/>
                      <a:pt x="124" y="121"/>
                      <a:pt x="124" y="129"/>
                    </a:cubicBezTo>
                    <a:cubicBezTo>
                      <a:pt x="123" y="136"/>
                      <a:pt x="123" y="144"/>
                      <a:pt x="124" y="148"/>
                    </a:cubicBezTo>
                    <a:cubicBezTo>
                      <a:pt x="125" y="152"/>
                      <a:pt x="126" y="182"/>
                      <a:pt x="126" y="200"/>
                    </a:cubicBezTo>
                    <a:cubicBezTo>
                      <a:pt x="125" y="219"/>
                      <a:pt x="127" y="224"/>
                      <a:pt x="127" y="225"/>
                    </a:cubicBezTo>
                    <a:cubicBezTo>
                      <a:pt x="127" y="225"/>
                      <a:pt x="128" y="234"/>
                      <a:pt x="128" y="237"/>
                    </a:cubicBezTo>
                    <a:cubicBezTo>
                      <a:pt x="127" y="239"/>
                      <a:pt x="125" y="242"/>
                      <a:pt x="125" y="244"/>
                    </a:cubicBezTo>
                    <a:cubicBezTo>
                      <a:pt x="125" y="245"/>
                      <a:pt x="122" y="248"/>
                      <a:pt x="121" y="249"/>
                    </a:cubicBezTo>
                    <a:cubicBezTo>
                      <a:pt x="120" y="251"/>
                      <a:pt x="116" y="253"/>
                      <a:pt x="116" y="253"/>
                    </a:cubicBezTo>
                    <a:cubicBezTo>
                      <a:pt x="115" y="253"/>
                      <a:pt x="114" y="252"/>
                      <a:pt x="115" y="251"/>
                    </a:cubicBezTo>
                    <a:cubicBezTo>
                      <a:pt x="115" y="251"/>
                      <a:pt x="115" y="248"/>
                      <a:pt x="115" y="248"/>
                    </a:cubicBezTo>
                    <a:cubicBezTo>
                      <a:pt x="115" y="248"/>
                      <a:pt x="112" y="252"/>
                      <a:pt x="113" y="248"/>
                    </a:cubicBezTo>
                    <a:cubicBezTo>
                      <a:pt x="113" y="245"/>
                      <a:pt x="113" y="237"/>
                      <a:pt x="113" y="235"/>
                    </a:cubicBezTo>
                    <a:cubicBezTo>
                      <a:pt x="113" y="232"/>
                      <a:pt x="114" y="227"/>
                      <a:pt x="114" y="225"/>
                    </a:cubicBezTo>
                    <a:cubicBezTo>
                      <a:pt x="115" y="223"/>
                      <a:pt x="117" y="219"/>
                      <a:pt x="117" y="217"/>
                    </a:cubicBezTo>
                    <a:cubicBezTo>
                      <a:pt x="117" y="214"/>
                      <a:pt x="115" y="199"/>
                      <a:pt x="114" y="194"/>
                    </a:cubicBezTo>
                    <a:cubicBezTo>
                      <a:pt x="113" y="188"/>
                      <a:pt x="111" y="172"/>
                      <a:pt x="110" y="170"/>
                    </a:cubicBezTo>
                    <a:cubicBezTo>
                      <a:pt x="109" y="169"/>
                      <a:pt x="107" y="160"/>
                      <a:pt x="107" y="158"/>
                    </a:cubicBezTo>
                    <a:cubicBezTo>
                      <a:pt x="107" y="155"/>
                      <a:pt x="106" y="159"/>
                      <a:pt x="106" y="160"/>
                    </a:cubicBezTo>
                    <a:cubicBezTo>
                      <a:pt x="106" y="162"/>
                      <a:pt x="109" y="176"/>
                      <a:pt x="109" y="181"/>
                    </a:cubicBezTo>
                    <a:cubicBezTo>
                      <a:pt x="109" y="185"/>
                      <a:pt x="111" y="201"/>
                      <a:pt x="109" y="214"/>
                    </a:cubicBezTo>
                    <a:cubicBezTo>
                      <a:pt x="108" y="227"/>
                      <a:pt x="105" y="247"/>
                      <a:pt x="104" y="250"/>
                    </a:cubicBezTo>
                    <a:cubicBezTo>
                      <a:pt x="104" y="253"/>
                      <a:pt x="103" y="264"/>
                      <a:pt x="103" y="267"/>
                    </a:cubicBezTo>
                    <a:cubicBezTo>
                      <a:pt x="102" y="269"/>
                      <a:pt x="99" y="276"/>
                      <a:pt x="99" y="281"/>
                    </a:cubicBezTo>
                    <a:cubicBezTo>
                      <a:pt x="99" y="286"/>
                      <a:pt x="99" y="297"/>
                      <a:pt x="99" y="299"/>
                    </a:cubicBezTo>
                    <a:cubicBezTo>
                      <a:pt x="98" y="300"/>
                      <a:pt x="91" y="303"/>
                      <a:pt x="87" y="304"/>
                    </a:cubicBezTo>
                    <a:cubicBezTo>
                      <a:pt x="87" y="304"/>
                      <a:pt x="88" y="324"/>
                      <a:pt x="80" y="350"/>
                    </a:cubicBezTo>
                    <a:cubicBezTo>
                      <a:pt x="80" y="350"/>
                      <a:pt x="78" y="379"/>
                      <a:pt x="78" y="383"/>
                    </a:cubicBezTo>
                    <a:cubicBezTo>
                      <a:pt x="78" y="387"/>
                      <a:pt x="77" y="397"/>
                      <a:pt x="79" y="400"/>
                    </a:cubicBezTo>
                    <a:cubicBezTo>
                      <a:pt x="80" y="403"/>
                      <a:pt x="82" y="408"/>
                      <a:pt x="82" y="409"/>
                    </a:cubicBezTo>
                    <a:cubicBezTo>
                      <a:pt x="81" y="411"/>
                      <a:pt x="87" y="419"/>
                      <a:pt x="88" y="421"/>
                    </a:cubicBezTo>
                    <a:cubicBezTo>
                      <a:pt x="90" y="423"/>
                      <a:pt x="90" y="428"/>
                      <a:pt x="85" y="428"/>
                    </a:cubicBezTo>
                    <a:cubicBezTo>
                      <a:pt x="85" y="428"/>
                      <a:pt x="87" y="435"/>
                      <a:pt x="87" y="438"/>
                    </a:cubicBezTo>
                    <a:cubicBezTo>
                      <a:pt x="87" y="441"/>
                      <a:pt x="88" y="446"/>
                      <a:pt x="88" y="447"/>
                    </a:cubicBezTo>
                    <a:cubicBezTo>
                      <a:pt x="88" y="449"/>
                      <a:pt x="84" y="454"/>
                      <a:pt x="78" y="454"/>
                    </a:cubicBezTo>
                    <a:cubicBezTo>
                      <a:pt x="73" y="454"/>
                      <a:pt x="66" y="451"/>
                      <a:pt x="65" y="448"/>
                    </a:cubicBezTo>
                    <a:cubicBezTo>
                      <a:pt x="65" y="446"/>
                      <a:pt x="64" y="439"/>
                      <a:pt x="65" y="438"/>
                    </a:cubicBezTo>
                    <a:cubicBezTo>
                      <a:pt x="65" y="438"/>
                      <a:pt x="66" y="431"/>
                      <a:pt x="67" y="428"/>
                    </a:cubicBezTo>
                    <a:cubicBezTo>
                      <a:pt x="67" y="426"/>
                      <a:pt x="68" y="418"/>
                      <a:pt x="67" y="417"/>
                    </a:cubicBezTo>
                    <a:cubicBezTo>
                      <a:pt x="67" y="416"/>
                      <a:pt x="66" y="414"/>
                      <a:pt x="65" y="413"/>
                    </a:cubicBezTo>
                    <a:cubicBezTo>
                      <a:pt x="65" y="412"/>
                      <a:pt x="63" y="406"/>
                      <a:pt x="63" y="406"/>
                    </a:cubicBezTo>
                    <a:cubicBezTo>
                      <a:pt x="63" y="417"/>
                      <a:pt x="63" y="417"/>
                      <a:pt x="63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9" y="404"/>
                      <a:pt x="59" y="404"/>
                      <a:pt x="59" y="404"/>
                    </a:cubicBezTo>
                    <a:cubicBezTo>
                      <a:pt x="59" y="404"/>
                      <a:pt x="57" y="400"/>
                      <a:pt x="55" y="398"/>
                    </a:cubicBezTo>
                    <a:cubicBezTo>
                      <a:pt x="53" y="397"/>
                      <a:pt x="52" y="393"/>
                      <a:pt x="54" y="390"/>
                    </a:cubicBezTo>
                    <a:cubicBezTo>
                      <a:pt x="56" y="387"/>
                      <a:pt x="59" y="382"/>
                      <a:pt x="59" y="381"/>
                    </a:cubicBezTo>
                    <a:cubicBezTo>
                      <a:pt x="60" y="380"/>
                      <a:pt x="59" y="376"/>
                      <a:pt x="58" y="373"/>
                    </a:cubicBezTo>
                    <a:cubicBezTo>
                      <a:pt x="57" y="369"/>
                      <a:pt x="52" y="355"/>
                      <a:pt x="52" y="347"/>
                    </a:cubicBezTo>
                    <a:cubicBezTo>
                      <a:pt x="52" y="339"/>
                      <a:pt x="53" y="315"/>
                      <a:pt x="53" y="312"/>
                    </a:cubicBezTo>
                    <a:cubicBezTo>
                      <a:pt x="53" y="310"/>
                      <a:pt x="54" y="305"/>
                      <a:pt x="54" y="305"/>
                    </a:cubicBezTo>
                    <a:cubicBezTo>
                      <a:pt x="54" y="305"/>
                      <a:pt x="51" y="305"/>
                      <a:pt x="51" y="303"/>
                    </a:cubicBezTo>
                    <a:cubicBezTo>
                      <a:pt x="50" y="301"/>
                      <a:pt x="42" y="268"/>
                      <a:pt x="38" y="259"/>
                    </a:cubicBezTo>
                    <a:cubicBezTo>
                      <a:pt x="35" y="249"/>
                      <a:pt x="28" y="223"/>
                      <a:pt x="29" y="211"/>
                    </a:cubicBezTo>
                    <a:cubicBezTo>
                      <a:pt x="29" y="199"/>
                      <a:pt x="30" y="186"/>
                      <a:pt x="31" y="186"/>
                    </a:cubicBezTo>
                    <a:cubicBezTo>
                      <a:pt x="32" y="186"/>
                      <a:pt x="32" y="184"/>
                      <a:pt x="32" y="183"/>
                    </a:cubicBezTo>
                    <a:cubicBezTo>
                      <a:pt x="32" y="181"/>
                      <a:pt x="33" y="176"/>
                      <a:pt x="33" y="176"/>
                    </a:cubicBezTo>
                    <a:cubicBezTo>
                      <a:pt x="33" y="175"/>
                      <a:pt x="36" y="160"/>
                      <a:pt x="36" y="160"/>
                    </a:cubicBezTo>
                    <a:cubicBezTo>
                      <a:pt x="36" y="160"/>
                      <a:pt x="30" y="177"/>
                      <a:pt x="28" y="181"/>
                    </a:cubicBezTo>
                    <a:cubicBezTo>
                      <a:pt x="26" y="186"/>
                      <a:pt x="21" y="193"/>
                      <a:pt x="21" y="195"/>
                    </a:cubicBezTo>
                    <a:cubicBezTo>
                      <a:pt x="21" y="195"/>
                      <a:pt x="21" y="224"/>
                      <a:pt x="21" y="226"/>
                    </a:cubicBezTo>
                    <a:cubicBezTo>
                      <a:pt x="21" y="228"/>
                      <a:pt x="20" y="232"/>
                      <a:pt x="18" y="232"/>
                    </a:cubicBezTo>
                    <a:cubicBezTo>
                      <a:pt x="17" y="233"/>
                      <a:pt x="17" y="236"/>
                      <a:pt x="15" y="236"/>
                    </a:cubicBezTo>
                    <a:cubicBezTo>
                      <a:pt x="12" y="237"/>
                      <a:pt x="9" y="237"/>
                      <a:pt x="8" y="236"/>
                    </a:cubicBezTo>
                    <a:cubicBezTo>
                      <a:pt x="7" y="236"/>
                      <a:pt x="2" y="237"/>
                      <a:pt x="1" y="236"/>
                    </a:cubicBezTo>
                    <a:cubicBezTo>
                      <a:pt x="0" y="234"/>
                      <a:pt x="0" y="229"/>
                      <a:pt x="1" y="227"/>
                    </a:cubicBezTo>
                    <a:cubicBezTo>
                      <a:pt x="2" y="225"/>
                      <a:pt x="4" y="222"/>
                      <a:pt x="4" y="219"/>
                    </a:cubicBezTo>
                    <a:cubicBezTo>
                      <a:pt x="4" y="217"/>
                      <a:pt x="5" y="206"/>
                      <a:pt x="6" y="202"/>
                    </a:cubicBezTo>
                    <a:cubicBezTo>
                      <a:pt x="7" y="198"/>
                      <a:pt x="11" y="173"/>
                      <a:pt x="14" y="165"/>
                    </a:cubicBezTo>
                    <a:cubicBezTo>
                      <a:pt x="17" y="156"/>
                      <a:pt x="23" y="147"/>
                      <a:pt x="24" y="144"/>
                    </a:cubicBezTo>
                    <a:cubicBezTo>
                      <a:pt x="24" y="140"/>
                      <a:pt x="27" y="98"/>
                      <a:pt x="26" y="96"/>
                    </a:cubicBezTo>
                    <a:cubicBezTo>
                      <a:pt x="25" y="95"/>
                      <a:pt x="18" y="95"/>
                      <a:pt x="19" y="89"/>
                    </a:cubicBezTo>
                    <a:cubicBezTo>
                      <a:pt x="20" y="83"/>
                      <a:pt x="22" y="78"/>
                      <a:pt x="26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gray">
              <a:xfrm>
                <a:off x="17052926" y="1960563"/>
                <a:ext cx="88900" cy="160338"/>
              </a:xfrm>
              <a:custGeom>
                <a:avLst/>
                <a:gdLst>
                  <a:gd name="T0" fmla="*/ 22 w 24"/>
                  <a:gd name="T1" fmla="*/ 1 h 43"/>
                  <a:gd name="T2" fmla="*/ 19 w 24"/>
                  <a:gd name="T3" fmla="*/ 0 h 43"/>
                  <a:gd name="T4" fmla="*/ 19 w 24"/>
                  <a:gd name="T5" fmla="*/ 0 h 43"/>
                  <a:gd name="T6" fmla="*/ 18 w 24"/>
                  <a:gd name="T7" fmla="*/ 0 h 43"/>
                  <a:gd name="T8" fmla="*/ 0 w 24"/>
                  <a:gd name="T9" fmla="*/ 13 h 43"/>
                  <a:gd name="T10" fmla="*/ 1 w 24"/>
                  <a:gd name="T11" fmla="*/ 43 h 43"/>
                  <a:gd name="T12" fmla="*/ 5 w 24"/>
                  <a:gd name="T13" fmla="*/ 42 h 43"/>
                  <a:gd name="T14" fmla="*/ 6 w 24"/>
                  <a:gd name="T15" fmla="*/ 34 h 43"/>
                  <a:gd name="T16" fmla="*/ 11 w 24"/>
                  <a:gd name="T17" fmla="*/ 37 h 43"/>
                  <a:gd name="T18" fmla="*/ 12 w 24"/>
                  <a:gd name="T19" fmla="*/ 34 h 43"/>
                  <a:gd name="T20" fmla="*/ 13 w 24"/>
                  <a:gd name="T21" fmla="*/ 30 h 43"/>
                  <a:gd name="T22" fmla="*/ 15 w 24"/>
                  <a:gd name="T23" fmla="*/ 28 h 43"/>
                  <a:gd name="T24" fmla="*/ 17 w 24"/>
                  <a:gd name="T25" fmla="*/ 29 h 43"/>
                  <a:gd name="T26" fmla="*/ 18 w 24"/>
                  <a:gd name="T27" fmla="*/ 27 h 43"/>
                  <a:gd name="T28" fmla="*/ 20 w 24"/>
                  <a:gd name="T29" fmla="*/ 31 h 43"/>
                  <a:gd name="T30" fmla="*/ 23 w 24"/>
                  <a:gd name="T31" fmla="*/ 29 h 43"/>
                  <a:gd name="T32" fmla="*/ 24 w 24"/>
                  <a:gd name="T33" fmla="*/ 0 h 43"/>
                  <a:gd name="T34" fmla="*/ 23 w 24"/>
                  <a:gd name="T35" fmla="*/ 0 h 43"/>
                  <a:gd name="T36" fmla="*/ 22 w 24"/>
                  <a:gd name="T37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43">
                    <a:moveTo>
                      <a:pt x="22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35"/>
                      <a:pt x="6" y="34"/>
                    </a:cubicBezTo>
                    <a:cubicBezTo>
                      <a:pt x="6" y="33"/>
                      <a:pt x="11" y="37"/>
                      <a:pt x="11" y="37"/>
                    </a:cubicBezTo>
                    <a:cubicBezTo>
                      <a:pt x="11" y="37"/>
                      <a:pt x="12" y="35"/>
                      <a:pt x="12" y="34"/>
                    </a:cubicBezTo>
                    <a:cubicBezTo>
                      <a:pt x="11" y="32"/>
                      <a:pt x="13" y="31"/>
                      <a:pt x="13" y="30"/>
                    </a:cubicBezTo>
                    <a:cubicBezTo>
                      <a:pt x="13" y="30"/>
                      <a:pt x="14" y="29"/>
                      <a:pt x="15" y="28"/>
                    </a:cubicBezTo>
                    <a:cubicBezTo>
                      <a:pt x="15" y="27"/>
                      <a:pt x="17" y="29"/>
                      <a:pt x="17" y="29"/>
                    </a:cubicBezTo>
                    <a:cubicBezTo>
                      <a:pt x="17" y="29"/>
                      <a:pt x="17" y="28"/>
                      <a:pt x="18" y="27"/>
                    </a:cubicBezTo>
                    <a:cubicBezTo>
                      <a:pt x="20" y="26"/>
                      <a:pt x="20" y="31"/>
                      <a:pt x="20" y="31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lnTo>
                      <a:pt x="22" y="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56"/>
              <p:cNvSpPr>
                <a:spLocks/>
              </p:cNvSpPr>
              <p:nvPr/>
            </p:nvSpPr>
            <p:spPr bwMode="gray">
              <a:xfrm>
                <a:off x="17472026" y="2117726"/>
                <a:ext cx="19050" cy="96838"/>
              </a:xfrm>
              <a:custGeom>
                <a:avLst/>
                <a:gdLst>
                  <a:gd name="T0" fmla="*/ 2 w 5"/>
                  <a:gd name="T1" fmla="*/ 1 h 26"/>
                  <a:gd name="T2" fmla="*/ 1 w 5"/>
                  <a:gd name="T3" fmla="*/ 2 h 26"/>
                  <a:gd name="T4" fmla="*/ 0 w 5"/>
                  <a:gd name="T5" fmla="*/ 25 h 26"/>
                  <a:gd name="T6" fmla="*/ 3 w 5"/>
                  <a:gd name="T7" fmla="*/ 25 h 26"/>
                  <a:gd name="T8" fmla="*/ 2 w 5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6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3"/>
                      <a:pt x="0" y="25"/>
                      <a:pt x="0" y="25"/>
                    </a:cubicBezTo>
                    <a:cubicBezTo>
                      <a:pt x="0" y="25"/>
                      <a:pt x="3" y="26"/>
                      <a:pt x="3" y="25"/>
                    </a:cubicBezTo>
                    <a:cubicBezTo>
                      <a:pt x="3" y="24"/>
                      <a:pt x="5" y="0"/>
                      <a:pt x="2" y="1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gray">
              <a:xfrm>
                <a:off x="17198976" y="1446213"/>
                <a:ext cx="115888" cy="90488"/>
              </a:xfrm>
              <a:custGeom>
                <a:avLst/>
                <a:gdLst>
                  <a:gd name="T0" fmla="*/ 20 w 31"/>
                  <a:gd name="T1" fmla="*/ 8 h 24"/>
                  <a:gd name="T2" fmla="*/ 19 w 31"/>
                  <a:gd name="T3" fmla="*/ 2 h 24"/>
                  <a:gd name="T4" fmla="*/ 10 w 31"/>
                  <a:gd name="T5" fmla="*/ 13 h 24"/>
                  <a:gd name="T6" fmla="*/ 0 w 31"/>
                  <a:gd name="T7" fmla="*/ 17 h 24"/>
                  <a:gd name="T8" fmla="*/ 9 w 31"/>
                  <a:gd name="T9" fmla="*/ 23 h 24"/>
                  <a:gd name="T10" fmla="*/ 19 w 31"/>
                  <a:gd name="T11" fmla="*/ 17 h 24"/>
                  <a:gd name="T12" fmla="*/ 31 w 31"/>
                  <a:gd name="T13" fmla="*/ 24 h 24"/>
                  <a:gd name="T14" fmla="*/ 27 w 31"/>
                  <a:gd name="T15" fmla="*/ 18 h 24"/>
                  <a:gd name="T16" fmla="*/ 20 w 31"/>
                  <a:gd name="T17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4">
                    <a:moveTo>
                      <a:pt x="20" y="8"/>
                    </a:moveTo>
                    <a:cubicBezTo>
                      <a:pt x="20" y="3"/>
                      <a:pt x="21" y="0"/>
                      <a:pt x="19" y="2"/>
                    </a:cubicBezTo>
                    <a:cubicBezTo>
                      <a:pt x="17" y="4"/>
                      <a:pt x="13" y="11"/>
                      <a:pt x="10" y="13"/>
                    </a:cubicBezTo>
                    <a:cubicBezTo>
                      <a:pt x="7" y="15"/>
                      <a:pt x="0" y="17"/>
                      <a:pt x="0" y="17"/>
                    </a:cubicBezTo>
                    <a:cubicBezTo>
                      <a:pt x="0" y="17"/>
                      <a:pt x="7" y="24"/>
                      <a:pt x="9" y="23"/>
                    </a:cubicBezTo>
                    <a:cubicBezTo>
                      <a:pt x="12" y="22"/>
                      <a:pt x="16" y="16"/>
                      <a:pt x="19" y="17"/>
                    </a:cubicBezTo>
                    <a:cubicBezTo>
                      <a:pt x="22" y="18"/>
                      <a:pt x="31" y="24"/>
                      <a:pt x="31" y="24"/>
                    </a:cubicBezTo>
                    <a:cubicBezTo>
                      <a:pt x="31" y="24"/>
                      <a:pt x="30" y="22"/>
                      <a:pt x="27" y="18"/>
                    </a:cubicBezTo>
                    <a:cubicBezTo>
                      <a:pt x="24" y="15"/>
                      <a:pt x="20" y="12"/>
                      <a:pt x="20" y="8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gray">
              <a:xfrm>
                <a:off x="17333913" y="1454151"/>
                <a:ext cx="74613" cy="90488"/>
              </a:xfrm>
              <a:custGeom>
                <a:avLst/>
                <a:gdLst>
                  <a:gd name="T0" fmla="*/ 19 w 20"/>
                  <a:gd name="T1" fmla="*/ 11 h 24"/>
                  <a:gd name="T2" fmla="*/ 15 w 20"/>
                  <a:gd name="T3" fmla="*/ 2 h 24"/>
                  <a:gd name="T4" fmla="*/ 10 w 20"/>
                  <a:gd name="T5" fmla="*/ 2 h 24"/>
                  <a:gd name="T6" fmla="*/ 10 w 20"/>
                  <a:gd name="T7" fmla="*/ 9 h 24"/>
                  <a:gd name="T8" fmla="*/ 2 w 20"/>
                  <a:gd name="T9" fmla="*/ 22 h 24"/>
                  <a:gd name="T10" fmla="*/ 5 w 20"/>
                  <a:gd name="T11" fmla="*/ 22 h 24"/>
                  <a:gd name="T12" fmla="*/ 11 w 20"/>
                  <a:gd name="T13" fmla="*/ 19 h 24"/>
                  <a:gd name="T14" fmla="*/ 19 w 20"/>
                  <a:gd name="T15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4">
                    <a:moveTo>
                      <a:pt x="19" y="11"/>
                    </a:moveTo>
                    <a:cubicBezTo>
                      <a:pt x="19" y="8"/>
                      <a:pt x="18" y="4"/>
                      <a:pt x="15" y="2"/>
                    </a:cubicBezTo>
                    <a:cubicBezTo>
                      <a:pt x="13" y="1"/>
                      <a:pt x="9" y="0"/>
                      <a:pt x="10" y="2"/>
                    </a:cubicBezTo>
                    <a:cubicBezTo>
                      <a:pt x="11" y="3"/>
                      <a:pt x="11" y="6"/>
                      <a:pt x="10" y="9"/>
                    </a:cubicBezTo>
                    <a:cubicBezTo>
                      <a:pt x="9" y="11"/>
                      <a:pt x="4" y="21"/>
                      <a:pt x="2" y="22"/>
                    </a:cubicBezTo>
                    <a:cubicBezTo>
                      <a:pt x="0" y="23"/>
                      <a:pt x="3" y="24"/>
                      <a:pt x="5" y="22"/>
                    </a:cubicBezTo>
                    <a:cubicBezTo>
                      <a:pt x="8" y="21"/>
                      <a:pt x="6" y="20"/>
                      <a:pt x="11" y="19"/>
                    </a:cubicBezTo>
                    <a:cubicBezTo>
                      <a:pt x="16" y="18"/>
                      <a:pt x="20" y="13"/>
                      <a:pt x="19" y="1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9" name="Freeform 59"/>
          <p:cNvSpPr>
            <a:spLocks noEditPoints="1"/>
          </p:cNvSpPr>
          <p:nvPr/>
        </p:nvSpPr>
        <p:spPr bwMode="gray">
          <a:xfrm>
            <a:off x="10367600" y="1048177"/>
            <a:ext cx="779540" cy="2237357"/>
          </a:xfrm>
          <a:custGeom>
            <a:avLst/>
            <a:gdLst>
              <a:gd name="T0" fmla="*/ 141 w 173"/>
              <a:gd name="T1" fmla="*/ 108 h 496"/>
              <a:gd name="T2" fmla="*/ 130 w 173"/>
              <a:gd name="T3" fmla="*/ 90 h 496"/>
              <a:gd name="T4" fmla="*/ 101 w 173"/>
              <a:gd name="T5" fmla="*/ 74 h 496"/>
              <a:gd name="T6" fmla="*/ 82 w 173"/>
              <a:gd name="T7" fmla="*/ 59 h 496"/>
              <a:gd name="T8" fmla="*/ 91 w 173"/>
              <a:gd name="T9" fmla="*/ 13 h 496"/>
              <a:gd name="T10" fmla="*/ 46 w 173"/>
              <a:gd name="T11" fmla="*/ 15 h 496"/>
              <a:gd name="T12" fmla="*/ 43 w 173"/>
              <a:gd name="T13" fmla="*/ 26 h 496"/>
              <a:gd name="T14" fmla="*/ 41 w 173"/>
              <a:gd name="T15" fmla="*/ 41 h 496"/>
              <a:gd name="T16" fmla="*/ 45 w 173"/>
              <a:gd name="T17" fmla="*/ 59 h 496"/>
              <a:gd name="T18" fmla="*/ 52 w 173"/>
              <a:gd name="T19" fmla="*/ 67 h 496"/>
              <a:gd name="T20" fmla="*/ 29 w 173"/>
              <a:gd name="T21" fmla="*/ 73 h 496"/>
              <a:gd name="T22" fmla="*/ 15 w 173"/>
              <a:gd name="T23" fmla="*/ 96 h 496"/>
              <a:gd name="T24" fmla="*/ 11 w 173"/>
              <a:gd name="T25" fmla="*/ 127 h 496"/>
              <a:gd name="T26" fmla="*/ 5 w 173"/>
              <a:gd name="T27" fmla="*/ 160 h 496"/>
              <a:gd name="T28" fmla="*/ 6 w 173"/>
              <a:gd name="T29" fmla="*/ 185 h 496"/>
              <a:gd name="T30" fmla="*/ 16 w 173"/>
              <a:gd name="T31" fmla="*/ 208 h 496"/>
              <a:gd name="T32" fmla="*/ 24 w 173"/>
              <a:gd name="T33" fmla="*/ 221 h 496"/>
              <a:gd name="T34" fmla="*/ 25 w 173"/>
              <a:gd name="T35" fmla="*/ 253 h 496"/>
              <a:gd name="T36" fmla="*/ 29 w 173"/>
              <a:gd name="T37" fmla="*/ 353 h 496"/>
              <a:gd name="T38" fmla="*/ 37 w 173"/>
              <a:gd name="T39" fmla="*/ 450 h 496"/>
              <a:gd name="T40" fmla="*/ 28 w 173"/>
              <a:gd name="T41" fmla="*/ 472 h 496"/>
              <a:gd name="T42" fmla="*/ 5 w 173"/>
              <a:gd name="T43" fmla="*/ 478 h 496"/>
              <a:gd name="T44" fmla="*/ 26 w 173"/>
              <a:gd name="T45" fmla="*/ 491 h 496"/>
              <a:gd name="T46" fmla="*/ 45 w 173"/>
              <a:gd name="T47" fmla="*/ 494 h 496"/>
              <a:gd name="T48" fmla="*/ 74 w 173"/>
              <a:gd name="T49" fmla="*/ 494 h 496"/>
              <a:gd name="T50" fmla="*/ 73 w 173"/>
              <a:gd name="T51" fmla="*/ 485 h 496"/>
              <a:gd name="T52" fmla="*/ 75 w 173"/>
              <a:gd name="T53" fmla="*/ 442 h 496"/>
              <a:gd name="T54" fmla="*/ 70 w 173"/>
              <a:gd name="T55" fmla="*/ 376 h 496"/>
              <a:gd name="T56" fmla="*/ 75 w 173"/>
              <a:gd name="T57" fmla="*/ 322 h 496"/>
              <a:gd name="T58" fmla="*/ 85 w 173"/>
              <a:gd name="T59" fmla="*/ 363 h 496"/>
              <a:gd name="T60" fmla="*/ 87 w 173"/>
              <a:gd name="T61" fmla="*/ 439 h 496"/>
              <a:gd name="T62" fmla="*/ 87 w 173"/>
              <a:gd name="T63" fmla="*/ 460 h 496"/>
              <a:gd name="T64" fmla="*/ 76 w 173"/>
              <a:gd name="T65" fmla="*/ 474 h 496"/>
              <a:gd name="T66" fmla="*/ 95 w 173"/>
              <a:gd name="T67" fmla="*/ 481 h 496"/>
              <a:gd name="T68" fmla="*/ 109 w 173"/>
              <a:gd name="T69" fmla="*/ 488 h 496"/>
              <a:gd name="T70" fmla="*/ 120 w 173"/>
              <a:gd name="T71" fmla="*/ 477 h 496"/>
              <a:gd name="T72" fmla="*/ 120 w 173"/>
              <a:gd name="T73" fmla="*/ 473 h 496"/>
              <a:gd name="T74" fmla="*/ 124 w 173"/>
              <a:gd name="T75" fmla="*/ 405 h 496"/>
              <a:gd name="T76" fmla="*/ 116 w 173"/>
              <a:gd name="T77" fmla="*/ 299 h 496"/>
              <a:gd name="T78" fmla="*/ 128 w 173"/>
              <a:gd name="T79" fmla="*/ 246 h 496"/>
              <a:gd name="T80" fmla="*/ 117 w 173"/>
              <a:gd name="T81" fmla="*/ 208 h 496"/>
              <a:gd name="T82" fmla="*/ 132 w 173"/>
              <a:gd name="T83" fmla="*/ 216 h 496"/>
              <a:gd name="T84" fmla="*/ 155 w 173"/>
              <a:gd name="T85" fmla="*/ 189 h 496"/>
              <a:gd name="T86" fmla="*/ 167 w 173"/>
              <a:gd name="T87" fmla="*/ 141 h 496"/>
              <a:gd name="T88" fmla="*/ 134 w 173"/>
              <a:gd name="T89" fmla="*/ 176 h 496"/>
              <a:gd name="T90" fmla="*/ 113 w 173"/>
              <a:gd name="T91" fmla="*/ 194 h 496"/>
              <a:gd name="T92" fmla="*/ 110 w 173"/>
              <a:gd name="T93" fmla="*/ 195 h 496"/>
              <a:gd name="T94" fmla="*/ 113 w 173"/>
              <a:gd name="T95" fmla="*/ 166 h 496"/>
              <a:gd name="T96" fmla="*/ 123 w 173"/>
              <a:gd name="T97" fmla="*/ 144 h 496"/>
              <a:gd name="T98" fmla="*/ 134 w 173"/>
              <a:gd name="T99" fmla="*/ 155 h 496"/>
              <a:gd name="T100" fmla="*/ 136 w 173"/>
              <a:gd name="T101" fmla="*/ 167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3" h="496">
                <a:moveTo>
                  <a:pt x="167" y="141"/>
                </a:moveTo>
                <a:cubicBezTo>
                  <a:pt x="163" y="132"/>
                  <a:pt x="141" y="109"/>
                  <a:pt x="141" y="108"/>
                </a:cubicBezTo>
                <a:cubicBezTo>
                  <a:pt x="140" y="107"/>
                  <a:pt x="137" y="102"/>
                  <a:pt x="136" y="102"/>
                </a:cubicBezTo>
                <a:cubicBezTo>
                  <a:pt x="136" y="102"/>
                  <a:pt x="133" y="95"/>
                  <a:pt x="130" y="90"/>
                </a:cubicBezTo>
                <a:cubicBezTo>
                  <a:pt x="128" y="84"/>
                  <a:pt x="123" y="81"/>
                  <a:pt x="119" y="79"/>
                </a:cubicBezTo>
                <a:cubicBezTo>
                  <a:pt x="116" y="78"/>
                  <a:pt x="105" y="75"/>
                  <a:pt x="101" y="74"/>
                </a:cubicBezTo>
                <a:cubicBezTo>
                  <a:pt x="98" y="73"/>
                  <a:pt x="92" y="68"/>
                  <a:pt x="91" y="67"/>
                </a:cubicBezTo>
                <a:cubicBezTo>
                  <a:pt x="89" y="67"/>
                  <a:pt x="82" y="59"/>
                  <a:pt x="82" y="59"/>
                </a:cubicBezTo>
                <a:cubicBezTo>
                  <a:pt x="84" y="59"/>
                  <a:pt x="89" y="48"/>
                  <a:pt x="94" y="39"/>
                </a:cubicBezTo>
                <a:cubicBezTo>
                  <a:pt x="98" y="29"/>
                  <a:pt x="96" y="21"/>
                  <a:pt x="91" y="13"/>
                </a:cubicBezTo>
                <a:cubicBezTo>
                  <a:pt x="87" y="4"/>
                  <a:pt x="71" y="0"/>
                  <a:pt x="63" y="1"/>
                </a:cubicBezTo>
                <a:cubicBezTo>
                  <a:pt x="56" y="1"/>
                  <a:pt x="47" y="12"/>
                  <a:pt x="46" y="15"/>
                </a:cubicBezTo>
                <a:cubicBezTo>
                  <a:pt x="45" y="17"/>
                  <a:pt x="46" y="18"/>
                  <a:pt x="46" y="18"/>
                </a:cubicBezTo>
                <a:cubicBezTo>
                  <a:pt x="46" y="18"/>
                  <a:pt x="43" y="24"/>
                  <a:pt x="43" y="26"/>
                </a:cubicBezTo>
                <a:cubicBezTo>
                  <a:pt x="42" y="27"/>
                  <a:pt x="43" y="32"/>
                  <a:pt x="43" y="33"/>
                </a:cubicBezTo>
                <a:cubicBezTo>
                  <a:pt x="43" y="35"/>
                  <a:pt x="42" y="39"/>
                  <a:pt x="41" y="41"/>
                </a:cubicBezTo>
                <a:cubicBezTo>
                  <a:pt x="40" y="43"/>
                  <a:pt x="42" y="48"/>
                  <a:pt x="43" y="51"/>
                </a:cubicBezTo>
                <a:cubicBezTo>
                  <a:pt x="45" y="54"/>
                  <a:pt x="45" y="58"/>
                  <a:pt x="45" y="59"/>
                </a:cubicBezTo>
                <a:cubicBezTo>
                  <a:pt x="45" y="60"/>
                  <a:pt x="45" y="63"/>
                  <a:pt x="48" y="64"/>
                </a:cubicBezTo>
                <a:cubicBezTo>
                  <a:pt x="51" y="65"/>
                  <a:pt x="52" y="67"/>
                  <a:pt x="52" y="67"/>
                </a:cubicBezTo>
                <a:cubicBezTo>
                  <a:pt x="52" y="67"/>
                  <a:pt x="46" y="70"/>
                  <a:pt x="43" y="72"/>
                </a:cubicBezTo>
                <a:cubicBezTo>
                  <a:pt x="41" y="73"/>
                  <a:pt x="35" y="73"/>
                  <a:pt x="29" y="73"/>
                </a:cubicBezTo>
                <a:cubicBezTo>
                  <a:pt x="24" y="73"/>
                  <a:pt x="21" y="80"/>
                  <a:pt x="18" y="85"/>
                </a:cubicBezTo>
                <a:cubicBezTo>
                  <a:pt x="17" y="86"/>
                  <a:pt x="15" y="94"/>
                  <a:pt x="15" y="96"/>
                </a:cubicBezTo>
                <a:cubicBezTo>
                  <a:pt x="16" y="99"/>
                  <a:pt x="15" y="103"/>
                  <a:pt x="15" y="106"/>
                </a:cubicBezTo>
                <a:cubicBezTo>
                  <a:pt x="16" y="109"/>
                  <a:pt x="13" y="122"/>
                  <a:pt x="11" y="127"/>
                </a:cubicBezTo>
                <a:cubicBezTo>
                  <a:pt x="9" y="132"/>
                  <a:pt x="2" y="145"/>
                  <a:pt x="1" y="148"/>
                </a:cubicBezTo>
                <a:cubicBezTo>
                  <a:pt x="0" y="152"/>
                  <a:pt x="4" y="156"/>
                  <a:pt x="5" y="160"/>
                </a:cubicBezTo>
                <a:cubicBezTo>
                  <a:pt x="5" y="164"/>
                  <a:pt x="5" y="171"/>
                  <a:pt x="4" y="174"/>
                </a:cubicBezTo>
                <a:cubicBezTo>
                  <a:pt x="3" y="176"/>
                  <a:pt x="6" y="182"/>
                  <a:pt x="6" y="185"/>
                </a:cubicBezTo>
                <a:cubicBezTo>
                  <a:pt x="6" y="189"/>
                  <a:pt x="10" y="196"/>
                  <a:pt x="12" y="202"/>
                </a:cubicBezTo>
                <a:cubicBezTo>
                  <a:pt x="14" y="207"/>
                  <a:pt x="16" y="208"/>
                  <a:pt x="16" y="208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24" y="221"/>
                  <a:pt x="24" y="221"/>
                  <a:pt x="24" y="221"/>
                </a:cubicBezTo>
                <a:cubicBezTo>
                  <a:pt x="23" y="248"/>
                  <a:pt x="23" y="248"/>
                  <a:pt x="23" y="248"/>
                </a:cubicBezTo>
                <a:cubicBezTo>
                  <a:pt x="23" y="248"/>
                  <a:pt x="25" y="250"/>
                  <a:pt x="25" y="253"/>
                </a:cubicBezTo>
                <a:cubicBezTo>
                  <a:pt x="25" y="256"/>
                  <a:pt x="28" y="306"/>
                  <a:pt x="28" y="306"/>
                </a:cubicBezTo>
                <a:cubicBezTo>
                  <a:pt x="28" y="306"/>
                  <a:pt x="29" y="337"/>
                  <a:pt x="29" y="353"/>
                </a:cubicBezTo>
                <a:cubicBezTo>
                  <a:pt x="29" y="369"/>
                  <a:pt x="32" y="395"/>
                  <a:pt x="33" y="412"/>
                </a:cubicBezTo>
                <a:cubicBezTo>
                  <a:pt x="34" y="428"/>
                  <a:pt x="39" y="447"/>
                  <a:pt x="37" y="450"/>
                </a:cubicBezTo>
                <a:cubicBezTo>
                  <a:pt x="35" y="453"/>
                  <a:pt x="37" y="462"/>
                  <a:pt x="37" y="462"/>
                </a:cubicBezTo>
                <a:cubicBezTo>
                  <a:pt x="28" y="472"/>
                  <a:pt x="28" y="472"/>
                  <a:pt x="28" y="472"/>
                </a:cubicBezTo>
                <a:cubicBezTo>
                  <a:pt x="28" y="472"/>
                  <a:pt x="15" y="471"/>
                  <a:pt x="11" y="471"/>
                </a:cubicBezTo>
                <a:cubicBezTo>
                  <a:pt x="7" y="471"/>
                  <a:pt x="6" y="478"/>
                  <a:pt x="5" y="478"/>
                </a:cubicBezTo>
                <a:cubicBezTo>
                  <a:pt x="4" y="478"/>
                  <a:pt x="1" y="481"/>
                  <a:pt x="3" y="483"/>
                </a:cubicBezTo>
                <a:cubicBezTo>
                  <a:pt x="5" y="485"/>
                  <a:pt x="23" y="491"/>
                  <a:pt x="26" y="491"/>
                </a:cubicBezTo>
                <a:cubicBezTo>
                  <a:pt x="29" y="492"/>
                  <a:pt x="45" y="492"/>
                  <a:pt x="45" y="492"/>
                </a:cubicBezTo>
                <a:cubicBezTo>
                  <a:pt x="45" y="494"/>
                  <a:pt x="45" y="494"/>
                  <a:pt x="45" y="494"/>
                </a:cubicBezTo>
                <a:cubicBezTo>
                  <a:pt x="45" y="494"/>
                  <a:pt x="51" y="496"/>
                  <a:pt x="60" y="496"/>
                </a:cubicBezTo>
                <a:cubicBezTo>
                  <a:pt x="68" y="496"/>
                  <a:pt x="74" y="494"/>
                  <a:pt x="74" y="494"/>
                </a:cubicBezTo>
                <a:cubicBezTo>
                  <a:pt x="74" y="486"/>
                  <a:pt x="74" y="486"/>
                  <a:pt x="74" y="486"/>
                </a:cubicBezTo>
                <a:cubicBezTo>
                  <a:pt x="73" y="485"/>
                  <a:pt x="73" y="485"/>
                  <a:pt x="73" y="485"/>
                </a:cubicBezTo>
                <a:cubicBezTo>
                  <a:pt x="73" y="485"/>
                  <a:pt x="73" y="469"/>
                  <a:pt x="73" y="464"/>
                </a:cubicBezTo>
                <a:cubicBezTo>
                  <a:pt x="73" y="459"/>
                  <a:pt x="75" y="446"/>
                  <a:pt x="75" y="442"/>
                </a:cubicBezTo>
                <a:cubicBezTo>
                  <a:pt x="76" y="438"/>
                  <a:pt x="77" y="424"/>
                  <a:pt x="74" y="418"/>
                </a:cubicBezTo>
                <a:cubicBezTo>
                  <a:pt x="71" y="412"/>
                  <a:pt x="71" y="387"/>
                  <a:pt x="70" y="376"/>
                </a:cubicBezTo>
                <a:cubicBezTo>
                  <a:pt x="69" y="366"/>
                  <a:pt x="70" y="343"/>
                  <a:pt x="71" y="335"/>
                </a:cubicBezTo>
                <a:cubicBezTo>
                  <a:pt x="72" y="328"/>
                  <a:pt x="75" y="322"/>
                  <a:pt x="75" y="322"/>
                </a:cubicBezTo>
                <a:cubicBezTo>
                  <a:pt x="75" y="322"/>
                  <a:pt x="76" y="331"/>
                  <a:pt x="78" y="337"/>
                </a:cubicBezTo>
                <a:cubicBezTo>
                  <a:pt x="79" y="343"/>
                  <a:pt x="85" y="363"/>
                  <a:pt x="85" y="363"/>
                </a:cubicBezTo>
                <a:cubicBezTo>
                  <a:pt x="85" y="363"/>
                  <a:pt x="89" y="392"/>
                  <a:pt x="89" y="406"/>
                </a:cubicBezTo>
                <a:cubicBezTo>
                  <a:pt x="89" y="420"/>
                  <a:pt x="86" y="437"/>
                  <a:pt x="87" y="439"/>
                </a:cubicBezTo>
                <a:cubicBezTo>
                  <a:pt x="87" y="442"/>
                  <a:pt x="89" y="449"/>
                  <a:pt x="89" y="451"/>
                </a:cubicBezTo>
                <a:cubicBezTo>
                  <a:pt x="88" y="454"/>
                  <a:pt x="87" y="460"/>
                  <a:pt x="87" y="460"/>
                </a:cubicBezTo>
                <a:cubicBezTo>
                  <a:pt x="77" y="460"/>
                  <a:pt x="76" y="465"/>
                  <a:pt x="76" y="466"/>
                </a:cubicBezTo>
                <a:cubicBezTo>
                  <a:pt x="76" y="467"/>
                  <a:pt x="76" y="473"/>
                  <a:pt x="76" y="474"/>
                </a:cubicBezTo>
                <a:cubicBezTo>
                  <a:pt x="76" y="475"/>
                  <a:pt x="79" y="478"/>
                  <a:pt x="82" y="479"/>
                </a:cubicBezTo>
                <a:cubicBezTo>
                  <a:pt x="84" y="481"/>
                  <a:pt x="95" y="481"/>
                  <a:pt x="95" y="481"/>
                </a:cubicBezTo>
                <a:cubicBezTo>
                  <a:pt x="95" y="481"/>
                  <a:pt x="96" y="484"/>
                  <a:pt x="97" y="485"/>
                </a:cubicBezTo>
                <a:cubicBezTo>
                  <a:pt x="97" y="485"/>
                  <a:pt x="98" y="488"/>
                  <a:pt x="109" y="488"/>
                </a:cubicBezTo>
                <a:cubicBezTo>
                  <a:pt x="121" y="488"/>
                  <a:pt x="120" y="486"/>
                  <a:pt x="120" y="486"/>
                </a:cubicBezTo>
                <a:cubicBezTo>
                  <a:pt x="120" y="477"/>
                  <a:pt x="120" y="477"/>
                  <a:pt x="120" y="477"/>
                </a:cubicBezTo>
                <a:cubicBezTo>
                  <a:pt x="119" y="476"/>
                  <a:pt x="119" y="476"/>
                  <a:pt x="119" y="476"/>
                </a:cubicBezTo>
                <a:cubicBezTo>
                  <a:pt x="119" y="476"/>
                  <a:pt x="119" y="473"/>
                  <a:pt x="120" y="473"/>
                </a:cubicBezTo>
                <a:cubicBezTo>
                  <a:pt x="120" y="472"/>
                  <a:pt x="123" y="457"/>
                  <a:pt x="124" y="451"/>
                </a:cubicBezTo>
                <a:cubicBezTo>
                  <a:pt x="124" y="445"/>
                  <a:pt x="124" y="422"/>
                  <a:pt x="124" y="405"/>
                </a:cubicBezTo>
                <a:cubicBezTo>
                  <a:pt x="124" y="388"/>
                  <a:pt x="121" y="355"/>
                  <a:pt x="120" y="341"/>
                </a:cubicBezTo>
                <a:cubicBezTo>
                  <a:pt x="118" y="327"/>
                  <a:pt x="116" y="307"/>
                  <a:pt x="116" y="299"/>
                </a:cubicBezTo>
                <a:cubicBezTo>
                  <a:pt x="116" y="291"/>
                  <a:pt x="116" y="257"/>
                  <a:pt x="116" y="257"/>
                </a:cubicBezTo>
                <a:cubicBezTo>
                  <a:pt x="116" y="257"/>
                  <a:pt x="126" y="248"/>
                  <a:pt x="128" y="246"/>
                </a:cubicBezTo>
                <a:cubicBezTo>
                  <a:pt x="130" y="244"/>
                  <a:pt x="132" y="241"/>
                  <a:pt x="131" y="240"/>
                </a:cubicBezTo>
                <a:cubicBezTo>
                  <a:pt x="130" y="238"/>
                  <a:pt x="117" y="208"/>
                  <a:pt x="117" y="208"/>
                </a:cubicBezTo>
                <a:cubicBezTo>
                  <a:pt x="120" y="206"/>
                  <a:pt x="120" y="206"/>
                  <a:pt x="120" y="206"/>
                </a:cubicBezTo>
                <a:cubicBezTo>
                  <a:pt x="120" y="206"/>
                  <a:pt x="131" y="215"/>
                  <a:pt x="132" y="216"/>
                </a:cubicBezTo>
                <a:cubicBezTo>
                  <a:pt x="132" y="217"/>
                  <a:pt x="143" y="204"/>
                  <a:pt x="143" y="204"/>
                </a:cubicBezTo>
                <a:cubicBezTo>
                  <a:pt x="143" y="204"/>
                  <a:pt x="154" y="190"/>
                  <a:pt x="155" y="189"/>
                </a:cubicBezTo>
                <a:cubicBezTo>
                  <a:pt x="156" y="188"/>
                  <a:pt x="173" y="161"/>
                  <a:pt x="173" y="158"/>
                </a:cubicBezTo>
                <a:cubicBezTo>
                  <a:pt x="173" y="155"/>
                  <a:pt x="171" y="151"/>
                  <a:pt x="167" y="141"/>
                </a:cubicBezTo>
                <a:close/>
                <a:moveTo>
                  <a:pt x="136" y="167"/>
                </a:moveTo>
                <a:cubicBezTo>
                  <a:pt x="136" y="168"/>
                  <a:pt x="135" y="175"/>
                  <a:pt x="134" y="176"/>
                </a:cubicBezTo>
                <a:cubicBezTo>
                  <a:pt x="133" y="177"/>
                  <a:pt x="129" y="176"/>
                  <a:pt x="127" y="178"/>
                </a:cubicBezTo>
                <a:cubicBezTo>
                  <a:pt x="125" y="180"/>
                  <a:pt x="113" y="194"/>
                  <a:pt x="113" y="194"/>
                </a:cubicBezTo>
                <a:cubicBezTo>
                  <a:pt x="113" y="196"/>
                  <a:pt x="113" y="196"/>
                  <a:pt x="113" y="196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0" y="195"/>
                  <a:pt x="111" y="193"/>
                  <a:pt x="111" y="188"/>
                </a:cubicBezTo>
                <a:cubicBezTo>
                  <a:pt x="112" y="183"/>
                  <a:pt x="113" y="166"/>
                  <a:pt x="113" y="166"/>
                </a:cubicBezTo>
                <a:cubicBezTo>
                  <a:pt x="113" y="166"/>
                  <a:pt x="120" y="151"/>
                  <a:pt x="121" y="148"/>
                </a:cubicBezTo>
                <a:cubicBezTo>
                  <a:pt x="121" y="145"/>
                  <a:pt x="122" y="143"/>
                  <a:pt x="123" y="144"/>
                </a:cubicBezTo>
                <a:cubicBezTo>
                  <a:pt x="123" y="144"/>
                  <a:pt x="123" y="144"/>
                  <a:pt x="123" y="144"/>
                </a:cubicBezTo>
                <a:cubicBezTo>
                  <a:pt x="125" y="147"/>
                  <a:pt x="132" y="154"/>
                  <a:pt x="134" y="155"/>
                </a:cubicBezTo>
                <a:cubicBezTo>
                  <a:pt x="136" y="155"/>
                  <a:pt x="138" y="157"/>
                  <a:pt x="138" y="157"/>
                </a:cubicBezTo>
                <a:cubicBezTo>
                  <a:pt x="138" y="157"/>
                  <a:pt x="137" y="165"/>
                  <a:pt x="136" y="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12" name="Group 2111"/>
          <p:cNvGrpSpPr/>
          <p:nvPr/>
        </p:nvGrpSpPr>
        <p:grpSpPr bwMode="gray">
          <a:xfrm>
            <a:off x="8569958" y="1038358"/>
            <a:ext cx="1252846" cy="2193856"/>
            <a:chOff x="17295813" y="6872288"/>
            <a:chExt cx="1084263" cy="1898650"/>
          </a:xfrm>
        </p:grpSpPr>
        <p:sp>
          <p:nvSpPr>
            <p:cNvPr id="60" name="Freeform 60"/>
            <p:cNvSpPr>
              <a:spLocks/>
            </p:cNvSpPr>
            <p:nvPr/>
          </p:nvSpPr>
          <p:spPr bwMode="gray">
            <a:xfrm>
              <a:off x="17295813" y="6872288"/>
              <a:ext cx="1084263" cy="1898650"/>
            </a:xfrm>
            <a:custGeom>
              <a:avLst/>
              <a:gdLst>
                <a:gd name="T0" fmla="*/ 23 w 289"/>
                <a:gd name="T1" fmla="*/ 77 h 506"/>
                <a:gd name="T2" fmla="*/ 17 w 289"/>
                <a:gd name="T3" fmla="*/ 53 h 506"/>
                <a:gd name="T4" fmla="*/ 46 w 289"/>
                <a:gd name="T5" fmla="*/ 3 h 506"/>
                <a:gd name="T6" fmla="*/ 72 w 289"/>
                <a:gd name="T7" fmla="*/ 21 h 506"/>
                <a:gd name="T8" fmla="*/ 79 w 289"/>
                <a:gd name="T9" fmla="*/ 45 h 506"/>
                <a:gd name="T10" fmla="*/ 77 w 289"/>
                <a:gd name="T11" fmla="*/ 61 h 506"/>
                <a:gd name="T12" fmla="*/ 78 w 289"/>
                <a:gd name="T13" fmla="*/ 69 h 506"/>
                <a:gd name="T14" fmla="*/ 62 w 289"/>
                <a:gd name="T15" fmla="*/ 80 h 506"/>
                <a:gd name="T16" fmla="*/ 77 w 289"/>
                <a:gd name="T17" fmla="*/ 113 h 506"/>
                <a:gd name="T18" fmla="*/ 117 w 289"/>
                <a:gd name="T19" fmla="*/ 186 h 506"/>
                <a:gd name="T20" fmla="*/ 138 w 289"/>
                <a:gd name="T21" fmla="*/ 187 h 506"/>
                <a:gd name="T22" fmla="*/ 156 w 289"/>
                <a:gd name="T23" fmla="*/ 190 h 506"/>
                <a:gd name="T24" fmla="*/ 185 w 289"/>
                <a:gd name="T25" fmla="*/ 185 h 506"/>
                <a:gd name="T26" fmla="*/ 209 w 289"/>
                <a:gd name="T27" fmla="*/ 112 h 506"/>
                <a:gd name="T28" fmla="*/ 214 w 289"/>
                <a:gd name="T29" fmla="*/ 81 h 506"/>
                <a:gd name="T30" fmla="*/ 199 w 289"/>
                <a:gd name="T31" fmla="*/ 71 h 506"/>
                <a:gd name="T32" fmla="*/ 196 w 289"/>
                <a:gd name="T33" fmla="*/ 64 h 506"/>
                <a:gd name="T34" fmla="*/ 190 w 289"/>
                <a:gd name="T35" fmla="*/ 53 h 506"/>
                <a:gd name="T36" fmla="*/ 189 w 289"/>
                <a:gd name="T37" fmla="*/ 37 h 506"/>
                <a:gd name="T38" fmla="*/ 250 w 289"/>
                <a:gd name="T39" fmla="*/ 43 h 506"/>
                <a:gd name="T40" fmla="*/ 269 w 289"/>
                <a:gd name="T41" fmla="*/ 91 h 506"/>
                <a:gd name="T42" fmla="*/ 262 w 289"/>
                <a:gd name="T43" fmla="*/ 108 h 506"/>
                <a:gd name="T44" fmla="*/ 273 w 289"/>
                <a:gd name="T45" fmla="*/ 246 h 506"/>
                <a:gd name="T46" fmla="*/ 286 w 289"/>
                <a:gd name="T47" fmla="*/ 355 h 506"/>
                <a:gd name="T48" fmla="*/ 252 w 289"/>
                <a:gd name="T49" fmla="*/ 443 h 506"/>
                <a:gd name="T50" fmla="*/ 259 w 289"/>
                <a:gd name="T51" fmla="*/ 479 h 506"/>
                <a:gd name="T52" fmla="*/ 244 w 289"/>
                <a:gd name="T53" fmla="*/ 500 h 506"/>
                <a:gd name="T54" fmla="*/ 229 w 289"/>
                <a:gd name="T55" fmla="*/ 505 h 506"/>
                <a:gd name="T56" fmla="*/ 212 w 289"/>
                <a:gd name="T57" fmla="*/ 492 h 506"/>
                <a:gd name="T58" fmla="*/ 207 w 289"/>
                <a:gd name="T59" fmla="*/ 483 h 506"/>
                <a:gd name="T60" fmla="*/ 224 w 289"/>
                <a:gd name="T61" fmla="*/ 426 h 506"/>
                <a:gd name="T62" fmla="*/ 198 w 289"/>
                <a:gd name="T63" fmla="*/ 367 h 506"/>
                <a:gd name="T64" fmla="*/ 198 w 289"/>
                <a:gd name="T65" fmla="*/ 307 h 506"/>
                <a:gd name="T66" fmla="*/ 196 w 289"/>
                <a:gd name="T67" fmla="*/ 244 h 506"/>
                <a:gd name="T68" fmla="*/ 157 w 289"/>
                <a:gd name="T69" fmla="*/ 215 h 506"/>
                <a:gd name="T70" fmla="*/ 144 w 289"/>
                <a:gd name="T71" fmla="*/ 221 h 506"/>
                <a:gd name="T72" fmla="*/ 132 w 289"/>
                <a:gd name="T73" fmla="*/ 212 h 506"/>
                <a:gd name="T74" fmla="*/ 102 w 289"/>
                <a:gd name="T75" fmla="*/ 216 h 506"/>
                <a:gd name="T76" fmla="*/ 84 w 289"/>
                <a:gd name="T77" fmla="*/ 283 h 506"/>
                <a:gd name="T78" fmla="*/ 65 w 289"/>
                <a:gd name="T79" fmla="*/ 430 h 506"/>
                <a:gd name="T80" fmla="*/ 76 w 289"/>
                <a:gd name="T81" fmla="*/ 453 h 506"/>
                <a:gd name="T82" fmla="*/ 108 w 289"/>
                <a:gd name="T83" fmla="*/ 465 h 506"/>
                <a:gd name="T84" fmla="*/ 71 w 289"/>
                <a:gd name="T85" fmla="*/ 477 h 506"/>
                <a:gd name="T86" fmla="*/ 88 w 289"/>
                <a:gd name="T87" fmla="*/ 501 h 506"/>
                <a:gd name="T88" fmla="*/ 24 w 289"/>
                <a:gd name="T89" fmla="*/ 488 h 506"/>
                <a:gd name="T90" fmla="*/ 15 w 289"/>
                <a:gd name="T91" fmla="*/ 400 h 506"/>
                <a:gd name="T92" fmla="*/ 8 w 289"/>
                <a:gd name="T93" fmla="*/ 27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9" h="506">
                  <a:moveTo>
                    <a:pt x="1" y="123"/>
                  </a:moveTo>
                  <a:cubicBezTo>
                    <a:pt x="1" y="110"/>
                    <a:pt x="6" y="99"/>
                    <a:pt x="11" y="92"/>
                  </a:cubicBezTo>
                  <a:cubicBezTo>
                    <a:pt x="17" y="85"/>
                    <a:pt x="23" y="78"/>
                    <a:pt x="23" y="77"/>
                  </a:cubicBezTo>
                  <a:cubicBezTo>
                    <a:pt x="23" y="76"/>
                    <a:pt x="24" y="72"/>
                    <a:pt x="25" y="71"/>
                  </a:cubicBezTo>
                  <a:cubicBezTo>
                    <a:pt x="26" y="70"/>
                    <a:pt x="22" y="70"/>
                    <a:pt x="22" y="68"/>
                  </a:cubicBezTo>
                  <a:cubicBezTo>
                    <a:pt x="22" y="66"/>
                    <a:pt x="19" y="58"/>
                    <a:pt x="17" y="53"/>
                  </a:cubicBezTo>
                  <a:cubicBezTo>
                    <a:pt x="15" y="48"/>
                    <a:pt x="13" y="30"/>
                    <a:pt x="19" y="26"/>
                  </a:cubicBezTo>
                  <a:cubicBezTo>
                    <a:pt x="21" y="25"/>
                    <a:pt x="19" y="17"/>
                    <a:pt x="24" y="12"/>
                  </a:cubicBezTo>
                  <a:cubicBezTo>
                    <a:pt x="29" y="7"/>
                    <a:pt x="38" y="0"/>
                    <a:pt x="46" y="3"/>
                  </a:cubicBezTo>
                  <a:cubicBezTo>
                    <a:pt x="54" y="5"/>
                    <a:pt x="70" y="11"/>
                    <a:pt x="74" y="11"/>
                  </a:cubicBezTo>
                  <a:cubicBezTo>
                    <a:pt x="77" y="10"/>
                    <a:pt x="79" y="15"/>
                    <a:pt x="78" y="16"/>
                  </a:cubicBezTo>
                  <a:cubicBezTo>
                    <a:pt x="76" y="17"/>
                    <a:pt x="74" y="21"/>
                    <a:pt x="72" y="21"/>
                  </a:cubicBezTo>
                  <a:cubicBezTo>
                    <a:pt x="72" y="21"/>
                    <a:pt x="79" y="30"/>
                    <a:pt x="79" y="33"/>
                  </a:cubicBezTo>
                  <a:cubicBezTo>
                    <a:pt x="79" y="35"/>
                    <a:pt x="80" y="39"/>
                    <a:pt x="79" y="41"/>
                  </a:cubicBezTo>
                  <a:cubicBezTo>
                    <a:pt x="78" y="42"/>
                    <a:pt x="78" y="43"/>
                    <a:pt x="79" y="45"/>
                  </a:cubicBezTo>
                  <a:cubicBezTo>
                    <a:pt x="80" y="47"/>
                    <a:pt x="85" y="57"/>
                    <a:pt x="81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7"/>
                    <a:pt x="78" y="61"/>
                    <a:pt x="77" y="61"/>
                  </a:cubicBezTo>
                  <a:cubicBezTo>
                    <a:pt x="76" y="61"/>
                    <a:pt x="76" y="62"/>
                    <a:pt x="76" y="62"/>
                  </a:cubicBezTo>
                  <a:cubicBezTo>
                    <a:pt x="76" y="62"/>
                    <a:pt x="77" y="63"/>
                    <a:pt x="77" y="64"/>
                  </a:cubicBezTo>
                  <a:cubicBezTo>
                    <a:pt x="77" y="65"/>
                    <a:pt x="77" y="69"/>
                    <a:pt x="78" y="69"/>
                  </a:cubicBezTo>
                  <a:cubicBezTo>
                    <a:pt x="78" y="70"/>
                    <a:pt x="79" y="76"/>
                    <a:pt x="77" y="77"/>
                  </a:cubicBezTo>
                  <a:cubicBezTo>
                    <a:pt x="74" y="78"/>
                    <a:pt x="69" y="76"/>
                    <a:pt x="68" y="77"/>
                  </a:cubicBezTo>
                  <a:cubicBezTo>
                    <a:pt x="68" y="78"/>
                    <a:pt x="63" y="80"/>
                    <a:pt x="62" y="80"/>
                  </a:cubicBezTo>
                  <a:cubicBezTo>
                    <a:pt x="62" y="80"/>
                    <a:pt x="63" y="82"/>
                    <a:pt x="64" y="83"/>
                  </a:cubicBezTo>
                  <a:cubicBezTo>
                    <a:pt x="64" y="83"/>
                    <a:pt x="69" y="90"/>
                    <a:pt x="70" y="94"/>
                  </a:cubicBezTo>
                  <a:cubicBezTo>
                    <a:pt x="71" y="97"/>
                    <a:pt x="74" y="108"/>
                    <a:pt x="77" y="113"/>
                  </a:cubicBezTo>
                  <a:cubicBezTo>
                    <a:pt x="81" y="118"/>
                    <a:pt x="86" y="132"/>
                    <a:pt x="90" y="140"/>
                  </a:cubicBezTo>
                  <a:cubicBezTo>
                    <a:pt x="93" y="148"/>
                    <a:pt x="96" y="159"/>
                    <a:pt x="96" y="179"/>
                  </a:cubicBezTo>
                  <a:cubicBezTo>
                    <a:pt x="96" y="179"/>
                    <a:pt x="110" y="184"/>
                    <a:pt x="117" y="186"/>
                  </a:cubicBezTo>
                  <a:cubicBezTo>
                    <a:pt x="123" y="188"/>
                    <a:pt x="133" y="190"/>
                    <a:pt x="133" y="190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6" y="188"/>
                    <a:pt x="138" y="187"/>
                  </a:cubicBezTo>
                  <a:cubicBezTo>
                    <a:pt x="141" y="187"/>
                    <a:pt x="143" y="188"/>
                    <a:pt x="143" y="188"/>
                  </a:cubicBezTo>
                  <a:cubicBezTo>
                    <a:pt x="143" y="188"/>
                    <a:pt x="144" y="186"/>
                    <a:pt x="147" y="187"/>
                  </a:cubicBezTo>
                  <a:cubicBezTo>
                    <a:pt x="149" y="187"/>
                    <a:pt x="156" y="190"/>
                    <a:pt x="156" y="190"/>
                  </a:cubicBezTo>
                  <a:cubicBezTo>
                    <a:pt x="156" y="189"/>
                    <a:pt x="156" y="189"/>
                    <a:pt x="156" y="189"/>
                  </a:cubicBezTo>
                  <a:cubicBezTo>
                    <a:pt x="156" y="189"/>
                    <a:pt x="167" y="189"/>
                    <a:pt x="169" y="188"/>
                  </a:cubicBezTo>
                  <a:cubicBezTo>
                    <a:pt x="171" y="187"/>
                    <a:pt x="181" y="186"/>
                    <a:pt x="185" y="185"/>
                  </a:cubicBezTo>
                  <a:cubicBezTo>
                    <a:pt x="189" y="184"/>
                    <a:pt x="193" y="182"/>
                    <a:pt x="193" y="182"/>
                  </a:cubicBezTo>
                  <a:cubicBezTo>
                    <a:pt x="193" y="182"/>
                    <a:pt x="197" y="146"/>
                    <a:pt x="199" y="140"/>
                  </a:cubicBezTo>
                  <a:cubicBezTo>
                    <a:pt x="200" y="133"/>
                    <a:pt x="208" y="112"/>
                    <a:pt x="209" y="112"/>
                  </a:cubicBezTo>
                  <a:cubicBezTo>
                    <a:pt x="209" y="111"/>
                    <a:pt x="209" y="106"/>
                    <a:pt x="210" y="103"/>
                  </a:cubicBezTo>
                  <a:cubicBezTo>
                    <a:pt x="212" y="99"/>
                    <a:pt x="213" y="94"/>
                    <a:pt x="213" y="92"/>
                  </a:cubicBezTo>
                  <a:cubicBezTo>
                    <a:pt x="213" y="90"/>
                    <a:pt x="215" y="83"/>
                    <a:pt x="214" y="81"/>
                  </a:cubicBezTo>
                  <a:cubicBezTo>
                    <a:pt x="212" y="78"/>
                    <a:pt x="210" y="79"/>
                    <a:pt x="206" y="79"/>
                  </a:cubicBezTo>
                  <a:cubicBezTo>
                    <a:pt x="202" y="79"/>
                    <a:pt x="199" y="78"/>
                    <a:pt x="199" y="76"/>
                  </a:cubicBezTo>
                  <a:cubicBezTo>
                    <a:pt x="199" y="75"/>
                    <a:pt x="199" y="71"/>
                    <a:pt x="199" y="71"/>
                  </a:cubicBezTo>
                  <a:cubicBezTo>
                    <a:pt x="198" y="70"/>
                    <a:pt x="197" y="68"/>
                    <a:pt x="198" y="67"/>
                  </a:cubicBezTo>
                  <a:cubicBezTo>
                    <a:pt x="198" y="67"/>
                    <a:pt x="198" y="66"/>
                    <a:pt x="198" y="66"/>
                  </a:cubicBezTo>
                  <a:cubicBezTo>
                    <a:pt x="198" y="66"/>
                    <a:pt x="197" y="65"/>
                    <a:pt x="196" y="64"/>
                  </a:cubicBezTo>
                  <a:cubicBezTo>
                    <a:pt x="196" y="63"/>
                    <a:pt x="195" y="60"/>
                    <a:pt x="195" y="60"/>
                  </a:cubicBezTo>
                  <a:cubicBezTo>
                    <a:pt x="195" y="60"/>
                    <a:pt x="193" y="59"/>
                    <a:pt x="191" y="59"/>
                  </a:cubicBezTo>
                  <a:cubicBezTo>
                    <a:pt x="189" y="59"/>
                    <a:pt x="188" y="56"/>
                    <a:pt x="190" y="53"/>
                  </a:cubicBezTo>
                  <a:cubicBezTo>
                    <a:pt x="192" y="51"/>
                    <a:pt x="194" y="47"/>
                    <a:pt x="194" y="46"/>
                  </a:cubicBezTo>
                  <a:cubicBezTo>
                    <a:pt x="195" y="44"/>
                    <a:pt x="195" y="41"/>
                    <a:pt x="194" y="41"/>
                  </a:cubicBezTo>
                  <a:cubicBezTo>
                    <a:pt x="193" y="40"/>
                    <a:pt x="189" y="39"/>
                    <a:pt x="189" y="37"/>
                  </a:cubicBezTo>
                  <a:cubicBezTo>
                    <a:pt x="189" y="35"/>
                    <a:pt x="191" y="22"/>
                    <a:pt x="200" y="18"/>
                  </a:cubicBezTo>
                  <a:cubicBezTo>
                    <a:pt x="209" y="13"/>
                    <a:pt x="218" y="9"/>
                    <a:pt x="229" y="12"/>
                  </a:cubicBezTo>
                  <a:cubicBezTo>
                    <a:pt x="240" y="14"/>
                    <a:pt x="250" y="27"/>
                    <a:pt x="250" y="43"/>
                  </a:cubicBezTo>
                  <a:cubicBezTo>
                    <a:pt x="250" y="43"/>
                    <a:pt x="253" y="44"/>
                    <a:pt x="253" y="46"/>
                  </a:cubicBezTo>
                  <a:cubicBezTo>
                    <a:pt x="253" y="46"/>
                    <a:pt x="265" y="53"/>
                    <a:pt x="267" y="63"/>
                  </a:cubicBezTo>
                  <a:cubicBezTo>
                    <a:pt x="269" y="73"/>
                    <a:pt x="269" y="88"/>
                    <a:pt x="269" y="91"/>
                  </a:cubicBezTo>
                  <a:cubicBezTo>
                    <a:pt x="269" y="95"/>
                    <a:pt x="272" y="100"/>
                    <a:pt x="273" y="101"/>
                  </a:cubicBezTo>
                  <a:cubicBezTo>
                    <a:pt x="275" y="101"/>
                    <a:pt x="275" y="105"/>
                    <a:pt x="272" y="106"/>
                  </a:cubicBezTo>
                  <a:cubicBezTo>
                    <a:pt x="269" y="107"/>
                    <a:pt x="267" y="109"/>
                    <a:pt x="262" y="108"/>
                  </a:cubicBezTo>
                  <a:cubicBezTo>
                    <a:pt x="262" y="108"/>
                    <a:pt x="266" y="121"/>
                    <a:pt x="266" y="129"/>
                  </a:cubicBezTo>
                  <a:cubicBezTo>
                    <a:pt x="266" y="138"/>
                    <a:pt x="262" y="189"/>
                    <a:pt x="263" y="201"/>
                  </a:cubicBezTo>
                  <a:cubicBezTo>
                    <a:pt x="263" y="213"/>
                    <a:pt x="272" y="244"/>
                    <a:pt x="273" y="246"/>
                  </a:cubicBezTo>
                  <a:cubicBezTo>
                    <a:pt x="273" y="248"/>
                    <a:pt x="273" y="252"/>
                    <a:pt x="270" y="253"/>
                  </a:cubicBezTo>
                  <a:cubicBezTo>
                    <a:pt x="270" y="253"/>
                    <a:pt x="282" y="322"/>
                    <a:pt x="283" y="331"/>
                  </a:cubicBezTo>
                  <a:cubicBezTo>
                    <a:pt x="284" y="340"/>
                    <a:pt x="289" y="354"/>
                    <a:pt x="286" y="355"/>
                  </a:cubicBezTo>
                  <a:cubicBezTo>
                    <a:pt x="283" y="356"/>
                    <a:pt x="254" y="366"/>
                    <a:pt x="254" y="366"/>
                  </a:cubicBezTo>
                  <a:cubicBezTo>
                    <a:pt x="254" y="366"/>
                    <a:pt x="260" y="386"/>
                    <a:pt x="260" y="398"/>
                  </a:cubicBezTo>
                  <a:cubicBezTo>
                    <a:pt x="260" y="411"/>
                    <a:pt x="253" y="440"/>
                    <a:pt x="252" y="443"/>
                  </a:cubicBezTo>
                  <a:cubicBezTo>
                    <a:pt x="251" y="446"/>
                    <a:pt x="252" y="454"/>
                    <a:pt x="252" y="455"/>
                  </a:cubicBezTo>
                  <a:cubicBezTo>
                    <a:pt x="252" y="456"/>
                    <a:pt x="261" y="466"/>
                    <a:pt x="261" y="469"/>
                  </a:cubicBezTo>
                  <a:cubicBezTo>
                    <a:pt x="261" y="472"/>
                    <a:pt x="260" y="477"/>
                    <a:pt x="259" y="479"/>
                  </a:cubicBezTo>
                  <a:cubicBezTo>
                    <a:pt x="258" y="482"/>
                    <a:pt x="255" y="499"/>
                    <a:pt x="255" y="500"/>
                  </a:cubicBezTo>
                  <a:cubicBezTo>
                    <a:pt x="255" y="502"/>
                    <a:pt x="254" y="503"/>
                    <a:pt x="251" y="503"/>
                  </a:cubicBezTo>
                  <a:cubicBezTo>
                    <a:pt x="248" y="503"/>
                    <a:pt x="244" y="502"/>
                    <a:pt x="244" y="500"/>
                  </a:cubicBezTo>
                  <a:cubicBezTo>
                    <a:pt x="244" y="499"/>
                    <a:pt x="244" y="491"/>
                    <a:pt x="244" y="491"/>
                  </a:cubicBezTo>
                  <a:cubicBezTo>
                    <a:pt x="244" y="491"/>
                    <a:pt x="242" y="494"/>
                    <a:pt x="240" y="498"/>
                  </a:cubicBezTo>
                  <a:cubicBezTo>
                    <a:pt x="238" y="501"/>
                    <a:pt x="236" y="505"/>
                    <a:pt x="229" y="505"/>
                  </a:cubicBezTo>
                  <a:cubicBezTo>
                    <a:pt x="222" y="505"/>
                    <a:pt x="212" y="506"/>
                    <a:pt x="209" y="504"/>
                  </a:cubicBezTo>
                  <a:cubicBezTo>
                    <a:pt x="205" y="502"/>
                    <a:pt x="201" y="498"/>
                    <a:pt x="206" y="496"/>
                  </a:cubicBezTo>
                  <a:cubicBezTo>
                    <a:pt x="210" y="494"/>
                    <a:pt x="212" y="492"/>
                    <a:pt x="212" y="492"/>
                  </a:cubicBezTo>
                  <a:cubicBezTo>
                    <a:pt x="212" y="492"/>
                    <a:pt x="201" y="493"/>
                    <a:pt x="198" y="492"/>
                  </a:cubicBezTo>
                  <a:cubicBezTo>
                    <a:pt x="195" y="490"/>
                    <a:pt x="193" y="484"/>
                    <a:pt x="198" y="484"/>
                  </a:cubicBezTo>
                  <a:cubicBezTo>
                    <a:pt x="202" y="484"/>
                    <a:pt x="205" y="484"/>
                    <a:pt x="207" y="483"/>
                  </a:cubicBezTo>
                  <a:cubicBezTo>
                    <a:pt x="209" y="481"/>
                    <a:pt x="213" y="477"/>
                    <a:pt x="214" y="472"/>
                  </a:cubicBezTo>
                  <a:cubicBezTo>
                    <a:pt x="215" y="468"/>
                    <a:pt x="220" y="459"/>
                    <a:pt x="221" y="452"/>
                  </a:cubicBezTo>
                  <a:cubicBezTo>
                    <a:pt x="222" y="445"/>
                    <a:pt x="224" y="437"/>
                    <a:pt x="224" y="426"/>
                  </a:cubicBezTo>
                  <a:cubicBezTo>
                    <a:pt x="224" y="416"/>
                    <a:pt x="219" y="388"/>
                    <a:pt x="219" y="370"/>
                  </a:cubicBezTo>
                  <a:cubicBezTo>
                    <a:pt x="219" y="370"/>
                    <a:pt x="200" y="369"/>
                    <a:pt x="199" y="369"/>
                  </a:cubicBezTo>
                  <a:cubicBezTo>
                    <a:pt x="199" y="369"/>
                    <a:pt x="198" y="368"/>
                    <a:pt x="198" y="367"/>
                  </a:cubicBezTo>
                  <a:cubicBezTo>
                    <a:pt x="198" y="366"/>
                    <a:pt x="197" y="361"/>
                    <a:pt x="197" y="361"/>
                  </a:cubicBezTo>
                  <a:cubicBezTo>
                    <a:pt x="197" y="361"/>
                    <a:pt x="191" y="356"/>
                    <a:pt x="192" y="353"/>
                  </a:cubicBezTo>
                  <a:cubicBezTo>
                    <a:pt x="193" y="350"/>
                    <a:pt x="197" y="328"/>
                    <a:pt x="198" y="307"/>
                  </a:cubicBezTo>
                  <a:cubicBezTo>
                    <a:pt x="199" y="286"/>
                    <a:pt x="203" y="258"/>
                    <a:pt x="203" y="257"/>
                  </a:cubicBezTo>
                  <a:cubicBezTo>
                    <a:pt x="203" y="256"/>
                    <a:pt x="203" y="252"/>
                    <a:pt x="203" y="252"/>
                  </a:cubicBezTo>
                  <a:cubicBezTo>
                    <a:pt x="203" y="252"/>
                    <a:pt x="198" y="247"/>
                    <a:pt x="196" y="244"/>
                  </a:cubicBezTo>
                  <a:cubicBezTo>
                    <a:pt x="195" y="242"/>
                    <a:pt x="193" y="215"/>
                    <a:pt x="193" y="208"/>
                  </a:cubicBezTo>
                  <a:cubicBezTo>
                    <a:pt x="193" y="208"/>
                    <a:pt x="164" y="215"/>
                    <a:pt x="162" y="216"/>
                  </a:cubicBezTo>
                  <a:cubicBezTo>
                    <a:pt x="160" y="216"/>
                    <a:pt x="158" y="216"/>
                    <a:pt x="157" y="215"/>
                  </a:cubicBezTo>
                  <a:cubicBezTo>
                    <a:pt x="157" y="215"/>
                    <a:pt x="155" y="218"/>
                    <a:pt x="152" y="217"/>
                  </a:cubicBezTo>
                  <a:cubicBezTo>
                    <a:pt x="152" y="217"/>
                    <a:pt x="153" y="221"/>
                    <a:pt x="150" y="221"/>
                  </a:cubicBezTo>
                  <a:cubicBezTo>
                    <a:pt x="150" y="221"/>
                    <a:pt x="146" y="222"/>
                    <a:pt x="144" y="221"/>
                  </a:cubicBezTo>
                  <a:cubicBezTo>
                    <a:pt x="144" y="221"/>
                    <a:pt x="137" y="220"/>
                    <a:pt x="137" y="219"/>
                  </a:cubicBezTo>
                  <a:cubicBezTo>
                    <a:pt x="137" y="219"/>
                    <a:pt x="134" y="217"/>
                    <a:pt x="133" y="216"/>
                  </a:cubicBezTo>
                  <a:cubicBezTo>
                    <a:pt x="133" y="215"/>
                    <a:pt x="132" y="212"/>
                    <a:pt x="132" y="212"/>
                  </a:cubicBezTo>
                  <a:cubicBezTo>
                    <a:pt x="132" y="212"/>
                    <a:pt x="128" y="220"/>
                    <a:pt x="128" y="221"/>
                  </a:cubicBezTo>
                  <a:cubicBezTo>
                    <a:pt x="128" y="221"/>
                    <a:pt x="124" y="223"/>
                    <a:pt x="122" y="222"/>
                  </a:cubicBezTo>
                  <a:cubicBezTo>
                    <a:pt x="120" y="221"/>
                    <a:pt x="102" y="216"/>
                    <a:pt x="102" y="216"/>
                  </a:cubicBezTo>
                  <a:cubicBezTo>
                    <a:pt x="102" y="216"/>
                    <a:pt x="102" y="270"/>
                    <a:pt x="102" y="272"/>
                  </a:cubicBezTo>
                  <a:cubicBezTo>
                    <a:pt x="102" y="274"/>
                    <a:pt x="98" y="280"/>
                    <a:pt x="95" y="281"/>
                  </a:cubicBezTo>
                  <a:cubicBezTo>
                    <a:pt x="92" y="282"/>
                    <a:pt x="84" y="283"/>
                    <a:pt x="84" y="283"/>
                  </a:cubicBezTo>
                  <a:cubicBezTo>
                    <a:pt x="84" y="283"/>
                    <a:pt x="82" y="320"/>
                    <a:pt x="81" y="340"/>
                  </a:cubicBezTo>
                  <a:cubicBezTo>
                    <a:pt x="80" y="360"/>
                    <a:pt x="66" y="411"/>
                    <a:pt x="66" y="413"/>
                  </a:cubicBezTo>
                  <a:cubicBezTo>
                    <a:pt x="65" y="416"/>
                    <a:pt x="65" y="429"/>
                    <a:pt x="65" y="430"/>
                  </a:cubicBezTo>
                  <a:cubicBezTo>
                    <a:pt x="65" y="431"/>
                    <a:pt x="64" y="436"/>
                    <a:pt x="66" y="437"/>
                  </a:cubicBezTo>
                  <a:cubicBezTo>
                    <a:pt x="67" y="438"/>
                    <a:pt x="73" y="447"/>
                    <a:pt x="74" y="448"/>
                  </a:cubicBezTo>
                  <a:cubicBezTo>
                    <a:pt x="74" y="450"/>
                    <a:pt x="74" y="451"/>
                    <a:pt x="76" y="453"/>
                  </a:cubicBezTo>
                  <a:cubicBezTo>
                    <a:pt x="78" y="455"/>
                    <a:pt x="83" y="460"/>
                    <a:pt x="87" y="461"/>
                  </a:cubicBezTo>
                  <a:cubicBezTo>
                    <a:pt x="90" y="462"/>
                    <a:pt x="94" y="464"/>
                    <a:pt x="96" y="464"/>
                  </a:cubicBezTo>
                  <a:cubicBezTo>
                    <a:pt x="98" y="465"/>
                    <a:pt x="105" y="465"/>
                    <a:pt x="108" y="465"/>
                  </a:cubicBezTo>
                  <a:cubicBezTo>
                    <a:pt x="111" y="465"/>
                    <a:pt x="113" y="471"/>
                    <a:pt x="107" y="474"/>
                  </a:cubicBezTo>
                  <a:cubicBezTo>
                    <a:pt x="104" y="476"/>
                    <a:pt x="99" y="478"/>
                    <a:pt x="91" y="478"/>
                  </a:cubicBezTo>
                  <a:cubicBezTo>
                    <a:pt x="83" y="478"/>
                    <a:pt x="71" y="477"/>
                    <a:pt x="71" y="477"/>
                  </a:cubicBezTo>
                  <a:cubicBezTo>
                    <a:pt x="71" y="477"/>
                    <a:pt x="77" y="484"/>
                    <a:pt x="79" y="486"/>
                  </a:cubicBezTo>
                  <a:cubicBezTo>
                    <a:pt x="82" y="487"/>
                    <a:pt x="87" y="490"/>
                    <a:pt x="90" y="491"/>
                  </a:cubicBezTo>
                  <a:cubicBezTo>
                    <a:pt x="92" y="492"/>
                    <a:pt x="96" y="498"/>
                    <a:pt x="88" y="501"/>
                  </a:cubicBezTo>
                  <a:cubicBezTo>
                    <a:pt x="79" y="504"/>
                    <a:pt x="68" y="505"/>
                    <a:pt x="59" y="503"/>
                  </a:cubicBezTo>
                  <a:cubicBezTo>
                    <a:pt x="51" y="501"/>
                    <a:pt x="38" y="497"/>
                    <a:pt x="33" y="497"/>
                  </a:cubicBezTo>
                  <a:cubicBezTo>
                    <a:pt x="28" y="497"/>
                    <a:pt x="24" y="493"/>
                    <a:pt x="24" y="488"/>
                  </a:cubicBezTo>
                  <a:cubicBezTo>
                    <a:pt x="24" y="482"/>
                    <a:pt x="24" y="474"/>
                    <a:pt x="24" y="474"/>
                  </a:cubicBezTo>
                  <a:cubicBezTo>
                    <a:pt x="24" y="474"/>
                    <a:pt x="21" y="469"/>
                    <a:pt x="20" y="466"/>
                  </a:cubicBezTo>
                  <a:cubicBezTo>
                    <a:pt x="19" y="463"/>
                    <a:pt x="15" y="417"/>
                    <a:pt x="15" y="400"/>
                  </a:cubicBezTo>
                  <a:cubicBezTo>
                    <a:pt x="15" y="383"/>
                    <a:pt x="19" y="331"/>
                    <a:pt x="18" y="318"/>
                  </a:cubicBezTo>
                  <a:cubicBezTo>
                    <a:pt x="17" y="304"/>
                    <a:pt x="14" y="284"/>
                    <a:pt x="13" y="283"/>
                  </a:cubicBezTo>
                  <a:cubicBezTo>
                    <a:pt x="12" y="283"/>
                    <a:pt x="8" y="281"/>
                    <a:pt x="8" y="276"/>
                  </a:cubicBezTo>
                  <a:cubicBezTo>
                    <a:pt x="8" y="270"/>
                    <a:pt x="10" y="208"/>
                    <a:pt x="9" y="201"/>
                  </a:cubicBezTo>
                  <a:cubicBezTo>
                    <a:pt x="9" y="193"/>
                    <a:pt x="0" y="139"/>
                    <a:pt x="1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gray">
            <a:xfrm>
              <a:off x="17524413" y="7191376"/>
              <a:ext cx="79375" cy="142875"/>
            </a:xfrm>
            <a:custGeom>
              <a:avLst/>
              <a:gdLst>
                <a:gd name="T0" fmla="*/ 2 w 21"/>
                <a:gd name="T1" fmla="*/ 3 h 38"/>
                <a:gd name="T2" fmla="*/ 6 w 21"/>
                <a:gd name="T3" fmla="*/ 1 h 38"/>
                <a:gd name="T4" fmla="*/ 13 w 21"/>
                <a:gd name="T5" fmla="*/ 17 h 38"/>
                <a:gd name="T6" fmla="*/ 20 w 21"/>
                <a:gd name="T7" fmla="*/ 35 h 38"/>
                <a:gd name="T8" fmla="*/ 16 w 21"/>
                <a:gd name="T9" fmla="*/ 33 h 38"/>
                <a:gd name="T10" fmla="*/ 6 w 21"/>
                <a:gd name="T11" fmla="*/ 16 h 38"/>
                <a:gd name="T12" fmla="*/ 2 w 21"/>
                <a:gd name="T13" fmla="*/ 14 h 38"/>
                <a:gd name="T14" fmla="*/ 2 w 21"/>
                <a:gd name="T15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8">
                  <a:moveTo>
                    <a:pt x="2" y="3"/>
                  </a:moveTo>
                  <a:cubicBezTo>
                    <a:pt x="2" y="3"/>
                    <a:pt x="4" y="0"/>
                    <a:pt x="6" y="1"/>
                  </a:cubicBezTo>
                  <a:cubicBezTo>
                    <a:pt x="7" y="3"/>
                    <a:pt x="13" y="9"/>
                    <a:pt x="13" y="17"/>
                  </a:cubicBezTo>
                  <a:cubicBezTo>
                    <a:pt x="13" y="19"/>
                    <a:pt x="19" y="33"/>
                    <a:pt x="20" y="35"/>
                  </a:cubicBezTo>
                  <a:cubicBezTo>
                    <a:pt x="21" y="37"/>
                    <a:pt x="20" y="38"/>
                    <a:pt x="16" y="33"/>
                  </a:cubicBezTo>
                  <a:cubicBezTo>
                    <a:pt x="12" y="28"/>
                    <a:pt x="6" y="17"/>
                    <a:pt x="6" y="16"/>
                  </a:cubicBezTo>
                  <a:cubicBezTo>
                    <a:pt x="6" y="16"/>
                    <a:pt x="2" y="16"/>
                    <a:pt x="2" y="14"/>
                  </a:cubicBezTo>
                  <a:cubicBezTo>
                    <a:pt x="1" y="11"/>
                    <a:pt x="0" y="6"/>
                    <a:pt x="2" y="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gray">
            <a:xfrm>
              <a:off x="17411701" y="7116763"/>
              <a:ext cx="146050" cy="149225"/>
            </a:xfrm>
            <a:custGeom>
              <a:avLst/>
              <a:gdLst>
                <a:gd name="T0" fmla="*/ 29 w 39"/>
                <a:gd name="T1" fmla="*/ 16 h 40"/>
                <a:gd name="T2" fmla="*/ 0 w 39"/>
                <a:gd name="T3" fmla="*/ 2 h 40"/>
                <a:gd name="T4" fmla="*/ 1 w 39"/>
                <a:gd name="T5" fmla="*/ 4 h 40"/>
                <a:gd name="T6" fmla="*/ 34 w 39"/>
                <a:gd name="T7" fmla="*/ 34 h 40"/>
                <a:gd name="T8" fmla="*/ 34 w 39"/>
                <a:gd name="T9" fmla="*/ 22 h 40"/>
                <a:gd name="T10" fmla="*/ 29 w 39"/>
                <a:gd name="T1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0">
                  <a:moveTo>
                    <a:pt x="29" y="16"/>
                  </a:moveTo>
                  <a:cubicBezTo>
                    <a:pt x="24" y="13"/>
                    <a:pt x="4" y="0"/>
                    <a:pt x="0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5"/>
                    <a:pt x="29" y="29"/>
                    <a:pt x="34" y="34"/>
                  </a:cubicBezTo>
                  <a:cubicBezTo>
                    <a:pt x="39" y="40"/>
                    <a:pt x="34" y="22"/>
                    <a:pt x="34" y="22"/>
                  </a:cubicBezTo>
                  <a:cubicBezTo>
                    <a:pt x="34" y="22"/>
                    <a:pt x="33" y="18"/>
                    <a:pt x="29" y="1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gray">
            <a:xfrm>
              <a:off x="18075276" y="7153276"/>
              <a:ext cx="134938" cy="211138"/>
            </a:xfrm>
            <a:custGeom>
              <a:avLst/>
              <a:gdLst>
                <a:gd name="T0" fmla="*/ 33 w 36"/>
                <a:gd name="T1" fmla="*/ 1 h 56"/>
                <a:gd name="T2" fmla="*/ 23 w 36"/>
                <a:gd name="T3" fmla="*/ 9 h 56"/>
                <a:gd name="T4" fmla="*/ 5 w 36"/>
                <a:gd name="T5" fmla="*/ 25 h 56"/>
                <a:gd name="T6" fmla="*/ 2 w 36"/>
                <a:gd name="T7" fmla="*/ 35 h 56"/>
                <a:gd name="T8" fmla="*/ 0 w 36"/>
                <a:gd name="T9" fmla="*/ 55 h 56"/>
                <a:gd name="T10" fmla="*/ 9 w 36"/>
                <a:gd name="T11" fmla="*/ 38 h 56"/>
                <a:gd name="T12" fmla="*/ 23 w 36"/>
                <a:gd name="T13" fmla="*/ 14 h 56"/>
                <a:gd name="T14" fmla="*/ 35 w 36"/>
                <a:gd name="T15" fmla="*/ 5 h 56"/>
                <a:gd name="T16" fmla="*/ 33 w 36"/>
                <a:gd name="T1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56">
                  <a:moveTo>
                    <a:pt x="33" y="1"/>
                  </a:moveTo>
                  <a:cubicBezTo>
                    <a:pt x="33" y="1"/>
                    <a:pt x="25" y="6"/>
                    <a:pt x="23" y="9"/>
                  </a:cubicBezTo>
                  <a:cubicBezTo>
                    <a:pt x="20" y="12"/>
                    <a:pt x="7" y="24"/>
                    <a:pt x="5" y="25"/>
                  </a:cubicBezTo>
                  <a:cubicBezTo>
                    <a:pt x="4" y="27"/>
                    <a:pt x="2" y="34"/>
                    <a:pt x="2" y="35"/>
                  </a:cubicBezTo>
                  <a:cubicBezTo>
                    <a:pt x="2" y="36"/>
                    <a:pt x="1" y="55"/>
                    <a:pt x="0" y="55"/>
                  </a:cubicBezTo>
                  <a:cubicBezTo>
                    <a:pt x="0" y="56"/>
                    <a:pt x="6" y="45"/>
                    <a:pt x="9" y="38"/>
                  </a:cubicBezTo>
                  <a:cubicBezTo>
                    <a:pt x="12" y="30"/>
                    <a:pt x="16" y="20"/>
                    <a:pt x="23" y="14"/>
                  </a:cubicBezTo>
                  <a:cubicBezTo>
                    <a:pt x="29" y="9"/>
                    <a:pt x="34" y="5"/>
                    <a:pt x="35" y="5"/>
                  </a:cubicBezTo>
                  <a:cubicBezTo>
                    <a:pt x="36" y="4"/>
                    <a:pt x="34" y="0"/>
                    <a:pt x="33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39" name="Group 2138"/>
          <p:cNvGrpSpPr/>
          <p:nvPr/>
        </p:nvGrpSpPr>
        <p:grpSpPr bwMode="gray">
          <a:xfrm>
            <a:off x="2294207" y="3672088"/>
            <a:ext cx="2369588" cy="2191327"/>
            <a:chOff x="14390688" y="3611562"/>
            <a:chExt cx="2595562" cy="2400301"/>
          </a:xfrm>
        </p:grpSpPr>
        <p:sp>
          <p:nvSpPr>
            <p:cNvPr id="2125" name="Freeform 68"/>
            <p:cNvSpPr>
              <a:spLocks noEditPoints="1"/>
            </p:cNvSpPr>
            <p:nvPr/>
          </p:nvSpPr>
          <p:spPr bwMode="gray">
            <a:xfrm>
              <a:off x="14390688" y="3611562"/>
              <a:ext cx="1136650" cy="2343150"/>
            </a:xfrm>
            <a:custGeom>
              <a:avLst/>
              <a:gdLst>
                <a:gd name="T0" fmla="*/ 272 w 303"/>
                <a:gd name="T1" fmla="*/ 598 h 625"/>
                <a:gd name="T2" fmla="*/ 256 w 303"/>
                <a:gd name="T3" fmla="*/ 546 h 625"/>
                <a:gd name="T4" fmla="*/ 238 w 303"/>
                <a:gd name="T5" fmla="*/ 423 h 625"/>
                <a:gd name="T6" fmla="*/ 236 w 303"/>
                <a:gd name="T7" fmla="*/ 387 h 625"/>
                <a:gd name="T8" fmla="*/ 229 w 303"/>
                <a:gd name="T9" fmla="*/ 341 h 625"/>
                <a:gd name="T10" fmla="*/ 218 w 303"/>
                <a:gd name="T11" fmla="*/ 295 h 625"/>
                <a:gd name="T12" fmla="*/ 217 w 303"/>
                <a:gd name="T13" fmla="*/ 270 h 625"/>
                <a:gd name="T14" fmla="*/ 213 w 303"/>
                <a:gd name="T15" fmla="*/ 230 h 625"/>
                <a:gd name="T16" fmla="*/ 221 w 303"/>
                <a:gd name="T17" fmla="*/ 223 h 625"/>
                <a:gd name="T18" fmla="*/ 240 w 303"/>
                <a:gd name="T19" fmla="*/ 219 h 625"/>
                <a:gd name="T20" fmla="*/ 263 w 303"/>
                <a:gd name="T21" fmla="*/ 118 h 625"/>
                <a:gd name="T22" fmla="*/ 239 w 303"/>
                <a:gd name="T23" fmla="*/ 114 h 625"/>
                <a:gd name="T24" fmla="*/ 227 w 303"/>
                <a:gd name="T25" fmla="*/ 142 h 625"/>
                <a:gd name="T26" fmla="*/ 224 w 303"/>
                <a:gd name="T27" fmla="*/ 113 h 625"/>
                <a:gd name="T28" fmla="*/ 174 w 303"/>
                <a:gd name="T29" fmla="*/ 91 h 625"/>
                <a:gd name="T30" fmla="*/ 173 w 303"/>
                <a:gd name="T31" fmla="*/ 62 h 625"/>
                <a:gd name="T32" fmla="*/ 180 w 303"/>
                <a:gd name="T33" fmla="*/ 42 h 625"/>
                <a:gd name="T34" fmla="*/ 144 w 303"/>
                <a:gd name="T35" fmla="*/ 3 h 625"/>
                <a:gd name="T36" fmla="*/ 118 w 303"/>
                <a:gd name="T37" fmla="*/ 55 h 625"/>
                <a:gd name="T38" fmla="*/ 114 w 303"/>
                <a:gd name="T39" fmla="*/ 91 h 625"/>
                <a:gd name="T40" fmla="*/ 64 w 303"/>
                <a:gd name="T41" fmla="*/ 104 h 625"/>
                <a:gd name="T42" fmla="*/ 30 w 303"/>
                <a:gd name="T43" fmla="*/ 149 h 625"/>
                <a:gd name="T44" fmla="*/ 27 w 303"/>
                <a:gd name="T45" fmla="*/ 220 h 625"/>
                <a:gd name="T46" fmla="*/ 49 w 303"/>
                <a:gd name="T47" fmla="*/ 257 h 625"/>
                <a:gd name="T48" fmla="*/ 57 w 303"/>
                <a:gd name="T49" fmla="*/ 256 h 625"/>
                <a:gd name="T50" fmla="*/ 73 w 303"/>
                <a:gd name="T51" fmla="*/ 257 h 625"/>
                <a:gd name="T52" fmla="*/ 82 w 303"/>
                <a:gd name="T53" fmla="*/ 265 h 625"/>
                <a:gd name="T54" fmla="*/ 71 w 303"/>
                <a:gd name="T55" fmla="*/ 377 h 625"/>
                <a:gd name="T56" fmla="*/ 85 w 303"/>
                <a:gd name="T57" fmla="*/ 391 h 625"/>
                <a:gd name="T58" fmla="*/ 96 w 303"/>
                <a:gd name="T59" fmla="*/ 430 h 625"/>
                <a:gd name="T60" fmla="*/ 118 w 303"/>
                <a:gd name="T61" fmla="*/ 553 h 625"/>
                <a:gd name="T62" fmla="*/ 113 w 303"/>
                <a:gd name="T63" fmla="*/ 594 h 625"/>
                <a:gd name="T64" fmla="*/ 141 w 303"/>
                <a:gd name="T65" fmla="*/ 594 h 625"/>
                <a:gd name="T66" fmla="*/ 137 w 303"/>
                <a:gd name="T67" fmla="*/ 540 h 625"/>
                <a:gd name="T68" fmla="*/ 139 w 303"/>
                <a:gd name="T69" fmla="*/ 429 h 625"/>
                <a:gd name="T70" fmla="*/ 185 w 303"/>
                <a:gd name="T71" fmla="*/ 413 h 625"/>
                <a:gd name="T72" fmla="*/ 222 w 303"/>
                <a:gd name="T73" fmla="*/ 525 h 625"/>
                <a:gd name="T74" fmla="*/ 227 w 303"/>
                <a:gd name="T75" fmla="*/ 584 h 625"/>
                <a:gd name="T76" fmla="*/ 230 w 303"/>
                <a:gd name="T77" fmla="*/ 591 h 625"/>
                <a:gd name="T78" fmla="*/ 299 w 303"/>
                <a:gd name="T79" fmla="*/ 618 h 625"/>
                <a:gd name="T80" fmla="*/ 89 w 303"/>
                <a:gd name="T81" fmla="*/ 229 h 625"/>
                <a:gd name="T82" fmla="*/ 65 w 303"/>
                <a:gd name="T83" fmla="*/ 221 h 625"/>
                <a:gd name="T84" fmla="*/ 47 w 303"/>
                <a:gd name="T85" fmla="*/ 186 h 625"/>
                <a:gd name="T86" fmla="*/ 92 w 303"/>
                <a:gd name="T87" fmla="*/ 181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3" h="625">
                  <a:moveTo>
                    <a:pt x="297" y="612"/>
                  </a:moveTo>
                  <a:cubicBezTo>
                    <a:pt x="292" y="610"/>
                    <a:pt x="276" y="601"/>
                    <a:pt x="276" y="601"/>
                  </a:cubicBezTo>
                  <a:cubicBezTo>
                    <a:pt x="275" y="599"/>
                    <a:pt x="272" y="598"/>
                    <a:pt x="272" y="598"/>
                  </a:cubicBezTo>
                  <a:cubicBezTo>
                    <a:pt x="269" y="595"/>
                    <a:pt x="265" y="584"/>
                    <a:pt x="265" y="584"/>
                  </a:cubicBezTo>
                  <a:cubicBezTo>
                    <a:pt x="265" y="577"/>
                    <a:pt x="260" y="565"/>
                    <a:pt x="260" y="565"/>
                  </a:cubicBezTo>
                  <a:cubicBezTo>
                    <a:pt x="258" y="558"/>
                    <a:pt x="256" y="546"/>
                    <a:pt x="256" y="546"/>
                  </a:cubicBezTo>
                  <a:cubicBezTo>
                    <a:pt x="254" y="527"/>
                    <a:pt x="249" y="492"/>
                    <a:pt x="249" y="492"/>
                  </a:cubicBezTo>
                  <a:cubicBezTo>
                    <a:pt x="245" y="465"/>
                    <a:pt x="239" y="439"/>
                    <a:pt x="239" y="439"/>
                  </a:cubicBezTo>
                  <a:cubicBezTo>
                    <a:pt x="240" y="432"/>
                    <a:pt x="238" y="423"/>
                    <a:pt x="238" y="423"/>
                  </a:cubicBezTo>
                  <a:cubicBezTo>
                    <a:pt x="238" y="422"/>
                    <a:pt x="237" y="417"/>
                    <a:pt x="237" y="417"/>
                  </a:cubicBezTo>
                  <a:cubicBezTo>
                    <a:pt x="234" y="403"/>
                    <a:pt x="231" y="390"/>
                    <a:pt x="231" y="390"/>
                  </a:cubicBezTo>
                  <a:cubicBezTo>
                    <a:pt x="236" y="387"/>
                    <a:pt x="236" y="387"/>
                    <a:pt x="236" y="387"/>
                  </a:cubicBezTo>
                  <a:cubicBezTo>
                    <a:pt x="244" y="387"/>
                    <a:pt x="241" y="383"/>
                    <a:pt x="241" y="383"/>
                  </a:cubicBezTo>
                  <a:cubicBezTo>
                    <a:pt x="239" y="376"/>
                    <a:pt x="239" y="376"/>
                    <a:pt x="239" y="376"/>
                  </a:cubicBezTo>
                  <a:cubicBezTo>
                    <a:pt x="235" y="358"/>
                    <a:pt x="229" y="341"/>
                    <a:pt x="229" y="341"/>
                  </a:cubicBezTo>
                  <a:cubicBezTo>
                    <a:pt x="225" y="330"/>
                    <a:pt x="225" y="330"/>
                    <a:pt x="225" y="330"/>
                  </a:cubicBezTo>
                  <a:cubicBezTo>
                    <a:pt x="225" y="319"/>
                    <a:pt x="220" y="304"/>
                    <a:pt x="220" y="304"/>
                  </a:cubicBezTo>
                  <a:cubicBezTo>
                    <a:pt x="220" y="300"/>
                    <a:pt x="218" y="295"/>
                    <a:pt x="218" y="295"/>
                  </a:cubicBezTo>
                  <a:cubicBezTo>
                    <a:pt x="219" y="288"/>
                    <a:pt x="217" y="285"/>
                    <a:pt x="217" y="285"/>
                  </a:cubicBezTo>
                  <a:cubicBezTo>
                    <a:pt x="217" y="280"/>
                    <a:pt x="216" y="277"/>
                    <a:pt x="216" y="277"/>
                  </a:cubicBezTo>
                  <a:cubicBezTo>
                    <a:pt x="217" y="273"/>
                    <a:pt x="217" y="270"/>
                    <a:pt x="217" y="270"/>
                  </a:cubicBezTo>
                  <a:cubicBezTo>
                    <a:pt x="217" y="270"/>
                    <a:pt x="218" y="270"/>
                    <a:pt x="218" y="270"/>
                  </a:cubicBezTo>
                  <a:cubicBezTo>
                    <a:pt x="218" y="262"/>
                    <a:pt x="215" y="248"/>
                    <a:pt x="215" y="248"/>
                  </a:cubicBezTo>
                  <a:cubicBezTo>
                    <a:pt x="215" y="242"/>
                    <a:pt x="213" y="230"/>
                    <a:pt x="213" y="230"/>
                  </a:cubicBezTo>
                  <a:cubicBezTo>
                    <a:pt x="212" y="227"/>
                    <a:pt x="208" y="215"/>
                    <a:pt x="208" y="215"/>
                  </a:cubicBezTo>
                  <a:cubicBezTo>
                    <a:pt x="211" y="215"/>
                    <a:pt x="214" y="219"/>
                    <a:pt x="214" y="219"/>
                  </a:cubicBezTo>
                  <a:cubicBezTo>
                    <a:pt x="215" y="221"/>
                    <a:pt x="218" y="222"/>
                    <a:pt x="221" y="223"/>
                  </a:cubicBezTo>
                  <a:cubicBezTo>
                    <a:pt x="223" y="223"/>
                    <a:pt x="228" y="224"/>
                    <a:pt x="228" y="224"/>
                  </a:cubicBezTo>
                  <a:cubicBezTo>
                    <a:pt x="233" y="227"/>
                    <a:pt x="237" y="222"/>
                    <a:pt x="238" y="222"/>
                  </a:cubicBezTo>
                  <a:cubicBezTo>
                    <a:pt x="238" y="221"/>
                    <a:pt x="240" y="219"/>
                    <a:pt x="240" y="21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7" y="169"/>
                    <a:pt x="257" y="169"/>
                    <a:pt x="257" y="169"/>
                  </a:cubicBezTo>
                  <a:cubicBezTo>
                    <a:pt x="263" y="118"/>
                    <a:pt x="263" y="118"/>
                    <a:pt x="263" y="118"/>
                  </a:cubicBezTo>
                  <a:cubicBezTo>
                    <a:pt x="263" y="107"/>
                    <a:pt x="263" y="107"/>
                    <a:pt x="263" y="107"/>
                  </a:cubicBezTo>
                  <a:cubicBezTo>
                    <a:pt x="251" y="105"/>
                    <a:pt x="251" y="105"/>
                    <a:pt x="251" y="105"/>
                  </a:cubicBezTo>
                  <a:cubicBezTo>
                    <a:pt x="244" y="104"/>
                    <a:pt x="239" y="114"/>
                    <a:pt x="239" y="114"/>
                  </a:cubicBezTo>
                  <a:cubicBezTo>
                    <a:pt x="235" y="118"/>
                    <a:pt x="233" y="126"/>
                    <a:pt x="233" y="126"/>
                  </a:cubicBezTo>
                  <a:cubicBezTo>
                    <a:pt x="230" y="131"/>
                    <a:pt x="229" y="140"/>
                    <a:pt x="229" y="140"/>
                  </a:cubicBezTo>
                  <a:cubicBezTo>
                    <a:pt x="229" y="140"/>
                    <a:pt x="227" y="142"/>
                    <a:pt x="227" y="142"/>
                  </a:cubicBezTo>
                  <a:cubicBezTo>
                    <a:pt x="228" y="130"/>
                    <a:pt x="225" y="128"/>
                    <a:pt x="225" y="127"/>
                  </a:cubicBezTo>
                  <a:cubicBezTo>
                    <a:pt x="224" y="125"/>
                    <a:pt x="224" y="122"/>
                    <a:pt x="224" y="122"/>
                  </a:cubicBezTo>
                  <a:cubicBezTo>
                    <a:pt x="226" y="117"/>
                    <a:pt x="224" y="113"/>
                    <a:pt x="224" y="113"/>
                  </a:cubicBezTo>
                  <a:cubicBezTo>
                    <a:pt x="221" y="106"/>
                    <a:pt x="216" y="108"/>
                    <a:pt x="216" y="108"/>
                  </a:cubicBezTo>
                  <a:cubicBezTo>
                    <a:pt x="203" y="103"/>
                    <a:pt x="178" y="97"/>
                    <a:pt x="178" y="97"/>
                  </a:cubicBezTo>
                  <a:cubicBezTo>
                    <a:pt x="178" y="95"/>
                    <a:pt x="174" y="91"/>
                    <a:pt x="174" y="91"/>
                  </a:cubicBezTo>
                  <a:cubicBezTo>
                    <a:pt x="173" y="90"/>
                    <a:pt x="167" y="83"/>
                    <a:pt x="167" y="83"/>
                  </a:cubicBezTo>
                  <a:cubicBezTo>
                    <a:pt x="167" y="82"/>
                    <a:pt x="169" y="77"/>
                    <a:pt x="169" y="77"/>
                  </a:cubicBezTo>
                  <a:cubicBezTo>
                    <a:pt x="171" y="73"/>
                    <a:pt x="173" y="62"/>
                    <a:pt x="173" y="62"/>
                  </a:cubicBezTo>
                  <a:cubicBezTo>
                    <a:pt x="176" y="61"/>
                    <a:pt x="177" y="56"/>
                    <a:pt x="177" y="56"/>
                  </a:cubicBezTo>
                  <a:cubicBezTo>
                    <a:pt x="178" y="55"/>
                    <a:pt x="178" y="53"/>
                    <a:pt x="178" y="53"/>
                  </a:cubicBezTo>
                  <a:cubicBezTo>
                    <a:pt x="181" y="48"/>
                    <a:pt x="180" y="42"/>
                    <a:pt x="180" y="42"/>
                  </a:cubicBezTo>
                  <a:cubicBezTo>
                    <a:pt x="181" y="36"/>
                    <a:pt x="179" y="33"/>
                    <a:pt x="179" y="33"/>
                  </a:cubicBezTo>
                  <a:cubicBezTo>
                    <a:pt x="179" y="19"/>
                    <a:pt x="165" y="8"/>
                    <a:pt x="165" y="8"/>
                  </a:cubicBezTo>
                  <a:cubicBezTo>
                    <a:pt x="157" y="0"/>
                    <a:pt x="144" y="3"/>
                    <a:pt x="144" y="3"/>
                  </a:cubicBezTo>
                  <a:cubicBezTo>
                    <a:pt x="128" y="3"/>
                    <a:pt x="121" y="20"/>
                    <a:pt x="121" y="20"/>
                  </a:cubicBezTo>
                  <a:cubicBezTo>
                    <a:pt x="117" y="26"/>
                    <a:pt x="118" y="43"/>
                    <a:pt x="118" y="43"/>
                  </a:cubicBezTo>
                  <a:cubicBezTo>
                    <a:pt x="111" y="43"/>
                    <a:pt x="118" y="55"/>
                    <a:pt x="118" y="55"/>
                  </a:cubicBezTo>
                  <a:cubicBezTo>
                    <a:pt x="118" y="58"/>
                    <a:pt x="121" y="60"/>
                    <a:pt x="121" y="60"/>
                  </a:cubicBezTo>
                  <a:cubicBezTo>
                    <a:pt x="122" y="60"/>
                    <a:pt x="122" y="61"/>
                    <a:pt x="122" y="61"/>
                  </a:cubicBezTo>
                  <a:cubicBezTo>
                    <a:pt x="116" y="71"/>
                    <a:pt x="114" y="91"/>
                    <a:pt x="114" y="91"/>
                  </a:cubicBezTo>
                  <a:cubicBezTo>
                    <a:pt x="108" y="91"/>
                    <a:pt x="93" y="93"/>
                    <a:pt x="93" y="93"/>
                  </a:cubicBezTo>
                  <a:cubicBezTo>
                    <a:pt x="84" y="94"/>
                    <a:pt x="73" y="97"/>
                    <a:pt x="73" y="97"/>
                  </a:cubicBezTo>
                  <a:cubicBezTo>
                    <a:pt x="66" y="92"/>
                    <a:pt x="64" y="104"/>
                    <a:pt x="64" y="104"/>
                  </a:cubicBezTo>
                  <a:cubicBezTo>
                    <a:pt x="61" y="110"/>
                    <a:pt x="61" y="114"/>
                    <a:pt x="61" y="114"/>
                  </a:cubicBezTo>
                  <a:cubicBezTo>
                    <a:pt x="57" y="119"/>
                    <a:pt x="45" y="134"/>
                    <a:pt x="45" y="134"/>
                  </a:cubicBezTo>
                  <a:cubicBezTo>
                    <a:pt x="38" y="140"/>
                    <a:pt x="30" y="149"/>
                    <a:pt x="30" y="149"/>
                  </a:cubicBezTo>
                  <a:cubicBezTo>
                    <a:pt x="16" y="160"/>
                    <a:pt x="6" y="173"/>
                    <a:pt x="6" y="173"/>
                  </a:cubicBezTo>
                  <a:cubicBezTo>
                    <a:pt x="0" y="181"/>
                    <a:pt x="16" y="204"/>
                    <a:pt x="16" y="204"/>
                  </a:cubicBezTo>
                  <a:cubicBezTo>
                    <a:pt x="18" y="207"/>
                    <a:pt x="27" y="220"/>
                    <a:pt x="27" y="220"/>
                  </a:cubicBezTo>
                  <a:cubicBezTo>
                    <a:pt x="28" y="222"/>
                    <a:pt x="35" y="231"/>
                    <a:pt x="35" y="231"/>
                  </a:cubicBezTo>
                  <a:cubicBezTo>
                    <a:pt x="36" y="233"/>
                    <a:pt x="45" y="247"/>
                    <a:pt x="45" y="247"/>
                  </a:cubicBezTo>
                  <a:cubicBezTo>
                    <a:pt x="46" y="250"/>
                    <a:pt x="49" y="257"/>
                    <a:pt x="49" y="257"/>
                  </a:cubicBezTo>
                  <a:cubicBezTo>
                    <a:pt x="50" y="259"/>
                    <a:pt x="54" y="258"/>
                    <a:pt x="54" y="258"/>
                  </a:cubicBezTo>
                  <a:cubicBezTo>
                    <a:pt x="55" y="258"/>
                    <a:pt x="56" y="257"/>
                    <a:pt x="56" y="257"/>
                  </a:cubicBezTo>
                  <a:cubicBezTo>
                    <a:pt x="55" y="255"/>
                    <a:pt x="57" y="256"/>
                    <a:pt x="57" y="256"/>
                  </a:cubicBezTo>
                  <a:cubicBezTo>
                    <a:pt x="58" y="258"/>
                    <a:pt x="58" y="258"/>
                    <a:pt x="58" y="258"/>
                  </a:cubicBezTo>
                  <a:cubicBezTo>
                    <a:pt x="58" y="259"/>
                    <a:pt x="64" y="256"/>
                    <a:pt x="64" y="256"/>
                  </a:cubicBezTo>
                  <a:cubicBezTo>
                    <a:pt x="67" y="259"/>
                    <a:pt x="72" y="258"/>
                    <a:pt x="73" y="257"/>
                  </a:cubicBezTo>
                  <a:cubicBezTo>
                    <a:pt x="74" y="256"/>
                    <a:pt x="75" y="256"/>
                    <a:pt x="75" y="256"/>
                  </a:cubicBezTo>
                  <a:cubicBezTo>
                    <a:pt x="77" y="257"/>
                    <a:pt x="80" y="258"/>
                    <a:pt x="80" y="258"/>
                  </a:cubicBezTo>
                  <a:cubicBezTo>
                    <a:pt x="80" y="264"/>
                    <a:pt x="82" y="265"/>
                    <a:pt x="82" y="265"/>
                  </a:cubicBezTo>
                  <a:cubicBezTo>
                    <a:pt x="81" y="267"/>
                    <a:pt x="81" y="273"/>
                    <a:pt x="81" y="273"/>
                  </a:cubicBezTo>
                  <a:cubicBezTo>
                    <a:pt x="72" y="297"/>
                    <a:pt x="76" y="345"/>
                    <a:pt x="76" y="345"/>
                  </a:cubicBezTo>
                  <a:cubicBezTo>
                    <a:pt x="74" y="354"/>
                    <a:pt x="71" y="377"/>
                    <a:pt x="71" y="377"/>
                  </a:cubicBezTo>
                  <a:cubicBezTo>
                    <a:pt x="68" y="384"/>
                    <a:pt x="73" y="381"/>
                    <a:pt x="73" y="381"/>
                  </a:cubicBezTo>
                  <a:cubicBezTo>
                    <a:pt x="74" y="380"/>
                    <a:pt x="77" y="379"/>
                    <a:pt x="77" y="379"/>
                  </a:cubicBezTo>
                  <a:cubicBezTo>
                    <a:pt x="74" y="389"/>
                    <a:pt x="85" y="391"/>
                    <a:pt x="85" y="391"/>
                  </a:cubicBezTo>
                  <a:cubicBezTo>
                    <a:pt x="88" y="393"/>
                    <a:pt x="96" y="397"/>
                    <a:pt x="96" y="397"/>
                  </a:cubicBezTo>
                  <a:cubicBezTo>
                    <a:pt x="96" y="398"/>
                    <a:pt x="96" y="408"/>
                    <a:pt x="96" y="408"/>
                  </a:cubicBezTo>
                  <a:cubicBezTo>
                    <a:pt x="97" y="417"/>
                    <a:pt x="96" y="430"/>
                    <a:pt x="96" y="430"/>
                  </a:cubicBezTo>
                  <a:cubicBezTo>
                    <a:pt x="91" y="451"/>
                    <a:pt x="98" y="475"/>
                    <a:pt x="98" y="475"/>
                  </a:cubicBezTo>
                  <a:cubicBezTo>
                    <a:pt x="102" y="500"/>
                    <a:pt x="117" y="544"/>
                    <a:pt x="117" y="544"/>
                  </a:cubicBezTo>
                  <a:cubicBezTo>
                    <a:pt x="117" y="547"/>
                    <a:pt x="118" y="553"/>
                    <a:pt x="118" y="553"/>
                  </a:cubicBezTo>
                  <a:cubicBezTo>
                    <a:pt x="117" y="558"/>
                    <a:pt x="119" y="564"/>
                    <a:pt x="119" y="564"/>
                  </a:cubicBezTo>
                  <a:cubicBezTo>
                    <a:pt x="117" y="567"/>
                    <a:pt x="115" y="579"/>
                    <a:pt x="115" y="582"/>
                  </a:cubicBezTo>
                  <a:cubicBezTo>
                    <a:pt x="115" y="585"/>
                    <a:pt x="113" y="594"/>
                    <a:pt x="113" y="594"/>
                  </a:cubicBezTo>
                  <a:cubicBezTo>
                    <a:pt x="108" y="608"/>
                    <a:pt x="115" y="617"/>
                    <a:pt x="115" y="617"/>
                  </a:cubicBezTo>
                  <a:cubicBezTo>
                    <a:pt x="116" y="625"/>
                    <a:pt x="123" y="621"/>
                    <a:pt x="123" y="621"/>
                  </a:cubicBezTo>
                  <a:cubicBezTo>
                    <a:pt x="147" y="612"/>
                    <a:pt x="141" y="594"/>
                    <a:pt x="141" y="594"/>
                  </a:cubicBezTo>
                  <a:cubicBezTo>
                    <a:pt x="142" y="583"/>
                    <a:pt x="143" y="567"/>
                    <a:pt x="143" y="567"/>
                  </a:cubicBezTo>
                  <a:cubicBezTo>
                    <a:pt x="149" y="555"/>
                    <a:pt x="139" y="548"/>
                    <a:pt x="139" y="548"/>
                  </a:cubicBezTo>
                  <a:cubicBezTo>
                    <a:pt x="137" y="544"/>
                    <a:pt x="137" y="540"/>
                    <a:pt x="137" y="540"/>
                  </a:cubicBezTo>
                  <a:cubicBezTo>
                    <a:pt x="136" y="527"/>
                    <a:pt x="138" y="504"/>
                    <a:pt x="138" y="504"/>
                  </a:cubicBezTo>
                  <a:cubicBezTo>
                    <a:pt x="140" y="478"/>
                    <a:pt x="138" y="452"/>
                    <a:pt x="138" y="452"/>
                  </a:cubicBezTo>
                  <a:cubicBezTo>
                    <a:pt x="137" y="443"/>
                    <a:pt x="139" y="429"/>
                    <a:pt x="139" y="429"/>
                  </a:cubicBezTo>
                  <a:cubicBezTo>
                    <a:pt x="142" y="414"/>
                    <a:pt x="141" y="402"/>
                    <a:pt x="141" y="402"/>
                  </a:cubicBezTo>
                  <a:cubicBezTo>
                    <a:pt x="149" y="402"/>
                    <a:pt x="180" y="400"/>
                    <a:pt x="180" y="400"/>
                  </a:cubicBezTo>
                  <a:cubicBezTo>
                    <a:pt x="182" y="403"/>
                    <a:pt x="185" y="413"/>
                    <a:pt x="185" y="413"/>
                  </a:cubicBezTo>
                  <a:cubicBezTo>
                    <a:pt x="187" y="426"/>
                    <a:pt x="200" y="449"/>
                    <a:pt x="200" y="449"/>
                  </a:cubicBezTo>
                  <a:cubicBezTo>
                    <a:pt x="197" y="482"/>
                    <a:pt x="215" y="500"/>
                    <a:pt x="215" y="500"/>
                  </a:cubicBezTo>
                  <a:cubicBezTo>
                    <a:pt x="216" y="514"/>
                    <a:pt x="222" y="525"/>
                    <a:pt x="222" y="525"/>
                  </a:cubicBezTo>
                  <a:cubicBezTo>
                    <a:pt x="228" y="540"/>
                    <a:pt x="229" y="552"/>
                    <a:pt x="229" y="552"/>
                  </a:cubicBezTo>
                  <a:cubicBezTo>
                    <a:pt x="216" y="564"/>
                    <a:pt x="223" y="577"/>
                    <a:pt x="225" y="578"/>
                  </a:cubicBezTo>
                  <a:cubicBezTo>
                    <a:pt x="227" y="580"/>
                    <a:pt x="227" y="584"/>
                    <a:pt x="227" y="584"/>
                  </a:cubicBezTo>
                  <a:cubicBezTo>
                    <a:pt x="226" y="603"/>
                    <a:pt x="226" y="603"/>
                    <a:pt x="226" y="603"/>
                  </a:cubicBezTo>
                  <a:cubicBezTo>
                    <a:pt x="227" y="604"/>
                    <a:pt x="229" y="603"/>
                    <a:pt x="229" y="603"/>
                  </a:cubicBezTo>
                  <a:cubicBezTo>
                    <a:pt x="230" y="591"/>
                    <a:pt x="230" y="591"/>
                    <a:pt x="230" y="591"/>
                  </a:cubicBezTo>
                  <a:cubicBezTo>
                    <a:pt x="230" y="581"/>
                    <a:pt x="232" y="582"/>
                    <a:pt x="232" y="582"/>
                  </a:cubicBezTo>
                  <a:cubicBezTo>
                    <a:pt x="245" y="588"/>
                    <a:pt x="252" y="611"/>
                    <a:pt x="252" y="611"/>
                  </a:cubicBezTo>
                  <a:cubicBezTo>
                    <a:pt x="257" y="623"/>
                    <a:pt x="299" y="618"/>
                    <a:pt x="299" y="618"/>
                  </a:cubicBezTo>
                  <a:cubicBezTo>
                    <a:pt x="303" y="614"/>
                    <a:pt x="297" y="612"/>
                    <a:pt x="297" y="612"/>
                  </a:cubicBezTo>
                  <a:close/>
                  <a:moveTo>
                    <a:pt x="93" y="211"/>
                  </a:moveTo>
                  <a:cubicBezTo>
                    <a:pt x="91" y="218"/>
                    <a:pt x="89" y="229"/>
                    <a:pt x="89" y="229"/>
                  </a:cubicBezTo>
                  <a:cubicBezTo>
                    <a:pt x="85" y="229"/>
                    <a:pt x="83" y="231"/>
                    <a:pt x="83" y="231"/>
                  </a:cubicBezTo>
                  <a:cubicBezTo>
                    <a:pt x="81" y="232"/>
                    <a:pt x="76" y="234"/>
                    <a:pt x="76" y="234"/>
                  </a:cubicBezTo>
                  <a:cubicBezTo>
                    <a:pt x="74" y="230"/>
                    <a:pt x="65" y="221"/>
                    <a:pt x="65" y="221"/>
                  </a:cubicBezTo>
                  <a:cubicBezTo>
                    <a:pt x="61" y="215"/>
                    <a:pt x="53" y="200"/>
                    <a:pt x="53" y="200"/>
                  </a:cubicBezTo>
                  <a:cubicBezTo>
                    <a:pt x="51" y="193"/>
                    <a:pt x="48" y="192"/>
                    <a:pt x="48" y="192"/>
                  </a:cubicBezTo>
                  <a:cubicBezTo>
                    <a:pt x="48" y="190"/>
                    <a:pt x="47" y="186"/>
                    <a:pt x="47" y="186"/>
                  </a:cubicBezTo>
                  <a:cubicBezTo>
                    <a:pt x="52" y="183"/>
                    <a:pt x="54" y="176"/>
                    <a:pt x="54" y="176"/>
                  </a:cubicBezTo>
                  <a:cubicBezTo>
                    <a:pt x="64" y="170"/>
                    <a:pt x="80" y="154"/>
                    <a:pt x="80" y="154"/>
                  </a:cubicBezTo>
                  <a:cubicBezTo>
                    <a:pt x="80" y="154"/>
                    <a:pt x="85" y="168"/>
                    <a:pt x="92" y="181"/>
                  </a:cubicBezTo>
                  <a:cubicBezTo>
                    <a:pt x="98" y="194"/>
                    <a:pt x="93" y="211"/>
                    <a:pt x="93" y="2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6" name="Freeform 69"/>
            <p:cNvSpPr>
              <a:spLocks/>
            </p:cNvSpPr>
            <p:nvPr/>
          </p:nvSpPr>
          <p:spPr bwMode="gray">
            <a:xfrm>
              <a:off x="14885988" y="3990975"/>
              <a:ext cx="127000" cy="130175"/>
            </a:xfrm>
            <a:custGeom>
              <a:avLst/>
              <a:gdLst>
                <a:gd name="T0" fmla="*/ 0 w 34"/>
                <a:gd name="T1" fmla="*/ 0 h 35"/>
                <a:gd name="T2" fmla="*/ 34 w 34"/>
                <a:gd name="T3" fmla="*/ 2 h 35"/>
                <a:gd name="T4" fmla="*/ 19 w 34"/>
                <a:gd name="T5" fmla="*/ 35 h 35"/>
                <a:gd name="T6" fmla="*/ 0 w 3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cubicBezTo>
                    <a:pt x="0" y="0"/>
                    <a:pt x="22" y="18"/>
                    <a:pt x="34" y="2"/>
                  </a:cubicBezTo>
                  <a:cubicBezTo>
                    <a:pt x="34" y="2"/>
                    <a:pt x="28" y="20"/>
                    <a:pt x="19" y="35"/>
                  </a:cubicBezTo>
                  <a:cubicBezTo>
                    <a:pt x="19" y="35"/>
                    <a:pt x="7" y="10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7" name="Freeform 70"/>
            <p:cNvSpPr>
              <a:spLocks noEditPoints="1"/>
            </p:cNvSpPr>
            <p:nvPr/>
          </p:nvSpPr>
          <p:spPr bwMode="gray">
            <a:xfrm>
              <a:off x="15722600" y="3619500"/>
              <a:ext cx="1263650" cy="2392363"/>
            </a:xfrm>
            <a:custGeom>
              <a:avLst/>
              <a:gdLst>
                <a:gd name="T0" fmla="*/ 319 w 337"/>
                <a:gd name="T1" fmla="*/ 176 h 638"/>
                <a:gd name="T2" fmla="*/ 302 w 337"/>
                <a:gd name="T3" fmla="*/ 145 h 638"/>
                <a:gd name="T4" fmla="*/ 294 w 337"/>
                <a:gd name="T5" fmla="*/ 121 h 638"/>
                <a:gd name="T6" fmla="*/ 249 w 337"/>
                <a:gd name="T7" fmla="*/ 102 h 638"/>
                <a:gd name="T8" fmla="*/ 235 w 337"/>
                <a:gd name="T9" fmla="*/ 84 h 638"/>
                <a:gd name="T10" fmla="*/ 251 w 337"/>
                <a:gd name="T11" fmla="*/ 59 h 638"/>
                <a:gd name="T12" fmla="*/ 253 w 337"/>
                <a:gd name="T13" fmla="*/ 27 h 638"/>
                <a:gd name="T14" fmla="*/ 238 w 337"/>
                <a:gd name="T15" fmla="*/ 5 h 638"/>
                <a:gd name="T16" fmla="*/ 221 w 337"/>
                <a:gd name="T17" fmla="*/ 1 h 638"/>
                <a:gd name="T18" fmla="*/ 201 w 337"/>
                <a:gd name="T19" fmla="*/ 12 h 638"/>
                <a:gd name="T20" fmla="*/ 189 w 337"/>
                <a:gd name="T21" fmla="*/ 50 h 638"/>
                <a:gd name="T22" fmla="*/ 195 w 337"/>
                <a:gd name="T23" fmla="*/ 77 h 638"/>
                <a:gd name="T24" fmla="*/ 186 w 337"/>
                <a:gd name="T25" fmla="*/ 89 h 638"/>
                <a:gd name="T26" fmla="*/ 166 w 337"/>
                <a:gd name="T27" fmla="*/ 97 h 638"/>
                <a:gd name="T28" fmla="*/ 163 w 337"/>
                <a:gd name="T29" fmla="*/ 83 h 638"/>
                <a:gd name="T30" fmla="*/ 161 w 337"/>
                <a:gd name="T31" fmla="*/ 69 h 638"/>
                <a:gd name="T32" fmla="*/ 90 w 337"/>
                <a:gd name="T33" fmla="*/ 260 h 638"/>
                <a:gd name="T34" fmla="*/ 89 w 337"/>
                <a:gd name="T35" fmla="*/ 300 h 638"/>
                <a:gd name="T36" fmla="*/ 104 w 337"/>
                <a:gd name="T37" fmla="*/ 345 h 638"/>
                <a:gd name="T38" fmla="*/ 89 w 337"/>
                <a:gd name="T39" fmla="*/ 411 h 638"/>
                <a:gd name="T40" fmla="*/ 79 w 337"/>
                <a:gd name="T41" fmla="*/ 478 h 638"/>
                <a:gd name="T42" fmla="*/ 73 w 337"/>
                <a:gd name="T43" fmla="*/ 545 h 638"/>
                <a:gd name="T44" fmla="*/ 58 w 337"/>
                <a:gd name="T45" fmla="*/ 572 h 638"/>
                <a:gd name="T46" fmla="*/ 34 w 337"/>
                <a:gd name="T47" fmla="*/ 587 h 638"/>
                <a:gd name="T48" fmla="*/ 8 w 337"/>
                <a:gd name="T49" fmla="*/ 598 h 638"/>
                <a:gd name="T50" fmla="*/ 77 w 337"/>
                <a:gd name="T51" fmla="*/ 607 h 638"/>
                <a:gd name="T52" fmla="*/ 108 w 337"/>
                <a:gd name="T53" fmla="*/ 604 h 638"/>
                <a:gd name="T54" fmla="*/ 123 w 337"/>
                <a:gd name="T55" fmla="*/ 543 h 638"/>
                <a:gd name="T56" fmla="*/ 164 w 337"/>
                <a:gd name="T57" fmla="*/ 396 h 638"/>
                <a:gd name="T58" fmla="*/ 162 w 337"/>
                <a:gd name="T59" fmla="*/ 515 h 638"/>
                <a:gd name="T60" fmla="*/ 153 w 337"/>
                <a:gd name="T61" fmla="*/ 593 h 638"/>
                <a:gd name="T62" fmla="*/ 163 w 337"/>
                <a:gd name="T63" fmla="*/ 624 h 638"/>
                <a:gd name="T64" fmla="*/ 192 w 337"/>
                <a:gd name="T65" fmla="*/ 596 h 638"/>
                <a:gd name="T66" fmla="*/ 201 w 337"/>
                <a:gd name="T67" fmla="*/ 554 h 638"/>
                <a:gd name="T68" fmla="*/ 223 w 337"/>
                <a:gd name="T69" fmla="*/ 438 h 638"/>
                <a:gd name="T70" fmla="*/ 254 w 337"/>
                <a:gd name="T71" fmla="*/ 342 h 638"/>
                <a:gd name="T72" fmla="*/ 264 w 337"/>
                <a:gd name="T73" fmla="*/ 317 h 638"/>
                <a:gd name="T74" fmla="*/ 269 w 337"/>
                <a:gd name="T75" fmla="*/ 297 h 638"/>
                <a:gd name="T76" fmla="*/ 279 w 337"/>
                <a:gd name="T77" fmla="*/ 300 h 638"/>
                <a:gd name="T78" fmla="*/ 290 w 337"/>
                <a:gd name="T79" fmla="*/ 293 h 638"/>
                <a:gd name="T80" fmla="*/ 331 w 337"/>
                <a:gd name="T81" fmla="*/ 238 h 638"/>
                <a:gd name="T82" fmla="*/ 157 w 337"/>
                <a:gd name="T83" fmla="*/ 102 h 638"/>
                <a:gd name="T84" fmla="*/ 157 w 337"/>
                <a:gd name="T85" fmla="*/ 100 h 638"/>
                <a:gd name="T86" fmla="*/ 281 w 337"/>
                <a:gd name="T87" fmla="*/ 249 h 638"/>
                <a:gd name="T88" fmla="*/ 270 w 337"/>
                <a:gd name="T89" fmla="*/ 264 h 638"/>
                <a:gd name="T90" fmla="*/ 251 w 337"/>
                <a:gd name="T91" fmla="*/ 271 h 638"/>
                <a:gd name="T92" fmla="*/ 258 w 337"/>
                <a:gd name="T93" fmla="*/ 258 h 638"/>
                <a:gd name="T94" fmla="*/ 268 w 337"/>
                <a:gd name="T95" fmla="*/ 233 h 638"/>
                <a:gd name="T96" fmla="*/ 292 w 337"/>
                <a:gd name="T97" fmla="*/ 22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7" h="638">
                  <a:moveTo>
                    <a:pt x="334" y="205"/>
                  </a:moveTo>
                  <a:cubicBezTo>
                    <a:pt x="333" y="201"/>
                    <a:pt x="326" y="188"/>
                    <a:pt x="326" y="188"/>
                  </a:cubicBezTo>
                  <a:cubicBezTo>
                    <a:pt x="323" y="181"/>
                    <a:pt x="319" y="176"/>
                    <a:pt x="319" y="176"/>
                  </a:cubicBezTo>
                  <a:cubicBezTo>
                    <a:pt x="318" y="172"/>
                    <a:pt x="315" y="167"/>
                    <a:pt x="311" y="165"/>
                  </a:cubicBezTo>
                  <a:cubicBezTo>
                    <a:pt x="308" y="163"/>
                    <a:pt x="308" y="159"/>
                    <a:pt x="308" y="159"/>
                  </a:cubicBezTo>
                  <a:cubicBezTo>
                    <a:pt x="310" y="153"/>
                    <a:pt x="302" y="145"/>
                    <a:pt x="302" y="145"/>
                  </a:cubicBezTo>
                  <a:cubicBezTo>
                    <a:pt x="302" y="142"/>
                    <a:pt x="301" y="140"/>
                    <a:pt x="301" y="140"/>
                  </a:cubicBezTo>
                  <a:cubicBezTo>
                    <a:pt x="301" y="137"/>
                    <a:pt x="300" y="132"/>
                    <a:pt x="300" y="132"/>
                  </a:cubicBezTo>
                  <a:cubicBezTo>
                    <a:pt x="300" y="123"/>
                    <a:pt x="294" y="121"/>
                    <a:pt x="294" y="121"/>
                  </a:cubicBezTo>
                  <a:cubicBezTo>
                    <a:pt x="292" y="119"/>
                    <a:pt x="280" y="114"/>
                    <a:pt x="280" y="114"/>
                  </a:cubicBezTo>
                  <a:cubicBezTo>
                    <a:pt x="275" y="112"/>
                    <a:pt x="263" y="107"/>
                    <a:pt x="263" y="107"/>
                  </a:cubicBezTo>
                  <a:cubicBezTo>
                    <a:pt x="256" y="101"/>
                    <a:pt x="249" y="102"/>
                    <a:pt x="249" y="102"/>
                  </a:cubicBezTo>
                  <a:cubicBezTo>
                    <a:pt x="248" y="101"/>
                    <a:pt x="244" y="99"/>
                    <a:pt x="244" y="99"/>
                  </a:cubicBezTo>
                  <a:cubicBezTo>
                    <a:pt x="242" y="97"/>
                    <a:pt x="236" y="91"/>
                    <a:pt x="236" y="91"/>
                  </a:cubicBezTo>
                  <a:cubicBezTo>
                    <a:pt x="235" y="89"/>
                    <a:pt x="235" y="84"/>
                    <a:pt x="235" y="84"/>
                  </a:cubicBezTo>
                  <a:cubicBezTo>
                    <a:pt x="241" y="78"/>
                    <a:pt x="242" y="70"/>
                    <a:pt x="242" y="70"/>
                  </a:cubicBezTo>
                  <a:cubicBezTo>
                    <a:pt x="247" y="71"/>
                    <a:pt x="248" y="66"/>
                    <a:pt x="248" y="65"/>
                  </a:cubicBezTo>
                  <a:cubicBezTo>
                    <a:pt x="248" y="64"/>
                    <a:pt x="251" y="59"/>
                    <a:pt x="251" y="59"/>
                  </a:cubicBezTo>
                  <a:cubicBezTo>
                    <a:pt x="256" y="48"/>
                    <a:pt x="249" y="50"/>
                    <a:pt x="249" y="50"/>
                  </a:cubicBezTo>
                  <a:cubicBezTo>
                    <a:pt x="251" y="48"/>
                    <a:pt x="252" y="42"/>
                    <a:pt x="252" y="42"/>
                  </a:cubicBezTo>
                  <a:cubicBezTo>
                    <a:pt x="255" y="35"/>
                    <a:pt x="253" y="27"/>
                    <a:pt x="253" y="27"/>
                  </a:cubicBezTo>
                  <a:cubicBezTo>
                    <a:pt x="253" y="20"/>
                    <a:pt x="248" y="15"/>
                    <a:pt x="248" y="15"/>
                  </a:cubicBezTo>
                  <a:cubicBezTo>
                    <a:pt x="246" y="9"/>
                    <a:pt x="240" y="7"/>
                    <a:pt x="240" y="7"/>
                  </a:cubicBezTo>
                  <a:cubicBezTo>
                    <a:pt x="240" y="5"/>
                    <a:pt x="238" y="5"/>
                    <a:pt x="238" y="5"/>
                  </a:cubicBezTo>
                  <a:cubicBezTo>
                    <a:pt x="237" y="3"/>
                    <a:pt x="234" y="3"/>
                    <a:pt x="234" y="3"/>
                  </a:cubicBezTo>
                  <a:cubicBezTo>
                    <a:pt x="231" y="2"/>
                    <a:pt x="228" y="2"/>
                    <a:pt x="228" y="2"/>
                  </a:cubicBezTo>
                  <a:cubicBezTo>
                    <a:pt x="225" y="0"/>
                    <a:pt x="221" y="1"/>
                    <a:pt x="221" y="1"/>
                  </a:cubicBezTo>
                  <a:cubicBezTo>
                    <a:pt x="216" y="2"/>
                    <a:pt x="213" y="4"/>
                    <a:pt x="213" y="4"/>
                  </a:cubicBezTo>
                  <a:cubicBezTo>
                    <a:pt x="210" y="4"/>
                    <a:pt x="207" y="6"/>
                    <a:pt x="207" y="6"/>
                  </a:cubicBezTo>
                  <a:cubicBezTo>
                    <a:pt x="202" y="8"/>
                    <a:pt x="201" y="12"/>
                    <a:pt x="201" y="12"/>
                  </a:cubicBezTo>
                  <a:cubicBezTo>
                    <a:pt x="196" y="14"/>
                    <a:pt x="194" y="24"/>
                    <a:pt x="194" y="24"/>
                  </a:cubicBezTo>
                  <a:cubicBezTo>
                    <a:pt x="192" y="28"/>
                    <a:pt x="192" y="41"/>
                    <a:pt x="192" y="41"/>
                  </a:cubicBezTo>
                  <a:cubicBezTo>
                    <a:pt x="187" y="38"/>
                    <a:pt x="189" y="48"/>
                    <a:pt x="189" y="50"/>
                  </a:cubicBezTo>
                  <a:cubicBezTo>
                    <a:pt x="189" y="51"/>
                    <a:pt x="189" y="56"/>
                    <a:pt x="189" y="56"/>
                  </a:cubicBezTo>
                  <a:cubicBezTo>
                    <a:pt x="189" y="63"/>
                    <a:pt x="193" y="62"/>
                    <a:pt x="193" y="62"/>
                  </a:cubicBezTo>
                  <a:cubicBezTo>
                    <a:pt x="191" y="69"/>
                    <a:pt x="195" y="77"/>
                    <a:pt x="195" y="7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2" y="82"/>
                    <a:pt x="190" y="86"/>
                    <a:pt x="190" y="86"/>
                  </a:cubicBezTo>
                  <a:cubicBezTo>
                    <a:pt x="189" y="86"/>
                    <a:pt x="186" y="89"/>
                    <a:pt x="186" y="89"/>
                  </a:cubicBezTo>
                  <a:cubicBezTo>
                    <a:pt x="184" y="90"/>
                    <a:pt x="177" y="94"/>
                    <a:pt x="177" y="94"/>
                  </a:cubicBezTo>
                  <a:cubicBezTo>
                    <a:pt x="175" y="95"/>
                    <a:pt x="170" y="96"/>
                    <a:pt x="170" y="96"/>
                  </a:cubicBezTo>
                  <a:cubicBezTo>
                    <a:pt x="169" y="97"/>
                    <a:pt x="166" y="97"/>
                    <a:pt x="166" y="97"/>
                  </a:cubicBezTo>
                  <a:cubicBezTo>
                    <a:pt x="168" y="93"/>
                    <a:pt x="164" y="91"/>
                    <a:pt x="164" y="91"/>
                  </a:cubicBezTo>
                  <a:cubicBezTo>
                    <a:pt x="166" y="89"/>
                    <a:pt x="166" y="87"/>
                    <a:pt x="166" y="87"/>
                  </a:cubicBezTo>
                  <a:cubicBezTo>
                    <a:pt x="166" y="85"/>
                    <a:pt x="163" y="83"/>
                    <a:pt x="163" y="83"/>
                  </a:cubicBezTo>
                  <a:cubicBezTo>
                    <a:pt x="166" y="82"/>
                    <a:pt x="166" y="79"/>
                    <a:pt x="166" y="79"/>
                  </a:cubicBezTo>
                  <a:cubicBezTo>
                    <a:pt x="165" y="75"/>
                    <a:pt x="160" y="76"/>
                    <a:pt x="160" y="76"/>
                  </a:cubicBezTo>
                  <a:cubicBezTo>
                    <a:pt x="163" y="74"/>
                    <a:pt x="161" y="69"/>
                    <a:pt x="161" y="69"/>
                  </a:cubicBezTo>
                  <a:cubicBezTo>
                    <a:pt x="161" y="64"/>
                    <a:pt x="156" y="66"/>
                    <a:pt x="156" y="66"/>
                  </a:cubicBezTo>
                  <a:cubicBezTo>
                    <a:pt x="141" y="67"/>
                    <a:pt x="141" y="67"/>
                    <a:pt x="141" y="67"/>
                  </a:cubicBezTo>
                  <a:cubicBezTo>
                    <a:pt x="90" y="260"/>
                    <a:pt x="90" y="260"/>
                    <a:pt x="90" y="260"/>
                  </a:cubicBezTo>
                  <a:cubicBezTo>
                    <a:pt x="86" y="262"/>
                    <a:pt x="69" y="312"/>
                    <a:pt x="69" y="312"/>
                  </a:cubicBezTo>
                  <a:cubicBezTo>
                    <a:pt x="66" y="320"/>
                    <a:pt x="80" y="309"/>
                    <a:pt x="80" y="309"/>
                  </a:cubicBezTo>
                  <a:cubicBezTo>
                    <a:pt x="82" y="309"/>
                    <a:pt x="89" y="300"/>
                    <a:pt x="89" y="300"/>
                  </a:cubicBezTo>
                  <a:cubicBezTo>
                    <a:pt x="91" y="300"/>
                    <a:pt x="95" y="303"/>
                    <a:pt x="95" y="303"/>
                  </a:cubicBezTo>
                  <a:cubicBezTo>
                    <a:pt x="96" y="308"/>
                    <a:pt x="111" y="318"/>
                    <a:pt x="111" y="318"/>
                  </a:cubicBezTo>
                  <a:cubicBezTo>
                    <a:pt x="105" y="327"/>
                    <a:pt x="104" y="345"/>
                    <a:pt x="104" y="345"/>
                  </a:cubicBezTo>
                  <a:cubicBezTo>
                    <a:pt x="93" y="358"/>
                    <a:pt x="97" y="369"/>
                    <a:pt x="97" y="369"/>
                  </a:cubicBezTo>
                  <a:cubicBezTo>
                    <a:pt x="94" y="375"/>
                    <a:pt x="94" y="381"/>
                    <a:pt x="94" y="381"/>
                  </a:cubicBezTo>
                  <a:cubicBezTo>
                    <a:pt x="91" y="389"/>
                    <a:pt x="89" y="411"/>
                    <a:pt x="89" y="411"/>
                  </a:cubicBezTo>
                  <a:cubicBezTo>
                    <a:pt x="81" y="423"/>
                    <a:pt x="83" y="449"/>
                    <a:pt x="83" y="449"/>
                  </a:cubicBezTo>
                  <a:cubicBezTo>
                    <a:pt x="81" y="453"/>
                    <a:pt x="81" y="459"/>
                    <a:pt x="81" y="459"/>
                  </a:cubicBezTo>
                  <a:cubicBezTo>
                    <a:pt x="79" y="467"/>
                    <a:pt x="79" y="478"/>
                    <a:pt x="79" y="478"/>
                  </a:cubicBezTo>
                  <a:cubicBezTo>
                    <a:pt x="77" y="491"/>
                    <a:pt x="78" y="508"/>
                    <a:pt x="78" y="508"/>
                  </a:cubicBezTo>
                  <a:cubicBezTo>
                    <a:pt x="72" y="520"/>
                    <a:pt x="73" y="534"/>
                    <a:pt x="73" y="534"/>
                  </a:cubicBezTo>
                  <a:cubicBezTo>
                    <a:pt x="72" y="540"/>
                    <a:pt x="73" y="545"/>
                    <a:pt x="73" y="545"/>
                  </a:cubicBezTo>
                  <a:cubicBezTo>
                    <a:pt x="68" y="554"/>
                    <a:pt x="66" y="557"/>
                    <a:pt x="66" y="562"/>
                  </a:cubicBezTo>
                  <a:cubicBezTo>
                    <a:pt x="66" y="568"/>
                    <a:pt x="63" y="568"/>
                    <a:pt x="63" y="568"/>
                  </a:cubicBezTo>
                  <a:cubicBezTo>
                    <a:pt x="59" y="568"/>
                    <a:pt x="58" y="572"/>
                    <a:pt x="58" y="572"/>
                  </a:cubicBezTo>
                  <a:cubicBezTo>
                    <a:pt x="53" y="577"/>
                    <a:pt x="53" y="579"/>
                    <a:pt x="53" y="579"/>
                  </a:cubicBezTo>
                  <a:cubicBezTo>
                    <a:pt x="51" y="580"/>
                    <a:pt x="46" y="585"/>
                    <a:pt x="46" y="585"/>
                  </a:cubicBezTo>
                  <a:cubicBezTo>
                    <a:pt x="44" y="585"/>
                    <a:pt x="34" y="587"/>
                    <a:pt x="34" y="587"/>
                  </a:cubicBezTo>
                  <a:cubicBezTo>
                    <a:pt x="31" y="588"/>
                    <a:pt x="22" y="590"/>
                    <a:pt x="22" y="590"/>
                  </a:cubicBezTo>
                  <a:cubicBezTo>
                    <a:pt x="15" y="590"/>
                    <a:pt x="13" y="592"/>
                    <a:pt x="13" y="592"/>
                  </a:cubicBezTo>
                  <a:cubicBezTo>
                    <a:pt x="10" y="593"/>
                    <a:pt x="8" y="598"/>
                    <a:pt x="8" y="598"/>
                  </a:cubicBezTo>
                  <a:cubicBezTo>
                    <a:pt x="0" y="601"/>
                    <a:pt x="8" y="609"/>
                    <a:pt x="8" y="609"/>
                  </a:cubicBezTo>
                  <a:cubicBezTo>
                    <a:pt x="14" y="615"/>
                    <a:pt x="51" y="620"/>
                    <a:pt x="60" y="614"/>
                  </a:cubicBezTo>
                  <a:cubicBezTo>
                    <a:pt x="69" y="608"/>
                    <a:pt x="77" y="607"/>
                    <a:pt x="77" y="607"/>
                  </a:cubicBezTo>
                  <a:cubicBezTo>
                    <a:pt x="77" y="611"/>
                    <a:pt x="77" y="611"/>
                    <a:pt x="77" y="611"/>
                  </a:cubicBezTo>
                  <a:cubicBezTo>
                    <a:pt x="79" y="613"/>
                    <a:pt x="92" y="613"/>
                    <a:pt x="92" y="613"/>
                  </a:cubicBezTo>
                  <a:cubicBezTo>
                    <a:pt x="110" y="613"/>
                    <a:pt x="108" y="604"/>
                    <a:pt x="108" y="604"/>
                  </a:cubicBezTo>
                  <a:cubicBezTo>
                    <a:pt x="108" y="595"/>
                    <a:pt x="108" y="595"/>
                    <a:pt x="108" y="595"/>
                  </a:cubicBezTo>
                  <a:cubicBezTo>
                    <a:pt x="110" y="588"/>
                    <a:pt x="110" y="584"/>
                    <a:pt x="110" y="584"/>
                  </a:cubicBezTo>
                  <a:cubicBezTo>
                    <a:pt x="115" y="571"/>
                    <a:pt x="123" y="543"/>
                    <a:pt x="123" y="543"/>
                  </a:cubicBezTo>
                  <a:cubicBezTo>
                    <a:pt x="132" y="511"/>
                    <a:pt x="132" y="511"/>
                    <a:pt x="132" y="511"/>
                  </a:cubicBezTo>
                  <a:cubicBezTo>
                    <a:pt x="134" y="505"/>
                    <a:pt x="147" y="451"/>
                    <a:pt x="147" y="451"/>
                  </a:cubicBezTo>
                  <a:cubicBezTo>
                    <a:pt x="152" y="433"/>
                    <a:pt x="164" y="396"/>
                    <a:pt x="164" y="396"/>
                  </a:cubicBezTo>
                  <a:cubicBezTo>
                    <a:pt x="165" y="400"/>
                    <a:pt x="166" y="416"/>
                    <a:pt x="166" y="416"/>
                  </a:cubicBezTo>
                  <a:cubicBezTo>
                    <a:pt x="164" y="437"/>
                    <a:pt x="166" y="469"/>
                    <a:pt x="166" y="469"/>
                  </a:cubicBezTo>
                  <a:cubicBezTo>
                    <a:pt x="161" y="484"/>
                    <a:pt x="162" y="515"/>
                    <a:pt x="162" y="515"/>
                  </a:cubicBezTo>
                  <a:cubicBezTo>
                    <a:pt x="153" y="540"/>
                    <a:pt x="149" y="575"/>
                    <a:pt x="149" y="575"/>
                  </a:cubicBezTo>
                  <a:cubicBezTo>
                    <a:pt x="145" y="580"/>
                    <a:pt x="147" y="585"/>
                    <a:pt x="150" y="587"/>
                  </a:cubicBezTo>
                  <a:cubicBezTo>
                    <a:pt x="152" y="589"/>
                    <a:pt x="153" y="593"/>
                    <a:pt x="153" y="593"/>
                  </a:cubicBezTo>
                  <a:cubicBezTo>
                    <a:pt x="152" y="598"/>
                    <a:pt x="152" y="598"/>
                    <a:pt x="152" y="598"/>
                  </a:cubicBezTo>
                  <a:cubicBezTo>
                    <a:pt x="152" y="605"/>
                    <a:pt x="162" y="610"/>
                    <a:pt x="162" y="610"/>
                  </a:cubicBezTo>
                  <a:cubicBezTo>
                    <a:pt x="160" y="620"/>
                    <a:pt x="163" y="624"/>
                    <a:pt x="163" y="624"/>
                  </a:cubicBezTo>
                  <a:cubicBezTo>
                    <a:pt x="171" y="638"/>
                    <a:pt x="190" y="638"/>
                    <a:pt x="190" y="638"/>
                  </a:cubicBezTo>
                  <a:cubicBezTo>
                    <a:pt x="209" y="637"/>
                    <a:pt x="201" y="619"/>
                    <a:pt x="201" y="619"/>
                  </a:cubicBezTo>
                  <a:cubicBezTo>
                    <a:pt x="202" y="613"/>
                    <a:pt x="192" y="596"/>
                    <a:pt x="192" y="596"/>
                  </a:cubicBezTo>
                  <a:cubicBezTo>
                    <a:pt x="193" y="595"/>
                    <a:pt x="195" y="589"/>
                    <a:pt x="195" y="589"/>
                  </a:cubicBezTo>
                  <a:cubicBezTo>
                    <a:pt x="195" y="589"/>
                    <a:pt x="197" y="582"/>
                    <a:pt x="197" y="578"/>
                  </a:cubicBezTo>
                  <a:cubicBezTo>
                    <a:pt x="197" y="574"/>
                    <a:pt x="201" y="554"/>
                    <a:pt x="201" y="554"/>
                  </a:cubicBezTo>
                  <a:cubicBezTo>
                    <a:pt x="204" y="547"/>
                    <a:pt x="208" y="526"/>
                    <a:pt x="208" y="526"/>
                  </a:cubicBezTo>
                  <a:cubicBezTo>
                    <a:pt x="210" y="511"/>
                    <a:pt x="216" y="470"/>
                    <a:pt x="216" y="470"/>
                  </a:cubicBezTo>
                  <a:cubicBezTo>
                    <a:pt x="218" y="463"/>
                    <a:pt x="223" y="438"/>
                    <a:pt x="223" y="438"/>
                  </a:cubicBezTo>
                  <a:cubicBezTo>
                    <a:pt x="229" y="420"/>
                    <a:pt x="229" y="420"/>
                    <a:pt x="229" y="420"/>
                  </a:cubicBezTo>
                  <a:cubicBezTo>
                    <a:pt x="237" y="403"/>
                    <a:pt x="245" y="349"/>
                    <a:pt x="245" y="349"/>
                  </a:cubicBezTo>
                  <a:cubicBezTo>
                    <a:pt x="245" y="349"/>
                    <a:pt x="253" y="344"/>
                    <a:pt x="254" y="342"/>
                  </a:cubicBezTo>
                  <a:cubicBezTo>
                    <a:pt x="255" y="340"/>
                    <a:pt x="267" y="326"/>
                    <a:pt x="267" y="326"/>
                  </a:cubicBezTo>
                  <a:cubicBezTo>
                    <a:pt x="270" y="324"/>
                    <a:pt x="268" y="321"/>
                    <a:pt x="268" y="321"/>
                  </a:cubicBezTo>
                  <a:cubicBezTo>
                    <a:pt x="264" y="317"/>
                    <a:pt x="264" y="317"/>
                    <a:pt x="264" y="317"/>
                  </a:cubicBezTo>
                  <a:cubicBezTo>
                    <a:pt x="261" y="310"/>
                    <a:pt x="254" y="297"/>
                    <a:pt x="254" y="297"/>
                  </a:cubicBezTo>
                  <a:cubicBezTo>
                    <a:pt x="255" y="297"/>
                    <a:pt x="259" y="297"/>
                    <a:pt x="259" y="297"/>
                  </a:cubicBezTo>
                  <a:cubicBezTo>
                    <a:pt x="262" y="297"/>
                    <a:pt x="268" y="298"/>
                    <a:pt x="269" y="297"/>
                  </a:cubicBezTo>
                  <a:cubicBezTo>
                    <a:pt x="270" y="297"/>
                    <a:pt x="272" y="297"/>
                    <a:pt x="272" y="297"/>
                  </a:cubicBezTo>
                  <a:cubicBezTo>
                    <a:pt x="273" y="298"/>
                    <a:pt x="276" y="299"/>
                    <a:pt x="276" y="299"/>
                  </a:cubicBezTo>
                  <a:cubicBezTo>
                    <a:pt x="278" y="301"/>
                    <a:pt x="279" y="300"/>
                    <a:pt x="279" y="300"/>
                  </a:cubicBezTo>
                  <a:cubicBezTo>
                    <a:pt x="279" y="298"/>
                    <a:pt x="280" y="299"/>
                    <a:pt x="280" y="299"/>
                  </a:cubicBezTo>
                  <a:cubicBezTo>
                    <a:pt x="284" y="306"/>
                    <a:pt x="285" y="302"/>
                    <a:pt x="285" y="302"/>
                  </a:cubicBezTo>
                  <a:cubicBezTo>
                    <a:pt x="286" y="301"/>
                    <a:pt x="290" y="293"/>
                    <a:pt x="290" y="293"/>
                  </a:cubicBezTo>
                  <a:cubicBezTo>
                    <a:pt x="295" y="289"/>
                    <a:pt x="306" y="275"/>
                    <a:pt x="306" y="275"/>
                  </a:cubicBezTo>
                  <a:cubicBezTo>
                    <a:pt x="312" y="268"/>
                    <a:pt x="322" y="254"/>
                    <a:pt x="322" y="254"/>
                  </a:cubicBezTo>
                  <a:cubicBezTo>
                    <a:pt x="325" y="249"/>
                    <a:pt x="331" y="238"/>
                    <a:pt x="331" y="238"/>
                  </a:cubicBezTo>
                  <a:cubicBezTo>
                    <a:pt x="337" y="227"/>
                    <a:pt x="336" y="216"/>
                    <a:pt x="336" y="216"/>
                  </a:cubicBezTo>
                  <a:cubicBezTo>
                    <a:pt x="336" y="208"/>
                    <a:pt x="334" y="205"/>
                    <a:pt x="334" y="205"/>
                  </a:cubicBezTo>
                  <a:close/>
                  <a:moveTo>
                    <a:pt x="157" y="102"/>
                  </a:moveTo>
                  <a:cubicBezTo>
                    <a:pt x="157" y="102"/>
                    <a:pt x="155" y="103"/>
                    <a:pt x="155" y="103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5" y="102"/>
                    <a:pt x="157" y="101"/>
                    <a:pt x="157" y="100"/>
                  </a:cubicBezTo>
                  <a:cubicBezTo>
                    <a:pt x="157" y="100"/>
                    <a:pt x="158" y="102"/>
                    <a:pt x="157" y="102"/>
                  </a:cubicBezTo>
                  <a:close/>
                  <a:moveTo>
                    <a:pt x="289" y="236"/>
                  </a:moveTo>
                  <a:cubicBezTo>
                    <a:pt x="285" y="241"/>
                    <a:pt x="281" y="249"/>
                    <a:pt x="281" y="249"/>
                  </a:cubicBezTo>
                  <a:cubicBezTo>
                    <a:pt x="278" y="253"/>
                    <a:pt x="278" y="257"/>
                    <a:pt x="278" y="257"/>
                  </a:cubicBezTo>
                  <a:cubicBezTo>
                    <a:pt x="274" y="256"/>
                    <a:pt x="273" y="260"/>
                    <a:pt x="273" y="260"/>
                  </a:cubicBezTo>
                  <a:cubicBezTo>
                    <a:pt x="272" y="261"/>
                    <a:pt x="270" y="264"/>
                    <a:pt x="270" y="264"/>
                  </a:cubicBezTo>
                  <a:cubicBezTo>
                    <a:pt x="267" y="265"/>
                    <a:pt x="263" y="268"/>
                    <a:pt x="262" y="269"/>
                  </a:cubicBezTo>
                  <a:cubicBezTo>
                    <a:pt x="261" y="270"/>
                    <a:pt x="257" y="273"/>
                    <a:pt x="257" y="273"/>
                  </a:cubicBezTo>
                  <a:cubicBezTo>
                    <a:pt x="254" y="271"/>
                    <a:pt x="251" y="271"/>
                    <a:pt x="251" y="271"/>
                  </a:cubicBezTo>
                  <a:cubicBezTo>
                    <a:pt x="252" y="268"/>
                    <a:pt x="252" y="268"/>
                    <a:pt x="252" y="268"/>
                  </a:cubicBezTo>
                  <a:cubicBezTo>
                    <a:pt x="255" y="265"/>
                    <a:pt x="250" y="262"/>
                    <a:pt x="250" y="262"/>
                  </a:cubicBezTo>
                  <a:cubicBezTo>
                    <a:pt x="256" y="262"/>
                    <a:pt x="258" y="258"/>
                    <a:pt x="258" y="258"/>
                  </a:cubicBezTo>
                  <a:cubicBezTo>
                    <a:pt x="258" y="257"/>
                    <a:pt x="260" y="255"/>
                    <a:pt x="260" y="255"/>
                  </a:cubicBezTo>
                  <a:cubicBezTo>
                    <a:pt x="262" y="249"/>
                    <a:pt x="264" y="245"/>
                    <a:pt x="264" y="245"/>
                  </a:cubicBezTo>
                  <a:cubicBezTo>
                    <a:pt x="267" y="241"/>
                    <a:pt x="268" y="233"/>
                    <a:pt x="268" y="233"/>
                  </a:cubicBezTo>
                  <a:cubicBezTo>
                    <a:pt x="271" y="222"/>
                    <a:pt x="277" y="192"/>
                    <a:pt x="277" y="192"/>
                  </a:cubicBezTo>
                  <a:cubicBezTo>
                    <a:pt x="280" y="194"/>
                    <a:pt x="288" y="200"/>
                    <a:pt x="288" y="200"/>
                  </a:cubicBezTo>
                  <a:cubicBezTo>
                    <a:pt x="286" y="213"/>
                    <a:pt x="292" y="228"/>
                    <a:pt x="292" y="228"/>
                  </a:cubicBezTo>
                  <a:cubicBezTo>
                    <a:pt x="290" y="230"/>
                    <a:pt x="289" y="236"/>
                    <a:pt x="289" y="2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8" name="Freeform 71"/>
            <p:cNvSpPr>
              <a:spLocks/>
            </p:cNvSpPr>
            <p:nvPr/>
          </p:nvSpPr>
          <p:spPr bwMode="gray">
            <a:xfrm>
              <a:off x="16251238" y="3919538"/>
              <a:ext cx="360363" cy="723900"/>
            </a:xfrm>
            <a:custGeom>
              <a:avLst/>
              <a:gdLst>
                <a:gd name="T0" fmla="*/ 65 w 96"/>
                <a:gd name="T1" fmla="*/ 22 h 193"/>
                <a:gd name="T2" fmla="*/ 53 w 96"/>
                <a:gd name="T3" fmla="*/ 10 h 193"/>
                <a:gd name="T4" fmla="*/ 54 w 96"/>
                <a:gd name="T5" fmla="*/ 0 h 193"/>
                <a:gd name="T6" fmla="*/ 49 w 96"/>
                <a:gd name="T7" fmla="*/ 6 h 193"/>
                <a:gd name="T8" fmla="*/ 44 w 96"/>
                <a:gd name="T9" fmla="*/ 28 h 193"/>
                <a:gd name="T10" fmla="*/ 34 w 96"/>
                <a:gd name="T11" fmla="*/ 63 h 193"/>
                <a:gd name="T12" fmla="*/ 26 w 96"/>
                <a:gd name="T13" fmla="*/ 88 h 193"/>
                <a:gd name="T14" fmla="*/ 21 w 96"/>
                <a:gd name="T15" fmla="*/ 103 h 193"/>
                <a:gd name="T16" fmla="*/ 14 w 96"/>
                <a:gd name="T17" fmla="*/ 120 h 193"/>
                <a:gd name="T18" fmla="*/ 7 w 96"/>
                <a:gd name="T19" fmla="*/ 131 h 193"/>
                <a:gd name="T20" fmla="*/ 0 w 96"/>
                <a:gd name="T21" fmla="*/ 178 h 193"/>
                <a:gd name="T22" fmla="*/ 8 w 96"/>
                <a:gd name="T23" fmla="*/ 186 h 193"/>
                <a:gd name="T24" fmla="*/ 26 w 96"/>
                <a:gd name="T25" fmla="*/ 188 h 193"/>
                <a:gd name="T26" fmla="*/ 71 w 96"/>
                <a:gd name="T27" fmla="*/ 192 h 193"/>
                <a:gd name="T28" fmla="*/ 77 w 96"/>
                <a:gd name="T29" fmla="*/ 150 h 193"/>
                <a:gd name="T30" fmla="*/ 75 w 96"/>
                <a:gd name="T31" fmla="*/ 130 h 193"/>
                <a:gd name="T32" fmla="*/ 77 w 96"/>
                <a:gd name="T33" fmla="*/ 117 h 193"/>
                <a:gd name="T34" fmla="*/ 82 w 96"/>
                <a:gd name="T35" fmla="*/ 97 h 193"/>
                <a:gd name="T36" fmla="*/ 87 w 96"/>
                <a:gd name="T37" fmla="*/ 75 h 193"/>
                <a:gd name="T38" fmla="*/ 93 w 96"/>
                <a:gd name="T39" fmla="*/ 43 h 193"/>
                <a:gd name="T40" fmla="*/ 95 w 96"/>
                <a:gd name="T41" fmla="*/ 18 h 193"/>
                <a:gd name="T42" fmla="*/ 94 w 96"/>
                <a:gd name="T43" fmla="*/ 4 h 193"/>
                <a:gd name="T44" fmla="*/ 93 w 96"/>
                <a:gd name="T45" fmla="*/ 8 h 193"/>
                <a:gd name="T46" fmla="*/ 90 w 96"/>
                <a:gd name="T47" fmla="*/ 11 h 193"/>
                <a:gd name="T48" fmla="*/ 79 w 96"/>
                <a:gd name="T49" fmla="*/ 17 h 193"/>
                <a:gd name="T50" fmla="*/ 69 w 96"/>
                <a:gd name="T51" fmla="*/ 22 h 193"/>
                <a:gd name="T52" fmla="*/ 65 w 96"/>
                <a:gd name="T53" fmla="*/ 2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6" h="193">
                  <a:moveTo>
                    <a:pt x="65" y="22"/>
                  </a:moveTo>
                  <a:cubicBezTo>
                    <a:pt x="65" y="22"/>
                    <a:pt x="55" y="13"/>
                    <a:pt x="53" y="10"/>
                  </a:cubicBezTo>
                  <a:cubicBezTo>
                    <a:pt x="53" y="10"/>
                    <a:pt x="54" y="6"/>
                    <a:pt x="54" y="0"/>
                  </a:cubicBezTo>
                  <a:cubicBezTo>
                    <a:pt x="54" y="0"/>
                    <a:pt x="51" y="0"/>
                    <a:pt x="49" y="6"/>
                  </a:cubicBezTo>
                  <a:cubicBezTo>
                    <a:pt x="49" y="6"/>
                    <a:pt x="48" y="19"/>
                    <a:pt x="44" y="28"/>
                  </a:cubicBezTo>
                  <a:cubicBezTo>
                    <a:pt x="44" y="28"/>
                    <a:pt x="36" y="54"/>
                    <a:pt x="34" y="63"/>
                  </a:cubicBezTo>
                  <a:cubicBezTo>
                    <a:pt x="31" y="73"/>
                    <a:pt x="26" y="88"/>
                    <a:pt x="26" y="88"/>
                  </a:cubicBezTo>
                  <a:cubicBezTo>
                    <a:pt x="26" y="88"/>
                    <a:pt x="22" y="99"/>
                    <a:pt x="21" y="103"/>
                  </a:cubicBezTo>
                  <a:cubicBezTo>
                    <a:pt x="20" y="108"/>
                    <a:pt x="14" y="120"/>
                    <a:pt x="14" y="120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8" y="186"/>
                    <a:pt x="25" y="188"/>
                    <a:pt x="26" y="188"/>
                  </a:cubicBezTo>
                  <a:cubicBezTo>
                    <a:pt x="26" y="188"/>
                    <a:pt x="66" y="193"/>
                    <a:pt x="71" y="192"/>
                  </a:cubicBezTo>
                  <a:cubicBezTo>
                    <a:pt x="71" y="192"/>
                    <a:pt x="74" y="157"/>
                    <a:pt x="77" y="150"/>
                  </a:cubicBezTo>
                  <a:cubicBezTo>
                    <a:pt x="77" y="150"/>
                    <a:pt x="75" y="135"/>
                    <a:pt x="75" y="130"/>
                  </a:cubicBezTo>
                  <a:cubicBezTo>
                    <a:pt x="75" y="130"/>
                    <a:pt x="74" y="123"/>
                    <a:pt x="77" y="117"/>
                  </a:cubicBezTo>
                  <a:cubicBezTo>
                    <a:pt x="77" y="117"/>
                    <a:pt x="80" y="102"/>
                    <a:pt x="82" y="97"/>
                  </a:cubicBezTo>
                  <a:cubicBezTo>
                    <a:pt x="83" y="92"/>
                    <a:pt x="84" y="82"/>
                    <a:pt x="87" y="75"/>
                  </a:cubicBezTo>
                  <a:cubicBezTo>
                    <a:pt x="87" y="75"/>
                    <a:pt x="92" y="50"/>
                    <a:pt x="93" y="43"/>
                  </a:cubicBezTo>
                  <a:cubicBezTo>
                    <a:pt x="93" y="43"/>
                    <a:pt x="95" y="23"/>
                    <a:pt x="95" y="18"/>
                  </a:cubicBezTo>
                  <a:cubicBezTo>
                    <a:pt x="95" y="18"/>
                    <a:pt x="96" y="5"/>
                    <a:pt x="94" y="4"/>
                  </a:cubicBezTo>
                  <a:cubicBezTo>
                    <a:pt x="94" y="4"/>
                    <a:pt x="94" y="7"/>
                    <a:pt x="93" y="8"/>
                  </a:cubicBezTo>
                  <a:cubicBezTo>
                    <a:pt x="93" y="8"/>
                    <a:pt x="92" y="9"/>
                    <a:pt x="90" y="11"/>
                  </a:cubicBezTo>
                  <a:cubicBezTo>
                    <a:pt x="90" y="11"/>
                    <a:pt x="82" y="15"/>
                    <a:pt x="79" y="17"/>
                  </a:cubicBezTo>
                  <a:cubicBezTo>
                    <a:pt x="79" y="17"/>
                    <a:pt x="73" y="19"/>
                    <a:pt x="69" y="22"/>
                  </a:cubicBezTo>
                  <a:cubicBezTo>
                    <a:pt x="69" y="22"/>
                    <a:pt x="66" y="22"/>
                    <a:pt x="65" y="2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9" name="Freeform 72"/>
            <p:cNvSpPr>
              <a:spLocks/>
            </p:cNvSpPr>
            <p:nvPr/>
          </p:nvSpPr>
          <p:spPr bwMode="gray">
            <a:xfrm>
              <a:off x="16741775" y="4713288"/>
              <a:ext cx="19050" cy="19050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5 h 5"/>
                <a:gd name="T4" fmla="*/ 5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0"/>
                    <a:pt x="2" y="4"/>
                    <a:pt x="0" y="5"/>
                  </a:cubicBezTo>
                  <a:cubicBezTo>
                    <a:pt x="0" y="5"/>
                    <a:pt x="3" y="4"/>
                    <a:pt x="5" y="3"/>
                  </a:cubicBezTo>
                  <a:cubicBezTo>
                    <a:pt x="5" y="3"/>
                    <a:pt x="4" y="0"/>
                    <a:pt x="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0" name="Freeform 73"/>
            <p:cNvSpPr>
              <a:spLocks/>
            </p:cNvSpPr>
            <p:nvPr/>
          </p:nvSpPr>
          <p:spPr bwMode="gray">
            <a:xfrm>
              <a:off x="16336963" y="4005263"/>
              <a:ext cx="192088" cy="679450"/>
            </a:xfrm>
            <a:custGeom>
              <a:avLst/>
              <a:gdLst>
                <a:gd name="T0" fmla="*/ 47 w 51"/>
                <a:gd name="T1" fmla="*/ 0 h 181"/>
                <a:gd name="T2" fmla="*/ 40 w 51"/>
                <a:gd name="T3" fmla="*/ 0 h 181"/>
                <a:gd name="T4" fmla="*/ 33 w 51"/>
                <a:gd name="T5" fmla="*/ 5 h 181"/>
                <a:gd name="T6" fmla="*/ 36 w 51"/>
                <a:gd name="T7" fmla="*/ 11 h 181"/>
                <a:gd name="T8" fmla="*/ 35 w 51"/>
                <a:gd name="T9" fmla="*/ 16 h 181"/>
                <a:gd name="T10" fmla="*/ 25 w 51"/>
                <a:gd name="T11" fmla="*/ 38 h 181"/>
                <a:gd name="T12" fmla="*/ 15 w 51"/>
                <a:gd name="T13" fmla="*/ 76 h 181"/>
                <a:gd name="T14" fmla="*/ 9 w 51"/>
                <a:gd name="T15" fmla="*/ 110 h 181"/>
                <a:gd name="T16" fmla="*/ 1 w 51"/>
                <a:gd name="T17" fmla="*/ 153 h 181"/>
                <a:gd name="T18" fmla="*/ 0 w 51"/>
                <a:gd name="T19" fmla="*/ 161 h 181"/>
                <a:gd name="T20" fmla="*/ 16 w 51"/>
                <a:gd name="T21" fmla="*/ 181 h 181"/>
                <a:gd name="T22" fmla="*/ 18 w 51"/>
                <a:gd name="T23" fmla="*/ 180 h 181"/>
                <a:gd name="T24" fmla="*/ 36 w 51"/>
                <a:gd name="T25" fmla="*/ 165 h 181"/>
                <a:gd name="T26" fmla="*/ 39 w 51"/>
                <a:gd name="T27" fmla="*/ 126 h 181"/>
                <a:gd name="T28" fmla="*/ 43 w 51"/>
                <a:gd name="T29" fmla="*/ 86 h 181"/>
                <a:gd name="T30" fmla="*/ 47 w 51"/>
                <a:gd name="T31" fmla="*/ 44 h 181"/>
                <a:gd name="T32" fmla="*/ 44 w 51"/>
                <a:gd name="T33" fmla="*/ 28 h 181"/>
                <a:gd name="T34" fmla="*/ 44 w 51"/>
                <a:gd name="T35" fmla="*/ 26 h 181"/>
                <a:gd name="T36" fmla="*/ 44 w 51"/>
                <a:gd name="T37" fmla="*/ 16 h 181"/>
                <a:gd name="T38" fmla="*/ 45 w 51"/>
                <a:gd name="T39" fmla="*/ 14 h 181"/>
                <a:gd name="T40" fmla="*/ 51 w 51"/>
                <a:gd name="T41" fmla="*/ 9 h 181"/>
                <a:gd name="T42" fmla="*/ 48 w 51"/>
                <a:gd name="T43" fmla="*/ 2 h 181"/>
                <a:gd name="T44" fmla="*/ 47 w 51"/>
                <a:gd name="T4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181">
                  <a:moveTo>
                    <a:pt x="47" y="0"/>
                  </a:moveTo>
                  <a:cubicBezTo>
                    <a:pt x="47" y="0"/>
                    <a:pt x="43" y="0"/>
                    <a:pt x="40" y="0"/>
                  </a:cubicBezTo>
                  <a:cubicBezTo>
                    <a:pt x="40" y="0"/>
                    <a:pt x="33" y="1"/>
                    <a:pt x="33" y="5"/>
                  </a:cubicBezTo>
                  <a:cubicBezTo>
                    <a:pt x="33" y="5"/>
                    <a:pt x="36" y="10"/>
                    <a:pt x="36" y="11"/>
                  </a:cubicBezTo>
                  <a:cubicBezTo>
                    <a:pt x="36" y="11"/>
                    <a:pt x="35" y="14"/>
                    <a:pt x="35" y="16"/>
                  </a:cubicBezTo>
                  <a:cubicBezTo>
                    <a:pt x="35" y="16"/>
                    <a:pt x="26" y="32"/>
                    <a:pt x="25" y="38"/>
                  </a:cubicBezTo>
                  <a:cubicBezTo>
                    <a:pt x="25" y="38"/>
                    <a:pt x="17" y="63"/>
                    <a:pt x="15" y="76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4" y="178"/>
                    <a:pt x="16" y="181"/>
                  </a:cubicBezTo>
                  <a:cubicBezTo>
                    <a:pt x="16" y="181"/>
                    <a:pt x="16" y="181"/>
                    <a:pt x="18" y="180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7" y="47"/>
                    <a:pt x="47" y="44"/>
                  </a:cubicBezTo>
                  <a:cubicBezTo>
                    <a:pt x="47" y="44"/>
                    <a:pt x="46" y="36"/>
                    <a:pt x="44" y="28"/>
                  </a:cubicBezTo>
                  <a:cubicBezTo>
                    <a:pt x="44" y="28"/>
                    <a:pt x="44" y="27"/>
                    <a:pt x="44" y="26"/>
                  </a:cubicBezTo>
                  <a:cubicBezTo>
                    <a:pt x="45" y="25"/>
                    <a:pt x="46" y="20"/>
                    <a:pt x="44" y="16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8" y="10"/>
                    <a:pt x="51" y="9"/>
                  </a:cubicBezTo>
                  <a:cubicBezTo>
                    <a:pt x="51" y="9"/>
                    <a:pt x="49" y="4"/>
                    <a:pt x="48" y="2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1" name="Freeform 74"/>
            <p:cNvSpPr>
              <a:spLocks/>
            </p:cNvSpPr>
            <p:nvPr/>
          </p:nvSpPr>
          <p:spPr bwMode="gray">
            <a:xfrm>
              <a:off x="15282863" y="3814763"/>
              <a:ext cx="1028700" cy="815975"/>
            </a:xfrm>
            <a:custGeom>
              <a:avLst/>
              <a:gdLst>
                <a:gd name="T0" fmla="*/ 265 w 274"/>
                <a:gd name="T1" fmla="*/ 218 h 218"/>
                <a:gd name="T2" fmla="*/ 0 w 274"/>
                <a:gd name="T3" fmla="*/ 204 h 218"/>
                <a:gd name="T4" fmla="*/ 5 w 274"/>
                <a:gd name="T5" fmla="*/ 104 h 218"/>
                <a:gd name="T6" fmla="*/ 7 w 274"/>
                <a:gd name="T7" fmla="*/ 69 h 218"/>
                <a:gd name="T8" fmla="*/ 13 w 274"/>
                <a:gd name="T9" fmla="*/ 63 h 218"/>
                <a:gd name="T10" fmla="*/ 24 w 274"/>
                <a:gd name="T11" fmla="*/ 58 h 218"/>
                <a:gd name="T12" fmla="*/ 20 w 274"/>
                <a:gd name="T13" fmla="*/ 57 h 218"/>
                <a:gd name="T14" fmla="*/ 10 w 274"/>
                <a:gd name="T15" fmla="*/ 57 h 218"/>
                <a:gd name="T16" fmla="*/ 9 w 274"/>
                <a:gd name="T17" fmla="*/ 57 h 218"/>
                <a:gd name="T18" fmla="*/ 11 w 274"/>
                <a:gd name="T19" fmla="*/ 0 h 218"/>
                <a:gd name="T20" fmla="*/ 150 w 274"/>
                <a:gd name="T21" fmla="*/ 3 h 218"/>
                <a:gd name="T22" fmla="*/ 274 w 274"/>
                <a:gd name="T23" fmla="*/ 10 h 218"/>
                <a:gd name="T24" fmla="*/ 273 w 274"/>
                <a:gd name="T25" fmla="*/ 14 h 218"/>
                <a:gd name="T26" fmla="*/ 273 w 274"/>
                <a:gd name="T27" fmla="*/ 19 h 218"/>
                <a:gd name="T28" fmla="*/ 271 w 274"/>
                <a:gd name="T29" fmla="*/ 26 h 218"/>
                <a:gd name="T30" fmla="*/ 272 w 274"/>
                <a:gd name="T31" fmla="*/ 28 h 218"/>
                <a:gd name="T32" fmla="*/ 269 w 274"/>
                <a:gd name="T33" fmla="*/ 31 h 218"/>
                <a:gd name="T34" fmla="*/ 264 w 274"/>
                <a:gd name="T35" fmla="*/ 37 h 218"/>
                <a:gd name="T36" fmla="*/ 264 w 274"/>
                <a:gd name="T37" fmla="*/ 38 h 218"/>
                <a:gd name="T38" fmla="*/ 261 w 274"/>
                <a:gd name="T39" fmla="*/ 44 h 218"/>
                <a:gd name="T40" fmla="*/ 265 w 274"/>
                <a:gd name="T41" fmla="*/ 45 h 218"/>
                <a:gd name="T42" fmla="*/ 263 w 274"/>
                <a:gd name="T43" fmla="*/ 49 h 218"/>
                <a:gd name="T44" fmla="*/ 269 w 274"/>
                <a:gd name="T45" fmla="*/ 49 h 218"/>
                <a:gd name="T46" fmla="*/ 271 w 274"/>
                <a:gd name="T47" fmla="*/ 49 h 218"/>
                <a:gd name="T48" fmla="*/ 265 w 274"/>
                <a:gd name="T4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4" h="218">
                  <a:moveTo>
                    <a:pt x="265" y="218"/>
                  </a:moveTo>
                  <a:cubicBezTo>
                    <a:pt x="265" y="218"/>
                    <a:pt x="39" y="206"/>
                    <a:pt x="0" y="204"/>
                  </a:cubicBezTo>
                  <a:cubicBezTo>
                    <a:pt x="0" y="204"/>
                    <a:pt x="3" y="127"/>
                    <a:pt x="5" y="104"/>
                  </a:cubicBezTo>
                  <a:cubicBezTo>
                    <a:pt x="5" y="104"/>
                    <a:pt x="7" y="76"/>
                    <a:pt x="7" y="69"/>
                  </a:cubicBezTo>
                  <a:cubicBezTo>
                    <a:pt x="7" y="69"/>
                    <a:pt x="9" y="66"/>
                    <a:pt x="13" y="63"/>
                  </a:cubicBezTo>
                  <a:cubicBezTo>
                    <a:pt x="13" y="63"/>
                    <a:pt x="24" y="65"/>
                    <a:pt x="24" y="58"/>
                  </a:cubicBezTo>
                  <a:cubicBezTo>
                    <a:pt x="24" y="58"/>
                    <a:pt x="24" y="56"/>
                    <a:pt x="20" y="57"/>
                  </a:cubicBezTo>
                  <a:cubicBezTo>
                    <a:pt x="20" y="57"/>
                    <a:pt x="13" y="55"/>
                    <a:pt x="10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12" y="9"/>
                    <a:pt x="11" y="0"/>
                  </a:cubicBezTo>
                  <a:cubicBezTo>
                    <a:pt x="11" y="0"/>
                    <a:pt x="132" y="2"/>
                    <a:pt x="150" y="3"/>
                  </a:cubicBezTo>
                  <a:cubicBezTo>
                    <a:pt x="274" y="10"/>
                    <a:pt x="274" y="10"/>
                    <a:pt x="274" y="10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73" y="14"/>
                    <a:pt x="273" y="18"/>
                    <a:pt x="273" y="19"/>
                  </a:cubicBezTo>
                  <a:cubicBezTo>
                    <a:pt x="273" y="19"/>
                    <a:pt x="269" y="23"/>
                    <a:pt x="271" y="26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69" y="30"/>
                    <a:pt x="269" y="31"/>
                  </a:cubicBezTo>
                  <a:cubicBezTo>
                    <a:pt x="269" y="31"/>
                    <a:pt x="262" y="33"/>
                    <a:pt x="264" y="37"/>
                  </a:cubicBezTo>
                  <a:cubicBezTo>
                    <a:pt x="264" y="37"/>
                    <a:pt x="264" y="38"/>
                    <a:pt x="264" y="38"/>
                  </a:cubicBezTo>
                  <a:cubicBezTo>
                    <a:pt x="264" y="38"/>
                    <a:pt x="259" y="40"/>
                    <a:pt x="261" y="44"/>
                  </a:cubicBezTo>
                  <a:cubicBezTo>
                    <a:pt x="261" y="44"/>
                    <a:pt x="263" y="45"/>
                    <a:pt x="265" y="45"/>
                  </a:cubicBezTo>
                  <a:cubicBezTo>
                    <a:pt x="265" y="45"/>
                    <a:pt x="262" y="47"/>
                    <a:pt x="263" y="49"/>
                  </a:cubicBezTo>
                  <a:cubicBezTo>
                    <a:pt x="263" y="49"/>
                    <a:pt x="265" y="51"/>
                    <a:pt x="269" y="49"/>
                  </a:cubicBezTo>
                  <a:cubicBezTo>
                    <a:pt x="271" y="49"/>
                    <a:pt x="271" y="49"/>
                    <a:pt x="271" y="49"/>
                  </a:cubicBezTo>
                  <a:lnTo>
                    <a:pt x="265" y="2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40" name="Group 2139"/>
          <p:cNvGrpSpPr/>
          <p:nvPr/>
        </p:nvGrpSpPr>
        <p:grpSpPr bwMode="gray">
          <a:xfrm>
            <a:off x="664261" y="3707837"/>
            <a:ext cx="1171026" cy="2166688"/>
            <a:chOff x="12961938" y="3649663"/>
            <a:chExt cx="1282700" cy="2373313"/>
          </a:xfrm>
        </p:grpSpPr>
        <p:sp>
          <p:nvSpPr>
            <p:cNvPr id="2133" name="Freeform 76"/>
            <p:cNvSpPr>
              <a:spLocks/>
            </p:cNvSpPr>
            <p:nvPr/>
          </p:nvSpPr>
          <p:spPr bwMode="gray">
            <a:xfrm>
              <a:off x="13217525" y="3649663"/>
              <a:ext cx="1027113" cy="2373313"/>
            </a:xfrm>
            <a:custGeom>
              <a:avLst/>
              <a:gdLst>
                <a:gd name="T0" fmla="*/ 141 w 274"/>
                <a:gd name="T1" fmla="*/ 434 h 633"/>
                <a:gd name="T2" fmla="*/ 108 w 274"/>
                <a:gd name="T3" fmla="*/ 575 h 633"/>
                <a:gd name="T4" fmla="*/ 106 w 274"/>
                <a:gd name="T5" fmla="*/ 587 h 633"/>
                <a:gd name="T6" fmla="*/ 88 w 274"/>
                <a:gd name="T7" fmla="*/ 604 h 633"/>
                <a:gd name="T8" fmla="*/ 75 w 274"/>
                <a:gd name="T9" fmla="*/ 599 h 633"/>
                <a:gd name="T10" fmla="*/ 7 w 274"/>
                <a:gd name="T11" fmla="*/ 608 h 633"/>
                <a:gd name="T12" fmla="*/ 19 w 274"/>
                <a:gd name="T13" fmla="*/ 586 h 633"/>
                <a:gd name="T14" fmla="*/ 51 w 274"/>
                <a:gd name="T15" fmla="*/ 573 h 633"/>
                <a:gd name="T16" fmla="*/ 63 w 274"/>
                <a:gd name="T17" fmla="*/ 557 h 633"/>
                <a:gd name="T18" fmla="*/ 71 w 274"/>
                <a:gd name="T19" fmla="*/ 523 h 633"/>
                <a:gd name="T20" fmla="*/ 71 w 274"/>
                <a:gd name="T21" fmla="*/ 480 h 633"/>
                <a:gd name="T22" fmla="*/ 77 w 274"/>
                <a:gd name="T23" fmla="*/ 414 h 633"/>
                <a:gd name="T24" fmla="*/ 82 w 274"/>
                <a:gd name="T25" fmla="*/ 381 h 633"/>
                <a:gd name="T26" fmla="*/ 91 w 274"/>
                <a:gd name="T27" fmla="*/ 347 h 633"/>
                <a:gd name="T28" fmla="*/ 45 w 274"/>
                <a:gd name="T29" fmla="*/ 85 h 633"/>
                <a:gd name="T30" fmla="*/ 50 w 274"/>
                <a:gd name="T31" fmla="*/ 72 h 633"/>
                <a:gd name="T32" fmla="*/ 61 w 274"/>
                <a:gd name="T33" fmla="*/ 70 h 633"/>
                <a:gd name="T34" fmla="*/ 67 w 274"/>
                <a:gd name="T35" fmla="*/ 69 h 633"/>
                <a:gd name="T36" fmla="*/ 77 w 274"/>
                <a:gd name="T37" fmla="*/ 71 h 633"/>
                <a:gd name="T38" fmla="*/ 79 w 274"/>
                <a:gd name="T39" fmla="*/ 81 h 633"/>
                <a:gd name="T40" fmla="*/ 94 w 274"/>
                <a:gd name="T41" fmla="*/ 72 h 633"/>
                <a:gd name="T42" fmla="*/ 96 w 274"/>
                <a:gd name="T43" fmla="*/ 77 h 633"/>
                <a:gd name="T44" fmla="*/ 140 w 274"/>
                <a:gd name="T45" fmla="*/ 95 h 633"/>
                <a:gd name="T46" fmla="*/ 163 w 274"/>
                <a:gd name="T47" fmla="*/ 92 h 633"/>
                <a:gd name="T48" fmla="*/ 164 w 274"/>
                <a:gd name="T49" fmla="*/ 76 h 633"/>
                <a:gd name="T50" fmla="*/ 158 w 274"/>
                <a:gd name="T51" fmla="*/ 54 h 633"/>
                <a:gd name="T52" fmla="*/ 157 w 274"/>
                <a:gd name="T53" fmla="*/ 40 h 633"/>
                <a:gd name="T54" fmla="*/ 157 w 274"/>
                <a:gd name="T55" fmla="*/ 27 h 633"/>
                <a:gd name="T56" fmla="*/ 162 w 274"/>
                <a:gd name="T57" fmla="*/ 14 h 633"/>
                <a:gd name="T58" fmla="*/ 171 w 274"/>
                <a:gd name="T59" fmla="*/ 8 h 633"/>
                <a:gd name="T60" fmla="*/ 181 w 274"/>
                <a:gd name="T61" fmla="*/ 2 h 633"/>
                <a:gd name="T62" fmla="*/ 192 w 274"/>
                <a:gd name="T63" fmla="*/ 1 h 633"/>
                <a:gd name="T64" fmla="*/ 204 w 274"/>
                <a:gd name="T65" fmla="*/ 7 h 633"/>
                <a:gd name="T66" fmla="*/ 212 w 274"/>
                <a:gd name="T67" fmla="*/ 12 h 633"/>
                <a:gd name="T68" fmla="*/ 217 w 274"/>
                <a:gd name="T69" fmla="*/ 18 h 633"/>
                <a:gd name="T70" fmla="*/ 218 w 274"/>
                <a:gd name="T71" fmla="*/ 29 h 633"/>
                <a:gd name="T72" fmla="*/ 222 w 274"/>
                <a:gd name="T73" fmla="*/ 53 h 633"/>
                <a:gd name="T74" fmla="*/ 214 w 274"/>
                <a:gd name="T75" fmla="*/ 65 h 633"/>
                <a:gd name="T76" fmla="*/ 211 w 274"/>
                <a:gd name="T77" fmla="*/ 82 h 633"/>
                <a:gd name="T78" fmla="*/ 220 w 274"/>
                <a:gd name="T79" fmla="*/ 93 h 633"/>
                <a:gd name="T80" fmla="*/ 257 w 274"/>
                <a:gd name="T81" fmla="*/ 125 h 633"/>
                <a:gd name="T82" fmla="*/ 273 w 274"/>
                <a:gd name="T83" fmla="*/ 150 h 633"/>
                <a:gd name="T84" fmla="*/ 270 w 274"/>
                <a:gd name="T85" fmla="*/ 164 h 633"/>
                <a:gd name="T86" fmla="*/ 267 w 274"/>
                <a:gd name="T87" fmla="*/ 177 h 633"/>
                <a:gd name="T88" fmla="*/ 268 w 274"/>
                <a:gd name="T89" fmla="*/ 204 h 633"/>
                <a:gd name="T90" fmla="*/ 232 w 274"/>
                <a:gd name="T91" fmla="*/ 285 h 633"/>
                <a:gd name="T92" fmla="*/ 230 w 274"/>
                <a:gd name="T93" fmla="*/ 331 h 633"/>
                <a:gd name="T94" fmla="*/ 226 w 274"/>
                <a:gd name="T95" fmla="*/ 364 h 633"/>
                <a:gd name="T96" fmla="*/ 213 w 274"/>
                <a:gd name="T97" fmla="*/ 447 h 633"/>
                <a:gd name="T98" fmla="*/ 211 w 274"/>
                <a:gd name="T99" fmla="*/ 465 h 633"/>
                <a:gd name="T100" fmla="*/ 208 w 274"/>
                <a:gd name="T101" fmla="*/ 515 h 633"/>
                <a:gd name="T102" fmla="*/ 206 w 274"/>
                <a:gd name="T103" fmla="*/ 555 h 633"/>
                <a:gd name="T104" fmla="*/ 199 w 274"/>
                <a:gd name="T105" fmla="*/ 582 h 633"/>
                <a:gd name="T106" fmla="*/ 199 w 274"/>
                <a:gd name="T107" fmla="*/ 630 h 633"/>
                <a:gd name="T108" fmla="*/ 169 w 274"/>
                <a:gd name="T109" fmla="*/ 594 h 633"/>
                <a:gd name="T110" fmla="*/ 160 w 274"/>
                <a:gd name="T111" fmla="*/ 574 h 633"/>
                <a:gd name="T112" fmla="*/ 155 w 274"/>
                <a:gd name="T113" fmla="*/ 551 h 633"/>
                <a:gd name="T114" fmla="*/ 166 w 274"/>
                <a:gd name="T115" fmla="*/ 463 h 633"/>
                <a:gd name="T116" fmla="*/ 161 w 274"/>
                <a:gd name="T117" fmla="*/ 440 h 633"/>
                <a:gd name="T118" fmla="*/ 158 w 274"/>
                <a:gd name="T119" fmla="*/ 41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633">
                  <a:moveTo>
                    <a:pt x="154" y="394"/>
                  </a:moveTo>
                  <a:cubicBezTo>
                    <a:pt x="154" y="394"/>
                    <a:pt x="144" y="420"/>
                    <a:pt x="141" y="434"/>
                  </a:cubicBezTo>
                  <a:cubicBezTo>
                    <a:pt x="123" y="516"/>
                    <a:pt x="123" y="516"/>
                    <a:pt x="123" y="516"/>
                  </a:cubicBezTo>
                  <a:cubicBezTo>
                    <a:pt x="123" y="516"/>
                    <a:pt x="112" y="562"/>
                    <a:pt x="108" y="575"/>
                  </a:cubicBezTo>
                  <a:cubicBezTo>
                    <a:pt x="108" y="575"/>
                    <a:pt x="108" y="579"/>
                    <a:pt x="107" y="582"/>
                  </a:cubicBezTo>
                  <a:cubicBezTo>
                    <a:pt x="107" y="582"/>
                    <a:pt x="106" y="587"/>
                    <a:pt x="106" y="587"/>
                  </a:cubicBezTo>
                  <a:cubicBezTo>
                    <a:pt x="106" y="594"/>
                    <a:pt x="106" y="594"/>
                    <a:pt x="106" y="594"/>
                  </a:cubicBezTo>
                  <a:cubicBezTo>
                    <a:pt x="106" y="594"/>
                    <a:pt x="108" y="602"/>
                    <a:pt x="88" y="604"/>
                  </a:cubicBezTo>
                  <a:cubicBezTo>
                    <a:pt x="88" y="604"/>
                    <a:pt x="76" y="605"/>
                    <a:pt x="75" y="603"/>
                  </a:cubicBezTo>
                  <a:cubicBezTo>
                    <a:pt x="75" y="599"/>
                    <a:pt x="75" y="599"/>
                    <a:pt x="75" y="599"/>
                  </a:cubicBezTo>
                  <a:cubicBezTo>
                    <a:pt x="75" y="599"/>
                    <a:pt x="63" y="602"/>
                    <a:pt x="58" y="607"/>
                  </a:cubicBezTo>
                  <a:cubicBezTo>
                    <a:pt x="52" y="613"/>
                    <a:pt x="12" y="617"/>
                    <a:pt x="7" y="608"/>
                  </a:cubicBezTo>
                  <a:cubicBezTo>
                    <a:pt x="7" y="608"/>
                    <a:pt x="0" y="602"/>
                    <a:pt x="6" y="595"/>
                  </a:cubicBezTo>
                  <a:cubicBezTo>
                    <a:pt x="6" y="595"/>
                    <a:pt x="9" y="588"/>
                    <a:pt x="19" y="586"/>
                  </a:cubicBezTo>
                  <a:cubicBezTo>
                    <a:pt x="19" y="586"/>
                    <a:pt x="43" y="578"/>
                    <a:pt x="45" y="578"/>
                  </a:cubicBezTo>
                  <a:cubicBezTo>
                    <a:pt x="45" y="578"/>
                    <a:pt x="50" y="574"/>
                    <a:pt x="51" y="573"/>
                  </a:cubicBezTo>
                  <a:cubicBezTo>
                    <a:pt x="51" y="573"/>
                    <a:pt x="53" y="568"/>
                    <a:pt x="57" y="565"/>
                  </a:cubicBezTo>
                  <a:cubicBezTo>
                    <a:pt x="57" y="565"/>
                    <a:pt x="60" y="559"/>
                    <a:pt x="63" y="557"/>
                  </a:cubicBezTo>
                  <a:cubicBezTo>
                    <a:pt x="63" y="557"/>
                    <a:pt x="65" y="547"/>
                    <a:pt x="67" y="540"/>
                  </a:cubicBezTo>
                  <a:cubicBezTo>
                    <a:pt x="67" y="540"/>
                    <a:pt x="70" y="526"/>
                    <a:pt x="71" y="523"/>
                  </a:cubicBezTo>
                  <a:cubicBezTo>
                    <a:pt x="71" y="523"/>
                    <a:pt x="68" y="509"/>
                    <a:pt x="71" y="503"/>
                  </a:cubicBezTo>
                  <a:cubicBezTo>
                    <a:pt x="71" y="503"/>
                    <a:pt x="66" y="490"/>
                    <a:pt x="71" y="480"/>
                  </a:cubicBezTo>
                  <a:cubicBezTo>
                    <a:pt x="71" y="480"/>
                    <a:pt x="70" y="460"/>
                    <a:pt x="72" y="449"/>
                  </a:cubicBezTo>
                  <a:cubicBezTo>
                    <a:pt x="72" y="449"/>
                    <a:pt x="68" y="429"/>
                    <a:pt x="77" y="414"/>
                  </a:cubicBezTo>
                  <a:cubicBezTo>
                    <a:pt x="77" y="414"/>
                    <a:pt x="78" y="397"/>
                    <a:pt x="83" y="385"/>
                  </a:cubicBezTo>
                  <a:cubicBezTo>
                    <a:pt x="83" y="385"/>
                    <a:pt x="83" y="383"/>
                    <a:pt x="82" y="381"/>
                  </a:cubicBezTo>
                  <a:cubicBezTo>
                    <a:pt x="81" y="379"/>
                    <a:pt x="81" y="375"/>
                    <a:pt x="83" y="372"/>
                  </a:cubicBezTo>
                  <a:cubicBezTo>
                    <a:pt x="83" y="372"/>
                    <a:pt x="80" y="361"/>
                    <a:pt x="91" y="347"/>
                  </a:cubicBezTo>
                  <a:cubicBezTo>
                    <a:pt x="91" y="347"/>
                    <a:pt x="97" y="325"/>
                    <a:pt x="97" y="321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6" y="78"/>
                    <a:pt x="48" y="72"/>
                    <a:pt x="50" y="72"/>
                  </a:cubicBezTo>
                  <a:cubicBezTo>
                    <a:pt x="50" y="72"/>
                    <a:pt x="54" y="71"/>
                    <a:pt x="55" y="73"/>
                  </a:cubicBezTo>
                  <a:cubicBezTo>
                    <a:pt x="55" y="73"/>
                    <a:pt x="57" y="68"/>
                    <a:pt x="61" y="70"/>
                  </a:cubicBezTo>
                  <a:cubicBezTo>
                    <a:pt x="61" y="70"/>
                    <a:pt x="63" y="71"/>
                    <a:pt x="63" y="72"/>
                  </a:cubicBezTo>
                  <a:cubicBezTo>
                    <a:pt x="63" y="72"/>
                    <a:pt x="64" y="69"/>
                    <a:pt x="67" y="69"/>
                  </a:cubicBezTo>
                  <a:cubicBezTo>
                    <a:pt x="67" y="69"/>
                    <a:pt x="70" y="69"/>
                    <a:pt x="71" y="72"/>
                  </a:cubicBezTo>
                  <a:cubicBezTo>
                    <a:pt x="71" y="72"/>
                    <a:pt x="73" y="69"/>
                    <a:pt x="77" y="71"/>
                  </a:cubicBezTo>
                  <a:cubicBezTo>
                    <a:pt x="77" y="71"/>
                    <a:pt x="80" y="73"/>
                    <a:pt x="79" y="77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7" y="74"/>
                    <a:pt x="94" y="72"/>
                  </a:cubicBezTo>
                  <a:cubicBezTo>
                    <a:pt x="94" y="72"/>
                    <a:pt x="98" y="71"/>
                    <a:pt x="99" y="73"/>
                  </a:cubicBezTo>
                  <a:cubicBezTo>
                    <a:pt x="99" y="73"/>
                    <a:pt x="99" y="74"/>
                    <a:pt x="96" y="77"/>
                  </a:cubicBezTo>
                  <a:cubicBezTo>
                    <a:pt x="96" y="77"/>
                    <a:pt x="94" y="79"/>
                    <a:pt x="94" y="82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0" y="95"/>
                    <a:pt x="151" y="94"/>
                    <a:pt x="155" y="94"/>
                  </a:cubicBezTo>
                  <a:cubicBezTo>
                    <a:pt x="155" y="94"/>
                    <a:pt x="159" y="92"/>
                    <a:pt x="163" y="92"/>
                  </a:cubicBezTo>
                  <a:cubicBezTo>
                    <a:pt x="163" y="92"/>
                    <a:pt x="169" y="88"/>
                    <a:pt x="170" y="87"/>
                  </a:cubicBezTo>
                  <a:cubicBezTo>
                    <a:pt x="170" y="87"/>
                    <a:pt x="164" y="80"/>
                    <a:pt x="164" y="76"/>
                  </a:cubicBezTo>
                  <a:cubicBezTo>
                    <a:pt x="164" y="76"/>
                    <a:pt x="161" y="63"/>
                    <a:pt x="160" y="60"/>
                  </a:cubicBezTo>
                  <a:cubicBezTo>
                    <a:pt x="160" y="60"/>
                    <a:pt x="158" y="56"/>
                    <a:pt x="158" y="54"/>
                  </a:cubicBezTo>
                  <a:cubicBezTo>
                    <a:pt x="158" y="54"/>
                    <a:pt x="154" y="45"/>
                    <a:pt x="159" y="47"/>
                  </a:cubicBezTo>
                  <a:cubicBezTo>
                    <a:pt x="159" y="47"/>
                    <a:pt x="158" y="43"/>
                    <a:pt x="157" y="40"/>
                  </a:cubicBezTo>
                  <a:cubicBezTo>
                    <a:pt x="156" y="38"/>
                    <a:pt x="155" y="36"/>
                    <a:pt x="156" y="32"/>
                  </a:cubicBezTo>
                  <a:cubicBezTo>
                    <a:pt x="156" y="32"/>
                    <a:pt x="156" y="29"/>
                    <a:pt x="157" y="27"/>
                  </a:cubicBezTo>
                  <a:cubicBezTo>
                    <a:pt x="157" y="27"/>
                    <a:pt x="157" y="22"/>
                    <a:pt x="160" y="18"/>
                  </a:cubicBezTo>
                  <a:cubicBezTo>
                    <a:pt x="160" y="18"/>
                    <a:pt x="160" y="15"/>
                    <a:pt x="162" y="14"/>
                  </a:cubicBezTo>
                  <a:cubicBezTo>
                    <a:pt x="162" y="14"/>
                    <a:pt x="163" y="11"/>
                    <a:pt x="166" y="10"/>
                  </a:cubicBezTo>
                  <a:cubicBezTo>
                    <a:pt x="166" y="10"/>
                    <a:pt x="168" y="6"/>
                    <a:pt x="171" y="8"/>
                  </a:cubicBezTo>
                  <a:cubicBezTo>
                    <a:pt x="171" y="8"/>
                    <a:pt x="173" y="4"/>
                    <a:pt x="178" y="2"/>
                  </a:cubicBezTo>
                  <a:cubicBezTo>
                    <a:pt x="178" y="2"/>
                    <a:pt x="180" y="1"/>
                    <a:pt x="181" y="2"/>
                  </a:cubicBezTo>
                  <a:cubicBezTo>
                    <a:pt x="181" y="2"/>
                    <a:pt x="183" y="0"/>
                    <a:pt x="185" y="1"/>
                  </a:cubicBezTo>
                  <a:cubicBezTo>
                    <a:pt x="185" y="1"/>
                    <a:pt x="190" y="1"/>
                    <a:pt x="192" y="1"/>
                  </a:cubicBezTo>
                  <a:cubicBezTo>
                    <a:pt x="192" y="1"/>
                    <a:pt x="195" y="1"/>
                    <a:pt x="196" y="3"/>
                  </a:cubicBezTo>
                  <a:cubicBezTo>
                    <a:pt x="196" y="3"/>
                    <a:pt x="202" y="4"/>
                    <a:pt x="204" y="7"/>
                  </a:cubicBezTo>
                  <a:cubicBezTo>
                    <a:pt x="204" y="7"/>
                    <a:pt x="209" y="9"/>
                    <a:pt x="210" y="11"/>
                  </a:cubicBezTo>
                  <a:cubicBezTo>
                    <a:pt x="210" y="11"/>
                    <a:pt x="212" y="11"/>
                    <a:pt x="212" y="12"/>
                  </a:cubicBezTo>
                  <a:cubicBezTo>
                    <a:pt x="212" y="12"/>
                    <a:pt x="211" y="12"/>
                    <a:pt x="211" y="12"/>
                  </a:cubicBezTo>
                  <a:cubicBezTo>
                    <a:pt x="211" y="12"/>
                    <a:pt x="215" y="13"/>
                    <a:pt x="217" y="18"/>
                  </a:cubicBezTo>
                  <a:cubicBezTo>
                    <a:pt x="217" y="18"/>
                    <a:pt x="216" y="18"/>
                    <a:pt x="216" y="18"/>
                  </a:cubicBezTo>
                  <a:cubicBezTo>
                    <a:pt x="216" y="18"/>
                    <a:pt x="218" y="20"/>
                    <a:pt x="218" y="29"/>
                  </a:cubicBezTo>
                  <a:cubicBezTo>
                    <a:pt x="218" y="29"/>
                    <a:pt x="219" y="41"/>
                    <a:pt x="217" y="45"/>
                  </a:cubicBezTo>
                  <a:cubicBezTo>
                    <a:pt x="217" y="45"/>
                    <a:pt x="224" y="42"/>
                    <a:pt x="222" y="53"/>
                  </a:cubicBezTo>
                  <a:cubicBezTo>
                    <a:pt x="222" y="53"/>
                    <a:pt x="219" y="60"/>
                    <a:pt x="219" y="62"/>
                  </a:cubicBezTo>
                  <a:cubicBezTo>
                    <a:pt x="219" y="64"/>
                    <a:pt x="216" y="68"/>
                    <a:pt x="214" y="65"/>
                  </a:cubicBezTo>
                  <a:cubicBezTo>
                    <a:pt x="214" y="65"/>
                    <a:pt x="212" y="76"/>
                    <a:pt x="210" y="79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3" y="85"/>
                    <a:pt x="213" y="87"/>
                  </a:cubicBezTo>
                  <a:cubicBezTo>
                    <a:pt x="213" y="87"/>
                    <a:pt x="219" y="87"/>
                    <a:pt x="220" y="93"/>
                  </a:cubicBezTo>
                  <a:cubicBezTo>
                    <a:pt x="220" y="93"/>
                    <a:pt x="222" y="98"/>
                    <a:pt x="227" y="103"/>
                  </a:cubicBezTo>
                  <a:cubicBezTo>
                    <a:pt x="227" y="103"/>
                    <a:pt x="256" y="124"/>
                    <a:pt x="257" y="125"/>
                  </a:cubicBezTo>
                  <a:cubicBezTo>
                    <a:pt x="257" y="125"/>
                    <a:pt x="265" y="129"/>
                    <a:pt x="268" y="133"/>
                  </a:cubicBezTo>
                  <a:cubicBezTo>
                    <a:pt x="268" y="133"/>
                    <a:pt x="274" y="137"/>
                    <a:pt x="273" y="150"/>
                  </a:cubicBezTo>
                  <a:cubicBezTo>
                    <a:pt x="273" y="150"/>
                    <a:pt x="273" y="157"/>
                    <a:pt x="272" y="159"/>
                  </a:cubicBezTo>
                  <a:cubicBezTo>
                    <a:pt x="272" y="159"/>
                    <a:pt x="272" y="162"/>
                    <a:pt x="270" y="164"/>
                  </a:cubicBezTo>
                  <a:cubicBezTo>
                    <a:pt x="270" y="170"/>
                    <a:pt x="270" y="170"/>
                    <a:pt x="270" y="170"/>
                  </a:cubicBezTo>
                  <a:cubicBezTo>
                    <a:pt x="270" y="170"/>
                    <a:pt x="271" y="173"/>
                    <a:pt x="267" y="177"/>
                  </a:cubicBezTo>
                  <a:cubicBezTo>
                    <a:pt x="267" y="177"/>
                    <a:pt x="268" y="189"/>
                    <a:pt x="269" y="194"/>
                  </a:cubicBezTo>
                  <a:cubicBezTo>
                    <a:pt x="269" y="194"/>
                    <a:pt x="269" y="200"/>
                    <a:pt x="268" y="204"/>
                  </a:cubicBezTo>
                  <a:cubicBezTo>
                    <a:pt x="268" y="204"/>
                    <a:pt x="265" y="257"/>
                    <a:pt x="245" y="271"/>
                  </a:cubicBezTo>
                  <a:cubicBezTo>
                    <a:pt x="245" y="271"/>
                    <a:pt x="237" y="282"/>
                    <a:pt x="232" y="285"/>
                  </a:cubicBezTo>
                  <a:cubicBezTo>
                    <a:pt x="232" y="285"/>
                    <a:pt x="234" y="303"/>
                    <a:pt x="232" y="310"/>
                  </a:cubicBezTo>
                  <a:cubicBezTo>
                    <a:pt x="232" y="310"/>
                    <a:pt x="231" y="325"/>
                    <a:pt x="230" y="331"/>
                  </a:cubicBezTo>
                  <a:cubicBezTo>
                    <a:pt x="230" y="331"/>
                    <a:pt x="230" y="351"/>
                    <a:pt x="229" y="359"/>
                  </a:cubicBezTo>
                  <a:cubicBezTo>
                    <a:pt x="229" y="359"/>
                    <a:pt x="229" y="361"/>
                    <a:pt x="226" y="364"/>
                  </a:cubicBezTo>
                  <a:cubicBezTo>
                    <a:pt x="226" y="364"/>
                    <a:pt x="223" y="398"/>
                    <a:pt x="220" y="412"/>
                  </a:cubicBezTo>
                  <a:cubicBezTo>
                    <a:pt x="220" y="412"/>
                    <a:pt x="218" y="431"/>
                    <a:pt x="213" y="447"/>
                  </a:cubicBezTo>
                  <a:cubicBezTo>
                    <a:pt x="213" y="447"/>
                    <a:pt x="213" y="454"/>
                    <a:pt x="212" y="456"/>
                  </a:cubicBezTo>
                  <a:cubicBezTo>
                    <a:pt x="212" y="456"/>
                    <a:pt x="212" y="463"/>
                    <a:pt x="211" y="465"/>
                  </a:cubicBezTo>
                  <a:cubicBezTo>
                    <a:pt x="211" y="465"/>
                    <a:pt x="212" y="478"/>
                    <a:pt x="210" y="482"/>
                  </a:cubicBezTo>
                  <a:cubicBezTo>
                    <a:pt x="210" y="482"/>
                    <a:pt x="209" y="513"/>
                    <a:pt x="208" y="515"/>
                  </a:cubicBezTo>
                  <a:cubicBezTo>
                    <a:pt x="208" y="515"/>
                    <a:pt x="207" y="538"/>
                    <a:pt x="207" y="545"/>
                  </a:cubicBezTo>
                  <a:cubicBezTo>
                    <a:pt x="207" y="545"/>
                    <a:pt x="206" y="554"/>
                    <a:pt x="206" y="555"/>
                  </a:cubicBezTo>
                  <a:cubicBezTo>
                    <a:pt x="206" y="556"/>
                    <a:pt x="208" y="563"/>
                    <a:pt x="204" y="570"/>
                  </a:cubicBezTo>
                  <a:cubicBezTo>
                    <a:pt x="204" y="570"/>
                    <a:pt x="201" y="579"/>
                    <a:pt x="199" y="582"/>
                  </a:cubicBezTo>
                  <a:cubicBezTo>
                    <a:pt x="199" y="582"/>
                    <a:pt x="210" y="596"/>
                    <a:pt x="210" y="605"/>
                  </a:cubicBezTo>
                  <a:cubicBezTo>
                    <a:pt x="210" y="605"/>
                    <a:pt x="219" y="628"/>
                    <a:pt x="199" y="630"/>
                  </a:cubicBezTo>
                  <a:cubicBezTo>
                    <a:pt x="199" y="630"/>
                    <a:pt x="171" y="633"/>
                    <a:pt x="172" y="601"/>
                  </a:cubicBezTo>
                  <a:cubicBezTo>
                    <a:pt x="172" y="601"/>
                    <a:pt x="171" y="596"/>
                    <a:pt x="169" y="594"/>
                  </a:cubicBezTo>
                  <a:cubicBezTo>
                    <a:pt x="169" y="594"/>
                    <a:pt x="160" y="585"/>
                    <a:pt x="163" y="579"/>
                  </a:cubicBezTo>
                  <a:cubicBezTo>
                    <a:pt x="160" y="574"/>
                    <a:pt x="160" y="574"/>
                    <a:pt x="160" y="574"/>
                  </a:cubicBezTo>
                  <a:cubicBezTo>
                    <a:pt x="160" y="574"/>
                    <a:pt x="156" y="570"/>
                    <a:pt x="155" y="564"/>
                  </a:cubicBezTo>
                  <a:cubicBezTo>
                    <a:pt x="155" y="564"/>
                    <a:pt x="152" y="561"/>
                    <a:pt x="155" y="551"/>
                  </a:cubicBezTo>
                  <a:cubicBezTo>
                    <a:pt x="155" y="551"/>
                    <a:pt x="158" y="516"/>
                    <a:pt x="164" y="494"/>
                  </a:cubicBezTo>
                  <a:cubicBezTo>
                    <a:pt x="164" y="494"/>
                    <a:pt x="161" y="478"/>
                    <a:pt x="166" y="463"/>
                  </a:cubicBezTo>
                  <a:cubicBezTo>
                    <a:pt x="166" y="463"/>
                    <a:pt x="164" y="455"/>
                    <a:pt x="164" y="450"/>
                  </a:cubicBezTo>
                  <a:cubicBezTo>
                    <a:pt x="164" y="450"/>
                    <a:pt x="161" y="444"/>
                    <a:pt x="161" y="440"/>
                  </a:cubicBezTo>
                  <a:cubicBezTo>
                    <a:pt x="161" y="440"/>
                    <a:pt x="159" y="435"/>
                    <a:pt x="160" y="428"/>
                  </a:cubicBezTo>
                  <a:cubicBezTo>
                    <a:pt x="160" y="428"/>
                    <a:pt x="158" y="420"/>
                    <a:pt x="158" y="416"/>
                  </a:cubicBezTo>
                  <a:cubicBezTo>
                    <a:pt x="158" y="416"/>
                    <a:pt x="155" y="397"/>
                    <a:pt x="154" y="3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4" name="Freeform 77"/>
            <p:cNvSpPr>
              <a:spLocks/>
            </p:cNvSpPr>
            <p:nvPr/>
          </p:nvSpPr>
          <p:spPr bwMode="gray">
            <a:xfrm>
              <a:off x="13787438" y="4754563"/>
              <a:ext cx="85725" cy="109538"/>
            </a:xfrm>
            <a:custGeom>
              <a:avLst/>
              <a:gdLst>
                <a:gd name="T0" fmla="*/ 4 w 23"/>
                <a:gd name="T1" fmla="*/ 0 h 29"/>
                <a:gd name="T2" fmla="*/ 1 w 23"/>
                <a:gd name="T3" fmla="*/ 2 h 29"/>
                <a:gd name="T4" fmla="*/ 12 w 23"/>
                <a:gd name="T5" fmla="*/ 25 h 29"/>
                <a:gd name="T6" fmla="*/ 19 w 23"/>
                <a:gd name="T7" fmla="*/ 29 h 29"/>
                <a:gd name="T8" fmla="*/ 23 w 23"/>
                <a:gd name="T9" fmla="*/ 26 h 29"/>
                <a:gd name="T10" fmla="*/ 4 w 23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9">
                  <a:moveTo>
                    <a:pt x="4" y="0"/>
                  </a:moveTo>
                  <a:cubicBezTo>
                    <a:pt x="4" y="0"/>
                    <a:pt x="0" y="1"/>
                    <a:pt x="1" y="2"/>
                  </a:cubicBezTo>
                  <a:cubicBezTo>
                    <a:pt x="1" y="2"/>
                    <a:pt x="12" y="22"/>
                    <a:pt x="12" y="25"/>
                  </a:cubicBezTo>
                  <a:cubicBezTo>
                    <a:pt x="12" y="25"/>
                    <a:pt x="14" y="29"/>
                    <a:pt x="19" y="29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10" y="9"/>
                    <a:pt x="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5" name="Freeform 78"/>
            <p:cNvSpPr>
              <a:spLocks/>
            </p:cNvSpPr>
            <p:nvPr/>
          </p:nvSpPr>
          <p:spPr bwMode="gray">
            <a:xfrm>
              <a:off x="13809663" y="3956050"/>
              <a:ext cx="214313" cy="252413"/>
            </a:xfrm>
            <a:custGeom>
              <a:avLst/>
              <a:gdLst>
                <a:gd name="T0" fmla="*/ 20 w 57"/>
                <a:gd name="T1" fmla="*/ 26 h 67"/>
                <a:gd name="T2" fmla="*/ 14 w 57"/>
                <a:gd name="T3" fmla="*/ 15 h 67"/>
                <a:gd name="T4" fmla="*/ 13 w 57"/>
                <a:gd name="T5" fmla="*/ 8 h 67"/>
                <a:gd name="T6" fmla="*/ 11 w 57"/>
                <a:gd name="T7" fmla="*/ 6 h 67"/>
                <a:gd name="T8" fmla="*/ 8 w 57"/>
                <a:gd name="T9" fmla="*/ 19 h 67"/>
                <a:gd name="T10" fmla="*/ 2 w 57"/>
                <a:gd name="T11" fmla="*/ 40 h 67"/>
                <a:gd name="T12" fmla="*/ 0 w 57"/>
                <a:gd name="T13" fmla="*/ 67 h 67"/>
                <a:gd name="T14" fmla="*/ 19 w 57"/>
                <a:gd name="T15" fmla="*/ 64 h 67"/>
                <a:gd name="T16" fmla="*/ 57 w 57"/>
                <a:gd name="T17" fmla="*/ 13 h 67"/>
                <a:gd name="T18" fmla="*/ 55 w 57"/>
                <a:gd name="T19" fmla="*/ 5 h 67"/>
                <a:gd name="T20" fmla="*/ 53 w 57"/>
                <a:gd name="T21" fmla="*/ 0 h 67"/>
                <a:gd name="T22" fmla="*/ 53 w 57"/>
                <a:gd name="T23" fmla="*/ 8 h 67"/>
                <a:gd name="T24" fmla="*/ 40 w 57"/>
                <a:gd name="T25" fmla="*/ 18 h 67"/>
                <a:gd name="T26" fmla="*/ 24 w 57"/>
                <a:gd name="T27" fmla="*/ 26 h 67"/>
                <a:gd name="T28" fmla="*/ 20 w 57"/>
                <a:gd name="T29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67">
                  <a:moveTo>
                    <a:pt x="20" y="26"/>
                  </a:moveTo>
                  <a:cubicBezTo>
                    <a:pt x="20" y="26"/>
                    <a:pt x="15" y="19"/>
                    <a:pt x="14" y="15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5"/>
                    <a:pt x="11" y="6"/>
                  </a:cubicBezTo>
                  <a:cubicBezTo>
                    <a:pt x="11" y="6"/>
                    <a:pt x="9" y="13"/>
                    <a:pt x="8" y="19"/>
                  </a:cubicBezTo>
                  <a:cubicBezTo>
                    <a:pt x="8" y="19"/>
                    <a:pt x="2" y="33"/>
                    <a:pt x="2" y="40"/>
                  </a:cubicBezTo>
                  <a:cubicBezTo>
                    <a:pt x="2" y="40"/>
                    <a:pt x="0" y="61"/>
                    <a:pt x="0" y="6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49" y="20"/>
                    <a:pt x="57" y="13"/>
                  </a:cubicBezTo>
                  <a:cubicBezTo>
                    <a:pt x="57" y="13"/>
                    <a:pt x="57" y="8"/>
                    <a:pt x="55" y="5"/>
                  </a:cubicBezTo>
                  <a:cubicBezTo>
                    <a:pt x="55" y="5"/>
                    <a:pt x="55" y="2"/>
                    <a:pt x="53" y="0"/>
                  </a:cubicBezTo>
                  <a:cubicBezTo>
                    <a:pt x="53" y="0"/>
                    <a:pt x="53" y="5"/>
                    <a:pt x="53" y="8"/>
                  </a:cubicBezTo>
                  <a:cubicBezTo>
                    <a:pt x="53" y="8"/>
                    <a:pt x="50" y="14"/>
                    <a:pt x="40" y="18"/>
                  </a:cubicBezTo>
                  <a:cubicBezTo>
                    <a:pt x="40" y="18"/>
                    <a:pt x="26" y="26"/>
                    <a:pt x="24" y="26"/>
                  </a:cubicBezTo>
                  <a:cubicBezTo>
                    <a:pt x="24" y="26"/>
                    <a:pt x="21" y="26"/>
                    <a:pt x="2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6" name="Freeform 79"/>
            <p:cNvSpPr>
              <a:spLocks/>
            </p:cNvSpPr>
            <p:nvPr/>
          </p:nvSpPr>
          <p:spPr bwMode="gray">
            <a:xfrm>
              <a:off x="13806488" y="4057650"/>
              <a:ext cx="104775" cy="247650"/>
            </a:xfrm>
            <a:custGeom>
              <a:avLst/>
              <a:gdLst>
                <a:gd name="T0" fmla="*/ 24 w 28"/>
                <a:gd name="T1" fmla="*/ 1 h 66"/>
                <a:gd name="T2" fmla="*/ 16 w 28"/>
                <a:gd name="T3" fmla="*/ 1 h 66"/>
                <a:gd name="T4" fmla="*/ 12 w 28"/>
                <a:gd name="T5" fmla="*/ 5 h 66"/>
                <a:gd name="T6" fmla="*/ 13 w 28"/>
                <a:gd name="T7" fmla="*/ 14 h 66"/>
                <a:gd name="T8" fmla="*/ 12 w 28"/>
                <a:gd name="T9" fmla="*/ 18 h 66"/>
                <a:gd name="T10" fmla="*/ 9 w 28"/>
                <a:gd name="T11" fmla="*/ 24 h 66"/>
                <a:gd name="T12" fmla="*/ 1 w 28"/>
                <a:gd name="T13" fmla="*/ 40 h 66"/>
                <a:gd name="T14" fmla="*/ 0 w 28"/>
                <a:gd name="T15" fmla="*/ 66 h 66"/>
                <a:gd name="T16" fmla="*/ 20 w 28"/>
                <a:gd name="T17" fmla="*/ 37 h 66"/>
                <a:gd name="T18" fmla="*/ 20 w 28"/>
                <a:gd name="T19" fmla="*/ 28 h 66"/>
                <a:gd name="T20" fmla="*/ 22 w 28"/>
                <a:gd name="T21" fmla="*/ 18 h 66"/>
                <a:gd name="T22" fmla="*/ 28 w 28"/>
                <a:gd name="T23" fmla="*/ 11 h 66"/>
                <a:gd name="T24" fmla="*/ 24 w 28"/>
                <a:gd name="T25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66">
                  <a:moveTo>
                    <a:pt x="24" y="1"/>
                  </a:moveTo>
                  <a:cubicBezTo>
                    <a:pt x="24" y="1"/>
                    <a:pt x="21" y="0"/>
                    <a:pt x="16" y="1"/>
                  </a:cubicBezTo>
                  <a:cubicBezTo>
                    <a:pt x="16" y="1"/>
                    <a:pt x="13" y="3"/>
                    <a:pt x="12" y="5"/>
                  </a:cubicBezTo>
                  <a:cubicBezTo>
                    <a:pt x="12" y="5"/>
                    <a:pt x="13" y="10"/>
                    <a:pt x="13" y="14"/>
                  </a:cubicBezTo>
                  <a:cubicBezTo>
                    <a:pt x="13" y="14"/>
                    <a:pt x="12" y="14"/>
                    <a:pt x="12" y="18"/>
                  </a:cubicBezTo>
                  <a:cubicBezTo>
                    <a:pt x="12" y="18"/>
                    <a:pt x="10" y="23"/>
                    <a:pt x="9" y="24"/>
                  </a:cubicBezTo>
                  <a:cubicBezTo>
                    <a:pt x="9" y="24"/>
                    <a:pt x="3" y="35"/>
                    <a:pt x="1" y="4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18" y="39"/>
                    <a:pt x="20" y="37"/>
                  </a:cubicBezTo>
                  <a:cubicBezTo>
                    <a:pt x="20" y="37"/>
                    <a:pt x="19" y="31"/>
                    <a:pt x="20" y="28"/>
                  </a:cubicBezTo>
                  <a:cubicBezTo>
                    <a:pt x="20" y="28"/>
                    <a:pt x="22" y="23"/>
                    <a:pt x="22" y="18"/>
                  </a:cubicBezTo>
                  <a:cubicBezTo>
                    <a:pt x="22" y="18"/>
                    <a:pt x="25" y="13"/>
                    <a:pt x="28" y="11"/>
                  </a:cubicBezTo>
                  <a:cubicBezTo>
                    <a:pt x="28" y="11"/>
                    <a:pt x="25" y="4"/>
                    <a:pt x="24" y="1"/>
                  </a:cubicBez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7" name="Freeform 80"/>
            <p:cNvSpPr>
              <a:spLocks/>
            </p:cNvSpPr>
            <p:nvPr/>
          </p:nvSpPr>
          <p:spPr bwMode="gray">
            <a:xfrm>
              <a:off x="12961938" y="3938588"/>
              <a:ext cx="784225" cy="981075"/>
            </a:xfrm>
            <a:custGeom>
              <a:avLst/>
              <a:gdLst>
                <a:gd name="T0" fmla="*/ 8 w 209"/>
                <a:gd name="T1" fmla="*/ 0 h 262"/>
                <a:gd name="T2" fmla="*/ 114 w 209"/>
                <a:gd name="T3" fmla="*/ 1 h 262"/>
                <a:gd name="T4" fmla="*/ 118 w 209"/>
                <a:gd name="T5" fmla="*/ 1 h 262"/>
                <a:gd name="T6" fmla="*/ 121 w 209"/>
                <a:gd name="T7" fmla="*/ 6 h 262"/>
                <a:gd name="T8" fmla="*/ 125 w 209"/>
                <a:gd name="T9" fmla="*/ 9 h 262"/>
                <a:gd name="T10" fmla="*/ 129 w 209"/>
                <a:gd name="T11" fmla="*/ 15 h 262"/>
                <a:gd name="T12" fmla="*/ 131 w 209"/>
                <a:gd name="T13" fmla="*/ 13 h 262"/>
                <a:gd name="T14" fmla="*/ 134 w 209"/>
                <a:gd name="T15" fmla="*/ 16 h 262"/>
                <a:gd name="T16" fmla="*/ 137 w 209"/>
                <a:gd name="T17" fmla="*/ 13 h 262"/>
                <a:gd name="T18" fmla="*/ 142 w 209"/>
                <a:gd name="T19" fmla="*/ 11 h 262"/>
                <a:gd name="T20" fmla="*/ 143 w 209"/>
                <a:gd name="T21" fmla="*/ 6 h 262"/>
                <a:gd name="T22" fmla="*/ 145 w 209"/>
                <a:gd name="T23" fmla="*/ 2 h 262"/>
                <a:gd name="T24" fmla="*/ 209 w 209"/>
                <a:gd name="T25" fmla="*/ 3 h 262"/>
                <a:gd name="T26" fmla="*/ 205 w 209"/>
                <a:gd name="T27" fmla="*/ 217 h 262"/>
                <a:gd name="T28" fmla="*/ 197 w 209"/>
                <a:gd name="T29" fmla="*/ 222 h 262"/>
                <a:gd name="T30" fmla="*/ 190 w 209"/>
                <a:gd name="T31" fmla="*/ 228 h 262"/>
                <a:gd name="T32" fmla="*/ 185 w 209"/>
                <a:gd name="T33" fmla="*/ 232 h 262"/>
                <a:gd name="T34" fmla="*/ 182 w 209"/>
                <a:gd name="T35" fmla="*/ 237 h 262"/>
                <a:gd name="T36" fmla="*/ 179 w 209"/>
                <a:gd name="T37" fmla="*/ 243 h 262"/>
                <a:gd name="T38" fmla="*/ 179 w 209"/>
                <a:gd name="T39" fmla="*/ 247 h 262"/>
                <a:gd name="T40" fmla="*/ 184 w 209"/>
                <a:gd name="T41" fmla="*/ 245 h 262"/>
                <a:gd name="T42" fmla="*/ 188 w 209"/>
                <a:gd name="T43" fmla="*/ 240 h 262"/>
                <a:gd name="T44" fmla="*/ 184 w 209"/>
                <a:gd name="T45" fmla="*/ 248 h 262"/>
                <a:gd name="T46" fmla="*/ 182 w 209"/>
                <a:gd name="T47" fmla="*/ 254 h 262"/>
                <a:gd name="T48" fmla="*/ 187 w 209"/>
                <a:gd name="T49" fmla="*/ 254 h 262"/>
                <a:gd name="T50" fmla="*/ 188 w 209"/>
                <a:gd name="T51" fmla="*/ 257 h 262"/>
                <a:gd name="T52" fmla="*/ 194 w 209"/>
                <a:gd name="T53" fmla="*/ 253 h 262"/>
                <a:gd name="T54" fmla="*/ 201 w 209"/>
                <a:gd name="T55" fmla="*/ 254 h 262"/>
                <a:gd name="T56" fmla="*/ 203 w 209"/>
                <a:gd name="T57" fmla="*/ 252 h 262"/>
                <a:gd name="T58" fmla="*/ 203 w 209"/>
                <a:gd name="T59" fmla="*/ 262 h 262"/>
                <a:gd name="T60" fmla="*/ 6 w 209"/>
                <a:gd name="T61" fmla="*/ 252 h 262"/>
                <a:gd name="T62" fmla="*/ 4 w 209"/>
                <a:gd name="T63" fmla="*/ 103 h 262"/>
                <a:gd name="T64" fmla="*/ 6 w 209"/>
                <a:gd name="T65" fmla="*/ 32 h 262"/>
                <a:gd name="T66" fmla="*/ 8 w 209"/>
                <a:gd name="T6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9" h="262">
                  <a:moveTo>
                    <a:pt x="8" y="0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"/>
                    <a:pt x="119" y="4"/>
                    <a:pt x="121" y="6"/>
                  </a:cubicBezTo>
                  <a:cubicBezTo>
                    <a:pt x="121" y="6"/>
                    <a:pt x="123" y="9"/>
                    <a:pt x="125" y="9"/>
                  </a:cubicBezTo>
                  <a:cubicBezTo>
                    <a:pt x="125" y="9"/>
                    <a:pt x="125" y="14"/>
                    <a:pt x="129" y="15"/>
                  </a:cubicBezTo>
                  <a:cubicBezTo>
                    <a:pt x="129" y="15"/>
                    <a:pt x="130" y="15"/>
                    <a:pt x="131" y="13"/>
                  </a:cubicBezTo>
                  <a:cubicBezTo>
                    <a:pt x="131" y="13"/>
                    <a:pt x="132" y="16"/>
                    <a:pt x="134" y="16"/>
                  </a:cubicBezTo>
                  <a:cubicBezTo>
                    <a:pt x="134" y="16"/>
                    <a:pt x="136" y="16"/>
                    <a:pt x="137" y="13"/>
                  </a:cubicBezTo>
                  <a:cubicBezTo>
                    <a:pt x="137" y="13"/>
                    <a:pt x="140" y="17"/>
                    <a:pt x="142" y="11"/>
                  </a:cubicBezTo>
                  <a:cubicBezTo>
                    <a:pt x="142" y="11"/>
                    <a:pt x="143" y="7"/>
                    <a:pt x="143" y="6"/>
                  </a:cubicBezTo>
                  <a:cubicBezTo>
                    <a:pt x="143" y="6"/>
                    <a:pt x="145" y="3"/>
                    <a:pt x="145" y="2"/>
                  </a:cubicBezTo>
                  <a:cubicBezTo>
                    <a:pt x="145" y="2"/>
                    <a:pt x="193" y="4"/>
                    <a:pt x="209" y="3"/>
                  </a:cubicBezTo>
                  <a:cubicBezTo>
                    <a:pt x="205" y="217"/>
                    <a:pt x="205" y="217"/>
                    <a:pt x="205" y="217"/>
                  </a:cubicBezTo>
                  <a:cubicBezTo>
                    <a:pt x="205" y="217"/>
                    <a:pt x="199" y="220"/>
                    <a:pt x="197" y="222"/>
                  </a:cubicBezTo>
                  <a:cubicBezTo>
                    <a:pt x="197" y="222"/>
                    <a:pt x="191" y="227"/>
                    <a:pt x="190" y="228"/>
                  </a:cubicBezTo>
                  <a:cubicBezTo>
                    <a:pt x="190" y="228"/>
                    <a:pt x="187" y="229"/>
                    <a:pt x="185" y="232"/>
                  </a:cubicBezTo>
                  <a:cubicBezTo>
                    <a:pt x="185" y="232"/>
                    <a:pt x="183" y="236"/>
                    <a:pt x="182" y="237"/>
                  </a:cubicBezTo>
                  <a:cubicBezTo>
                    <a:pt x="182" y="237"/>
                    <a:pt x="179" y="241"/>
                    <a:pt x="179" y="243"/>
                  </a:cubicBezTo>
                  <a:cubicBezTo>
                    <a:pt x="179" y="243"/>
                    <a:pt x="177" y="246"/>
                    <a:pt x="179" y="247"/>
                  </a:cubicBezTo>
                  <a:cubicBezTo>
                    <a:pt x="179" y="247"/>
                    <a:pt x="180" y="249"/>
                    <a:pt x="184" y="245"/>
                  </a:cubicBezTo>
                  <a:cubicBezTo>
                    <a:pt x="188" y="240"/>
                    <a:pt x="188" y="240"/>
                    <a:pt x="188" y="240"/>
                  </a:cubicBezTo>
                  <a:cubicBezTo>
                    <a:pt x="188" y="240"/>
                    <a:pt x="184" y="246"/>
                    <a:pt x="184" y="248"/>
                  </a:cubicBezTo>
                  <a:cubicBezTo>
                    <a:pt x="184" y="248"/>
                    <a:pt x="180" y="252"/>
                    <a:pt x="182" y="254"/>
                  </a:cubicBezTo>
                  <a:cubicBezTo>
                    <a:pt x="182" y="254"/>
                    <a:pt x="185" y="256"/>
                    <a:pt x="187" y="254"/>
                  </a:cubicBezTo>
                  <a:cubicBezTo>
                    <a:pt x="187" y="254"/>
                    <a:pt x="187" y="256"/>
                    <a:pt x="188" y="257"/>
                  </a:cubicBezTo>
                  <a:cubicBezTo>
                    <a:pt x="188" y="257"/>
                    <a:pt x="190" y="259"/>
                    <a:pt x="194" y="253"/>
                  </a:cubicBezTo>
                  <a:cubicBezTo>
                    <a:pt x="194" y="253"/>
                    <a:pt x="195" y="258"/>
                    <a:pt x="201" y="254"/>
                  </a:cubicBezTo>
                  <a:cubicBezTo>
                    <a:pt x="203" y="252"/>
                    <a:pt x="203" y="252"/>
                    <a:pt x="203" y="252"/>
                  </a:cubicBezTo>
                  <a:cubicBezTo>
                    <a:pt x="203" y="262"/>
                    <a:pt x="203" y="262"/>
                    <a:pt x="203" y="262"/>
                  </a:cubicBezTo>
                  <a:cubicBezTo>
                    <a:pt x="203" y="262"/>
                    <a:pt x="17" y="255"/>
                    <a:pt x="6" y="252"/>
                  </a:cubicBezTo>
                  <a:cubicBezTo>
                    <a:pt x="6" y="252"/>
                    <a:pt x="0" y="131"/>
                    <a:pt x="4" y="10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8" y="8"/>
                    <a:pt x="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6" name="Text Placeholder 6">
            <a:hlinkClick r:id="rId3"/>
          </p:cNvPr>
          <p:cNvSpPr txBox="1">
            <a:spLocks/>
          </p:cNvSpPr>
          <p:nvPr/>
        </p:nvSpPr>
        <p:spPr bwMode="gray">
          <a:xfrm>
            <a:off x="2314948" y="5853080"/>
            <a:ext cx="3815117" cy="353774"/>
          </a:xfrm>
          <a:prstGeom prst="rect">
            <a:avLst/>
          </a:prstGeom>
          <a:noFill/>
        </p:spPr>
        <p:txBody>
          <a:bodyPr lIns="179958" tIns="71983" rIns="71983" bIns="71983" anchor="ctr"/>
          <a:lstStyle>
            <a:lvl1pPr marL="0" indent="0" algn="l" defTabSz="1221456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110000"/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1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rgbClr val="6BC200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5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36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4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660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11</Words>
  <Application>Microsoft Office PowerPoint</Application>
  <PresentationFormat>宽屏</PresentationFormat>
  <Paragraphs>3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12</cp:revision>
  <dcterms:created xsi:type="dcterms:W3CDTF">2018-05-14T13:47:37Z</dcterms:created>
  <dcterms:modified xsi:type="dcterms:W3CDTF">2018-08-29T12:45:43Z</dcterms:modified>
</cp:coreProperties>
</file>