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9.xml" ContentType="application/vnd.openxmlformats-officedocument.presentationml.tags+xml"/>
  <Override PartName="/ppt/notesSlides/notesSlide25.xml" ContentType="application/vnd.openxmlformats-officedocument.presentationml.notesSlide+xml"/>
  <Override PartName="/ppt/tags/tag20.xml" ContentType="application/vnd.openxmlformats-officedocument.presentationml.tags+xml"/>
  <Override PartName="/ppt/notesSlides/notesSlide26.xml" ContentType="application/vnd.openxmlformats-officedocument.presentationml.notesSlide+xml"/>
  <Override PartName="/ppt/tags/tag21.xml" ContentType="application/vnd.openxmlformats-officedocument.presentationml.tags+xml"/>
  <Override PartName="/ppt/notesSlides/notesSlide27.xml" ContentType="application/vnd.openxmlformats-officedocument.presentationml.notesSlide+xml"/>
  <Override PartName="/ppt/tags/tag22.xml" ContentType="application/vnd.openxmlformats-officedocument.presentationml.tags+xml"/>
  <Override PartName="/ppt/notesSlides/notesSlide28.xml" ContentType="application/vnd.openxmlformats-officedocument.presentationml.notesSlide+xml"/>
  <Override PartName="/ppt/tags/tag23.xml" ContentType="application/vnd.openxmlformats-officedocument.presentationml.tags+xml"/>
  <Override PartName="/ppt/notesSlides/notesSlide29.xml" ContentType="application/vnd.openxmlformats-officedocument.presentationml.notesSlide+xml"/>
  <Override PartName="/ppt/tags/tag24.xml" ContentType="application/vnd.openxmlformats-officedocument.presentationml.tags+xml"/>
  <Override PartName="/ppt/notesSlides/notesSlide30.xml" ContentType="application/vnd.openxmlformats-officedocument.presentationml.notesSlide+xml"/>
  <Override PartName="/ppt/tags/tag25.xml" ContentType="application/vnd.openxmlformats-officedocument.presentationml.tags+xml"/>
  <Override PartName="/ppt/notesSlides/notesSlide3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26.xml" ContentType="application/vnd.openxmlformats-officedocument.presentationml.tags+xml"/>
  <Override PartName="/ppt/notesSlides/notesSlide34.xml" ContentType="application/vnd.openxmlformats-officedocument.presentationml.notesSlide+xml"/>
  <Override PartName="/ppt/tags/tag27.xml" ContentType="application/vnd.openxmlformats-officedocument.presentationml.tags+xml"/>
  <Override PartName="/ppt/notesSlides/notesSlide35.xml" ContentType="application/vnd.openxmlformats-officedocument.presentationml.notesSlide+xml"/>
  <Override PartName="/ppt/tags/tag28.xml" ContentType="application/vnd.openxmlformats-officedocument.presentationml.tags+xml"/>
  <Override PartName="/ppt/notesSlides/notesSlide36.xml" ContentType="application/vnd.openxmlformats-officedocument.presentationml.notesSlide+xml"/>
  <Override PartName="/ppt/tags/tag29.xml" ContentType="application/vnd.openxmlformats-officedocument.presentationml.tags+xml"/>
  <Override PartName="/ppt/notesSlides/notesSlide37.xml" ContentType="application/vnd.openxmlformats-officedocument.presentationml.notesSlide+xml"/>
  <Override PartName="/ppt/tags/tag30.xml" ContentType="application/vnd.openxmlformats-officedocument.presentationml.tags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1"/>
  </p:notesMasterIdLst>
  <p:sldIdLst>
    <p:sldId id="256" r:id="rId2"/>
    <p:sldId id="266" r:id="rId3"/>
    <p:sldId id="258" r:id="rId4"/>
    <p:sldId id="272" r:id="rId5"/>
    <p:sldId id="271" r:id="rId6"/>
    <p:sldId id="268" r:id="rId7"/>
    <p:sldId id="269" r:id="rId8"/>
    <p:sldId id="270" r:id="rId9"/>
    <p:sldId id="284" r:id="rId10"/>
    <p:sldId id="273" r:id="rId11"/>
    <p:sldId id="274" r:id="rId12"/>
    <p:sldId id="276" r:id="rId13"/>
    <p:sldId id="279" r:id="rId14"/>
    <p:sldId id="280" r:id="rId15"/>
    <p:sldId id="277" r:id="rId16"/>
    <p:sldId id="282" r:id="rId17"/>
    <p:sldId id="278" r:id="rId18"/>
    <p:sldId id="298" r:id="rId19"/>
    <p:sldId id="283" r:id="rId20"/>
    <p:sldId id="286" r:id="rId21"/>
    <p:sldId id="287" r:id="rId22"/>
    <p:sldId id="288" r:id="rId23"/>
    <p:sldId id="285" r:id="rId24"/>
    <p:sldId id="289" r:id="rId25"/>
    <p:sldId id="291" r:id="rId26"/>
    <p:sldId id="292" r:id="rId27"/>
    <p:sldId id="293" r:id="rId28"/>
    <p:sldId id="296" r:id="rId29"/>
    <p:sldId id="295" r:id="rId30"/>
    <p:sldId id="294" r:id="rId31"/>
    <p:sldId id="290" r:id="rId32"/>
    <p:sldId id="261" r:id="rId33"/>
    <p:sldId id="299" r:id="rId34"/>
    <p:sldId id="259" r:id="rId35"/>
    <p:sldId id="260" r:id="rId36"/>
    <p:sldId id="300" r:id="rId37"/>
    <p:sldId id="262" r:id="rId38"/>
    <p:sldId id="263" r:id="rId39"/>
    <p:sldId id="301" r:id="rId40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94" autoAdjust="0"/>
    <p:restoredTop sz="94710" autoAdjust="0"/>
  </p:normalViewPr>
  <p:slideViewPr>
    <p:cSldViewPr snapToGrid="0">
      <p:cViewPr varScale="1">
        <p:scale>
          <a:sx n="81" d="100"/>
          <a:sy n="81" d="100"/>
        </p:scale>
        <p:origin x="27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44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885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011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011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3032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59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94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57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898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478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4443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4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06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263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842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4983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634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684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334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291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43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02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012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235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47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56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283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195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49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18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4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572448" y="4964164"/>
            <a:ext cx="5948040" cy="558799"/>
          </a:xfrm>
          <a:solidFill>
            <a:schemeClr val="bg1"/>
          </a:solidFill>
        </p:spPr>
        <p:txBody>
          <a:bodyPr lIns="90000" rIns="90000" anchor="t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572448" y="3908142"/>
            <a:ext cx="5948040" cy="1056022"/>
          </a:xfrm>
          <a:solidFill>
            <a:schemeClr val="bg1"/>
          </a:solidFill>
        </p:spPr>
        <p:txBody>
          <a:bodyPr lIns="90000" rIns="90000" anchor="b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2576513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5572448" y="932155"/>
            <a:ext cx="4402073" cy="2959250"/>
          </a:xfrm>
          <a:prstGeom prst="parallelogram">
            <a:avLst>
              <a:gd name="adj" fmla="val 60400"/>
            </a:avLst>
          </a:prstGeom>
          <a:solidFill>
            <a:schemeClr val="tx1">
              <a:alpha val="60000"/>
            </a:schemeClr>
          </a:solidFill>
          <a:ln w="76200">
            <a:solidFill>
              <a:schemeClr val="bg1"/>
            </a:solidFill>
          </a:ln>
        </p:spPr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  <a:lvl2pPr>
              <a:defRPr>
                <a:solidFill>
                  <a:schemeClr val="tx1">
                    <a:alpha val="0"/>
                  </a:schemeClr>
                </a:solidFill>
              </a:defRPr>
            </a:lvl2pPr>
            <a:lvl3pPr>
              <a:defRPr>
                <a:solidFill>
                  <a:schemeClr val="tx1">
                    <a:alpha val="0"/>
                  </a:schemeClr>
                </a:solidFill>
              </a:defRPr>
            </a:lvl3pPr>
            <a:lvl4pPr>
              <a:defRPr>
                <a:solidFill>
                  <a:schemeClr val="tx1">
                    <a:alpha val="0"/>
                  </a:schemeClr>
                </a:solidFill>
              </a:defRPr>
            </a:lvl4pPr>
            <a:lvl5pPr>
              <a:defRPr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4554245" y="2817990"/>
            <a:ext cx="6966242" cy="804151"/>
          </a:xfrm>
          <a:noFill/>
        </p:spPr>
        <p:txBody>
          <a:bodyPr lIns="90000" rIns="90000"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4245" y="3708142"/>
            <a:ext cx="6966242" cy="1082874"/>
          </a:xfrm>
          <a:noFill/>
        </p:spPr>
        <p:txBody>
          <a:bodyPr lIns="90000" rIns="9000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cxnSp>
        <p:nvCxnSpPr>
          <p:cNvPr id="3" name="直接连接符 2"/>
          <p:cNvCxnSpPr>
            <a:cxnSpLocks/>
          </p:cNvCxnSpPr>
          <p:nvPr userDrawn="1"/>
        </p:nvCxnSpPr>
        <p:spPr>
          <a:xfrm>
            <a:off x="4554245" y="3665141"/>
            <a:ext cx="69662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1621257"/>
          </a:xfr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11" name="文本占位符 8"/>
          <p:cNvSpPr>
            <a:spLocks noGrp="1"/>
          </p:cNvSpPr>
          <p:nvPr>
            <p:ph type="body" sz="quarter" idx="17"/>
          </p:nvPr>
        </p:nvSpPr>
        <p:spPr>
          <a:xfrm>
            <a:off x="669925" y="932155"/>
            <a:ext cx="4402073" cy="2959250"/>
          </a:xfrm>
          <a:prstGeom prst="parallelogram">
            <a:avLst>
              <a:gd name="adj" fmla="val 60400"/>
            </a:avLst>
          </a:prstGeom>
          <a:solidFill>
            <a:schemeClr val="tx1">
              <a:alpha val="60000"/>
            </a:schemeClr>
          </a:solidFill>
          <a:ln w="762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430031"/>
            <a:ext cx="10850563" cy="500891"/>
          </a:xfrm>
          <a:solidFill>
            <a:schemeClr val="bg1"/>
          </a:solidFill>
        </p:spPr>
        <p:txBody>
          <a:bodyPr lIns="0" rIns="0"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 </a:t>
            </a:r>
            <a:r>
              <a:rPr lang="zh-CN" altLang="en-US" dirty="0"/>
              <a:t>「 让</a:t>
            </a:r>
            <a:r>
              <a:rPr lang="en-US" altLang="zh-CN" dirty="0"/>
              <a:t>PPT</a:t>
            </a:r>
            <a:r>
              <a:rPr lang="zh-CN" altLang="en-US" dirty="0"/>
              <a:t>设计简单起来！」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 lIns="0" rIns="0"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2049240" y="3892064"/>
            <a:ext cx="4482645" cy="973538"/>
          </a:xfrm>
        </p:spPr>
        <p:txBody>
          <a:bodyPr lIns="90000" rIns="900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2049240" y="5143105"/>
            <a:ext cx="4482645" cy="310871"/>
          </a:xfrm>
        </p:spPr>
        <p:txBody>
          <a:bodyPr vert="horz" lIns="90000" tIns="45720" rIns="90000" bIns="45720" rtlCol="0" anchor="b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2049240" y="5458739"/>
            <a:ext cx="4482645" cy="310871"/>
          </a:xfrm>
        </p:spPr>
        <p:txBody>
          <a:bodyPr vert="horz" lIns="90000" tIns="45720" rIns="9000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D26126A2-F562-42EF-B6A2-949E5C2C4BA2}"/>
              </a:ext>
            </a:extLst>
          </p:cNvPr>
          <p:cNvCxnSpPr>
            <a:cxnSpLocks/>
          </p:cNvCxnSpPr>
          <p:nvPr userDrawn="1"/>
        </p:nvCxnSpPr>
        <p:spPr>
          <a:xfrm>
            <a:off x="2049240" y="5827285"/>
            <a:ext cx="448264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2576513"/>
          </a:xfr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7118415" y="932155"/>
            <a:ext cx="4402073" cy="2959250"/>
          </a:xfrm>
          <a:prstGeom prst="parallelogram">
            <a:avLst>
              <a:gd name="adj" fmla="val 60400"/>
            </a:avLst>
          </a:prstGeom>
          <a:solidFill>
            <a:schemeClr val="tx1">
              <a:alpha val="60000"/>
            </a:schemeClr>
          </a:solidFill>
          <a:ln w="762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dirty="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38875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38875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38875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45">
            <a:extLst/>
          </p:cNvPr>
          <p:cNvSpPr/>
          <p:nvPr userDrawn="1"/>
        </p:nvSpPr>
        <p:spPr>
          <a:xfrm>
            <a:off x="695324" y="1028700"/>
            <a:ext cx="10825163" cy="8767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4" Type="http://schemas.openxmlformats.org/officeDocument/2006/relationships/image" Target="../media/image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4" Type="http://schemas.openxmlformats.org/officeDocument/2006/relationships/image" Target="../media/image1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1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pic>
        <p:nvPicPr>
          <p:cNvPr id="48" name="图片占位符 4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3" b="25189"/>
          <a:stretch/>
        </p:blipFill>
        <p:spPr/>
      </p:pic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框 9">
            <a:extLst/>
          </p:cNvPr>
          <p:cNvSpPr txBox="1"/>
          <p:nvPr/>
        </p:nvSpPr>
        <p:spPr>
          <a:xfrm>
            <a:off x="7144543" y="1813369"/>
            <a:ext cx="1404159" cy="6711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1" name="组合 10">
            <a:extLst/>
          </p:cNvPr>
          <p:cNvGrpSpPr/>
          <p:nvPr/>
        </p:nvGrpSpPr>
        <p:grpSpPr>
          <a:xfrm>
            <a:off x="6294406" y="2756916"/>
            <a:ext cx="2161609" cy="671186"/>
            <a:chOff x="0" y="3026106"/>
            <a:chExt cx="2057401" cy="781570"/>
          </a:xfrm>
        </p:grpSpPr>
        <p:sp>
          <p:nvSpPr>
            <p:cNvPr id="12" name="文本框 11">
              <a:extLst/>
            </p:cNvPr>
            <p:cNvSpPr txBox="1"/>
            <p:nvPr/>
          </p:nvSpPr>
          <p:spPr>
            <a:xfrm>
              <a:off x="1" y="3260494"/>
              <a:ext cx="2057400" cy="54718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16600" b="1" dirty="0">
                  <a:solidFill>
                    <a:schemeClr val="bg1"/>
                  </a:solidFill>
                  <a:latin typeface="+mn-lt"/>
                </a:rPr>
                <a:t>REPORT</a:t>
              </a:r>
              <a:endParaRPr lang="zh-CN" altLang="en-US" sz="16600" b="1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3" name="矩形 12">
              <a:extLst/>
            </p:cNvPr>
            <p:cNvSpPr/>
            <p:nvPr/>
          </p:nvSpPr>
          <p:spPr>
            <a:xfrm>
              <a:off x="0" y="3026106"/>
              <a:ext cx="1251032" cy="218356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/>
              <a:r>
                <a:rPr lang="en-US" altLang="zh-CN" sz="16600" noProof="0" dirty="0">
                  <a:solidFill>
                    <a:schemeClr val="bg1"/>
                  </a:solidFill>
                  <a:latin typeface="+mn-lt"/>
                </a:rPr>
                <a:t>BUSINESS</a:t>
              </a:r>
            </a:p>
          </p:txBody>
        </p:sp>
      </p:grpSp>
      <p:sp>
        <p:nvSpPr>
          <p:cNvPr id="14" name="矩形 13">
            <a:extLst/>
          </p:cNvPr>
          <p:cNvSpPr/>
          <p:nvPr/>
        </p:nvSpPr>
        <p:spPr>
          <a:xfrm>
            <a:off x="669925" y="3916405"/>
            <a:ext cx="1257875" cy="12578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  <p:cxnSp>
        <p:nvCxnSpPr>
          <p:cNvPr id="55" name="直接连接符 54"/>
          <p:cNvCxnSpPr>
            <a:cxnSpLocks/>
          </p:cNvCxnSpPr>
          <p:nvPr/>
        </p:nvCxnSpPr>
        <p:spPr>
          <a:xfrm flipH="1">
            <a:off x="433665" y="1099919"/>
            <a:ext cx="1591845" cy="26241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cxnSpLocks/>
          </p:cNvCxnSpPr>
          <p:nvPr/>
        </p:nvCxnSpPr>
        <p:spPr>
          <a:xfrm flipH="1">
            <a:off x="1692541" y="1099919"/>
            <a:ext cx="1591845" cy="262418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 flipH="1">
            <a:off x="11266092" y="2156139"/>
            <a:ext cx="951134" cy="15679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04E77F-B506-49C1-A7AE-24EB150FC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83F85B4-71B5-460E-80CB-C3674C32F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C69D13-D674-4C31-BE8E-6DB3C4F3C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83943533-02ec-424e-a2f7-e21ba11e0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865AA81-B63A-45A4-9309-1072B0AE9C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grpSp>
          <p:nvGrpSpPr>
            <p:cNvPr id="6" name="îṡḷiḓè">
              <a:extLst>
                <a:ext uri="{FF2B5EF4-FFF2-40B4-BE49-F238E27FC236}">
                  <a16:creationId xmlns:a16="http://schemas.microsoft.com/office/drawing/2014/main" xmlns="" id="{B564F00D-F23C-47F9-8C3F-4E4C9F010A5D}"/>
                </a:ext>
              </a:extLst>
            </p:cNvPr>
            <p:cNvGrpSpPr/>
            <p:nvPr/>
          </p:nvGrpSpPr>
          <p:grpSpPr>
            <a:xfrm>
              <a:off x="4036815" y="1549400"/>
              <a:ext cx="4118370" cy="4165600"/>
              <a:chOff x="3916000" y="1427200"/>
              <a:chExt cx="4360000" cy="4410000"/>
            </a:xfrm>
          </p:grpSpPr>
          <p:sp>
            <p:nvSpPr>
              <p:cNvPr id="30" name="ïṣļíḑe">
                <a:extLst>
                  <a:ext uri="{FF2B5EF4-FFF2-40B4-BE49-F238E27FC236}">
                    <a16:creationId xmlns:a16="http://schemas.microsoft.com/office/drawing/2014/main" xmlns="" id="{DAF7F812-E76E-4788-A93D-A6399F97D1F8}"/>
                  </a:ext>
                </a:extLst>
              </p:cNvPr>
              <p:cNvSpPr/>
              <p:nvPr/>
            </p:nvSpPr>
            <p:spPr bwMode="auto">
              <a:xfrm rot="4244657">
                <a:off x="4229195" y="1578341"/>
                <a:ext cx="3880032" cy="4213578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1" name="ïṣlíḋé">
                <a:extLst>
                  <a:ext uri="{FF2B5EF4-FFF2-40B4-BE49-F238E27FC236}">
                    <a16:creationId xmlns:a16="http://schemas.microsoft.com/office/drawing/2014/main" xmlns="" id="{0DF61194-5876-49DD-A0C0-B536CA9964D6}"/>
                  </a:ext>
                </a:extLst>
              </p:cNvPr>
              <p:cNvGrpSpPr/>
              <p:nvPr/>
            </p:nvGrpSpPr>
            <p:grpSpPr>
              <a:xfrm>
                <a:off x="3916000" y="1427200"/>
                <a:ext cx="4088947" cy="4410000"/>
                <a:chOff x="3916000" y="1427200"/>
                <a:chExt cx="4088947" cy="4410000"/>
              </a:xfrm>
            </p:grpSpPr>
            <p:sp>
              <p:nvSpPr>
                <p:cNvPr id="32" name="iSļïdê">
                  <a:extLst>
                    <a:ext uri="{FF2B5EF4-FFF2-40B4-BE49-F238E27FC236}">
                      <a16:creationId xmlns:a16="http://schemas.microsoft.com/office/drawing/2014/main" xmlns="" id="{AF156831-6260-472A-A072-4FECBA8FA5D7}"/>
                    </a:ext>
                  </a:extLst>
                </p:cNvPr>
                <p:cNvSpPr/>
                <p:nvPr/>
              </p:nvSpPr>
              <p:spPr bwMode="auto">
                <a:xfrm>
                  <a:off x="3916000" y="1427200"/>
                  <a:ext cx="4060904" cy="4410000"/>
                </a:xfrm>
                <a:custGeom>
                  <a:avLst/>
                  <a:gdLst>
                    <a:gd name="T0" fmla="*/ 661 w 1707"/>
                    <a:gd name="T1" fmla="*/ 275 h 1851"/>
                    <a:gd name="T2" fmla="*/ 1615 w 1707"/>
                    <a:gd name="T3" fmla="*/ 692 h 1851"/>
                    <a:gd name="T4" fmla="*/ 1635 w 1707"/>
                    <a:gd name="T5" fmla="*/ 870 h 1851"/>
                    <a:gd name="T6" fmla="*/ 1655 w 1707"/>
                    <a:gd name="T7" fmla="*/ 1048 h 1851"/>
                    <a:gd name="T8" fmla="*/ 817 w 1707"/>
                    <a:gd name="T9" fmla="*/ 1666 h 1851"/>
                    <a:gd name="T10" fmla="*/ 653 w 1707"/>
                    <a:gd name="T11" fmla="*/ 1594 h 1851"/>
                    <a:gd name="T12" fmla="*/ 489 w 1707"/>
                    <a:gd name="T13" fmla="*/ 1522 h 1851"/>
                    <a:gd name="T14" fmla="*/ 373 w 1707"/>
                    <a:gd name="T15" fmla="*/ 487 h 1851"/>
                    <a:gd name="T16" fmla="*/ 517 w 1707"/>
                    <a:gd name="T17" fmla="*/ 381 h 1851"/>
                    <a:gd name="T18" fmla="*/ 661 w 1707"/>
                    <a:gd name="T19" fmla="*/ 275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7" h="1851">
                      <a:moveTo>
                        <a:pt x="661" y="275"/>
                      </a:moveTo>
                      <a:cubicBezTo>
                        <a:pt x="1034" y="0"/>
                        <a:pt x="1564" y="232"/>
                        <a:pt x="1615" y="692"/>
                      </a:cubicBezTo>
                      <a:cubicBezTo>
                        <a:pt x="1635" y="870"/>
                        <a:pt x="1635" y="870"/>
                        <a:pt x="1635" y="870"/>
                      </a:cubicBezTo>
                      <a:cubicBezTo>
                        <a:pt x="1655" y="1048"/>
                        <a:pt x="1655" y="1048"/>
                        <a:pt x="1655" y="1048"/>
                      </a:cubicBezTo>
                      <a:cubicBezTo>
                        <a:pt x="1707" y="1508"/>
                        <a:pt x="1241" y="1851"/>
                        <a:pt x="817" y="1666"/>
                      </a:cubicBezTo>
                      <a:cubicBezTo>
                        <a:pt x="653" y="1594"/>
                        <a:pt x="653" y="1594"/>
                        <a:pt x="653" y="1594"/>
                      </a:cubicBezTo>
                      <a:cubicBezTo>
                        <a:pt x="489" y="1522"/>
                        <a:pt x="489" y="1522"/>
                        <a:pt x="489" y="1522"/>
                      </a:cubicBezTo>
                      <a:cubicBezTo>
                        <a:pt x="64" y="1337"/>
                        <a:pt x="0" y="762"/>
                        <a:pt x="373" y="487"/>
                      </a:cubicBezTo>
                      <a:cubicBezTo>
                        <a:pt x="517" y="381"/>
                        <a:pt x="517" y="381"/>
                        <a:pt x="517" y="381"/>
                      </a:cubicBezTo>
                      <a:lnTo>
                        <a:pt x="661" y="2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îṥļiḍè">
                  <a:extLst>
                    <a:ext uri="{FF2B5EF4-FFF2-40B4-BE49-F238E27FC236}">
                      <a16:creationId xmlns:a16="http://schemas.microsoft.com/office/drawing/2014/main" xmlns="" id="{A188B3C2-F2FB-463C-B2B6-AD3C6BFB71E4}"/>
                    </a:ext>
                  </a:extLst>
                </p:cNvPr>
                <p:cNvSpPr/>
                <p:nvPr/>
              </p:nvSpPr>
              <p:spPr bwMode="auto">
                <a:xfrm>
                  <a:off x="4208984" y="1617025"/>
                  <a:ext cx="3795963" cy="3626091"/>
                </a:xfrm>
                <a:custGeom>
                  <a:avLst/>
                  <a:gdLst>
                    <a:gd name="connsiteX0" fmla="*/ 1898462 w 3795963"/>
                    <a:gd name="connsiteY0" fmla="*/ 0 h 3626091"/>
                    <a:gd name="connsiteX1" fmla="*/ 2576443 w 3795963"/>
                    <a:gd name="connsiteY1" fmla="*/ 298451 h 3626091"/>
                    <a:gd name="connsiteX2" fmla="*/ 3749231 w 3795963"/>
                    <a:gd name="connsiteY2" fmla="*/ 2326246 h 3626091"/>
                    <a:gd name="connsiteX3" fmla="*/ 3751610 w 3795963"/>
                    <a:gd name="connsiteY3" fmla="*/ 2338160 h 3626091"/>
                    <a:gd name="connsiteX4" fmla="*/ 3140237 w 3795963"/>
                    <a:gd name="connsiteY4" fmla="*/ 3498603 h 3626091"/>
                    <a:gd name="connsiteX5" fmla="*/ 3137859 w 3795963"/>
                    <a:gd name="connsiteY5" fmla="*/ 3503368 h 3626091"/>
                    <a:gd name="connsiteX6" fmla="*/ 689991 w 3795963"/>
                    <a:gd name="connsiteY6" fmla="*/ 3512900 h 3626091"/>
                    <a:gd name="connsiteX7" fmla="*/ 687613 w 3795963"/>
                    <a:gd name="connsiteY7" fmla="*/ 3505751 h 3626091"/>
                    <a:gd name="connsiteX8" fmla="*/ 42936 w 3795963"/>
                    <a:gd name="connsiteY8" fmla="*/ 2338160 h 3626091"/>
                    <a:gd name="connsiteX9" fmla="*/ 1220481 w 3795963"/>
                    <a:gd name="connsiteY9" fmla="*/ 298451 h 3626091"/>
                    <a:gd name="connsiteX10" fmla="*/ 1898462 w 3795963"/>
                    <a:gd name="connsiteY10" fmla="*/ 0 h 362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95963" h="3626091">
                      <a:moveTo>
                        <a:pt x="1898462" y="0"/>
                      </a:moveTo>
                      <a:cubicBezTo>
                        <a:pt x="2147650" y="0"/>
                        <a:pt x="2396837" y="99484"/>
                        <a:pt x="2576443" y="298451"/>
                      </a:cubicBezTo>
                      <a:cubicBezTo>
                        <a:pt x="3068871" y="820292"/>
                        <a:pt x="3523237" y="1642371"/>
                        <a:pt x="3749231" y="2326246"/>
                      </a:cubicBezTo>
                      <a:cubicBezTo>
                        <a:pt x="3749231" y="2331012"/>
                        <a:pt x="3751610" y="2335778"/>
                        <a:pt x="3751610" y="2338160"/>
                      </a:cubicBezTo>
                      <a:cubicBezTo>
                        <a:pt x="3910995" y="2826642"/>
                        <a:pt x="3625529" y="3355632"/>
                        <a:pt x="3140237" y="3498603"/>
                      </a:cubicBezTo>
                      <a:cubicBezTo>
                        <a:pt x="3137859" y="3503368"/>
                        <a:pt x="3137859" y="3503368"/>
                        <a:pt x="3137859" y="3503368"/>
                      </a:cubicBezTo>
                      <a:cubicBezTo>
                        <a:pt x="2436089" y="3672550"/>
                        <a:pt x="1398898" y="3658253"/>
                        <a:pt x="689991" y="3512900"/>
                      </a:cubicBezTo>
                      <a:cubicBezTo>
                        <a:pt x="687613" y="3505751"/>
                        <a:pt x="687613" y="3505751"/>
                        <a:pt x="687613" y="3505751"/>
                      </a:cubicBezTo>
                      <a:cubicBezTo>
                        <a:pt x="183290" y="3377078"/>
                        <a:pt x="-116449" y="2838556"/>
                        <a:pt x="42936" y="2338160"/>
                      </a:cubicBezTo>
                      <a:cubicBezTo>
                        <a:pt x="268930" y="1651903"/>
                        <a:pt x="725674" y="822675"/>
                        <a:pt x="1220481" y="298451"/>
                      </a:cubicBezTo>
                      <a:cubicBezTo>
                        <a:pt x="1400087" y="99484"/>
                        <a:pt x="1649274" y="0"/>
                        <a:pt x="1898462" y="0"/>
                      </a:cubicBezTo>
                      <a:close/>
                    </a:path>
                  </a:pathLst>
                </a:custGeom>
                <a:blipFill>
                  <a:blip r:embed="rId4"/>
                  <a:stretch>
                    <a:fillRect l="-21723" r="-21564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íṡļîḑe">
              <a:extLst>
                <a:ext uri="{FF2B5EF4-FFF2-40B4-BE49-F238E27FC236}">
                  <a16:creationId xmlns:a16="http://schemas.microsoft.com/office/drawing/2014/main" xmlns="" id="{B2B4023C-534F-4B00-B530-5673709A48FD}"/>
                </a:ext>
              </a:extLst>
            </p:cNvPr>
            <p:cNvSpPr txBox="1"/>
            <p:nvPr/>
          </p:nvSpPr>
          <p:spPr>
            <a:xfrm>
              <a:off x="660401" y="2566230"/>
              <a:ext cx="3548584" cy="9672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</a:t>
              </a: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reading more fluent.</a:t>
              </a:r>
            </a:p>
          </p:txBody>
        </p:sp>
        <p:sp>
          <p:nvSpPr>
            <p:cNvPr id="8" name="îṣļidé">
              <a:extLst>
                <a:ext uri="{FF2B5EF4-FFF2-40B4-BE49-F238E27FC236}">
                  <a16:creationId xmlns:a16="http://schemas.microsoft.com/office/drawing/2014/main" xmlns="" id="{3184D7EA-F41B-46E3-A3A0-62269F927E93}"/>
                </a:ext>
              </a:extLst>
            </p:cNvPr>
            <p:cNvSpPr txBox="1"/>
            <p:nvPr/>
          </p:nvSpPr>
          <p:spPr>
            <a:xfrm>
              <a:off x="660399" y="3533486"/>
              <a:ext cx="3548585" cy="100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9" name="iṧliḍê">
              <a:extLst>
                <a:ext uri="{FF2B5EF4-FFF2-40B4-BE49-F238E27FC236}">
                  <a16:creationId xmlns:a16="http://schemas.microsoft.com/office/drawing/2014/main" xmlns="" id="{274C26CC-DA23-4516-B2FA-4D7B7082C171}"/>
                </a:ext>
              </a:extLst>
            </p:cNvPr>
            <p:cNvGrpSpPr/>
            <p:nvPr/>
          </p:nvGrpSpPr>
          <p:grpSpPr>
            <a:xfrm>
              <a:off x="8084974" y="1130300"/>
              <a:ext cx="3433926" cy="1308761"/>
              <a:chOff x="8084974" y="1130300"/>
              <a:chExt cx="3433926" cy="1308761"/>
            </a:xfrm>
          </p:grpSpPr>
          <p:grpSp>
            <p:nvGrpSpPr>
              <p:cNvPr id="24" name="ïšľiḑê">
                <a:extLst>
                  <a:ext uri="{FF2B5EF4-FFF2-40B4-BE49-F238E27FC236}">
                    <a16:creationId xmlns:a16="http://schemas.microsoft.com/office/drawing/2014/main" xmlns="" id="{4E647141-5CDF-42F4-8894-187CBBB79422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8" name="ïSḻîḋé">
                  <a:extLst>
                    <a:ext uri="{FF2B5EF4-FFF2-40B4-BE49-F238E27FC236}">
                      <a16:creationId xmlns:a16="http://schemas.microsoft.com/office/drawing/2014/main" xmlns="" id="{34B9A246-C4D6-4567-AB66-7C79F4DF4B1A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ïṣliḍe">
                  <a:extLst>
                    <a:ext uri="{FF2B5EF4-FFF2-40B4-BE49-F238E27FC236}">
                      <a16:creationId xmlns:a16="http://schemas.microsoft.com/office/drawing/2014/main" xmlns="" id="{E980FFF3-80D3-4646-B6ED-4911DBA40116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" name="iŝḻíḓé">
                <a:extLst>
                  <a:ext uri="{FF2B5EF4-FFF2-40B4-BE49-F238E27FC236}">
                    <a16:creationId xmlns:a16="http://schemas.microsoft.com/office/drawing/2014/main" xmlns="" id="{742281EE-A0F2-4EB0-A2BE-ABF017BEC2CF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6" name="îš1îḓê">
                  <a:extLst>
                    <a:ext uri="{FF2B5EF4-FFF2-40B4-BE49-F238E27FC236}">
                      <a16:creationId xmlns:a16="http://schemas.microsoft.com/office/drawing/2014/main" xmlns="" id="{C782145A-CEA0-4EC6-A1FB-690D948CA3D0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7" name="ísḻîďê">
                  <a:extLst>
                    <a:ext uri="{FF2B5EF4-FFF2-40B4-BE49-F238E27FC236}">
                      <a16:creationId xmlns:a16="http://schemas.microsoft.com/office/drawing/2014/main" xmlns="" id="{42E32AEC-D0C1-4D3D-898A-45AD4FF0CA10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0" name="ïsļïdè">
              <a:extLst>
                <a:ext uri="{FF2B5EF4-FFF2-40B4-BE49-F238E27FC236}">
                  <a16:creationId xmlns:a16="http://schemas.microsoft.com/office/drawing/2014/main" xmlns="" id="{491A2B51-9648-4234-8DAD-3975EC057805}"/>
                </a:ext>
              </a:extLst>
            </p:cNvPr>
            <p:cNvGrpSpPr/>
            <p:nvPr/>
          </p:nvGrpSpPr>
          <p:grpSpPr>
            <a:xfrm>
              <a:off x="8084974" y="2977820"/>
              <a:ext cx="3433926" cy="1308761"/>
              <a:chOff x="8084974" y="1130300"/>
              <a:chExt cx="3433926" cy="1308761"/>
            </a:xfrm>
          </p:grpSpPr>
          <p:grpSp>
            <p:nvGrpSpPr>
              <p:cNvPr id="18" name="iṥľîḋé">
                <a:extLst>
                  <a:ext uri="{FF2B5EF4-FFF2-40B4-BE49-F238E27FC236}">
                    <a16:creationId xmlns:a16="http://schemas.microsoft.com/office/drawing/2014/main" xmlns="" id="{28707F55-35F5-43CD-A4CD-E7C6BC8A0244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2" name="íś1íḓe">
                  <a:extLst>
                    <a:ext uri="{FF2B5EF4-FFF2-40B4-BE49-F238E27FC236}">
                      <a16:creationId xmlns:a16="http://schemas.microsoft.com/office/drawing/2014/main" xmlns="" id="{36471E0B-3B48-4390-9520-03D127EBA432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íş1iďe">
                  <a:extLst>
                    <a:ext uri="{FF2B5EF4-FFF2-40B4-BE49-F238E27FC236}">
                      <a16:creationId xmlns:a16="http://schemas.microsoft.com/office/drawing/2014/main" xmlns="" id="{41542EC3-9BA8-46B2-848F-4CE71078C2E9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ï$lidê">
                <a:extLst>
                  <a:ext uri="{FF2B5EF4-FFF2-40B4-BE49-F238E27FC236}">
                    <a16:creationId xmlns:a16="http://schemas.microsoft.com/office/drawing/2014/main" xmlns="" id="{39E65F51-8978-49CB-89FA-7087ABD9A4F0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0" name="ïšliḍê">
                  <a:extLst>
                    <a:ext uri="{FF2B5EF4-FFF2-40B4-BE49-F238E27FC236}">
                      <a16:creationId xmlns:a16="http://schemas.microsoft.com/office/drawing/2014/main" xmlns="" id="{11A7FFE3-3726-4F17-9519-0BB92744319F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1" name="ïṩḻîdé">
                  <a:extLst>
                    <a:ext uri="{FF2B5EF4-FFF2-40B4-BE49-F238E27FC236}">
                      <a16:creationId xmlns:a16="http://schemas.microsoft.com/office/drawing/2014/main" xmlns="" id="{C9189F3A-7519-4E8A-81C4-6DDF0ACE1DF7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1" name="iŝ1idé">
              <a:extLst>
                <a:ext uri="{FF2B5EF4-FFF2-40B4-BE49-F238E27FC236}">
                  <a16:creationId xmlns:a16="http://schemas.microsoft.com/office/drawing/2014/main" xmlns="" id="{6929AE71-F0CD-4DEC-B377-C0613628475D}"/>
                </a:ext>
              </a:extLst>
            </p:cNvPr>
            <p:cNvGrpSpPr/>
            <p:nvPr/>
          </p:nvGrpSpPr>
          <p:grpSpPr>
            <a:xfrm>
              <a:off x="8084974" y="4825339"/>
              <a:ext cx="3433926" cy="1308761"/>
              <a:chOff x="8084974" y="1130300"/>
              <a:chExt cx="3433926" cy="1308761"/>
            </a:xfrm>
          </p:grpSpPr>
          <p:grpSp>
            <p:nvGrpSpPr>
              <p:cNvPr id="12" name="íṩḷïde">
                <a:extLst>
                  <a:ext uri="{FF2B5EF4-FFF2-40B4-BE49-F238E27FC236}">
                    <a16:creationId xmlns:a16="http://schemas.microsoft.com/office/drawing/2014/main" xmlns="" id="{DA8DDC59-7432-44E5-84E8-98A1093DCF3D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6" name="isḷîḓê">
                  <a:extLst>
                    <a:ext uri="{FF2B5EF4-FFF2-40B4-BE49-F238E27FC236}">
                      <a16:creationId xmlns:a16="http://schemas.microsoft.com/office/drawing/2014/main" xmlns="" id="{F122D7CA-9FD9-4196-9AA5-F2173B465497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îs1iḍe">
                  <a:extLst>
                    <a:ext uri="{FF2B5EF4-FFF2-40B4-BE49-F238E27FC236}">
                      <a16:creationId xmlns:a16="http://schemas.microsoft.com/office/drawing/2014/main" xmlns="" id="{E6B2CDDE-E66C-4C76-B4D2-9F3345617E03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" name="îṡḻîḑe">
                <a:extLst>
                  <a:ext uri="{FF2B5EF4-FFF2-40B4-BE49-F238E27FC236}">
                    <a16:creationId xmlns:a16="http://schemas.microsoft.com/office/drawing/2014/main" xmlns="" id="{62D27DA7-E338-4650-AA8C-CBEB50834AFE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4" name="îṥḷíḑè">
                  <a:extLst>
                    <a:ext uri="{FF2B5EF4-FFF2-40B4-BE49-F238E27FC236}">
                      <a16:creationId xmlns:a16="http://schemas.microsoft.com/office/drawing/2014/main" xmlns="" id="{BC32A570-C9D5-4887-B3D3-DF79E9A06E3E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5" name="ïṥḻïḑê">
                  <a:extLst>
                    <a:ext uri="{FF2B5EF4-FFF2-40B4-BE49-F238E27FC236}">
                      <a16:creationId xmlns:a16="http://schemas.microsoft.com/office/drawing/2014/main" xmlns="" id="{7CDAEF4F-84D4-4FDD-ACA4-54C4F6503B33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201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0" b="32940"/>
          <a:stretch/>
        </p:blipFill>
        <p:spPr/>
      </p:pic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ONE</a:t>
            </a:r>
            <a:endParaRPr lang="zh-CN" altLang="en-US" dirty="0"/>
          </a:p>
        </p:txBody>
      </p:sp>
      <p:cxnSp>
        <p:nvCxnSpPr>
          <p:cNvPr id="21" name="直接连接符 20"/>
          <p:cNvCxnSpPr>
            <a:cxnSpLocks/>
          </p:cNvCxnSpPr>
          <p:nvPr/>
        </p:nvCxnSpPr>
        <p:spPr>
          <a:xfrm flipH="1">
            <a:off x="10086595" y="3591422"/>
            <a:ext cx="341183" cy="56244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 flipH="1">
            <a:off x="101600" y="1026160"/>
            <a:ext cx="1162429" cy="179183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359203" y="185529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i="1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6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7D33C-D465-4B2E-86DC-5E4FD6937E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î$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išlïḋe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ṡḷïḑ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iṡ1ïďè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îsļiḑé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ïd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şľîḍé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i$1íďe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ļiḑê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ṧlïḋ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ïšļïd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š1ïḋe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şļîḑ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sļi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ṩḷí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ṡľíḓe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ŝļîḋé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śľiḍé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ṣ1iḍ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ḻïḋ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ḻíḋe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ṡḻíḓ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1ïď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śļïḓê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íḑê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1íḓè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ṥľíḑ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îṩḻíḓ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ṥ1íḓ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S1íḑe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ḷiḍ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ḷiḍé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îš1îḑè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iṧ1íďe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işḷîḋ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ḻíḋé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id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$1ïḍê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íḑ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ľîd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ídê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ļíḍ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ḻïďè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iḑ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ṣḻiḓé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iḓè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líḋé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lîḍ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iṥ1iḓê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ïṣḷiḋ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$lïḋè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ŝ1íḍ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ïṩ1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ïṧḻîḑé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işḻiḋ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şḻiḓé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íṣlïde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iṧļïḍ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ïSḷïd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iṥḻïḑê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913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A32D4-F5DC-43AD-941E-5940065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3F1A2F-3D6E-40D7-9581-2B869D7A4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EB236A-1B47-4439-A7C9-17D2DCD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143761-587A-40F8-AFD5-D7E095131D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sľïḋé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ṩliďê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ļiďe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ŝḷiḋè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ṣ1îďê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ŝḷíḋè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Sļiďè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ṡḷîḓe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íšḷïďe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ľîḓè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ş1îḓè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ḻïḋe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śļíḍê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íṡ1íḑé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Sḻîḓè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î$ḷîďe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îṧḷiḋê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Sliḓè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íṩ1ïḑè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îşľïḑé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2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xmlns="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xmlns="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xmlns="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xmlns="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xmlns="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xmlns="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xmlns="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xmlns="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xmlns="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xmlns="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xmlns="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xmlns="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xmlns="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xmlns="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xmlns="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xmlns="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xmlns="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xmlns="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xmlns="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xmlns="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xmlns="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97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5833C6-9C44-4F2D-8566-1E4E4CA09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51B3D2-12E2-42C9-A607-AA2B1B440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E7FACB-4817-4EB9-BDED-96E34AD9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ab1ed42-e6bd-45d3-9d3e-be2baea30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725ABD-8449-4B58-B9AC-5F16B07B6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grpSp>
          <p:nvGrpSpPr>
            <p:cNvPr id="6" name="ï$ļíḍé">
              <a:extLst>
                <a:ext uri="{FF2B5EF4-FFF2-40B4-BE49-F238E27FC236}">
                  <a16:creationId xmlns:a16="http://schemas.microsoft.com/office/drawing/2014/main" xmlns="" id="{2B7C9B64-5D30-49ED-B718-3DBDBFD95740}"/>
                </a:ext>
              </a:extLst>
            </p:cNvPr>
            <p:cNvGrpSpPr/>
            <p:nvPr/>
          </p:nvGrpSpPr>
          <p:grpSpPr>
            <a:xfrm>
              <a:off x="8300999" y="1130300"/>
              <a:ext cx="3217899" cy="1173700"/>
              <a:chOff x="8096079" y="1130300"/>
              <a:chExt cx="3422820" cy="1173700"/>
            </a:xfrm>
          </p:grpSpPr>
          <p:sp>
            <p:nvSpPr>
              <p:cNvPr id="39" name="išḷíḓe">
                <a:extLst>
                  <a:ext uri="{FF2B5EF4-FFF2-40B4-BE49-F238E27FC236}">
                    <a16:creationId xmlns:a16="http://schemas.microsoft.com/office/drawing/2014/main" xmlns="" id="{452D8E55-C965-42FF-8AB2-E441AF040875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0" name="iṥliḑe">
                <a:extLst>
                  <a:ext uri="{FF2B5EF4-FFF2-40B4-BE49-F238E27FC236}">
                    <a16:creationId xmlns:a16="http://schemas.microsoft.com/office/drawing/2014/main" xmlns="" id="{615950E5-60F7-4C8A-A643-20C0A6333CA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išļiḑe">
              <a:extLst>
                <a:ext uri="{FF2B5EF4-FFF2-40B4-BE49-F238E27FC236}">
                  <a16:creationId xmlns:a16="http://schemas.microsoft.com/office/drawing/2014/main" xmlns="" id="{694128F4-6AB1-47A8-B88A-B3F5877B4079}"/>
                </a:ext>
              </a:extLst>
            </p:cNvPr>
            <p:cNvGrpSpPr/>
            <p:nvPr/>
          </p:nvGrpSpPr>
          <p:grpSpPr>
            <a:xfrm>
              <a:off x="8300999" y="2411233"/>
              <a:ext cx="3217899" cy="1173700"/>
              <a:chOff x="8096079" y="1130300"/>
              <a:chExt cx="3422820" cy="1173700"/>
            </a:xfrm>
          </p:grpSpPr>
          <p:sp>
            <p:nvSpPr>
              <p:cNvPr id="37" name="iślïḍe">
                <a:extLst>
                  <a:ext uri="{FF2B5EF4-FFF2-40B4-BE49-F238E27FC236}">
                    <a16:creationId xmlns:a16="http://schemas.microsoft.com/office/drawing/2014/main" xmlns="" id="{1CDE2436-FF4F-436A-ABB0-A9EACDE995D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i$ľiḑe">
                <a:extLst>
                  <a:ext uri="{FF2B5EF4-FFF2-40B4-BE49-F238E27FC236}">
                    <a16:creationId xmlns:a16="http://schemas.microsoft.com/office/drawing/2014/main" xmlns="" id="{C3CA6CDD-6232-4506-99D8-21526D8D86E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ś1ïḓê">
              <a:extLst>
                <a:ext uri="{FF2B5EF4-FFF2-40B4-BE49-F238E27FC236}">
                  <a16:creationId xmlns:a16="http://schemas.microsoft.com/office/drawing/2014/main" xmlns="" id="{2D24D8E9-1822-4222-BD1E-2D2D7529E3A7}"/>
                </a:ext>
              </a:extLst>
            </p:cNvPr>
            <p:cNvGrpSpPr/>
            <p:nvPr/>
          </p:nvGrpSpPr>
          <p:grpSpPr>
            <a:xfrm>
              <a:off x="8300999" y="3692166"/>
              <a:ext cx="3217899" cy="1173700"/>
              <a:chOff x="8096079" y="1130300"/>
              <a:chExt cx="3422820" cy="1173700"/>
            </a:xfrm>
          </p:grpSpPr>
          <p:sp>
            <p:nvSpPr>
              <p:cNvPr id="35" name="iśľïďé">
                <a:extLst>
                  <a:ext uri="{FF2B5EF4-FFF2-40B4-BE49-F238E27FC236}">
                    <a16:creationId xmlns:a16="http://schemas.microsoft.com/office/drawing/2014/main" xmlns="" id="{1ACE66BA-022B-4F02-B3CD-9AB6C625AF27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ïṧļiḓê">
                <a:extLst>
                  <a:ext uri="{FF2B5EF4-FFF2-40B4-BE49-F238E27FC236}">
                    <a16:creationId xmlns:a16="http://schemas.microsoft.com/office/drawing/2014/main" xmlns="" id="{98BD148B-D0F2-48DA-ABF0-EFC5E948308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ṡ1îḑé">
              <a:extLst>
                <a:ext uri="{FF2B5EF4-FFF2-40B4-BE49-F238E27FC236}">
                  <a16:creationId xmlns:a16="http://schemas.microsoft.com/office/drawing/2014/main" xmlns="" id="{B56963FF-BF87-4B61-94D8-A2AB8BEE4C5E}"/>
                </a:ext>
              </a:extLst>
            </p:cNvPr>
            <p:cNvGrpSpPr/>
            <p:nvPr/>
          </p:nvGrpSpPr>
          <p:grpSpPr>
            <a:xfrm>
              <a:off x="8300999" y="4973100"/>
              <a:ext cx="3217899" cy="1173700"/>
              <a:chOff x="8096079" y="1130300"/>
              <a:chExt cx="3422820" cy="1173700"/>
            </a:xfrm>
          </p:grpSpPr>
          <p:sp>
            <p:nvSpPr>
              <p:cNvPr id="33" name="ïšļiḑê">
                <a:extLst>
                  <a:ext uri="{FF2B5EF4-FFF2-40B4-BE49-F238E27FC236}">
                    <a16:creationId xmlns:a16="http://schemas.microsoft.com/office/drawing/2014/main" xmlns="" id="{AF2D015A-571B-41F8-8E02-67CB0F4BD50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ṡľiḍé">
                <a:extLst>
                  <a:ext uri="{FF2B5EF4-FFF2-40B4-BE49-F238E27FC236}">
                    <a16:creationId xmlns:a16="http://schemas.microsoft.com/office/drawing/2014/main" xmlns="" id="{42599961-7C71-4F58-BAE7-A57C4D3D3E28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41DE12-7112-4A45-B78B-6E3C52EBE7FA}"/>
                </a:ext>
              </a:extLst>
            </p:cNvPr>
            <p:cNvCxnSpPr/>
            <p:nvPr/>
          </p:nvCxnSpPr>
          <p:spPr>
            <a:xfrm>
              <a:off x="8391000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89C7F20-6C95-4DCC-BCDB-F06A0BF980C4}"/>
                </a:ext>
              </a:extLst>
            </p:cNvPr>
            <p:cNvCxnSpPr/>
            <p:nvPr/>
          </p:nvCxnSpPr>
          <p:spPr>
            <a:xfrm>
              <a:off x="8391000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8A1CD96-AB79-4742-874A-D9E0390E11DA}"/>
                </a:ext>
              </a:extLst>
            </p:cNvPr>
            <p:cNvCxnSpPr/>
            <p:nvPr/>
          </p:nvCxnSpPr>
          <p:spPr>
            <a:xfrm>
              <a:off x="8391000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ľiḍê">
              <a:extLst>
                <a:ext uri="{FF2B5EF4-FFF2-40B4-BE49-F238E27FC236}">
                  <a16:creationId xmlns:a16="http://schemas.microsoft.com/office/drawing/2014/main" xmlns="" id="{7DE0EB5B-473B-4AB3-8445-463D99DA4EAD}"/>
                </a:ext>
              </a:extLst>
            </p:cNvPr>
            <p:cNvSpPr/>
            <p:nvPr/>
          </p:nvSpPr>
          <p:spPr bwMode="auto">
            <a:xfrm>
              <a:off x="5544966" y="4962837"/>
              <a:ext cx="1141321" cy="935406"/>
            </a:xfrm>
            <a:custGeom>
              <a:avLst/>
              <a:gdLst>
                <a:gd name="T0" fmla="*/ 1775 w 1775"/>
                <a:gd name="T1" fmla="*/ 272 h 1788"/>
                <a:gd name="T2" fmla="*/ 1775 w 1775"/>
                <a:gd name="T3" fmla="*/ 272 h 1788"/>
                <a:gd name="T4" fmla="*/ 1775 w 1775"/>
                <a:gd name="T5" fmla="*/ 53 h 1788"/>
                <a:gd name="T6" fmla="*/ 1723 w 1775"/>
                <a:gd name="T7" fmla="*/ 0 h 1788"/>
                <a:gd name="T8" fmla="*/ 52 w 1775"/>
                <a:gd name="T9" fmla="*/ 0 h 1788"/>
                <a:gd name="T10" fmla="*/ 0 w 1775"/>
                <a:gd name="T11" fmla="*/ 53 h 1788"/>
                <a:gd name="T12" fmla="*/ 0 w 1775"/>
                <a:gd name="T13" fmla="*/ 342 h 1788"/>
                <a:gd name="T14" fmla="*/ 80 w 1775"/>
                <a:gd name="T15" fmla="*/ 466 h 1788"/>
                <a:gd name="T16" fmla="*/ 0 w 1775"/>
                <a:gd name="T17" fmla="*/ 584 h 1788"/>
                <a:gd name="T18" fmla="*/ 80 w 1775"/>
                <a:gd name="T19" fmla="*/ 711 h 1788"/>
                <a:gd name="T20" fmla="*/ 0 w 1775"/>
                <a:gd name="T21" fmla="*/ 822 h 1788"/>
                <a:gd name="T22" fmla="*/ 80 w 1775"/>
                <a:gd name="T23" fmla="*/ 964 h 1788"/>
                <a:gd name="T24" fmla="*/ 0 w 1775"/>
                <a:gd name="T25" fmla="*/ 1076 h 1788"/>
                <a:gd name="T26" fmla="*/ 80 w 1775"/>
                <a:gd name="T27" fmla="*/ 1209 h 1788"/>
                <a:gd name="T28" fmla="*/ 80 w 1775"/>
                <a:gd name="T29" fmla="*/ 1303 h 1788"/>
                <a:gd name="T30" fmla="*/ 581 w 1775"/>
                <a:gd name="T31" fmla="*/ 1745 h 1788"/>
                <a:gd name="T32" fmla="*/ 693 w 1775"/>
                <a:gd name="T33" fmla="*/ 1788 h 1788"/>
                <a:gd name="T34" fmla="*/ 1086 w 1775"/>
                <a:gd name="T35" fmla="*/ 1788 h 1788"/>
                <a:gd name="T36" fmla="*/ 1198 w 1775"/>
                <a:gd name="T37" fmla="*/ 1745 h 1788"/>
                <a:gd name="T38" fmla="*/ 1695 w 1775"/>
                <a:gd name="T39" fmla="*/ 1303 h 1788"/>
                <a:gd name="T40" fmla="*/ 1695 w 1775"/>
                <a:gd name="T41" fmla="*/ 1139 h 1788"/>
                <a:gd name="T42" fmla="*/ 1775 w 1775"/>
                <a:gd name="T43" fmla="*/ 1005 h 1788"/>
                <a:gd name="T44" fmla="*/ 1695 w 1775"/>
                <a:gd name="T45" fmla="*/ 894 h 1788"/>
                <a:gd name="T46" fmla="*/ 1775 w 1775"/>
                <a:gd name="T47" fmla="*/ 752 h 1788"/>
                <a:gd name="T48" fmla="*/ 1695 w 1775"/>
                <a:gd name="T49" fmla="*/ 641 h 1788"/>
                <a:gd name="T50" fmla="*/ 1775 w 1775"/>
                <a:gd name="T51" fmla="*/ 514 h 1788"/>
                <a:gd name="T52" fmla="*/ 1695 w 1775"/>
                <a:gd name="T53" fmla="*/ 396 h 1788"/>
                <a:gd name="T54" fmla="*/ 1775 w 1775"/>
                <a:gd name="T55" fmla="*/ 272 h 1788"/>
                <a:gd name="T56" fmla="*/ 1775 w 1775"/>
                <a:gd name="T57" fmla="*/ 272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" h="1788">
                  <a:moveTo>
                    <a:pt x="1775" y="272"/>
                  </a:moveTo>
                  <a:lnTo>
                    <a:pt x="1775" y="272"/>
                  </a:lnTo>
                  <a:lnTo>
                    <a:pt x="1775" y="53"/>
                  </a:lnTo>
                  <a:cubicBezTo>
                    <a:pt x="1775" y="24"/>
                    <a:pt x="1752" y="0"/>
                    <a:pt x="1723" y="0"/>
                  </a:cubicBezTo>
                  <a:lnTo>
                    <a:pt x="52" y="0"/>
                  </a:lnTo>
                  <a:cubicBezTo>
                    <a:pt x="23" y="0"/>
                    <a:pt x="0" y="24"/>
                    <a:pt x="0" y="53"/>
                  </a:cubicBezTo>
                  <a:lnTo>
                    <a:pt x="0" y="342"/>
                  </a:lnTo>
                  <a:cubicBezTo>
                    <a:pt x="0" y="386"/>
                    <a:pt x="80" y="409"/>
                    <a:pt x="80" y="466"/>
                  </a:cubicBezTo>
                  <a:cubicBezTo>
                    <a:pt x="80" y="523"/>
                    <a:pt x="0" y="523"/>
                    <a:pt x="0" y="584"/>
                  </a:cubicBezTo>
                  <a:cubicBezTo>
                    <a:pt x="0" y="645"/>
                    <a:pt x="80" y="639"/>
                    <a:pt x="80" y="711"/>
                  </a:cubicBezTo>
                  <a:cubicBezTo>
                    <a:pt x="80" y="783"/>
                    <a:pt x="0" y="757"/>
                    <a:pt x="0" y="822"/>
                  </a:cubicBezTo>
                  <a:cubicBezTo>
                    <a:pt x="0" y="888"/>
                    <a:pt x="80" y="892"/>
                    <a:pt x="80" y="964"/>
                  </a:cubicBezTo>
                  <a:cubicBezTo>
                    <a:pt x="80" y="1036"/>
                    <a:pt x="0" y="1012"/>
                    <a:pt x="0" y="1076"/>
                  </a:cubicBezTo>
                  <a:cubicBezTo>
                    <a:pt x="0" y="1139"/>
                    <a:pt x="80" y="1141"/>
                    <a:pt x="80" y="1209"/>
                  </a:cubicBezTo>
                  <a:lnTo>
                    <a:pt x="80" y="1303"/>
                  </a:lnTo>
                  <a:lnTo>
                    <a:pt x="581" y="1745"/>
                  </a:lnTo>
                  <a:cubicBezTo>
                    <a:pt x="612" y="1773"/>
                    <a:pt x="651" y="1788"/>
                    <a:pt x="693" y="1788"/>
                  </a:cubicBezTo>
                  <a:lnTo>
                    <a:pt x="1086" y="1788"/>
                  </a:lnTo>
                  <a:cubicBezTo>
                    <a:pt x="1127" y="1788"/>
                    <a:pt x="1167" y="1773"/>
                    <a:pt x="1198" y="1745"/>
                  </a:cubicBezTo>
                  <a:lnTo>
                    <a:pt x="1695" y="1303"/>
                  </a:lnTo>
                  <a:lnTo>
                    <a:pt x="1695" y="1139"/>
                  </a:lnTo>
                  <a:cubicBezTo>
                    <a:pt x="1695" y="1071"/>
                    <a:pt x="1775" y="1069"/>
                    <a:pt x="1775" y="1005"/>
                  </a:cubicBezTo>
                  <a:cubicBezTo>
                    <a:pt x="1775" y="942"/>
                    <a:pt x="1695" y="966"/>
                    <a:pt x="1695" y="894"/>
                  </a:cubicBezTo>
                  <a:cubicBezTo>
                    <a:pt x="1695" y="822"/>
                    <a:pt x="1775" y="818"/>
                    <a:pt x="1775" y="752"/>
                  </a:cubicBezTo>
                  <a:cubicBezTo>
                    <a:pt x="1775" y="687"/>
                    <a:pt x="1695" y="713"/>
                    <a:pt x="1695" y="641"/>
                  </a:cubicBezTo>
                  <a:cubicBezTo>
                    <a:pt x="1695" y="569"/>
                    <a:pt x="1775" y="575"/>
                    <a:pt x="1775" y="514"/>
                  </a:cubicBezTo>
                  <a:cubicBezTo>
                    <a:pt x="1775" y="453"/>
                    <a:pt x="1695" y="453"/>
                    <a:pt x="1695" y="396"/>
                  </a:cubicBezTo>
                  <a:cubicBezTo>
                    <a:pt x="1695" y="339"/>
                    <a:pt x="1775" y="315"/>
                    <a:pt x="1775" y="272"/>
                  </a:cubicBezTo>
                  <a:lnTo>
                    <a:pt x="1775" y="272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/>
                <a:t>2018</a:t>
              </a:r>
              <a:endParaRPr lang="en-US" sz="2400" dirty="0"/>
            </a:p>
          </p:txBody>
        </p:sp>
        <p:sp>
          <p:nvSpPr>
            <p:cNvPr id="14" name="îşľîḋè">
              <a:extLst>
                <a:ext uri="{FF2B5EF4-FFF2-40B4-BE49-F238E27FC236}">
                  <a16:creationId xmlns:a16="http://schemas.microsoft.com/office/drawing/2014/main" xmlns="" id="{1970028C-4F8F-4955-9A0F-5972CE68B79E}"/>
                </a:ext>
              </a:extLst>
            </p:cNvPr>
            <p:cNvSpPr/>
            <p:nvPr/>
          </p:nvSpPr>
          <p:spPr bwMode="auto">
            <a:xfrm>
              <a:off x="4803712" y="1378857"/>
              <a:ext cx="2584577" cy="846931"/>
            </a:xfrm>
            <a:custGeom>
              <a:avLst/>
              <a:gdLst>
                <a:gd name="T0" fmla="*/ 4021 w 4021"/>
                <a:gd name="T1" fmla="*/ 1317 h 1317"/>
                <a:gd name="T2" fmla="*/ 4021 w 4021"/>
                <a:gd name="T3" fmla="*/ 1317 h 1317"/>
                <a:gd name="T4" fmla="*/ 2010 w 4021"/>
                <a:gd name="T5" fmla="*/ 0 h 1317"/>
                <a:gd name="T6" fmla="*/ 0 w 4021"/>
                <a:gd name="T7" fmla="*/ 1317 h 1317"/>
                <a:gd name="T8" fmla="*/ 4021 w 4021"/>
                <a:gd name="T9" fmla="*/ 1317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1" h="1317">
                  <a:moveTo>
                    <a:pt x="4021" y="1317"/>
                  </a:moveTo>
                  <a:lnTo>
                    <a:pt x="4021" y="1317"/>
                  </a:lnTo>
                  <a:cubicBezTo>
                    <a:pt x="3733" y="492"/>
                    <a:pt x="2960" y="0"/>
                    <a:pt x="2010" y="0"/>
                  </a:cubicBezTo>
                  <a:cubicBezTo>
                    <a:pt x="1060" y="0"/>
                    <a:pt x="287" y="492"/>
                    <a:pt x="0" y="1317"/>
                  </a:cubicBezTo>
                  <a:lnTo>
                    <a:pt x="4021" y="13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Q4</a:t>
              </a:r>
            </a:p>
          </p:txBody>
        </p:sp>
        <p:sp>
          <p:nvSpPr>
            <p:cNvPr id="15" name="îsļîḍé">
              <a:extLst>
                <a:ext uri="{FF2B5EF4-FFF2-40B4-BE49-F238E27FC236}">
                  <a16:creationId xmlns:a16="http://schemas.microsoft.com/office/drawing/2014/main" xmlns="" id="{AA071F5F-7154-4E12-9369-25ED05D027DE}"/>
                </a:ext>
              </a:extLst>
            </p:cNvPr>
            <p:cNvSpPr/>
            <p:nvPr/>
          </p:nvSpPr>
          <p:spPr bwMode="auto">
            <a:xfrm>
              <a:off x="4726718" y="2289193"/>
              <a:ext cx="2738564" cy="815227"/>
            </a:xfrm>
            <a:custGeom>
              <a:avLst/>
              <a:gdLst>
                <a:gd name="T0" fmla="*/ 0 w 4262"/>
                <a:gd name="T1" fmla="*/ 643 h 1268"/>
                <a:gd name="T2" fmla="*/ 0 w 4262"/>
                <a:gd name="T3" fmla="*/ 643 h 1268"/>
                <a:gd name="T4" fmla="*/ 85 w 4262"/>
                <a:gd name="T5" fmla="*/ 1268 h 1268"/>
                <a:gd name="T6" fmla="*/ 4178 w 4262"/>
                <a:gd name="T7" fmla="*/ 1268 h 1268"/>
                <a:gd name="T8" fmla="*/ 4262 w 4262"/>
                <a:gd name="T9" fmla="*/ 643 h 1268"/>
                <a:gd name="T10" fmla="*/ 4174 w 4262"/>
                <a:gd name="T11" fmla="*/ 0 h 1268"/>
                <a:gd name="T12" fmla="*/ 89 w 4262"/>
                <a:gd name="T13" fmla="*/ 0 h 1268"/>
                <a:gd name="T14" fmla="*/ 0 w 4262"/>
                <a:gd name="T15" fmla="*/ 643 h 1268"/>
                <a:gd name="T16" fmla="*/ 0 w 4262"/>
                <a:gd name="T17" fmla="*/ 643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2" h="1268">
                  <a:moveTo>
                    <a:pt x="0" y="643"/>
                  </a:moveTo>
                  <a:lnTo>
                    <a:pt x="0" y="643"/>
                  </a:lnTo>
                  <a:cubicBezTo>
                    <a:pt x="0" y="876"/>
                    <a:pt x="32" y="1082"/>
                    <a:pt x="85" y="1268"/>
                  </a:cubicBezTo>
                  <a:lnTo>
                    <a:pt x="4178" y="1268"/>
                  </a:lnTo>
                  <a:cubicBezTo>
                    <a:pt x="4230" y="1082"/>
                    <a:pt x="4262" y="876"/>
                    <a:pt x="4262" y="643"/>
                  </a:cubicBezTo>
                  <a:cubicBezTo>
                    <a:pt x="4262" y="412"/>
                    <a:pt x="4231" y="198"/>
                    <a:pt x="4174" y="0"/>
                  </a:cubicBezTo>
                  <a:lnTo>
                    <a:pt x="89" y="0"/>
                  </a:lnTo>
                  <a:cubicBezTo>
                    <a:pt x="31" y="198"/>
                    <a:pt x="0" y="412"/>
                    <a:pt x="0" y="643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Q3</a:t>
              </a:r>
            </a:p>
          </p:txBody>
        </p:sp>
        <p:sp>
          <p:nvSpPr>
            <p:cNvPr id="16" name="îṧļíďé">
              <a:extLst>
                <a:ext uri="{FF2B5EF4-FFF2-40B4-BE49-F238E27FC236}">
                  <a16:creationId xmlns:a16="http://schemas.microsoft.com/office/drawing/2014/main" xmlns="" id="{15CFA2D9-F109-45E7-B647-346E4253CE87}"/>
                </a:ext>
              </a:extLst>
            </p:cNvPr>
            <p:cNvSpPr/>
            <p:nvPr/>
          </p:nvSpPr>
          <p:spPr bwMode="auto">
            <a:xfrm>
              <a:off x="5247559" y="4047972"/>
              <a:ext cx="1695374" cy="846931"/>
            </a:xfrm>
            <a:custGeom>
              <a:avLst/>
              <a:gdLst>
                <a:gd name="T0" fmla="*/ 0 w 2640"/>
                <a:gd name="T1" fmla="*/ 0 h 1317"/>
                <a:gd name="T2" fmla="*/ 0 w 2640"/>
                <a:gd name="T3" fmla="*/ 0 h 1317"/>
                <a:gd name="T4" fmla="*/ 127 w 2640"/>
                <a:gd name="T5" fmla="*/ 630 h 1317"/>
                <a:gd name="T6" fmla="*/ 610 w 2640"/>
                <a:gd name="T7" fmla="*/ 1317 h 1317"/>
                <a:gd name="T8" fmla="*/ 2030 w 2640"/>
                <a:gd name="T9" fmla="*/ 1317 h 1317"/>
                <a:gd name="T10" fmla="*/ 2513 w 2640"/>
                <a:gd name="T11" fmla="*/ 630 h 1317"/>
                <a:gd name="T12" fmla="*/ 2640 w 2640"/>
                <a:gd name="T13" fmla="*/ 0 h 1317"/>
                <a:gd name="T14" fmla="*/ 0 w 2640"/>
                <a:gd name="T15" fmla="*/ 0 h 1317"/>
                <a:gd name="T16" fmla="*/ 0 w 2640"/>
                <a:gd name="T1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0" h="1317">
                  <a:moveTo>
                    <a:pt x="0" y="0"/>
                  </a:moveTo>
                  <a:lnTo>
                    <a:pt x="0" y="0"/>
                  </a:lnTo>
                  <a:cubicBezTo>
                    <a:pt x="77" y="190"/>
                    <a:pt x="127" y="394"/>
                    <a:pt x="127" y="630"/>
                  </a:cubicBezTo>
                  <a:cubicBezTo>
                    <a:pt x="127" y="857"/>
                    <a:pt x="340" y="1317"/>
                    <a:pt x="610" y="1317"/>
                  </a:cubicBezTo>
                  <a:lnTo>
                    <a:pt x="2030" y="1317"/>
                  </a:lnTo>
                  <a:cubicBezTo>
                    <a:pt x="2300" y="1317"/>
                    <a:pt x="2513" y="857"/>
                    <a:pt x="2513" y="630"/>
                  </a:cubicBezTo>
                  <a:cubicBezTo>
                    <a:pt x="2513" y="394"/>
                    <a:pt x="2563" y="190"/>
                    <a:pt x="264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/>
                <a:t>Q1</a:t>
              </a:r>
            </a:p>
          </p:txBody>
        </p:sp>
        <p:sp>
          <p:nvSpPr>
            <p:cNvPr id="17" name="ísļîde">
              <a:extLst>
                <a:ext uri="{FF2B5EF4-FFF2-40B4-BE49-F238E27FC236}">
                  <a16:creationId xmlns:a16="http://schemas.microsoft.com/office/drawing/2014/main" xmlns="" id="{7BA47E93-1E13-44DA-BF4A-6B8E03238519}"/>
                </a:ext>
              </a:extLst>
            </p:cNvPr>
            <p:cNvSpPr/>
            <p:nvPr/>
          </p:nvSpPr>
          <p:spPr bwMode="auto">
            <a:xfrm>
              <a:off x="4800693" y="3169337"/>
              <a:ext cx="2590614" cy="815227"/>
            </a:xfrm>
            <a:custGeom>
              <a:avLst/>
              <a:gdLst>
                <a:gd name="T0" fmla="*/ 3379 w 4032"/>
                <a:gd name="T1" fmla="*/ 1267 h 1267"/>
                <a:gd name="T2" fmla="*/ 3379 w 4032"/>
                <a:gd name="T3" fmla="*/ 1267 h 1267"/>
                <a:gd name="T4" fmla="*/ 4032 w 4032"/>
                <a:gd name="T5" fmla="*/ 0 h 1267"/>
                <a:gd name="T6" fmla="*/ 0 w 4032"/>
                <a:gd name="T7" fmla="*/ 0 h 1267"/>
                <a:gd name="T8" fmla="*/ 653 w 4032"/>
                <a:gd name="T9" fmla="*/ 1267 h 1267"/>
                <a:gd name="T10" fmla="*/ 3379 w 4032"/>
                <a:gd name="T11" fmla="*/ 1267 h 1267"/>
                <a:gd name="T12" fmla="*/ 3379 w 4032"/>
                <a:gd name="T1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2" h="1267">
                  <a:moveTo>
                    <a:pt x="3379" y="1267"/>
                  </a:moveTo>
                  <a:lnTo>
                    <a:pt x="3379" y="1267"/>
                  </a:lnTo>
                  <a:cubicBezTo>
                    <a:pt x="3568" y="854"/>
                    <a:pt x="3869" y="495"/>
                    <a:pt x="4032" y="0"/>
                  </a:cubicBezTo>
                  <a:lnTo>
                    <a:pt x="0" y="0"/>
                  </a:lnTo>
                  <a:cubicBezTo>
                    <a:pt x="163" y="495"/>
                    <a:pt x="464" y="854"/>
                    <a:pt x="653" y="1267"/>
                  </a:cubicBezTo>
                  <a:lnTo>
                    <a:pt x="3379" y="1267"/>
                  </a:lnTo>
                  <a:lnTo>
                    <a:pt x="3379" y="126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Q2</a:t>
              </a:r>
            </a:p>
          </p:txBody>
        </p:sp>
        <p:grpSp>
          <p:nvGrpSpPr>
            <p:cNvPr id="18" name="iṩ1íḋê">
              <a:extLst>
                <a:ext uri="{FF2B5EF4-FFF2-40B4-BE49-F238E27FC236}">
                  <a16:creationId xmlns:a16="http://schemas.microsoft.com/office/drawing/2014/main" xmlns="" id="{2239D962-BFA3-42FD-8EC8-77875F392145}"/>
                </a:ext>
              </a:extLst>
            </p:cNvPr>
            <p:cNvGrpSpPr/>
            <p:nvPr/>
          </p:nvGrpSpPr>
          <p:grpSpPr>
            <a:xfrm>
              <a:off x="673100" y="1130300"/>
              <a:ext cx="3217899" cy="1173700"/>
              <a:chOff x="8096079" y="1130300"/>
              <a:chExt cx="3422820" cy="1173700"/>
            </a:xfrm>
          </p:grpSpPr>
          <p:sp>
            <p:nvSpPr>
              <p:cNvPr id="31" name="îsḷïďé">
                <a:extLst>
                  <a:ext uri="{FF2B5EF4-FFF2-40B4-BE49-F238E27FC236}">
                    <a16:creationId xmlns:a16="http://schemas.microsoft.com/office/drawing/2014/main" xmlns="" id="{2BD7C688-6D58-4AE5-80C1-D39AE20E163A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ṧlïḓê">
                <a:extLst>
                  <a:ext uri="{FF2B5EF4-FFF2-40B4-BE49-F238E27FC236}">
                    <a16:creationId xmlns:a16="http://schemas.microsoft.com/office/drawing/2014/main" xmlns="" id="{CF289BC5-9FB9-4030-8D35-70D1AF7A751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ṡḻîdè">
              <a:extLst>
                <a:ext uri="{FF2B5EF4-FFF2-40B4-BE49-F238E27FC236}">
                  <a16:creationId xmlns:a16="http://schemas.microsoft.com/office/drawing/2014/main" xmlns="" id="{A77985E0-4819-43B7-B0D5-04ED5854CAD9}"/>
                </a:ext>
              </a:extLst>
            </p:cNvPr>
            <p:cNvGrpSpPr/>
            <p:nvPr/>
          </p:nvGrpSpPr>
          <p:grpSpPr>
            <a:xfrm>
              <a:off x="673100" y="2411233"/>
              <a:ext cx="3217899" cy="1173700"/>
              <a:chOff x="8096079" y="1130300"/>
              <a:chExt cx="3422820" cy="1173700"/>
            </a:xfrm>
          </p:grpSpPr>
          <p:sp>
            <p:nvSpPr>
              <p:cNvPr id="29" name="î$ḷiḍè">
                <a:extLst>
                  <a:ext uri="{FF2B5EF4-FFF2-40B4-BE49-F238E27FC236}">
                    <a16:creationId xmlns:a16="http://schemas.microsoft.com/office/drawing/2014/main" xmlns="" id="{C4442009-072D-4AFD-905A-A1B4A9D03D9D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ṩ1îḑé">
                <a:extLst>
                  <a:ext uri="{FF2B5EF4-FFF2-40B4-BE49-F238E27FC236}">
                    <a16:creationId xmlns:a16="http://schemas.microsoft.com/office/drawing/2014/main" xmlns="" id="{6C119B99-64F5-4283-A464-000BB3B5ACB3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šļidè">
              <a:extLst>
                <a:ext uri="{FF2B5EF4-FFF2-40B4-BE49-F238E27FC236}">
                  <a16:creationId xmlns:a16="http://schemas.microsoft.com/office/drawing/2014/main" xmlns="" id="{46D29EC8-F138-4B59-A979-696F699376E1}"/>
                </a:ext>
              </a:extLst>
            </p:cNvPr>
            <p:cNvGrpSpPr/>
            <p:nvPr/>
          </p:nvGrpSpPr>
          <p:grpSpPr>
            <a:xfrm>
              <a:off x="673100" y="3692166"/>
              <a:ext cx="3217899" cy="1173700"/>
              <a:chOff x="8096079" y="1130300"/>
              <a:chExt cx="3422820" cy="1173700"/>
            </a:xfrm>
          </p:grpSpPr>
          <p:sp>
            <p:nvSpPr>
              <p:cNvPr id="27" name="iŝlïḓè">
                <a:extLst>
                  <a:ext uri="{FF2B5EF4-FFF2-40B4-BE49-F238E27FC236}">
                    <a16:creationId xmlns:a16="http://schemas.microsoft.com/office/drawing/2014/main" xmlns="" id="{9EA18BA3-FF90-44B7-86A1-FF3CA0AE8DF0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šḷide">
                <a:extLst>
                  <a:ext uri="{FF2B5EF4-FFF2-40B4-BE49-F238E27FC236}">
                    <a16:creationId xmlns:a16="http://schemas.microsoft.com/office/drawing/2014/main" xmlns="" id="{97980CC7-FA5E-49AC-800C-1BDF57271C39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íṡliḍe">
              <a:extLst>
                <a:ext uri="{FF2B5EF4-FFF2-40B4-BE49-F238E27FC236}">
                  <a16:creationId xmlns:a16="http://schemas.microsoft.com/office/drawing/2014/main" xmlns="" id="{02DCBD41-B898-4185-839F-62F62C66CC4D}"/>
                </a:ext>
              </a:extLst>
            </p:cNvPr>
            <p:cNvGrpSpPr/>
            <p:nvPr/>
          </p:nvGrpSpPr>
          <p:grpSpPr>
            <a:xfrm>
              <a:off x="673100" y="4973100"/>
              <a:ext cx="3217899" cy="1173700"/>
              <a:chOff x="8096079" y="1130300"/>
              <a:chExt cx="3422820" cy="1173700"/>
            </a:xfrm>
          </p:grpSpPr>
          <p:sp>
            <p:nvSpPr>
              <p:cNvPr id="25" name="îṧlïḍé">
                <a:extLst>
                  <a:ext uri="{FF2B5EF4-FFF2-40B4-BE49-F238E27FC236}">
                    <a16:creationId xmlns:a16="http://schemas.microsoft.com/office/drawing/2014/main" xmlns="" id="{059AF731-1DBD-4A7F-8C13-343E758EC7AB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íŝ1ïḓé">
                <a:extLst>
                  <a:ext uri="{FF2B5EF4-FFF2-40B4-BE49-F238E27FC236}">
                    <a16:creationId xmlns:a16="http://schemas.microsoft.com/office/drawing/2014/main" xmlns="" id="{A6915833-8629-46A3-910E-596F65F88155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7F5B773-40D7-4F76-9EE0-FDB153BE8AF1}"/>
                </a:ext>
              </a:extLst>
            </p:cNvPr>
            <p:cNvCxnSpPr/>
            <p:nvPr/>
          </p:nvCxnSpPr>
          <p:spPr>
            <a:xfrm>
              <a:off x="763101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C863C0C-4171-4BF3-B37F-B7E99CA16078}"/>
                </a:ext>
              </a:extLst>
            </p:cNvPr>
            <p:cNvCxnSpPr/>
            <p:nvPr/>
          </p:nvCxnSpPr>
          <p:spPr>
            <a:xfrm>
              <a:off x="763101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D6A3B41-23A8-42A0-AC34-B720CBFC81D7}"/>
                </a:ext>
              </a:extLst>
            </p:cNvPr>
            <p:cNvCxnSpPr/>
            <p:nvPr/>
          </p:nvCxnSpPr>
          <p:spPr>
            <a:xfrm>
              <a:off x="763101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087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C9D171-4B20-436D-8946-DA28A5D60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5629F0-9664-43C5-A2C1-3EF95200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B9B78F5-616D-4499-B5A2-108F88E6D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3cadc29-3d7f-450f-82ea-7a4ba16972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024255-603A-4199-9794-9E8B62A9319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781570"/>
            <a:ext cx="10858500" cy="3802750"/>
            <a:chOff x="660400" y="1781570"/>
            <a:chExt cx="10858500" cy="3802750"/>
          </a:xfrm>
        </p:grpSpPr>
        <p:grpSp>
          <p:nvGrpSpPr>
            <p:cNvPr id="6" name="íşļíḓe">
              <a:extLst>
                <a:ext uri="{FF2B5EF4-FFF2-40B4-BE49-F238E27FC236}">
                  <a16:creationId xmlns:a16="http://schemas.microsoft.com/office/drawing/2014/main" xmlns="" id="{81F4210E-309E-4058-A88E-CE2D72BC3F68}"/>
                </a:ext>
              </a:extLst>
            </p:cNvPr>
            <p:cNvGrpSpPr/>
            <p:nvPr/>
          </p:nvGrpSpPr>
          <p:grpSpPr>
            <a:xfrm>
              <a:off x="4391832" y="1905004"/>
              <a:ext cx="3408340" cy="3454403"/>
              <a:chOff x="3606403" y="1843087"/>
              <a:chExt cx="1938338" cy="1964532"/>
            </a:xfrm>
          </p:grpSpPr>
          <p:sp>
            <p:nvSpPr>
              <p:cNvPr id="27" name="î$ļíḍê">
                <a:extLst>
                  <a:ext uri="{FF2B5EF4-FFF2-40B4-BE49-F238E27FC236}">
                    <a16:creationId xmlns:a16="http://schemas.microsoft.com/office/drawing/2014/main" xmlns="" id="{FAD0DC70-1AFC-4DF7-BF61-272F4B6E3519}"/>
                  </a:ext>
                </a:extLst>
              </p:cNvPr>
              <p:cNvSpPr/>
              <p:nvPr/>
            </p:nvSpPr>
            <p:spPr bwMode="auto">
              <a:xfrm>
                <a:off x="4180285" y="1843087"/>
                <a:ext cx="789384" cy="596504"/>
              </a:xfrm>
              <a:custGeom>
                <a:avLst/>
                <a:gdLst>
                  <a:gd name="T0" fmla="*/ 35469067 w 747713"/>
                  <a:gd name="T1" fmla="*/ 0 h 565150"/>
                  <a:gd name="T2" fmla="*/ 141121355 w 747713"/>
                  <a:gd name="T3" fmla="*/ 0 h 565150"/>
                  <a:gd name="T4" fmla="*/ 177722379 w 747713"/>
                  <a:gd name="T5" fmla="*/ 45681216 h 565150"/>
                  <a:gd name="T6" fmla="*/ 135083867 w 747713"/>
                  <a:gd name="T7" fmla="*/ 133847208 h 565150"/>
                  <a:gd name="T8" fmla="*/ 48298318 w 747713"/>
                  <a:gd name="T9" fmla="*/ 133847208 h 565150"/>
                  <a:gd name="T10" fmla="*/ 0 w 747713"/>
                  <a:gd name="T11" fmla="*/ 45869060 h 565150"/>
                  <a:gd name="T12" fmla="*/ 35469067 w 747713"/>
                  <a:gd name="T13" fmla="*/ 0 h 5651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47713"/>
                  <a:gd name="T22" fmla="*/ 0 h 565150"/>
                  <a:gd name="T23" fmla="*/ 747713 w 747713"/>
                  <a:gd name="T24" fmla="*/ 565150 h 5651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47713" h="565150">
                    <a:moveTo>
                      <a:pt x="149225" y="0"/>
                    </a:moveTo>
                    <a:lnTo>
                      <a:pt x="593725" y="0"/>
                    </a:lnTo>
                    <a:lnTo>
                      <a:pt x="747713" y="192882"/>
                    </a:lnTo>
                    <a:lnTo>
                      <a:pt x="568325" y="565150"/>
                    </a:lnTo>
                    <a:lnTo>
                      <a:pt x="203200" y="565150"/>
                    </a:lnTo>
                    <a:lnTo>
                      <a:pt x="0" y="193675"/>
                    </a:lnTo>
                    <a:lnTo>
                      <a:pt x="149225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</a:t>
                </a:r>
                <a:endParaRPr kumimoji="0" lang="zh-CN" alt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ṥḻïḍe">
                <a:extLst>
                  <a:ext uri="{FF2B5EF4-FFF2-40B4-BE49-F238E27FC236}">
                    <a16:creationId xmlns:a16="http://schemas.microsoft.com/office/drawing/2014/main" xmlns="" id="{3B99BDEE-4DEB-4F4E-BA95-BBF65172CD5C}"/>
                  </a:ext>
                </a:extLst>
              </p:cNvPr>
              <p:cNvSpPr/>
              <p:nvPr/>
            </p:nvSpPr>
            <p:spPr bwMode="auto">
              <a:xfrm>
                <a:off x="4818460" y="2094310"/>
                <a:ext cx="723900" cy="716756"/>
              </a:xfrm>
              <a:custGeom>
                <a:avLst/>
                <a:gdLst>
                  <a:gd name="T0" fmla="*/ 315255 w 964104"/>
                  <a:gd name="T1" fmla="*/ 0 h 954563"/>
                  <a:gd name="T2" fmla="*/ 662351 w 964104"/>
                  <a:gd name="T3" fmla="*/ 46418 h 954563"/>
                  <a:gd name="T4" fmla="*/ 980675 w 964104"/>
                  <a:gd name="T5" fmla="*/ 598003 h 954563"/>
                  <a:gd name="T6" fmla="*/ 851703 w 964104"/>
                  <a:gd name="T7" fmla="*/ 927276 h 954563"/>
                  <a:gd name="T8" fmla="*/ 261481 w 964104"/>
                  <a:gd name="T9" fmla="*/ 971379 h 954563"/>
                  <a:gd name="T10" fmla="*/ 0 w 964104"/>
                  <a:gd name="T11" fmla="*/ 518292 h 9545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4104"/>
                  <a:gd name="T19" fmla="*/ 0 h 954563"/>
                  <a:gd name="T20" fmla="*/ 964104 w 964104"/>
                  <a:gd name="T21" fmla="*/ 954563 h 9545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4104" h="954563">
                    <a:moveTo>
                      <a:pt x="309927" y="0"/>
                    </a:moveTo>
                    <a:lnTo>
                      <a:pt x="651159" y="45614"/>
                    </a:lnTo>
                    <a:lnTo>
                      <a:pt x="964104" y="587650"/>
                    </a:lnTo>
                    <a:lnTo>
                      <a:pt x="837311" y="911223"/>
                    </a:lnTo>
                    <a:lnTo>
                      <a:pt x="257061" y="954563"/>
                    </a:lnTo>
                    <a:lnTo>
                      <a:pt x="0" y="509320"/>
                    </a:lnTo>
                    <a:lnTo>
                      <a:pt x="30992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</a:t>
                </a:r>
                <a:endParaRPr kumimoji="0" lang="zh-CN" alt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$ḷíḑê">
                <a:extLst>
                  <a:ext uri="{FF2B5EF4-FFF2-40B4-BE49-F238E27FC236}">
                    <a16:creationId xmlns:a16="http://schemas.microsoft.com/office/drawing/2014/main" xmlns="" id="{D3FC297F-BC62-4190-BC22-2A5880D90299}"/>
                  </a:ext>
                </a:extLst>
              </p:cNvPr>
              <p:cNvSpPr/>
              <p:nvPr/>
            </p:nvSpPr>
            <p:spPr bwMode="auto">
              <a:xfrm>
                <a:off x="4806553" y="2862263"/>
                <a:ext cx="738188" cy="695325"/>
              </a:xfrm>
              <a:custGeom>
                <a:avLst/>
                <a:gdLst>
                  <a:gd name="T0" fmla="*/ 257167 w 984222"/>
                  <a:gd name="T1" fmla="*/ 0 h 926085"/>
                  <a:gd name="T2" fmla="*/ 853469 w 984222"/>
                  <a:gd name="T3" fmla="*/ 13970 h 926085"/>
                  <a:gd name="T4" fmla="*/ 984642 w 984222"/>
                  <a:gd name="T5" fmla="*/ 337570 h 926085"/>
                  <a:gd name="T6" fmla="*/ 671563 w 984222"/>
                  <a:gd name="T7" fmla="*/ 888585 h 926085"/>
                  <a:gd name="T8" fmla="*/ 327794 w 984222"/>
                  <a:gd name="T9" fmla="*/ 941427 h 926085"/>
                  <a:gd name="T10" fmla="*/ 0 w 984222"/>
                  <a:gd name="T11" fmla="*/ 452621 h 9260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84222"/>
                  <a:gd name="T19" fmla="*/ 0 h 926085"/>
                  <a:gd name="T20" fmla="*/ 984222 w 984222"/>
                  <a:gd name="T21" fmla="*/ 926085 h 9260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84222" h="926085">
                    <a:moveTo>
                      <a:pt x="257062" y="0"/>
                    </a:moveTo>
                    <a:lnTo>
                      <a:pt x="853109" y="13745"/>
                    </a:lnTo>
                    <a:lnTo>
                      <a:pt x="984222" y="332068"/>
                    </a:lnTo>
                    <a:lnTo>
                      <a:pt x="671278" y="874104"/>
                    </a:lnTo>
                    <a:lnTo>
                      <a:pt x="327659" y="926085"/>
                    </a:lnTo>
                    <a:lnTo>
                      <a:pt x="0" y="445244"/>
                    </a:lnTo>
                    <a:lnTo>
                      <a:pt x="25706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</a:t>
                </a: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îšļíḍè">
                <a:extLst>
                  <a:ext uri="{FF2B5EF4-FFF2-40B4-BE49-F238E27FC236}">
                    <a16:creationId xmlns:a16="http://schemas.microsoft.com/office/drawing/2014/main" xmlns="" id="{54BFA37D-0C9E-4F3D-9453-A97E8F1DE86D}"/>
                  </a:ext>
                </a:extLst>
              </p:cNvPr>
              <p:cNvSpPr/>
              <p:nvPr/>
            </p:nvSpPr>
            <p:spPr bwMode="auto">
              <a:xfrm>
                <a:off x="4180285" y="3211116"/>
                <a:ext cx="789384" cy="596503"/>
              </a:xfrm>
              <a:custGeom>
                <a:avLst/>
                <a:gdLst>
                  <a:gd name="T0" fmla="*/ 251436 w 1052835"/>
                  <a:gd name="T1" fmla="*/ 0 h 795773"/>
                  <a:gd name="T2" fmla="*/ 763194 w 1052835"/>
                  <a:gd name="T3" fmla="*/ 0 h 795773"/>
                  <a:gd name="T4" fmla="*/ 1047999 w 1052835"/>
                  <a:gd name="T5" fmla="*/ 518782 h 795773"/>
                  <a:gd name="T6" fmla="*/ 838845 w 1052835"/>
                  <a:gd name="T7" fmla="*/ 789257 h 795773"/>
                  <a:gd name="T8" fmla="*/ 215835 w 1052835"/>
                  <a:gd name="T9" fmla="*/ 789257 h 795773"/>
                  <a:gd name="T10" fmla="*/ 0 w 1052835"/>
                  <a:gd name="T11" fmla="*/ 519890 h 7957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52835"/>
                  <a:gd name="T19" fmla="*/ 0 h 795773"/>
                  <a:gd name="T20" fmla="*/ 1052835 w 1052835"/>
                  <a:gd name="T21" fmla="*/ 795773 h 7957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52835" h="795773">
                    <a:moveTo>
                      <a:pt x="252591" y="0"/>
                    </a:moveTo>
                    <a:lnTo>
                      <a:pt x="766714" y="0"/>
                    </a:lnTo>
                    <a:lnTo>
                      <a:pt x="1052835" y="523064"/>
                    </a:lnTo>
                    <a:lnTo>
                      <a:pt x="842715" y="795773"/>
                    </a:lnTo>
                    <a:lnTo>
                      <a:pt x="216826" y="795773"/>
                    </a:lnTo>
                    <a:lnTo>
                      <a:pt x="0" y="524181"/>
                    </a:lnTo>
                    <a:lnTo>
                      <a:pt x="25259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04</a:t>
                </a: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íşḻïďé">
                <a:extLst>
                  <a:ext uri="{FF2B5EF4-FFF2-40B4-BE49-F238E27FC236}">
                    <a16:creationId xmlns:a16="http://schemas.microsoft.com/office/drawing/2014/main" xmlns="" id="{9AD349C4-6098-4CAD-B2CD-81903EBB8DBA}"/>
                  </a:ext>
                </a:extLst>
              </p:cNvPr>
              <p:cNvSpPr/>
              <p:nvPr/>
            </p:nvSpPr>
            <p:spPr bwMode="auto">
              <a:xfrm>
                <a:off x="3608785" y="2840831"/>
                <a:ext cx="722709" cy="715566"/>
              </a:xfrm>
              <a:custGeom>
                <a:avLst/>
                <a:gdLst>
                  <a:gd name="T0" fmla="*/ 701649 w 964104"/>
                  <a:gd name="T1" fmla="*/ 0 h 954564"/>
                  <a:gd name="T2" fmla="*/ 956752 w 964104"/>
                  <a:gd name="T3" fmla="*/ 441925 h 954564"/>
                  <a:gd name="T4" fmla="*/ 649188 w 964104"/>
                  <a:gd name="T5" fmla="*/ 947448 h 954564"/>
                  <a:gd name="T6" fmla="*/ 310557 w 964104"/>
                  <a:gd name="T7" fmla="*/ 902174 h 954564"/>
                  <a:gd name="T8" fmla="*/ 0 w 964104"/>
                  <a:gd name="T9" fmla="*/ 364177 h 954564"/>
                  <a:gd name="T10" fmla="*/ 125826 w 964104"/>
                  <a:gd name="T11" fmla="*/ 43014 h 9545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64104"/>
                  <a:gd name="T19" fmla="*/ 0 h 954564"/>
                  <a:gd name="T20" fmla="*/ 964104 w 964104"/>
                  <a:gd name="T21" fmla="*/ 954564 h 95456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64104" h="954564">
                    <a:moveTo>
                      <a:pt x="707042" y="0"/>
                    </a:moveTo>
                    <a:lnTo>
                      <a:pt x="964104" y="445244"/>
                    </a:lnTo>
                    <a:lnTo>
                      <a:pt x="654177" y="954564"/>
                    </a:lnTo>
                    <a:lnTo>
                      <a:pt x="312945" y="908949"/>
                    </a:lnTo>
                    <a:lnTo>
                      <a:pt x="0" y="366913"/>
                    </a:lnTo>
                    <a:lnTo>
                      <a:pt x="126793" y="43340"/>
                    </a:lnTo>
                    <a:lnTo>
                      <a:pt x="707042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05</a:t>
                </a: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îṩļïḑê">
                <a:extLst>
                  <a:ext uri="{FF2B5EF4-FFF2-40B4-BE49-F238E27FC236}">
                    <a16:creationId xmlns:a16="http://schemas.microsoft.com/office/drawing/2014/main" xmlns="" id="{07BECF88-96BC-4146-AC55-00D3314A366C}"/>
                  </a:ext>
                </a:extLst>
              </p:cNvPr>
              <p:cNvSpPr/>
              <p:nvPr/>
            </p:nvSpPr>
            <p:spPr bwMode="auto">
              <a:xfrm>
                <a:off x="3606403" y="2094310"/>
                <a:ext cx="736997" cy="695325"/>
              </a:xfrm>
              <a:custGeom>
                <a:avLst/>
                <a:gdLst>
                  <a:gd name="T0" fmla="*/ 641135 w 984221"/>
                  <a:gd name="T1" fmla="*/ 0 h 926084"/>
                  <a:gd name="T2" fmla="*/ 961093 w 984221"/>
                  <a:gd name="T3" fmla="*/ 488816 h 926084"/>
                  <a:gd name="T4" fmla="*/ 710072 w 984221"/>
                  <a:gd name="T5" fmla="*/ 941441 h 926084"/>
                  <a:gd name="T6" fmla="*/ 128033 w 984221"/>
                  <a:gd name="T7" fmla="*/ 927469 h 926084"/>
                  <a:gd name="T8" fmla="*/ 0 w 984221"/>
                  <a:gd name="T9" fmla="*/ 603867 h 926084"/>
                  <a:gd name="T10" fmla="*/ 305590 w 984221"/>
                  <a:gd name="T11" fmla="*/ 52843 h 9260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84221"/>
                  <a:gd name="T19" fmla="*/ 0 h 926084"/>
                  <a:gd name="T20" fmla="*/ 984221 w 984221"/>
                  <a:gd name="T21" fmla="*/ 926084 h 9260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84221" h="926084">
                    <a:moveTo>
                      <a:pt x="656563" y="0"/>
                    </a:moveTo>
                    <a:lnTo>
                      <a:pt x="984221" y="480841"/>
                    </a:lnTo>
                    <a:lnTo>
                      <a:pt x="727160" y="926084"/>
                    </a:lnTo>
                    <a:lnTo>
                      <a:pt x="131113" y="912340"/>
                    </a:lnTo>
                    <a:lnTo>
                      <a:pt x="0" y="594016"/>
                    </a:lnTo>
                    <a:lnTo>
                      <a:pt x="312944" y="51981"/>
                    </a:lnTo>
                    <a:lnTo>
                      <a:pt x="65656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06</a:t>
                </a:r>
                <a:endParaRPr kumimoji="0" lang="zh-CN" altLang="en-US" sz="2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ïŝ1íďé">
                <a:extLst>
                  <a:ext uri="{FF2B5EF4-FFF2-40B4-BE49-F238E27FC236}">
                    <a16:creationId xmlns:a16="http://schemas.microsoft.com/office/drawing/2014/main" xmlns="" id="{CE9C5B4F-BC2A-457A-B8EA-D823B1ABE959}"/>
                  </a:ext>
                </a:extLst>
              </p:cNvPr>
              <p:cNvSpPr/>
              <p:nvPr/>
            </p:nvSpPr>
            <p:spPr>
              <a:xfrm>
                <a:off x="4140994" y="2391967"/>
                <a:ext cx="867966" cy="867965"/>
              </a:xfrm>
              <a:prstGeom prst="ellipse">
                <a:avLst/>
              </a:prstGeom>
              <a:solidFill>
                <a:srgbClr val="FFFFFF"/>
              </a:solidFill>
              <a:ln w="3175"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just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ïślíḓê">
              <a:extLst>
                <a:ext uri="{FF2B5EF4-FFF2-40B4-BE49-F238E27FC236}">
                  <a16:creationId xmlns:a16="http://schemas.microsoft.com/office/drawing/2014/main" xmlns="" id="{6A0E6074-A6CE-4711-828C-3F4699E59CB9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3802750"/>
              <a:chOff x="8507726" y="1781570"/>
              <a:chExt cx="3011174" cy="3802750"/>
            </a:xfrm>
          </p:grpSpPr>
          <p:grpSp>
            <p:nvGrpSpPr>
              <p:cNvPr id="18" name="isļïdè">
                <a:extLst>
                  <a:ext uri="{FF2B5EF4-FFF2-40B4-BE49-F238E27FC236}">
                    <a16:creationId xmlns:a16="http://schemas.microsoft.com/office/drawing/2014/main" xmlns="" id="{5004CA55-A120-4B35-8068-D12CA3641A16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5" name="isḻîďe">
                  <a:extLst>
                    <a:ext uri="{FF2B5EF4-FFF2-40B4-BE49-F238E27FC236}">
                      <a16:creationId xmlns:a16="http://schemas.microsoft.com/office/drawing/2014/main" xmlns="" id="{145032EA-2EF1-4CDC-8098-57BDFE90F2E9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BD374A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6" name="ïṣľîḋè">
                  <a:extLst>
                    <a:ext uri="{FF2B5EF4-FFF2-40B4-BE49-F238E27FC236}">
                      <a16:creationId xmlns:a16="http://schemas.microsoft.com/office/drawing/2014/main" xmlns="" id="{EA17636F-08B2-4D05-8D6C-D5A4E12C3467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grpSp>
            <p:nvGrpSpPr>
              <p:cNvPr id="19" name="íṥḻïḑè">
                <a:extLst>
                  <a:ext uri="{FF2B5EF4-FFF2-40B4-BE49-F238E27FC236}">
                    <a16:creationId xmlns:a16="http://schemas.microsoft.com/office/drawing/2014/main" xmlns="" id="{74ECA93D-FF98-47ED-B61C-A37460B05851}"/>
                  </a:ext>
                </a:extLst>
              </p:cNvPr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3" name="íśḷíďè">
                  <a:extLst>
                    <a:ext uri="{FF2B5EF4-FFF2-40B4-BE49-F238E27FC236}">
                      <a16:creationId xmlns:a16="http://schemas.microsoft.com/office/drawing/2014/main" xmlns="" id="{5B42BC62-A052-4B75-807D-A8873E9558BE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4" name="ïŝḷiḋê">
                  <a:extLst>
                    <a:ext uri="{FF2B5EF4-FFF2-40B4-BE49-F238E27FC236}">
                      <a16:creationId xmlns:a16="http://schemas.microsoft.com/office/drawing/2014/main" xmlns="" id="{A2209AB2-9984-423D-BAFA-019045773679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grpSp>
            <p:nvGrpSpPr>
              <p:cNvPr id="20" name="ïš1iḓe">
                <a:extLst>
                  <a:ext uri="{FF2B5EF4-FFF2-40B4-BE49-F238E27FC236}">
                    <a16:creationId xmlns:a16="http://schemas.microsoft.com/office/drawing/2014/main" xmlns="" id="{34AC8A63-A25F-4A0C-94F5-6B424122CDCA}"/>
                  </a:ext>
                </a:extLst>
              </p:cNvPr>
              <p:cNvGrpSpPr/>
              <p:nvPr/>
            </p:nvGrpSpPr>
            <p:grpSpPr>
              <a:xfrm>
                <a:off x="8507726" y="456689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1" name="îšļïḍê">
                  <a:extLst>
                    <a:ext uri="{FF2B5EF4-FFF2-40B4-BE49-F238E27FC236}">
                      <a16:creationId xmlns:a16="http://schemas.microsoft.com/office/drawing/2014/main" xmlns="" id="{5203DA63-667B-4D28-A6EE-4B5CAA9555BC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2" name="ïsḻïḍè">
                  <a:extLst>
                    <a:ext uri="{FF2B5EF4-FFF2-40B4-BE49-F238E27FC236}">
                      <a16:creationId xmlns:a16="http://schemas.microsoft.com/office/drawing/2014/main" xmlns="" id="{2D453A10-205D-4517-80EF-B414A72DB5B5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</p:grpSp>
        <p:grpSp>
          <p:nvGrpSpPr>
            <p:cNvPr id="8" name="íŝḷîḍé">
              <a:extLst>
                <a:ext uri="{FF2B5EF4-FFF2-40B4-BE49-F238E27FC236}">
                  <a16:creationId xmlns:a16="http://schemas.microsoft.com/office/drawing/2014/main" xmlns="" id="{E68CB023-0521-4AC9-8FAF-B62CE6A58047}"/>
                </a:ext>
              </a:extLst>
            </p:cNvPr>
            <p:cNvGrpSpPr/>
            <p:nvPr/>
          </p:nvGrpSpPr>
          <p:grpSpPr>
            <a:xfrm>
              <a:off x="660400" y="1781570"/>
              <a:ext cx="3011174" cy="3802750"/>
              <a:chOff x="8507726" y="1781570"/>
              <a:chExt cx="3011174" cy="3802750"/>
            </a:xfrm>
          </p:grpSpPr>
          <p:grpSp>
            <p:nvGrpSpPr>
              <p:cNvPr id="9" name="îṩ1ïdé">
                <a:extLst>
                  <a:ext uri="{FF2B5EF4-FFF2-40B4-BE49-F238E27FC236}">
                    <a16:creationId xmlns:a16="http://schemas.microsoft.com/office/drawing/2014/main" xmlns="" id="{E20C90D8-34A7-4DD4-82F1-84524798F287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6" name="íş1ïḋe">
                  <a:extLst>
                    <a:ext uri="{FF2B5EF4-FFF2-40B4-BE49-F238E27FC236}">
                      <a16:creationId xmlns:a16="http://schemas.microsoft.com/office/drawing/2014/main" xmlns="" id="{1AB39454-190E-45AD-9DAE-665F7989CEE8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7" name="íş1íḑe">
                  <a:extLst>
                    <a:ext uri="{FF2B5EF4-FFF2-40B4-BE49-F238E27FC236}">
                      <a16:creationId xmlns:a16="http://schemas.microsoft.com/office/drawing/2014/main" xmlns="" id="{477646E2-CDD8-4642-96EE-1EB033F15B3F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grpSp>
            <p:nvGrpSpPr>
              <p:cNvPr id="10" name="îş1íḋê">
                <a:extLst>
                  <a:ext uri="{FF2B5EF4-FFF2-40B4-BE49-F238E27FC236}">
                    <a16:creationId xmlns:a16="http://schemas.microsoft.com/office/drawing/2014/main" xmlns="" id="{E558544D-34BA-4EB7-A6CD-534B0844BB5F}"/>
                  </a:ext>
                </a:extLst>
              </p:cNvPr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4" name="iṣḷîḑe">
                  <a:extLst>
                    <a:ext uri="{FF2B5EF4-FFF2-40B4-BE49-F238E27FC236}">
                      <a16:creationId xmlns:a16="http://schemas.microsoft.com/office/drawing/2014/main" xmlns="" id="{ED71D2A6-1735-474B-9D0E-08121EF610E0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5" name="ïšḻïďe">
                  <a:extLst>
                    <a:ext uri="{FF2B5EF4-FFF2-40B4-BE49-F238E27FC236}">
                      <a16:creationId xmlns:a16="http://schemas.microsoft.com/office/drawing/2014/main" xmlns="" id="{AB980E33-EE1B-42DA-888F-AA3A013FB6F8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grpSp>
            <p:nvGrpSpPr>
              <p:cNvPr id="11" name="îṣľídè">
                <a:extLst>
                  <a:ext uri="{FF2B5EF4-FFF2-40B4-BE49-F238E27FC236}">
                    <a16:creationId xmlns:a16="http://schemas.microsoft.com/office/drawing/2014/main" xmlns="" id="{5F27EEB5-7090-4DD8-881A-26C7D8785038}"/>
                  </a:ext>
                </a:extLst>
              </p:cNvPr>
              <p:cNvGrpSpPr/>
              <p:nvPr/>
            </p:nvGrpSpPr>
            <p:grpSpPr>
              <a:xfrm>
                <a:off x="8507726" y="456689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2" name="íšlíďe">
                  <a:extLst>
                    <a:ext uri="{FF2B5EF4-FFF2-40B4-BE49-F238E27FC236}">
                      <a16:creationId xmlns:a16="http://schemas.microsoft.com/office/drawing/2014/main" xmlns="" id="{D8A32758-D169-4B9A-A95B-52089B35AB28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3" name="íṩḻíḓe">
                  <a:extLst>
                    <a:ext uri="{FF2B5EF4-FFF2-40B4-BE49-F238E27FC236}">
                      <a16:creationId xmlns:a16="http://schemas.microsoft.com/office/drawing/2014/main" xmlns="" id="{B643C97E-1977-4930-B9DF-6AF0FA2D0F17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3223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41978C-94FD-4CEC-B36D-8BFCACB2F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80EF95-7769-44D1-A35F-4EBFED44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9F1AE-F689-46DB-8EC6-D03C9AEE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2BF1E2-E2C6-4B32-BD85-D09E46C27C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îṩ1íḓè">
              <a:extLst>
                <a:ext uri="{FF2B5EF4-FFF2-40B4-BE49-F238E27FC236}">
                  <a16:creationId xmlns:a16="http://schemas.microsoft.com/office/drawing/2014/main" xmlns="" id="{7B39B4BE-6770-4344-BF06-61F016CEB512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3D8D5DE-9E10-408E-9825-ADB563930F2E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îsļiḋê">
              <a:extLst>
                <a:ext uri="{FF2B5EF4-FFF2-40B4-BE49-F238E27FC236}">
                  <a16:creationId xmlns:a16="http://schemas.microsoft.com/office/drawing/2014/main" xmlns="" id="{78FBDB61-EFC3-427E-AB91-2277B1D39572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ŝļïḓe">
              <a:extLst>
                <a:ext uri="{FF2B5EF4-FFF2-40B4-BE49-F238E27FC236}">
                  <a16:creationId xmlns:a16="http://schemas.microsoft.com/office/drawing/2014/main" xmlns="" id="{A5FE3308-FC39-4163-8398-28C25BB1063F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F3C03CF-C18C-422A-9EFD-9EF4A7111BB7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š1îḋê">
              <a:extLst>
                <a:ext uri="{FF2B5EF4-FFF2-40B4-BE49-F238E27FC236}">
                  <a16:creationId xmlns:a16="http://schemas.microsoft.com/office/drawing/2014/main" xmlns="" id="{F07ACDAC-8DBE-4827-83C5-AF183BF7AA45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lïḋe">
              <a:extLst>
                <a:ext uri="{FF2B5EF4-FFF2-40B4-BE49-F238E27FC236}">
                  <a16:creationId xmlns:a16="http://schemas.microsoft.com/office/drawing/2014/main" xmlns="" id="{B4630A79-0F42-45D3-B5DA-19CA6F335AAE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AFBEFE8-1F7B-407F-B239-97797A2A233D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íş1ïďê">
              <a:extLst>
                <a:ext uri="{FF2B5EF4-FFF2-40B4-BE49-F238E27FC236}">
                  <a16:creationId xmlns:a16="http://schemas.microsoft.com/office/drawing/2014/main" xmlns="" id="{5DAD7743-526A-48E9-AFAE-047D286AC685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sļîďê">
              <a:extLst>
                <a:ext uri="{FF2B5EF4-FFF2-40B4-BE49-F238E27FC236}">
                  <a16:creationId xmlns:a16="http://schemas.microsoft.com/office/drawing/2014/main" xmlns="" id="{63E0A172-2DDF-48A8-A26B-61219689B5C8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ŝḷîḑè">
              <a:extLst>
                <a:ext uri="{FF2B5EF4-FFF2-40B4-BE49-F238E27FC236}">
                  <a16:creationId xmlns:a16="http://schemas.microsoft.com/office/drawing/2014/main" xmlns="" id="{CF620F8B-1F9A-4504-A084-49326A2BCD5A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ṣḷïďé">
              <a:extLst>
                <a:ext uri="{FF2B5EF4-FFF2-40B4-BE49-F238E27FC236}">
                  <a16:creationId xmlns:a16="http://schemas.microsoft.com/office/drawing/2014/main" xmlns="" id="{F2AF6B49-B4C3-46DE-89E7-AA11351A0E55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ïšlidê">
              <a:extLst>
                <a:ext uri="{FF2B5EF4-FFF2-40B4-BE49-F238E27FC236}">
                  <a16:creationId xmlns:a16="http://schemas.microsoft.com/office/drawing/2014/main" xmlns="" id="{70E724F2-BB1E-4670-9F8B-5F29A0671E64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ŝḻíḑè">
              <a:extLst>
                <a:ext uri="{FF2B5EF4-FFF2-40B4-BE49-F238E27FC236}">
                  <a16:creationId xmlns:a16="http://schemas.microsoft.com/office/drawing/2014/main" xmlns="" id="{8E2847C8-2C2D-4143-94CD-FECA1F774B1B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îṡļíďe">
              <a:extLst>
                <a:ext uri="{FF2B5EF4-FFF2-40B4-BE49-F238E27FC236}">
                  <a16:creationId xmlns:a16="http://schemas.microsoft.com/office/drawing/2014/main" xmlns="" id="{7A432A8F-9B95-418F-BF14-D389E35FCDCE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ïṣḷîdé">
                <a:extLst>
                  <a:ext uri="{FF2B5EF4-FFF2-40B4-BE49-F238E27FC236}">
                    <a16:creationId xmlns:a16="http://schemas.microsoft.com/office/drawing/2014/main" xmlns="" id="{B9A40B7C-5D5D-4CDD-A3A4-4EE761A7CA5B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îṣḻiḓé">
                <a:extLst>
                  <a:ext uri="{FF2B5EF4-FFF2-40B4-BE49-F238E27FC236}">
                    <a16:creationId xmlns:a16="http://schemas.microsoft.com/office/drawing/2014/main" xmlns="" id="{823B9835-BFF6-420C-A04B-ED416D24108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śļîďé">
              <a:extLst>
                <a:ext uri="{FF2B5EF4-FFF2-40B4-BE49-F238E27FC236}">
                  <a16:creationId xmlns:a16="http://schemas.microsoft.com/office/drawing/2014/main" xmlns="" id="{790EB6B3-938E-4CA1-82E0-BA593F289408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iŝlïdé">
                <a:extLst>
                  <a:ext uri="{FF2B5EF4-FFF2-40B4-BE49-F238E27FC236}">
                    <a16:creationId xmlns:a16="http://schemas.microsoft.com/office/drawing/2014/main" xmlns="" id="{8CC171AE-03D8-4E9D-AB33-1DA92E2E4008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îṩḻîde">
                <a:extLst>
                  <a:ext uri="{FF2B5EF4-FFF2-40B4-BE49-F238E27FC236}">
                    <a16:creationId xmlns:a16="http://schemas.microsoft.com/office/drawing/2014/main" xmlns="" id="{E52C45F9-6D11-4D2F-B07B-272431E153C3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íSľîdè">
              <a:extLst>
                <a:ext uri="{FF2B5EF4-FFF2-40B4-BE49-F238E27FC236}">
                  <a16:creationId xmlns:a16="http://schemas.microsoft.com/office/drawing/2014/main" xmlns="" id="{361633F6-3477-44B4-B88B-019FD9816B80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ṥ1îḋe">
                <a:extLst>
                  <a:ext uri="{FF2B5EF4-FFF2-40B4-BE49-F238E27FC236}">
                    <a16:creationId xmlns:a16="http://schemas.microsoft.com/office/drawing/2014/main" xmlns="" id="{F828D200-6119-4A8C-81E2-8B6A5D32D34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iṡ1íḓê">
                <a:extLst>
                  <a:ext uri="{FF2B5EF4-FFF2-40B4-BE49-F238E27FC236}">
                    <a16:creationId xmlns:a16="http://schemas.microsoft.com/office/drawing/2014/main" xmlns="" id="{C46CFE1E-8FB4-4746-A196-D6B2A4AE6DFF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íŝ1íde">
              <a:extLst>
                <a:ext uri="{FF2B5EF4-FFF2-40B4-BE49-F238E27FC236}">
                  <a16:creationId xmlns:a16="http://schemas.microsoft.com/office/drawing/2014/main" xmlns="" id="{AB2699FD-868A-454B-99ED-FA7896F87FB4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îsļiḋè">
                <a:extLst>
                  <a:ext uri="{FF2B5EF4-FFF2-40B4-BE49-F238E27FC236}">
                    <a16:creationId xmlns:a16="http://schemas.microsoft.com/office/drawing/2014/main" xmlns="" id="{C052A656-AA17-4E1A-9710-FB9F1A4920E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îš1îdè">
                <a:extLst>
                  <a:ext uri="{FF2B5EF4-FFF2-40B4-BE49-F238E27FC236}">
                    <a16:creationId xmlns:a16="http://schemas.microsoft.com/office/drawing/2014/main" xmlns="" id="{6A347966-D111-4FBE-918E-FCE0B8BB989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605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41978C-94FD-4CEC-B36D-8BFCACB2F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80EF95-7769-44D1-A35F-4EBFED44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9F1AE-F689-46DB-8EC6-D03C9AEE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32" name="4cf25258-8159-44fe-9f9a-4c876aa89300" descr="ggYAAB+LCAAAAAAABADNlE1vgkAQhv/Ltr0RA6bxg5vW2HCwGjXtofGwwgjbwmKWpdEY/3tnV0AI2mrTJg0XHd6ZeZ+dWXbkVm7XQGwyi6iQA0Z9QSNHQkQM4njE5mkYGqTPuMe4/yjidJ0Q+3VXpJXfvDAZPMRhLJ5pmIIqwJlkNDz8tWtJFe1EMHSw1bFzWpTVao1XK+bCPIAIcs2ccdnj3iygHirMhokAgvmB5JAkWWC8fANXltLsllKlSYA1b4ZDq9Xp9kxVTLcx93uDzMCNufdzk1NwgctcNPWXxLbum+222bEqvQdd9RS9LdX73BnmxzdinEVplMk04ohuSiHLPASZ54VQljlcgvgopmSpmP49kwIbDGMRUYkNd+b+7sjWbjX0mTjcgw1Wys2SylAzk2qfTq6NelFsjd6hY9KE4iYCejtBXc87qg3S436I4mZb8+UDLArjXqzhCdXKUoaqQhZZVClyQ1gb51bn2xtnjc1hI69DURlliFOn/yWDKlBGyCxUzH/r+08GcckYHLxaOvKLQ8hv2rUcZQS8uQnInnu8udn3Q8drn5VLlq1P3ffarp0k/E9wzSvgLqVb4PMJEIHaFYIGAAA=">
            <a:extLst>
              <a:ext uri="{FF2B5EF4-FFF2-40B4-BE49-F238E27FC236}">
                <a16:creationId xmlns:a16="http://schemas.microsoft.com/office/drawing/2014/main" xmlns="" id="{BF7945F3-7317-41F7-85F0-9591A0B93BEC}"/>
              </a:ext>
            </a:extLst>
          </p:cNvPr>
          <p:cNvGrpSpPr>
            <a:grpSpLocks noChangeAspect="1"/>
          </p:cNvGrpSpPr>
          <p:nvPr/>
        </p:nvGrpSpPr>
        <p:grpSpPr>
          <a:xfrm>
            <a:off x="2961972" y="2101496"/>
            <a:ext cx="6266465" cy="3064583"/>
            <a:chOff x="2738576" y="1972203"/>
            <a:chExt cx="6266465" cy="3064583"/>
          </a:xfrm>
        </p:grpSpPr>
        <p:sp>
          <p:nvSpPr>
            <p:cNvPr id="33" name="ValueBack11">
              <a:extLst>
                <a:ext uri="{FF2B5EF4-FFF2-40B4-BE49-F238E27FC236}">
                  <a16:creationId xmlns:a16="http://schemas.microsoft.com/office/drawing/2014/main" xmlns="" id="{15A2B42F-0350-4486-84AA-C72AA2407827}"/>
                </a:ext>
              </a:extLst>
            </p:cNvPr>
            <p:cNvSpPr/>
            <p:nvPr/>
          </p:nvSpPr>
          <p:spPr bwMode="auto">
            <a:xfrm>
              <a:off x="3189742" y="2357438"/>
              <a:ext cx="2042748" cy="1660525"/>
            </a:xfrm>
            <a:custGeom>
              <a:avLst/>
              <a:gdLst>
                <a:gd name="connsiteX0" fmla="*/ 1584167 w 2042748"/>
                <a:gd name="connsiteY0" fmla="*/ 1044825 h 1660525"/>
                <a:gd name="connsiteX1" fmla="*/ 1602026 w 2042748"/>
                <a:gd name="connsiteY1" fmla="*/ 1060854 h 1660525"/>
                <a:gd name="connsiteX2" fmla="*/ 1895281 w 2042748"/>
                <a:gd name="connsiteY2" fmla="*/ 1603952 h 1660525"/>
                <a:gd name="connsiteX3" fmla="*/ 1895281 w 2042748"/>
                <a:gd name="connsiteY3" fmla="*/ 1634125 h 1660525"/>
                <a:gd name="connsiteX4" fmla="*/ 1865204 w 2042748"/>
                <a:gd name="connsiteY4" fmla="*/ 1652982 h 1660525"/>
                <a:gd name="connsiteX5" fmla="*/ 180863 w 2042748"/>
                <a:gd name="connsiteY5" fmla="*/ 1660525 h 1660525"/>
                <a:gd name="connsiteX6" fmla="*/ 150785 w 2042748"/>
                <a:gd name="connsiteY6" fmla="*/ 1641668 h 1660525"/>
                <a:gd name="connsiteX7" fmla="*/ 150785 w 2042748"/>
                <a:gd name="connsiteY7" fmla="*/ 1611495 h 1660525"/>
                <a:gd name="connsiteX8" fmla="*/ 425243 w 2042748"/>
                <a:gd name="connsiteY8" fmla="*/ 1087255 h 1660525"/>
                <a:gd name="connsiteX9" fmla="*/ 470359 w 2042748"/>
                <a:gd name="connsiteY9" fmla="*/ 1075940 h 1660525"/>
                <a:gd name="connsiteX10" fmla="*/ 481638 w 2042748"/>
                <a:gd name="connsiteY10" fmla="*/ 1121198 h 1660525"/>
                <a:gd name="connsiteX11" fmla="*/ 233498 w 2042748"/>
                <a:gd name="connsiteY11" fmla="*/ 1592638 h 1660525"/>
                <a:gd name="connsiteX12" fmla="*/ 1808809 w 2042748"/>
                <a:gd name="connsiteY12" fmla="*/ 1585095 h 1660525"/>
                <a:gd name="connsiteX13" fmla="*/ 1545630 w 2042748"/>
                <a:gd name="connsiteY13" fmla="*/ 1091026 h 1660525"/>
                <a:gd name="connsiteX14" fmla="*/ 1560669 w 2042748"/>
                <a:gd name="connsiteY14" fmla="*/ 1045768 h 1660525"/>
                <a:gd name="connsiteX15" fmla="*/ 1584167 w 2042748"/>
                <a:gd name="connsiteY15" fmla="*/ 1044825 h 1660525"/>
                <a:gd name="connsiteX16" fmla="*/ 2015105 w 2042748"/>
                <a:gd name="connsiteY16" fmla="*/ 1038820 h 1660525"/>
                <a:gd name="connsiteX17" fmla="*/ 2041343 w 2042748"/>
                <a:gd name="connsiteY17" fmla="*/ 1050131 h 1660525"/>
                <a:gd name="connsiteX18" fmla="*/ 2030098 w 2042748"/>
                <a:gd name="connsiteY18" fmla="*/ 1080294 h 1660525"/>
                <a:gd name="connsiteX19" fmla="*/ 1805202 w 2042748"/>
                <a:gd name="connsiteY19" fmla="*/ 1151930 h 1660525"/>
                <a:gd name="connsiteX20" fmla="*/ 1797706 w 2042748"/>
                <a:gd name="connsiteY20" fmla="*/ 1155700 h 1660525"/>
                <a:gd name="connsiteX21" fmla="*/ 1778965 w 2042748"/>
                <a:gd name="connsiteY21" fmla="*/ 1136849 h 1660525"/>
                <a:gd name="connsiteX22" fmla="*/ 1793958 w 2042748"/>
                <a:gd name="connsiteY22" fmla="*/ 1110456 h 1660525"/>
                <a:gd name="connsiteX23" fmla="*/ 2015105 w 2042748"/>
                <a:gd name="connsiteY23" fmla="*/ 1038820 h 1660525"/>
                <a:gd name="connsiteX24" fmla="*/ 31075 w 2042748"/>
                <a:gd name="connsiteY24" fmla="*/ 1038820 h 1660525"/>
                <a:gd name="connsiteX25" fmla="*/ 253042 w 2042748"/>
                <a:gd name="connsiteY25" fmla="*/ 1110456 h 1660525"/>
                <a:gd name="connsiteX26" fmla="*/ 268091 w 2042748"/>
                <a:gd name="connsiteY26" fmla="*/ 1136849 h 1660525"/>
                <a:gd name="connsiteX27" fmla="*/ 245518 w 2042748"/>
                <a:gd name="connsiteY27" fmla="*/ 1155700 h 1660525"/>
                <a:gd name="connsiteX28" fmla="*/ 237994 w 2042748"/>
                <a:gd name="connsiteY28" fmla="*/ 1151930 h 1660525"/>
                <a:gd name="connsiteX29" fmla="*/ 16027 w 2042748"/>
                <a:gd name="connsiteY29" fmla="*/ 1080294 h 1660525"/>
                <a:gd name="connsiteX30" fmla="*/ 978 w 2042748"/>
                <a:gd name="connsiteY30" fmla="*/ 1050131 h 1660525"/>
                <a:gd name="connsiteX31" fmla="*/ 31075 w 2042748"/>
                <a:gd name="connsiteY31" fmla="*/ 1038820 h 1660525"/>
                <a:gd name="connsiteX32" fmla="*/ 1888994 w 2042748"/>
                <a:gd name="connsiteY32" fmla="*/ 903588 h 1660525"/>
                <a:gd name="connsiteX33" fmla="*/ 1902630 w 2042748"/>
                <a:gd name="connsiteY33" fmla="*/ 913027 h 1660525"/>
                <a:gd name="connsiteX34" fmla="*/ 1898868 w 2042748"/>
                <a:gd name="connsiteY34" fmla="*/ 943233 h 1660525"/>
                <a:gd name="connsiteX35" fmla="*/ 1774733 w 2042748"/>
                <a:gd name="connsiteY35" fmla="*/ 1037624 h 1660525"/>
                <a:gd name="connsiteX36" fmla="*/ 1759686 w 2042748"/>
                <a:gd name="connsiteY36" fmla="*/ 1041400 h 1660525"/>
                <a:gd name="connsiteX37" fmla="*/ 1744640 w 2042748"/>
                <a:gd name="connsiteY37" fmla="*/ 1033849 h 1660525"/>
                <a:gd name="connsiteX38" fmla="*/ 1748401 w 2042748"/>
                <a:gd name="connsiteY38" fmla="*/ 1003643 h 1660525"/>
                <a:gd name="connsiteX39" fmla="*/ 1872537 w 2042748"/>
                <a:gd name="connsiteY39" fmla="*/ 905476 h 1660525"/>
                <a:gd name="connsiteX40" fmla="*/ 1888994 w 2042748"/>
                <a:gd name="connsiteY40" fmla="*/ 903588 h 1660525"/>
                <a:gd name="connsiteX41" fmla="*/ 154648 w 2042748"/>
                <a:gd name="connsiteY41" fmla="*/ 903588 h 1660525"/>
                <a:gd name="connsiteX42" fmla="*/ 169645 w 2042748"/>
                <a:gd name="connsiteY42" fmla="*/ 905476 h 1660525"/>
                <a:gd name="connsiteX43" fmla="*/ 297118 w 2042748"/>
                <a:gd name="connsiteY43" fmla="*/ 1003643 h 1660525"/>
                <a:gd name="connsiteX44" fmla="*/ 300867 w 2042748"/>
                <a:gd name="connsiteY44" fmla="*/ 1033849 h 1660525"/>
                <a:gd name="connsiteX45" fmla="*/ 282121 w 2042748"/>
                <a:gd name="connsiteY45" fmla="*/ 1041400 h 1660525"/>
                <a:gd name="connsiteX46" fmla="*/ 270873 w 2042748"/>
                <a:gd name="connsiteY46" fmla="*/ 1037624 h 1660525"/>
                <a:gd name="connsiteX47" fmla="*/ 143400 w 2042748"/>
                <a:gd name="connsiteY47" fmla="*/ 943233 h 1660525"/>
                <a:gd name="connsiteX48" fmla="*/ 139651 w 2042748"/>
                <a:gd name="connsiteY48" fmla="*/ 913027 h 1660525"/>
                <a:gd name="connsiteX49" fmla="*/ 154648 w 2042748"/>
                <a:gd name="connsiteY49" fmla="*/ 903588 h 1660525"/>
                <a:gd name="connsiteX50" fmla="*/ 1015431 w 2042748"/>
                <a:gd name="connsiteY50" fmla="*/ 0 h 1660525"/>
                <a:gd name="connsiteX51" fmla="*/ 1045378 w 2042748"/>
                <a:gd name="connsiteY51" fmla="*/ 15112 h 1660525"/>
                <a:gd name="connsiteX52" fmla="*/ 1150192 w 2042748"/>
                <a:gd name="connsiteY52" fmla="*/ 215337 h 1660525"/>
                <a:gd name="connsiteX53" fmla="*/ 1135218 w 2042748"/>
                <a:gd name="connsiteY53" fmla="*/ 260672 h 1660525"/>
                <a:gd name="connsiteX54" fmla="*/ 1090298 w 2042748"/>
                <a:gd name="connsiteY54" fmla="*/ 245560 h 1660525"/>
                <a:gd name="connsiteX55" fmla="*/ 1015431 w 2042748"/>
                <a:gd name="connsiteY55" fmla="*/ 102002 h 1660525"/>
                <a:gd name="connsiteX56" fmla="*/ 921847 w 2042748"/>
                <a:gd name="connsiteY56" fmla="*/ 283339 h 1660525"/>
                <a:gd name="connsiteX57" fmla="*/ 891900 w 2042748"/>
                <a:gd name="connsiteY57" fmla="*/ 298450 h 1660525"/>
                <a:gd name="connsiteX58" fmla="*/ 876926 w 2042748"/>
                <a:gd name="connsiteY58" fmla="*/ 294672 h 1660525"/>
                <a:gd name="connsiteX59" fmla="*/ 865696 w 2042748"/>
                <a:gd name="connsiteY59" fmla="*/ 249338 h 1660525"/>
                <a:gd name="connsiteX60" fmla="*/ 985484 w 2042748"/>
                <a:gd name="connsiteY60" fmla="*/ 15112 h 1660525"/>
                <a:gd name="connsiteX61" fmla="*/ 1015431 w 2042748"/>
                <a:gd name="connsiteY61" fmla="*/ 0 h 166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042748" h="1660525">
                  <a:moveTo>
                    <a:pt x="1584167" y="1044825"/>
                  </a:moveTo>
                  <a:cubicBezTo>
                    <a:pt x="1591687" y="1047654"/>
                    <a:pt x="1598266" y="1053311"/>
                    <a:pt x="1602026" y="1060854"/>
                  </a:cubicBezTo>
                  <a:cubicBezTo>
                    <a:pt x="1895281" y="1603952"/>
                    <a:pt x="1895281" y="1603952"/>
                    <a:pt x="1895281" y="1603952"/>
                  </a:cubicBezTo>
                  <a:cubicBezTo>
                    <a:pt x="1899041" y="1615267"/>
                    <a:pt x="1899041" y="1626582"/>
                    <a:pt x="1895281" y="1634125"/>
                  </a:cubicBezTo>
                  <a:cubicBezTo>
                    <a:pt x="1887762" y="1645439"/>
                    <a:pt x="1876483" y="1652982"/>
                    <a:pt x="1865204" y="1652982"/>
                  </a:cubicBezTo>
                  <a:cubicBezTo>
                    <a:pt x="180863" y="1660525"/>
                    <a:pt x="180863" y="1660525"/>
                    <a:pt x="180863" y="1660525"/>
                  </a:cubicBezTo>
                  <a:cubicBezTo>
                    <a:pt x="169584" y="1660525"/>
                    <a:pt x="158305" y="1652982"/>
                    <a:pt x="150785" y="1641668"/>
                  </a:cubicBezTo>
                  <a:cubicBezTo>
                    <a:pt x="143266" y="1634125"/>
                    <a:pt x="143266" y="1619038"/>
                    <a:pt x="150785" y="1611495"/>
                  </a:cubicBezTo>
                  <a:cubicBezTo>
                    <a:pt x="425243" y="1087255"/>
                    <a:pt x="425243" y="1087255"/>
                    <a:pt x="425243" y="1087255"/>
                  </a:cubicBezTo>
                  <a:cubicBezTo>
                    <a:pt x="432762" y="1072169"/>
                    <a:pt x="451560" y="1068397"/>
                    <a:pt x="470359" y="1075940"/>
                  </a:cubicBezTo>
                  <a:cubicBezTo>
                    <a:pt x="485398" y="1083483"/>
                    <a:pt x="489157" y="1102341"/>
                    <a:pt x="481638" y="1121198"/>
                  </a:cubicBezTo>
                  <a:cubicBezTo>
                    <a:pt x="233498" y="1592638"/>
                    <a:pt x="233498" y="1592638"/>
                    <a:pt x="233498" y="1592638"/>
                  </a:cubicBezTo>
                  <a:cubicBezTo>
                    <a:pt x="1808809" y="1585095"/>
                    <a:pt x="1808809" y="1585095"/>
                    <a:pt x="1808809" y="1585095"/>
                  </a:cubicBezTo>
                  <a:cubicBezTo>
                    <a:pt x="1545630" y="1091026"/>
                    <a:pt x="1545630" y="1091026"/>
                    <a:pt x="1545630" y="1091026"/>
                  </a:cubicBezTo>
                  <a:cubicBezTo>
                    <a:pt x="1538111" y="1075940"/>
                    <a:pt x="1541871" y="1057083"/>
                    <a:pt x="1560669" y="1045768"/>
                  </a:cubicBezTo>
                  <a:cubicBezTo>
                    <a:pt x="1568189" y="1041997"/>
                    <a:pt x="1576648" y="1041997"/>
                    <a:pt x="1584167" y="1044825"/>
                  </a:cubicBezTo>
                  <a:close/>
                  <a:moveTo>
                    <a:pt x="2015105" y="1038820"/>
                  </a:moveTo>
                  <a:cubicBezTo>
                    <a:pt x="2026350" y="1035050"/>
                    <a:pt x="2037595" y="1038820"/>
                    <a:pt x="2041343" y="1050131"/>
                  </a:cubicBezTo>
                  <a:cubicBezTo>
                    <a:pt x="2045091" y="1065213"/>
                    <a:pt x="2041343" y="1076524"/>
                    <a:pt x="2030098" y="1080294"/>
                  </a:cubicBezTo>
                  <a:cubicBezTo>
                    <a:pt x="1805202" y="1151930"/>
                    <a:pt x="1805202" y="1151930"/>
                    <a:pt x="1805202" y="1151930"/>
                  </a:cubicBezTo>
                  <a:cubicBezTo>
                    <a:pt x="1805202" y="1151930"/>
                    <a:pt x="1801454" y="1155700"/>
                    <a:pt x="1797706" y="1155700"/>
                  </a:cubicBezTo>
                  <a:cubicBezTo>
                    <a:pt x="1790209" y="1155700"/>
                    <a:pt x="1782713" y="1148160"/>
                    <a:pt x="1778965" y="1136849"/>
                  </a:cubicBezTo>
                  <a:cubicBezTo>
                    <a:pt x="1775216" y="1125538"/>
                    <a:pt x="1778965" y="1114227"/>
                    <a:pt x="1793958" y="1110456"/>
                  </a:cubicBezTo>
                  <a:cubicBezTo>
                    <a:pt x="2015105" y="1038820"/>
                    <a:pt x="2015105" y="1038820"/>
                    <a:pt x="2015105" y="1038820"/>
                  </a:cubicBezTo>
                  <a:close/>
                  <a:moveTo>
                    <a:pt x="31075" y="1038820"/>
                  </a:moveTo>
                  <a:cubicBezTo>
                    <a:pt x="253042" y="1110456"/>
                    <a:pt x="253042" y="1110456"/>
                    <a:pt x="253042" y="1110456"/>
                  </a:cubicBezTo>
                  <a:cubicBezTo>
                    <a:pt x="264329" y="1114227"/>
                    <a:pt x="271853" y="1125538"/>
                    <a:pt x="268091" y="1136849"/>
                  </a:cubicBezTo>
                  <a:cubicBezTo>
                    <a:pt x="264329" y="1148160"/>
                    <a:pt x="256805" y="1155700"/>
                    <a:pt x="245518" y="1155700"/>
                  </a:cubicBezTo>
                  <a:cubicBezTo>
                    <a:pt x="245518" y="1155700"/>
                    <a:pt x="241756" y="1151930"/>
                    <a:pt x="237994" y="1151930"/>
                  </a:cubicBezTo>
                  <a:cubicBezTo>
                    <a:pt x="16027" y="1080294"/>
                    <a:pt x="16027" y="1080294"/>
                    <a:pt x="16027" y="1080294"/>
                  </a:cubicBezTo>
                  <a:cubicBezTo>
                    <a:pt x="4740" y="1076524"/>
                    <a:pt x="-2784" y="1065213"/>
                    <a:pt x="978" y="1050131"/>
                  </a:cubicBezTo>
                  <a:cubicBezTo>
                    <a:pt x="4740" y="1038820"/>
                    <a:pt x="19789" y="1035050"/>
                    <a:pt x="31075" y="1038820"/>
                  </a:cubicBezTo>
                  <a:close/>
                  <a:moveTo>
                    <a:pt x="1888994" y="903588"/>
                  </a:moveTo>
                  <a:cubicBezTo>
                    <a:pt x="1894166" y="904532"/>
                    <a:pt x="1898868" y="907364"/>
                    <a:pt x="1902630" y="913027"/>
                  </a:cubicBezTo>
                  <a:cubicBezTo>
                    <a:pt x="1910153" y="920579"/>
                    <a:pt x="1910153" y="935681"/>
                    <a:pt x="1898868" y="943233"/>
                  </a:cubicBezTo>
                  <a:cubicBezTo>
                    <a:pt x="1774733" y="1037624"/>
                    <a:pt x="1774733" y="1037624"/>
                    <a:pt x="1774733" y="1037624"/>
                  </a:cubicBezTo>
                  <a:cubicBezTo>
                    <a:pt x="1770971" y="1041400"/>
                    <a:pt x="1767210" y="1041400"/>
                    <a:pt x="1759686" y="1041400"/>
                  </a:cubicBezTo>
                  <a:cubicBezTo>
                    <a:pt x="1755925" y="1041400"/>
                    <a:pt x="1748401" y="1037624"/>
                    <a:pt x="1744640" y="1033849"/>
                  </a:cubicBezTo>
                  <a:cubicBezTo>
                    <a:pt x="1737116" y="1022522"/>
                    <a:pt x="1737116" y="1011195"/>
                    <a:pt x="1748401" y="1003643"/>
                  </a:cubicBezTo>
                  <a:cubicBezTo>
                    <a:pt x="1872537" y="905476"/>
                    <a:pt x="1872537" y="905476"/>
                    <a:pt x="1872537" y="905476"/>
                  </a:cubicBezTo>
                  <a:cubicBezTo>
                    <a:pt x="1878179" y="903588"/>
                    <a:pt x="1883822" y="902644"/>
                    <a:pt x="1888994" y="903588"/>
                  </a:cubicBezTo>
                  <a:close/>
                  <a:moveTo>
                    <a:pt x="154648" y="903588"/>
                  </a:moveTo>
                  <a:cubicBezTo>
                    <a:pt x="160272" y="902644"/>
                    <a:pt x="165896" y="903588"/>
                    <a:pt x="169645" y="905476"/>
                  </a:cubicBezTo>
                  <a:cubicBezTo>
                    <a:pt x="297118" y="1003643"/>
                    <a:pt x="297118" y="1003643"/>
                    <a:pt x="297118" y="1003643"/>
                  </a:cubicBezTo>
                  <a:cubicBezTo>
                    <a:pt x="304616" y="1011195"/>
                    <a:pt x="308365" y="1022522"/>
                    <a:pt x="300867" y="1033849"/>
                  </a:cubicBezTo>
                  <a:cubicBezTo>
                    <a:pt x="297118" y="1037624"/>
                    <a:pt x="289619" y="1041400"/>
                    <a:pt x="282121" y="1041400"/>
                  </a:cubicBezTo>
                  <a:cubicBezTo>
                    <a:pt x="278372" y="1041400"/>
                    <a:pt x="274622" y="1041400"/>
                    <a:pt x="270873" y="1037624"/>
                  </a:cubicBezTo>
                  <a:cubicBezTo>
                    <a:pt x="143400" y="943233"/>
                    <a:pt x="143400" y="943233"/>
                    <a:pt x="143400" y="943233"/>
                  </a:cubicBezTo>
                  <a:cubicBezTo>
                    <a:pt x="135902" y="935681"/>
                    <a:pt x="132153" y="920579"/>
                    <a:pt x="139651" y="913027"/>
                  </a:cubicBezTo>
                  <a:cubicBezTo>
                    <a:pt x="143401" y="907364"/>
                    <a:pt x="149025" y="904532"/>
                    <a:pt x="154648" y="903588"/>
                  </a:cubicBezTo>
                  <a:close/>
                  <a:moveTo>
                    <a:pt x="1015431" y="0"/>
                  </a:moveTo>
                  <a:cubicBezTo>
                    <a:pt x="1026661" y="0"/>
                    <a:pt x="1037891" y="3778"/>
                    <a:pt x="1045378" y="15112"/>
                  </a:cubicBezTo>
                  <a:cubicBezTo>
                    <a:pt x="1150192" y="215337"/>
                    <a:pt x="1150192" y="215337"/>
                    <a:pt x="1150192" y="215337"/>
                  </a:cubicBezTo>
                  <a:cubicBezTo>
                    <a:pt x="1157678" y="230449"/>
                    <a:pt x="1153935" y="249338"/>
                    <a:pt x="1135218" y="260672"/>
                  </a:cubicBezTo>
                  <a:cubicBezTo>
                    <a:pt x="1120245" y="268227"/>
                    <a:pt x="1101528" y="260672"/>
                    <a:pt x="1090298" y="245560"/>
                  </a:cubicBezTo>
                  <a:cubicBezTo>
                    <a:pt x="1015431" y="102002"/>
                    <a:pt x="1015431" y="102002"/>
                    <a:pt x="1015431" y="102002"/>
                  </a:cubicBezTo>
                  <a:cubicBezTo>
                    <a:pt x="921847" y="283339"/>
                    <a:pt x="921847" y="283339"/>
                    <a:pt x="921847" y="283339"/>
                  </a:cubicBezTo>
                  <a:cubicBezTo>
                    <a:pt x="918103" y="294672"/>
                    <a:pt x="906873" y="298450"/>
                    <a:pt x="891900" y="298450"/>
                  </a:cubicBezTo>
                  <a:cubicBezTo>
                    <a:pt x="888156" y="298450"/>
                    <a:pt x="884413" y="298450"/>
                    <a:pt x="876926" y="294672"/>
                  </a:cubicBezTo>
                  <a:cubicBezTo>
                    <a:pt x="861953" y="287117"/>
                    <a:pt x="854466" y="268227"/>
                    <a:pt x="865696" y="249338"/>
                  </a:cubicBezTo>
                  <a:cubicBezTo>
                    <a:pt x="985484" y="15112"/>
                    <a:pt x="985484" y="15112"/>
                    <a:pt x="985484" y="15112"/>
                  </a:cubicBezTo>
                  <a:cubicBezTo>
                    <a:pt x="992970" y="7556"/>
                    <a:pt x="1004200" y="0"/>
                    <a:pt x="1015431" y="0"/>
                  </a:cubicBezTo>
                  <a:close/>
                </a:path>
              </a:pathLst>
            </a:custGeom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ValueShape1">
              <a:extLst>
                <a:ext uri="{FF2B5EF4-FFF2-40B4-BE49-F238E27FC236}">
                  <a16:creationId xmlns:a16="http://schemas.microsoft.com/office/drawing/2014/main" xmlns="" id="{380C69A4-FFBA-4C8E-8972-4379B4DAAA7F}"/>
                </a:ext>
              </a:extLst>
            </p:cNvPr>
            <p:cNvSpPr/>
            <p:nvPr/>
          </p:nvSpPr>
          <p:spPr bwMode="auto">
            <a:xfrm>
              <a:off x="3720615" y="2702518"/>
              <a:ext cx="1058348" cy="1151340"/>
            </a:xfrm>
            <a:custGeom>
              <a:avLst/>
              <a:gdLst>
                <a:gd name="connsiteX0" fmla="*/ 737387 w 1058348"/>
                <a:gd name="connsiteY0" fmla="*/ 679995 h 1151340"/>
                <a:gd name="connsiteX1" fmla="*/ 723333 w 1058348"/>
                <a:gd name="connsiteY1" fmla="*/ 708692 h 1151340"/>
                <a:gd name="connsiteX2" fmla="*/ 701992 w 1058348"/>
                <a:gd name="connsiteY2" fmla="*/ 723301 h 1151340"/>
                <a:gd name="connsiteX3" fmla="*/ 673364 w 1058348"/>
                <a:gd name="connsiteY3" fmla="*/ 726954 h 1151340"/>
                <a:gd name="connsiteX4" fmla="*/ 694705 w 1058348"/>
                <a:gd name="connsiteY4" fmla="*/ 748346 h 1151340"/>
                <a:gd name="connsiteX5" fmla="*/ 701992 w 1058348"/>
                <a:gd name="connsiteY5" fmla="*/ 770260 h 1151340"/>
                <a:gd name="connsiteX6" fmla="*/ 698348 w 1058348"/>
                <a:gd name="connsiteY6" fmla="*/ 798957 h 1151340"/>
                <a:gd name="connsiteX7" fmla="*/ 723333 w 1058348"/>
                <a:gd name="connsiteY7" fmla="*/ 788000 h 1151340"/>
                <a:gd name="connsiteX8" fmla="*/ 737387 w 1058348"/>
                <a:gd name="connsiteY8" fmla="*/ 784348 h 1151340"/>
                <a:gd name="connsiteX9" fmla="*/ 748318 w 1058348"/>
                <a:gd name="connsiteY9" fmla="*/ 788000 h 1151340"/>
                <a:gd name="connsiteX10" fmla="*/ 776946 w 1058348"/>
                <a:gd name="connsiteY10" fmla="*/ 798957 h 1151340"/>
                <a:gd name="connsiteX11" fmla="*/ 769659 w 1058348"/>
                <a:gd name="connsiteY11" fmla="*/ 770260 h 1151340"/>
                <a:gd name="connsiteX12" fmla="*/ 776946 w 1058348"/>
                <a:gd name="connsiteY12" fmla="*/ 748346 h 1151340"/>
                <a:gd name="connsiteX13" fmla="*/ 798287 w 1058348"/>
                <a:gd name="connsiteY13" fmla="*/ 726954 h 1151340"/>
                <a:gd name="connsiteX14" fmla="*/ 769659 w 1058348"/>
                <a:gd name="connsiteY14" fmla="*/ 723301 h 1151340"/>
                <a:gd name="connsiteX15" fmla="*/ 748318 w 1058348"/>
                <a:gd name="connsiteY15" fmla="*/ 708692 h 1151340"/>
                <a:gd name="connsiteX16" fmla="*/ 737387 w 1058348"/>
                <a:gd name="connsiteY16" fmla="*/ 679995 h 1151340"/>
                <a:gd name="connsiteX17" fmla="*/ 737387 w 1058348"/>
                <a:gd name="connsiteY17" fmla="*/ 593382 h 1151340"/>
                <a:gd name="connsiteX18" fmla="*/ 759248 w 1058348"/>
                <a:gd name="connsiteY18" fmla="*/ 607992 h 1151340"/>
                <a:gd name="connsiteX19" fmla="*/ 791520 w 1058348"/>
                <a:gd name="connsiteY19" fmla="*/ 672690 h 1151340"/>
                <a:gd name="connsiteX20" fmla="*/ 859187 w 1058348"/>
                <a:gd name="connsiteY20" fmla="*/ 679995 h 1151340"/>
                <a:gd name="connsiteX21" fmla="*/ 881048 w 1058348"/>
                <a:gd name="connsiteY21" fmla="*/ 698257 h 1151340"/>
                <a:gd name="connsiteX22" fmla="*/ 873761 w 1058348"/>
                <a:gd name="connsiteY22" fmla="*/ 726954 h 1151340"/>
                <a:gd name="connsiteX23" fmla="*/ 823792 w 1058348"/>
                <a:gd name="connsiteY23" fmla="*/ 777565 h 1151340"/>
                <a:gd name="connsiteX24" fmla="*/ 837846 w 1058348"/>
                <a:gd name="connsiteY24" fmla="*/ 845916 h 1151340"/>
                <a:gd name="connsiteX25" fmla="*/ 826915 w 1058348"/>
                <a:gd name="connsiteY25" fmla="*/ 870960 h 1151340"/>
                <a:gd name="connsiteX26" fmla="*/ 798287 w 1058348"/>
                <a:gd name="connsiteY26" fmla="*/ 870960 h 1151340"/>
                <a:gd name="connsiteX27" fmla="*/ 737387 w 1058348"/>
                <a:gd name="connsiteY27" fmla="*/ 838611 h 1151340"/>
                <a:gd name="connsiteX28" fmla="*/ 673364 w 1058348"/>
                <a:gd name="connsiteY28" fmla="*/ 870960 h 1151340"/>
                <a:gd name="connsiteX29" fmla="*/ 662433 w 1058348"/>
                <a:gd name="connsiteY29" fmla="*/ 874613 h 1151340"/>
                <a:gd name="connsiteX30" fmla="*/ 647859 w 1058348"/>
                <a:gd name="connsiteY30" fmla="*/ 870960 h 1151340"/>
                <a:gd name="connsiteX31" fmla="*/ 637448 w 1058348"/>
                <a:gd name="connsiteY31" fmla="*/ 845916 h 1151340"/>
                <a:gd name="connsiteX32" fmla="*/ 647859 w 1058348"/>
                <a:gd name="connsiteY32" fmla="*/ 777565 h 1151340"/>
                <a:gd name="connsiteX33" fmla="*/ 597889 w 1058348"/>
                <a:gd name="connsiteY33" fmla="*/ 726954 h 1151340"/>
                <a:gd name="connsiteX34" fmla="*/ 590602 w 1058348"/>
                <a:gd name="connsiteY34" fmla="*/ 698257 h 1151340"/>
                <a:gd name="connsiteX35" fmla="*/ 612464 w 1058348"/>
                <a:gd name="connsiteY35" fmla="*/ 679995 h 1151340"/>
                <a:gd name="connsiteX36" fmla="*/ 680130 w 1058348"/>
                <a:gd name="connsiteY36" fmla="*/ 672690 h 1151340"/>
                <a:gd name="connsiteX37" fmla="*/ 712402 w 1058348"/>
                <a:gd name="connsiteY37" fmla="*/ 607992 h 1151340"/>
                <a:gd name="connsiteX38" fmla="*/ 737387 w 1058348"/>
                <a:gd name="connsiteY38" fmla="*/ 593382 h 1151340"/>
                <a:gd name="connsiteX39" fmla="*/ 961533 w 1058348"/>
                <a:gd name="connsiteY39" fmla="*/ 512453 h 1151340"/>
                <a:gd name="connsiteX40" fmla="*/ 954246 w 1058348"/>
                <a:gd name="connsiteY40" fmla="*/ 523378 h 1151340"/>
                <a:gd name="connsiteX41" fmla="*/ 939672 w 1058348"/>
                <a:gd name="connsiteY41" fmla="*/ 534304 h 1151340"/>
                <a:gd name="connsiteX42" fmla="*/ 928741 w 1058348"/>
                <a:gd name="connsiteY42" fmla="*/ 537945 h 1151340"/>
                <a:gd name="connsiteX43" fmla="*/ 936028 w 1058348"/>
                <a:gd name="connsiteY43" fmla="*/ 544709 h 1151340"/>
                <a:gd name="connsiteX44" fmla="*/ 943315 w 1058348"/>
                <a:gd name="connsiteY44" fmla="*/ 562918 h 1151340"/>
                <a:gd name="connsiteX45" fmla="*/ 939672 w 1058348"/>
                <a:gd name="connsiteY45" fmla="*/ 573323 h 1151340"/>
                <a:gd name="connsiteX46" fmla="*/ 950603 w 1058348"/>
                <a:gd name="connsiteY46" fmla="*/ 565519 h 1151340"/>
                <a:gd name="connsiteX47" fmla="*/ 961533 w 1058348"/>
                <a:gd name="connsiteY47" fmla="*/ 565519 h 1151340"/>
                <a:gd name="connsiteX48" fmla="*/ 968300 w 1058348"/>
                <a:gd name="connsiteY48" fmla="*/ 565519 h 1151340"/>
                <a:gd name="connsiteX49" fmla="*/ 979231 w 1058348"/>
                <a:gd name="connsiteY49" fmla="*/ 573323 h 1151340"/>
                <a:gd name="connsiteX50" fmla="*/ 975587 w 1058348"/>
                <a:gd name="connsiteY50" fmla="*/ 562918 h 1151340"/>
                <a:gd name="connsiteX51" fmla="*/ 982874 w 1058348"/>
                <a:gd name="connsiteY51" fmla="*/ 544709 h 1151340"/>
                <a:gd name="connsiteX52" fmla="*/ 990161 w 1058348"/>
                <a:gd name="connsiteY52" fmla="*/ 537945 h 1151340"/>
                <a:gd name="connsiteX53" fmla="*/ 979231 w 1058348"/>
                <a:gd name="connsiteY53" fmla="*/ 534304 h 1151340"/>
                <a:gd name="connsiteX54" fmla="*/ 965177 w 1058348"/>
                <a:gd name="connsiteY54" fmla="*/ 523378 h 1151340"/>
                <a:gd name="connsiteX55" fmla="*/ 961533 w 1058348"/>
                <a:gd name="connsiteY55" fmla="*/ 512453 h 1151340"/>
                <a:gd name="connsiteX56" fmla="*/ 961533 w 1058348"/>
                <a:gd name="connsiteY56" fmla="*/ 444299 h 1151340"/>
                <a:gd name="connsiteX57" fmla="*/ 979231 w 1058348"/>
                <a:gd name="connsiteY57" fmla="*/ 455225 h 1151340"/>
                <a:gd name="connsiteX58" fmla="*/ 997449 w 1058348"/>
                <a:gd name="connsiteY58" fmla="*/ 494764 h 1151340"/>
                <a:gd name="connsiteX59" fmla="*/ 1040651 w 1058348"/>
                <a:gd name="connsiteY59" fmla="*/ 501527 h 1151340"/>
                <a:gd name="connsiteX60" fmla="*/ 1058348 w 1058348"/>
                <a:gd name="connsiteY60" fmla="*/ 516095 h 1151340"/>
                <a:gd name="connsiteX61" fmla="*/ 1051582 w 1058348"/>
                <a:gd name="connsiteY61" fmla="*/ 537945 h 1151340"/>
                <a:gd name="connsiteX62" fmla="*/ 1022433 w 1058348"/>
                <a:gd name="connsiteY62" fmla="*/ 566559 h 1151340"/>
                <a:gd name="connsiteX63" fmla="*/ 1029720 w 1058348"/>
                <a:gd name="connsiteY63" fmla="*/ 606099 h 1151340"/>
                <a:gd name="connsiteX64" fmla="*/ 1018789 w 1058348"/>
                <a:gd name="connsiteY64" fmla="*/ 627950 h 1151340"/>
                <a:gd name="connsiteX65" fmla="*/ 1008379 w 1058348"/>
                <a:gd name="connsiteY65" fmla="*/ 632112 h 1151340"/>
                <a:gd name="connsiteX66" fmla="*/ 997449 w 1058348"/>
                <a:gd name="connsiteY66" fmla="*/ 632112 h 1151340"/>
                <a:gd name="connsiteX67" fmla="*/ 961533 w 1058348"/>
                <a:gd name="connsiteY67" fmla="*/ 610261 h 1151340"/>
                <a:gd name="connsiteX68" fmla="*/ 921974 w 1058348"/>
                <a:gd name="connsiteY68" fmla="*/ 631071 h 1151340"/>
                <a:gd name="connsiteX69" fmla="*/ 900113 w 1058348"/>
                <a:gd name="connsiteY69" fmla="*/ 627950 h 1151340"/>
                <a:gd name="connsiteX70" fmla="*/ 892826 w 1058348"/>
                <a:gd name="connsiteY70" fmla="*/ 606099 h 1151340"/>
                <a:gd name="connsiteX71" fmla="*/ 900113 w 1058348"/>
                <a:gd name="connsiteY71" fmla="*/ 566559 h 1151340"/>
                <a:gd name="connsiteX72" fmla="*/ 867841 w 1058348"/>
                <a:gd name="connsiteY72" fmla="*/ 537945 h 1151340"/>
                <a:gd name="connsiteX73" fmla="*/ 864198 w 1058348"/>
                <a:gd name="connsiteY73" fmla="*/ 516095 h 1151340"/>
                <a:gd name="connsiteX74" fmla="*/ 881895 w 1058348"/>
                <a:gd name="connsiteY74" fmla="*/ 501527 h 1151340"/>
                <a:gd name="connsiteX75" fmla="*/ 921974 w 1058348"/>
                <a:gd name="connsiteY75" fmla="*/ 494764 h 1151340"/>
                <a:gd name="connsiteX76" fmla="*/ 939672 w 1058348"/>
                <a:gd name="connsiteY76" fmla="*/ 455225 h 1151340"/>
                <a:gd name="connsiteX77" fmla="*/ 961533 w 1058348"/>
                <a:gd name="connsiteY77" fmla="*/ 444299 h 1151340"/>
                <a:gd name="connsiteX78" fmla="*/ 270728 w 1058348"/>
                <a:gd name="connsiteY78" fmla="*/ 440569 h 1151340"/>
                <a:gd name="connsiteX79" fmla="*/ 295862 w 1058348"/>
                <a:gd name="connsiteY79" fmla="*/ 476547 h 1151340"/>
                <a:gd name="connsiteX80" fmla="*/ 284866 w 1058348"/>
                <a:gd name="connsiteY80" fmla="*/ 574054 h 1151340"/>
                <a:gd name="connsiteX81" fmla="*/ 396924 w 1058348"/>
                <a:gd name="connsiteY81" fmla="*/ 880129 h 1151340"/>
                <a:gd name="connsiteX82" fmla="*/ 393259 w 1058348"/>
                <a:gd name="connsiteY82" fmla="*/ 927057 h 1151340"/>
                <a:gd name="connsiteX83" fmla="*/ 371266 w 1058348"/>
                <a:gd name="connsiteY83" fmla="*/ 934357 h 1151340"/>
                <a:gd name="connsiteX84" fmla="*/ 349797 w 1058348"/>
                <a:gd name="connsiteY84" fmla="*/ 923407 h 1151340"/>
                <a:gd name="connsiteX85" fmla="*/ 219935 w 1058348"/>
                <a:gd name="connsiteY85" fmla="*/ 574054 h 1151340"/>
                <a:gd name="connsiteX86" fmla="*/ 230931 w 1058348"/>
                <a:gd name="connsiteY86" fmla="*/ 461947 h 1151340"/>
                <a:gd name="connsiteX87" fmla="*/ 270728 w 1058348"/>
                <a:gd name="connsiteY87" fmla="*/ 440569 h 1151340"/>
                <a:gd name="connsiteX88" fmla="*/ 738397 w 1058348"/>
                <a:gd name="connsiteY88" fmla="*/ 367426 h 1151340"/>
                <a:gd name="connsiteX89" fmla="*/ 727392 w 1058348"/>
                <a:gd name="connsiteY89" fmla="*/ 382008 h 1151340"/>
                <a:gd name="connsiteX90" fmla="*/ 709051 w 1058348"/>
                <a:gd name="connsiteY90" fmla="*/ 396069 h 1151340"/>
                <a:gd name="connsiteX91" fmla="*/ 691233 w 1058348"/>
                <a:gd name="connsiteY91" fmla="*/ 399714 h 1151340"/>
                <a:gd name="connsiteX92" fmla="*/ 701714 w 1058348"/>
                <a:gd name="connsiteY92" fmla="*/ 414296 h 1151340"/>
                <a:gd name="connsiteX93" fmla="*/ 712719 w 1058348"/>
                <a:gd name="connsiteY93" fmla="*/ 436169 h 1151340"/>
                <a:gd name="connsiteX94" fmla="*/ 709051 w 1058348"/>
                <a:gd name="connsiteY94" fmla="*/ 453876 h 1151340"/>
                <a:gd name="connsiteX95" fmla="*/ 723724 w 1058348"/>
                <a:gd name="connsiteY95" fmla="*/ 446585 h 1151340"/>
                <a:gd name="connsiteX96" fmla="*/ 738397 w 1058348"/>
                <a:gd name="connsiteY96" fmla="*/ 442940 h 1151340"/>
                <a:gd name="connsiteX97" fmla="*/ 749402 w 1058348"/>
                <a:gd name="connsiteY97" fmla="*/ 446585 h 1151340"/>
                <a:gd name="connsiteX98" fmla="*/ 767220 w 1058348"/>
                <a:gd name="connsiteY98" fmla="*/ 453876 h 1151340"/>
                <a:gd name="connsiteX99" fmla="*/ 763552 w 1058348"/>
                <a:gd name="connsiteY99" fmla="*/ 436169 h 1151340"/>
                <a:gd name="connsiteX100" fmla="*/ 770889 w 1058348"/>
                <a:gd name="connsiteY100" fmla="*/ 414296 h 1151340"/>
                <a:gd name="connsiteX101" fmla="*/ 781894 w 1058348"/>
                <a:gd name="connsiteY101" fmla="*/ 399714 h 1151340"/>
                <a:gd name="connsiteX102" fmla="*/ 763552 w 1058348"/>
                <a:gd name="connsiteY102" fmla="*/ 396069 h 1151340"/>
                <a:gd name="connsiteX103" fmla="*/ 745734 w 1058348"/>
                <a:gd name="connsiteY103" fmla="*/ 382008 h 1151340"/>
                <a:gd name="connsiteX104" fmla="*/ 738397 w 1058348"/>
                <a:gd name="connsiteY104" fmla="*/ 367426 h 1151340"/>
                <a:gd name="connsiteX105" fmla="*/ 317799 w 1058348"/>
                <a:gd name="connsiteY105" fmla="*/ 282386 h 1151340"/>
                <a:gd name="connsiteX106" fmla="*/ 342025 w 1058348"/>
                <a:gd name="connsiteY106" fmla="*/ 287921 h 1151340"/>
                <a:gd name="connsiteX107" fmla="*/ 352907 w 1058348"/>
                <a:gd name="connsiteY107" fmla="*/ 331162 h 1151340"/>
                <a:gd name="connsiteX108" fmla="*/ 327516 w 1058348"/>
                <a:gd name="connsiteY108" fmla="*/ 374402 h 1151340"/>
                <a:gd name="connsiteX109" fmla="*/ 299015 w 1058348"/>
                <a:gd name="connsiteY109" fmla="*/ 392636 h 1151340"/>
                <a:gd name="connsiteX110" fmla="*/ 288133 w 1058348"/>
                <a:gd name="connsiteY110" fmla="*/ 388989 h 1151340"/>
                <a:gd name="connsiteX111" fmla="*/ 269996 w 1058348"/>
                <a:gd name="connsiteY111" fmla="*/ 345749 h 1151340"/>
                <a:gd name="connsiteX112" fmla="*/ 299015 w 1058348"/>
                <a:gd name="connsiteY112" fmla="*/ 295215 h 1151340"/>
                <a:gd name="connsiteX113" fmla="*/ 317799 w 1058348"/>
                <a:gd name="connsiteY113" fmla="*/ 282386 h 1151340"/>
                <a:gd name="connsiteX114" fmla="*/ 738397 w 1058348"/>
                <a:gd name="connsiteY114" fmla="*/ 280454 h 1151340"/>
                <a:gd name="connsiteX115" fmla="*/ 759884 w 1058348"/>
                <a:gd name="connsiteY115" fmla="*/ 295036 h 1151340"/>
                <a:gd name="connsiteX116" fmla="*/ 785562 w 1058348"/>
                <a:gd name="connsiteY116" fmla="*/ 345553 h 1151340"/>
                <a:gd name="connsiteX117" fmla="*/ 843732 w 1058348"/>
                <a:gd name="connsiteY117" fmla="*/ 356489 h 1151340"/>
                <a:gd name="connsiteX118" fmla="*/ 865742 w 1058348"/>
                <a:gd name="connsiteY118" fmla="*/ 374717 h 1151340"/>
                <a:gd name="connsiteX119" fmla="*/ 858405 w 1058348"/>
                <a:gd name="connsiteY119" fmla="*/ 399714 h 1151340"/>
                <a:gd name="connsiteX120" fmla="*/ 818577 w 1058348"/>
                <a:gd name="connsiteY120" fmla="*/ 442940 h 1151340"/>
                <a:gd name="connsiteX121" fmla="*/ 829058 w 1058348"/>
                <a:gd name="connsiteY121" fmla="*/ 497102 h 1151340"/>
                <a:gd name="connsiteX122" fmla="*/ 818577 w 1058348"/>
                <a:gd name="connsiteY122" fmla="*/ 526266 h 1151340"/>
                <a:gd name="connsiteX123" fmla="*/ 800235 w 1058348"/>
                <a:gd name="connsiteY123" fmla="*/ 529911 h 1151340"/>
                <a:gd name="connsiteX124" fmla="*/ 789230 w 1058348"/>
                <a:gd name="connsiteY124" fmla="*/ 526266 h 1151340"/>
                <a:gd name="connsiteX125" fmla="*/ 738397 w 1058348"/>
                <a:gd name="connsiteY125" fmla="*/ 500747 h 1151340"/>
                <a:gd name="connsiteX126" fmla="*/ 683896 w 1058348"/>
                <a:gd name="connsiteY126" fmla="*/ 526266 h 1151340"/>
                <a:gd name="connsiteX127" fmla="*/ 658218 w 1058348"/>
                <a:gd name="connsiteY127" fmla="*/ 526266 h 1151340"/>
                <a:gd name="connsiteX128" fmla="*/ 647213 w 1058348"/>
                <a:gd name="connsiteY128" fmla="*/ 497102 h 1151340"/>
                <a:gd name="connsiteX129" fmla="*/ 654549 w 1058348"/>
                <a:gd name="connsiteY129" fmla="*/ 442940 h 1151340"/>
                <a:gd name="connsiteX130" fmla="*/ 614721 w 1058348"/>
                <a:gd name="connsiteY130" fmla="*/ 399714 h 1151340"/>
                <a:gd name="connsiteX131" fmla="*/ 607385 w 1058348"/>
                <a:gd name="connsiteY131" fmla="*/ 374717 h 1151340"/>
                <a:gd name="connsiteX132" fmla="*/ 629395 w 1058348"/>
                <a:gd name="connsiteY132" fmla="*/ 356489 h 1151340"/>
                <a:gd name="connsiteX133" fmla="*/ 687564 w 1058348"/>
                <a:gd name="connsiteY133" fmla="*/ 345553 h 1151340"/>
                <a:gd name="connsiteX134" fmla="*/ 712719 w 1058348"/>
                <a:gd name="connsiteY134" fmla="*/ 295036 h 1151340"/>
                <a:gd name="connsiteX135" fmla="*/ 738397 w 1058348"/>
                <a:gd name="connsiteY135" fmla="*/ 280454 h 1151340"/>
                <a:gd name="connsiteX136" fmla="*/ 572297 w 1058348"/>
                <a:gd name="connsiteY136" fmla="*/ 65180 h 1151340"/>
                <a:gd name="connsiteX137" fmla="*/ 61560 w 1058348"/>
                <a:gd name="connsiteY137" fmla="*/ 574106 h 1151340"/>
                <a:gd name="connsiteX138" fmla="*/ 572297 w 1058348"/>
                <a:gd name="connsiteY138" fmla="*/ 1086682 h 1151340"/>
                <a:gd name="connsiteX139" fmla="*/ 593687 w 1058348"/>
                <a:gd name="connsiteY139" fmla="*/ 1085639 h 1151340"/>
                <a:gd name="connsiteX140" fmla="*/ 431440 w 1058348"/>
                <a:gd name="connsiteY140" fmla="*/ 1000122 h 1151340"/>
                <a:gd name="connsiteX141" fmla="*/ 424136 w 1058348"/>
                <a:gd name="connsiteY141" fmla="*/ 956322 h 1151340"/>
                <a:gd name="connsiteX142" fmla="*/ 467437 w 1058348"/>
                <a:gd name="connsiteY142" fmla="*/ 949021 h 1151340"/>
                <a:gd name="connsiteX143" fmla="*/ 647943 w 1058348"/>
                <a:gd name="connsiteY143" fmla="*/ 1032452 h 1151340"/>
                <a:gd name="connsiteX144" fmla="*/ 421006 w 1058348"/>
                <a:gd name="connsiteY144" fmla="*/ 574106 h 1151340"/>
                <a:gd name="connsiteX145" fmla="*/ 648986 w 1058348"/>
                <a:gd name="connsiteY145" fmla="*/ 118367 h 1151340"/>
                <a:gd name="connsiteX146" fmla="*/ 403268 w 1058348"/>
                <a:gd name="connsiteY146" fmla="*/ 262284 h 1151340"/>
                <a:gd name="connsiteX147" fmla="*/ 377705 w 1058348"/>
                <a:gd name="connsiteY147" fmla="*/ 272713 h 1151340"/>
                <a:gd name="connsiteX148" fmla="*/ 356316 w 1058348"/>
                <a:gd name="connsiteY148" fmla="*/ 265934 h 1151340"/>
                <a:gd name="connsiteX149" fmla="*/ 352664 w 1058348"/>
                <a:gd name="connsiteY149" fmla="*/ 219005 h 1151340"/>
                <a:gd name="connsiteX150" fmla="*/ 596817 w 1058348"/>
                <a:gd name="connsiteY150" fmla="*/ 65180 h 1151340"/>
                <a:gd name="connsiteX151" fmla="*/ 572297 w 1058348"/>
                <a:gd name="connsiteY151" fmla="*/ 65180 h 1151340"/>
                <a:gd name="connsiteX152" fmla="*/ 572297 w 1058348"/>
                <a:gd name="connsiteY152" fmla="*/ 0 h 1151340"/>
                <a:gd name="connsiteX153" fmla="*/ 795582 w 1058348"/>
                <a:gd name="connsiteY153" fmla="*/ 46929 h 1151340"/>
                <a:gd name="connsiteX154" fmla="*/ 813319 w 1058348"/>
                <a:gd name="connsiteY154" fmla="*/ 75609 h 1151340"/>
                <a:gd name="connsiteX155" fmla="*/ 795582 w 1058348"/>
                <a:gd name="connsiteY155" fmla="*/ 104809 h 1151340"/>
                <a:gd name="connsiteX156" fmla="*/ 486217 w 1058348"/>
                <a:gd name="connsiteY156" fmla="*/ 574106 h 1151340"/>
                <a:gd name="connsiteX157" fmla="*/ 795582 w 1058348"/>
                <a:gd name="connsiteY157" fmla="*/ 1046531 h 1151340"/>
                <a:gd name="connsiteX158" fmla="*/ 813319 w 1058348"/>
                <a:gd name="connsiteY158" fmla="*/ 1075731 h 1151340"/>
                <a:gd name="connsiteX159" fmla="*/ 795582 w 1058348"/>
                <a:gd name="connsiteY159" fmla="*/ 1104411 h 1151340"/>
                <a:gd name="connsiteX160" fmla="*/ 572297 w 1058348"/>
                <a:gd name="connsiteY160" fmla="*/ 1151340 h 1151340"/>
                <a:gd name="connsiteX161" fmla="*/ 0 w 1058348"/>
                <a:gd name="connsiteY161" fmla="*/ 574106 h 1151340"/>
                <a:gd name="connsiteX162" fmla="*/ 572297 w 1058348"/>
                <a:gd name="connsiteY162" fmla="*/ 0 h 115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1058348" h="1151340">
                  <a:moveTo>
                    <a:pt x="737387" y="679995"/>
                  </a:moveTo>
                  <a:cubicBezTo>
                    <a:pt x="723333" y="708692"/>
                    <a:pt x="723333" y="708692"/>
                    <a:pt x="723333" y="708692"/>
                  </a:cubicBezTo>
                  <a:cubicBezTo>
                    <a:pt x="719689" y="715997"/>
                    <a:pt x="712402" y="719649"/>
                    <a:pt x="701992" y="723301"/>
                  </a:cubicBezTo>
                  <a:cubicBezTo>
                    <a:pt x="673364" y="726954"/>
                    <a:pt x="673364" y="726954"/>
                    <a:pt x="673364" y="726954"/>
                  </a:cubicBezTo>
                  <a:cubicBezTo>
                    <a:pt x="694705" y="748346"/>
                    <a:pt x="694705" y="748346"/>
                    <a:pt x="694705" y="748346"/>
                  </a:cubicBezTo>
                  <a:cubicBezTo>
                    <a:pt x="701992" y="751998"/>
                    <a:pt x="705636" y="762955"/>
                    <a:pt x="701992" y="770260"/>
                  </a:cubicBezTo>
                  <a:cubicBezTo>
                    <a:pt x="698348" y="798957"/>
                    <a:pt x="698348" y="798957"/>
                    <a:pt x="698348" y="798957"/>
                  </a:cubicBezTo>
                  <a:cubicBezTo>
                    <a:pt x="723333" y="788000"/>
                    <a:pt x="723333" y="788000"/>
                    <a:pt x="723333" y="788000"/>
                  </a:cubicBezTo>
                  <a:cubicBezTo>
                    <a:pt x="726977" y="784348"/>
                    <a:pt x="730620" y="784348"/>
                    <a:pt x="737387" y="784348"/>
                  </a:cubicBezTo>
                  <a:cubicBezTo>
                    <a:pt x="741030" y="784348"/>
                    <a:pt x="744674" y="784348"/>
                    <a:pt x="748318" y="788000"/>
                  </a:cubicBezTo>
                  <a:cubicBezTo>
                    <a:pt x="776946" y="798957"/>
                    <a:pt x="776946" y="798957"/>
                    <a:pt x="776946" y="798957"/>
                  </a:cubicBezTo>
                  <a:cubicBezTo>
                    <a:pt x="769659" y="770260"/>
                    <a:pt x="769659" y="770260"/>
                    <a:pt x="769659" y="770260"/>
                  </a:cubicBezTo>
                  <a:cubicBezTo>
                    <a:pt x="769659" y="762955"/>
                    <a:pt x="769659" y="751998"/>
                    <a:pt x="776946" y="748346"/>
                  </a:cubicBezTo>
                  <a:cubicBezTo>
                    <a:pt x="798287" y="726954"/>
                    <a:pt x="798287" y="726954"/>
                    <a:pt x="798287" y="726954"/>
                  </a:cubicBezTo>
                  <a:cubicBezTo>
                    <a:pt x="769659" y="723301"/>
                    <a:pt x="769659" y="723301"/>
                    <a:pt x="769659" y="723301"/>
                  </a:cubicBezTo>
                  <a:cubicBezTo>
                    <a:pt x="762892" y="719649"/>
                    <a:pt x="751961" y="715997"/>
                    <a:pt x="748318" y="708692"/>
                  </a:cubicBezTo>
                  <a:cubicBezTo>
                    <a:pt x="737387" y="679995"/>
                    <a:pt x="737387" y="679995"/>
                    <a:pt x="737387" y="679995"/>
                  </a:cubicBezTo>
                  <a:close/>
                  <a:moveTo>
                    <a:pt x="737387" y="593382"/>
                  </a:moveTo>
                  <a:cubicBezTo>
                    <a:pt x="744674" y="593382"/>
                    <a:pt x="755605" y="600687"/>
                    <a:pt x="759248" y="607992"/>
                  </a:cubicBezTo>
                  <a:cubicBezTo>
                    <a:pt x="791520" y="672690"/>
                    <a:pt x="791520" y="672690"/>
                    <a:pt x="791520" y="672690"/>
                  </a:cubicBezTo>
                  <a:cubicBezTo>
                    <a:pt x="859187" y="679995"/>
                    <a:pt x="859187" y="679995"/>
                    <a:pt x="859187" y="679995"/>
                  </a:cubicBezTo>
                  <a:cubicBezTo>
                    <a:pt x="870117" y="683647"/>
                    <a:pt x="877405" y="690952"/>
                    <a:pt x="881048" y="698257"/>
                  </a:cubicBezTo>
                  <a:cubicBezTo>
                    <a:pt x="884171" y="708692"/>
                    <a:pt x="881048" y="719649"/>
                    <a:pt x="873761" y="726954"/>
                  </a:cubicBezTo>
                  <a:cubicBezTo>
                    <a:pt x="823792" y="777565"/>
                    <a:pt x="823792" y="777565"/>
                    <a:pt x="823792" y="777565"/>
                  </a:cubicBezTo>
                  <a:cubicBezTo>
                    <a:pt x="837846" y="845916"/>
                    <a:pt x="837846" y="845916"/>
                    <a:pt x="837846" y="845916"/>
                  </a:cubicBezTo>
                  <a:cubicBezTo>
                    <a:pt x="837846" y="853220"/>
                    <a:pt x="834202" y="863656"/>
                    <a:pt x="826915" y="870960"/>
                  </a:cubicBezTo>
                  <a:cubicBezTo>
                    <a:pt x="816505" y="878265"/>
                    <a:pt x="805574" y="878265"/>
                    <a:pt x="798287" y="870960"/>
                  </a:cubicBezTo>
                  <a:cubicBezTo>
                    <a:pt x="737387" y="838611"/>
                    <a:pt x="737387" y="838611"/>
                    <a:pt x="737387" y="838611"/>
                  </a:cubicBezTo>
                  <a:cubicBezTo>
                    <a:pt x="673364" y="870960"/>
                    <a:pt x="673364" y="870960"/>
                    <a:pt x="673364" y="870960"/>
                  </a:cubicBezTo>
                  <a:cubicBezTo>
                    <a:pt x="669720" y="874613"/>
                    <a:pt x="666077" y="874613"/>
                    <a:pt x="662433" y="874613"/>
                  </a:cubicBezTo>
                  <a:cubicBezTo>
                    <a:pt x="655146" y="874613"/>
                    <a:pt x="651502" y="874613"/>
                    <a:pt x="647859" y="870960"/>
                  </a:cubicBezTo>
                  <a:cubicBezTo>
                    <a:pt x="637448" y="863656"/>
                    <a:pt x="633805" y="853220"/>
                    <a:pt x="637448" y="845916"/>
                  </a:cubicBezTo>
                  <a:cubicBezTo>
                    <a:pt x="647859" y="777565"/>
                    <a:pt x="647859" y="777565"/>
                    <a:pt x="647859" y="777565"/>
                  </a:cubicBezTo>
                  <a:cubicBezTo>
                    <a:pt x="597889" y="726954"/>
                    <a:pt x="597889" y="726954"/>
                    <a:pt x="597889" y="726954"/>
                  </a:cubicBezTo>
                  <a:cubicBezTo>
                    <a:pt x="590602" y="719649"/>
                    <a:pt x="587479" y="708692"/>
                    <a:pt x="590602" y="698257"/>
                  </a:cubicBezTo>
                  <a:cubicBezTo>
                    <a:pt x="594245" y="690952"/>
                    <a:pt x="601533" y="683647"/>
                    <a:pt x="612464" y="679995"/>
                  </a:cubicBezTo>
                  <a:cubicBezTo>
                    <a:pt x="680130" y="672690"/>
                    <a:pt x="680130" y="672690"/>
                    <a:pt x="680130" y="672690"/>
                  </a:cubicBezTo>
                  <a:cubicBezTo>
                    <a:pt x="712402" y="607992"/>
                    <a:pt x="712402" y="607992"/>
                    <a:pt x="712402" y="607992"/>
                  </a:cubicBezTo>
                  <a:cubicBezTo>
                    <a:pt x="716046" y="600687"/>
                    <a:pt x="726977" y="593382"/>
                    <a:pt x="737387" y="593382"/>
                  </a:cubicBezTo>
                  <a:close/>
                  <a:moveTo>
                    <a:pt x="961533" y="512453"/>
                  </a:moveTo>
                  <a:cubicBezTo>
                    <a:pt x="954246" y="523378"/>
                    <a:pt x="954246" y="523378"/>
                    <a:pt x="954246" y="523378"/>
                  </a:cubicBezTo>
                  <a:cubicBezTo>
                    <a:pt x="954246" y="530662"/>
                    <a:pt x="946959" y="534304"/>
                    <a:pt x="939672" y="534304"/>
                  </a:cubicBezTo>
                  <a:cubicBezTo>
                    <a:pt x="928741" y="537945"/>
                    <a:pt x="928741" y="537945"/>
                    <a:pt x="928741" y="537945"/>
                  </a:cubicBezTo>
                  <a:cubicBezTo>
                    <a:pt x="936028" y="544709"/>
                    <a:pt x="936028" y="544709"/>
                    <a:pt x="936028" y="544709"/>
                  </a:cubicBezTo>
                  <a:cubicBezTo>
                    <a:pt x="943315" y="548350"/>
                    <a:pt x="943315" y="555634"/>
                    <a:pt x="943315" y="562918"/>
                  </a:cubicBezTo>
                  <a:cubicBezTo>
                    <a:pt x="940192" y="572803"/>
                    <a:pt x="939672" y="573323"/>
                    <a:pt x="939672" y="573323"/>
                  </a:cubicBezTo>
                  <a:cubicBezTo>
                    <a:pt x="950603" y="566039"/>
                    <a:pt x="950603" y="565519"/>
                    <a:pt x="950603" y="565519"/>
                  </a:cubicBezTo>
                  <a:cubicBezTo>
                    <a:pt x="954246" y="565519"/>
                    <a:pt x="957890" y="565519"/>
                    <a:pt x="961533" y="565519"/>
                  </a:cubicBezTo>
                  <a:cubicBezTo>
                    <a:pt x="965177" y="565519"/>
                    <a:pt x="968300" y="565519"/>
                    <a:pt x="968300" y="565519"/>
                  </a:cubicBezTo>
                  <a:cubicBezTo>
                    <a:pt x="979231" y="573843"/>
                    <a:pt x="979231" y="573323"/>
                    <a:pt x="979231" y="573323"/>
                  </a:cubicBezTo>
                  <a:cubicBezTo>
                    <a:pt x="975587" y="562397"/>
                    <a:pt x="975587" y="562918"/>
                    <a:pt x="975587" y="562918"/>
                  </a:cubicBezTo>
                  <a:cubicBezTo>
                    <a:pt x="975587" y="555634"/>
                    <a:pt x="979231" y="548350"/>
                    <a:pt x="982874" y="544709"/>
                  </a:cubicBezTo>
                  <a:cubicBezTo>
                    <a:pt x="990161" y="537945"/>
                    <a:pt x="990161" y="537945"/>
                    <a:pt x="990161" y="537945"/>
                  </a:cubicBezTo>
                  <a:cubicBezTo>
                    <a:pt x="979231" y="534304"/>
                    <a:pt x="979231" y="534304"/>
                    <a:pt x="979231" y="534304"/>
                  </a:cubicBezTo>
                  <a:cubicBezTo>
                    <a:pt x="971943" y="534304"/>
                    <a:pt x="968300" y="530662"/>
                    <a:pt x="965177" y="523378"/>
                  </a:cubicBezTo>
                  <a:cubicBezTo>
                    <a:pt x="961533" y="512453"/>
                    <a:pt x="961533" y="512453"/>
                    <a:pt x="961533" y="512453"/>
                  </a:cubicBezTo>
                  <a:close/>
                  <a:moveTo>
                    <a:pt x="961533" y="444299"/>
                  </a:moveTo>
                  <a:cubicBezTo>
                    <a:pt x="968300" y="444299"/>
                    <a:pt x="975587" y="447941"/>
                    <a:pt x="979231" y="455225"/>
                  </a:cubicBezTo>
                  <a:cubicBezTo>
                    <a:pt x="997449" y="494764"/>
                    <a:pt x="997449" y="494764"/>
                    <a:pt x="997449" y="494764"/>
                  </a:cubicBezTo>
                  <a:cubicBezTo>
                    <a:pt x="1040651" y="501527"/>
                    <a:pt x="1040651" y="501527"/>
                    <a:pt x="1040651" y="501527"/>
                  </a:cubicBezTo>
                  <a:cubicBezTo>
                    <a:pt x="1047938" y="501527"/>
                    <a:pt x="1055225" y="505169"/>
                    <a:pt x="1058348" y="516095"/>
                  </a:cubicBezTo>
                  <a:cubicBezTo>
                    <a:pt x="1058348" y="523378"/>
                    <a:pt x="1058348" y="530662"/>
                    <a:pt x="1051582" y="537945"/>
                  </a:cubicBezTo>
                  <a:cubicBezTo>
                    <a:pt x="1022433" y="566559"/>
                    <a:pt x="1022433" y="566559"/>
                    <a:pt x="1022433" y="566559"/>
                  </a:cubicBezTo>
                  <a:cubicBezTo>
                    <a:pt x="1029720" y="606099"/>
                    <a:pt x="1029720" y="606099"/>
                    <a:pt x="1029720" y="606099"/>
                  </a:cubicBezTo>
                  <a:cubicBezTo>
                    <a:pt x="1029720" y="617024"/>
                    <a:pt x="1026077" y="624308"/>
                    <a:pt x="1018789" y="627950"/>
                  </a:cubicBezTo>
                  <a:cubicBezTo>
                    <a:pt x="1015146" y="631592"/>
                    <a:pt x="1012023" y="632112"/>
                    <a:pt x="1008379" y="632112"/>
                  </a:cubicBezTo>
                  <a:cubicBezTo>
                    <a:pt x="1004736" y="632112"/>
                    <a:pt x="1001092" y="632112"/>
                    <a:pt x="997449" y="632112"/>
                  </a:cubicBezTo>
                  <a:cubicBezTo>
                    <a:pt x="961533" y="609221"/>
                    <a:pt x="961533" y="610261"/>
                    <a:pt x="961533" y="610261"/>
                  </a:cubicBezTo>
                  <a:cubicBezTo>
                    <a:pt x="921974" y="631592"/>
                    <a:pt x="921974" y="631071"/>
                    <a:pt x="921974" y="631071"/>
                  </a:cubicBezTo>
                  <a:cubicBezTo>
                    <a:pt x="914687" y="634713"/>
                    <a:pt x="907400" y="631071"/>
                    <a:pt x="900113" y="627950"/>
                  </a:cubicBezTo>
                  <a:cubicBezTo>
                    <a:pt x="892826" y="624308"/>
                    <a:pt x="889182" y="617024"/>
                    <a:pt x="892826" y="606099"/>
                  </a:cubicBezTo>
                  <a:cubicBezTo>
                    <a:pt x="900113" y="566559"/>
                    <a:pt x="900113" y="566559"/>
                    <a:pt x="900113" y="566559"/>
                  </a:cubicBezTo>
                  <a:cubicBezTo>
                    <a:pt x="867841" y="537945"/>
                    <a:pt x="867841" y="537945"/>
                    <a:pt x="867841" y="537945"/>
                  </a:cubicBezTo>
                  <a:cubicBezTo>
                    <a:pt x="864198" y="530662"/>
                    <a:pt x="860554" y="523378"/>
                    <a:pt x="864198" y="516095"/>
                  </a:cubicBezTo>
                  <a:cubicBezTo>
                    <a:pt x="864198" y="505169"/>
                    <a:pt x="871485" y="501527"/>
                    <a:pt x="881895" y="501527"/>
                  </a:cubicBezTo>
                  <a:cubicBezTo>
                    <a:pt x="921974" y="494764"/>
                    <a:pt x="921974" y="494764"/>
                    <a:pt x="921974" y="494764"/>
                  </a:cubicBezTo>
                  <a:cubicBezTo>
                    <a:pt x="939672" y="455225"/>
                    <a:pt x="939672" y="455225"/>
                    <a:pt x="939672" y="455225"/>
                  </a:cubicBezTo>
                  <a:cubicBezTo>
                    <a:pt x="943315" y="447941"/>
                    <a:pt x="950603" y="444299"/>
                    <a:pt x="961533" y="444299"/>
                  </a:cubicBezTo>
                  <a:close/>
                  <a:moveTo>
                    <a:pt x="270728" y="440569"/>
                  </a:moveTo>
                  <a:cubicBezTo>
                    <a:pt x="288532" y="444219"/>
                    <a:pt x="299528" y="458297"/>
                    <a:pt x="295862" y="476547"/>
                  </a:cubicBezTo>
                  <a:cubicBezTo>
                    <a:pt x="288532" y="508876"/>
                    <a:pt x="284866" y="541204"/>
                    <a:pt x="284866" y="574054"/>
                  </a:cubicBezTo>
                  <a:cubicBezTo>
                    <a:pt x="284866" y="689288"/>
                    <a:pt x="324663" y="797223"/>
                    <a:pt x="396924" y="880129"/>
                  </a:cubicBezTo>
                  <a:cubicBezTo>
                    <a:pt x="407397" y="894729"/>
                    <a:pt x="407397" y="912979"/>
                    <a:pt x="393259" y="927057"/>
                  </a:cubicBezTo>
                  <a:cubicBezTo>
                    <a:pt x="389593" y="930707"/>
                    <a:pt x="378597" y="934357"/>
                    <a:pt x="371266" y="934357"/>
                  </a:cubicBezTo>
                  <a:cubicBezTo>
                    <a:pt x="364459" y="934357"/>
                    <a:pt x="353463" y="930707"/>
                    <a:pt x="349797" y="923407"/>
                  </a:cubicBezTo>
                  <a:cubicBezTo>
                    <a:pt x="267062" y="826422"/>
                    <a:pt x="219935" y="703888"/>
                    <a:pt x="219935" y="574054"/>
                  </a:cubicBezTo>
                  <a:cubicBezTo>
                    <a:pt x="219935" y="537554"/>
                    <a:pt x="223600" y="501576"/>
                    <a:pt x="230931" y="461947"/>
                  </a:cubicBezTo>
                  <a:cubicBezTo>
                    <a:pt x="234597" y="447869"/>
                    <a:pt x="252400" y="436919"/>
                    <a:pt x="270728" y="440569"/>
                  </a:cubicBezTo>
                  <a:close/>
                  <a:moveTo>
                    <a:pt x="738397" y="367426"/>
                  </a:moveTo>
                  <a:cubicBezTo>
                    <a:pt x="727392" y="382008"/>
                    <a:pt x="727392" y="382008"/>
                    <a:pt x="727392" y="382008"/>
                  </a:cubicBezTo>
                  <a:cubicBezTo>
                    <a:pt x="723724" y="392423"/>
                    <a:pt x="716387" y="396069"/>
                    <a:pt x="709051" y="396069"/>
                  </a:cubicBezTo>
                  <a:cubicBezTo>
                    <a:pt x="691233" y="399714"/>
                    <a:pt x="691233" y="399714"/>
                    <a:pt x="691233" y="399714"/>
                  </a:cubicBezTo>
                  <a:cubicBezTo>
                    <a:pt x="701714" y="414296"/>
                    <a:pt x="701714" y="414296"/>
                    <a:pt x="701714" y="414296"/>
                  </a:cubicBezTo>
                  <a:cubicBezTo>
                    <a:pt x="709051" y="417942"/>
                    <a:pt x="712719" y="428878"/>
                    <a:pt x="712719" y="436169"/>
                  </a:cubicBezTo>
                  <a:cubicBezTo>
                    <a:pt x="709051" y="453876"/>
                    <a:pt x="709051" y="453876"/>
                    <a:pt x="709051" y="453876"/>
                  </a:cubicBezTo>
                  <a:cubicBezTo>
                    <a:pt x="723724" y="446585"/>
                    <a:pt x="723724" y="446585"/>
                    <a:pt x="723724" y="446585"/>
                  </a:cubicBezTo>
                  <a:cubicBezTo>
                    <a:pt x="727392" y="442940"/>
                    <a:pt x="731061" y="442940"/>
                    <a:pt x="738397" y="442940"/>
                  </a:cubicBezTo>
                  <a:cubicBezTo>
                    <a:pt x="742066" y="442940"/>
                    <a:pt x="745734" y="442940"/>
                    <a:pt x="749402" y="446585"/>
                  </a:cubicBezTo>
                  <a:cubicBezTo>
                    <a:pt x="767220" y="453876"/>
                    <a:pt x="767220" y="453876"/>
                    <a:pt x="767220" y="453876"/>
                  </a:cubicBezTo>
                  <a:cubicBezTo>
                    <a:pt x="763552" y="436169"/>
                    <a:pt x="763552" y="436169"/>
                    <a:pt x="763552" y="436169"/>
                  </a:cubicBezTo>
                  <a:cubicBezTo>
                    <a:pt x="759884" y="428878"/>
                    <a:pt x="763552" y="417942"/>
                    <a:pt x="770889" y="414296"/>
                  </a:cubicBezTo>
                  <a:cubicBezTo>
                    <a:pt x="781894" y="399714"/>
                    <a:pt x="781894" y="399714"/>
                    <a:pt x="781894" y="399714"/>
                  </a:cubicBezTo>
                  <a:cubicBezTo>
                    <a:pt x="763552" y="396069"/>
                    <a:pt x="763552" y="396069"/>
                    <a:pt x="763552" y="396069"/>
                  </a:cubicBezTo>
                  <a:cubicBezTo>
                    <a:pt x="756739" y="396069"/>
                    <a:pt x="749402" y="392423"/>
                    <a:pt x="745734" y="382008"/>
                  </a:cubicBezTo>
                  <a:cubicBezTo>
                    <a:pt x="738397" y="367426"/>
                    <a:pt x="738397" y="367426"/>
                    <a:pt x="738397" y="367426"/>
                  </a:cubicBezTo>
                  <a:close/>
                  <a:moveTo>
                    <a:pt x="317799" y="282386"/>
                  </a:moveTo>
                  <a:cubicBezTo>
                    <a:pt x="325832" y="281019"/>
                    <a:pt x="334770" y="282712"/>
                    <a:pt x="342025" y="287921"/>
                  </a:cubicBezTo>
                  <a:cubicBezTo>
                    <a:pt x="356535" y="295215"/>
                    <a:pt x="360162" y="313449"/>
                    <a:pt x="352907" y="331162"/>
                  </a:cubicBezTo>
                  <a:cubicBezTo>
                    <a:pt x="342025" y="345749"/>
                    <a:pt x="334770" y="360336"/>
                    <a:pt x="327516" y="374402"/>
                  </a:cubicBezTo>
                  <a:cubicBezTo>
                    <a:pt x="323888" y="385343"/>
                    <a:pt x="313006" y="392636"/>
                    <a:pt x="299015" y="392636"/>
                  </a:cubicBezTo>
                  <a:cubicBezTo>
                    <a:pt x="295388" y="392636"/>
                    <a:pt x="291760" y="388989"/>
                    <a:pt x="288133" y="388989"/>
                  </a:cubicBezTo>
                  <a:cubicBezTo>
                    <a:pt x="269996" y="381696"/>
                    <a:pt x="262741" y="360336"/>
                    <a:pt x="269996" y="345749"/>
                  </a:cubicBezTo>
                  <a:cubicBezTo>
                    <a:pt x="280878" y="331162"/>
                    <a:pt x="288133" y="313449"/>
                    <a:pt x="299015" y="295215"/>
                  </a:cubicBezTo>
                  <a:cubicBezTo>
                    <a:pt x="302642" y="288182"/>
                    <a:pt x="309767" y="283754"/>
                    <a:pt x="317799" y="282386"/>
                  </a:cubicBezTo>
                  <a:close/>
                  <a:moveTo>
                    <a:pt x="738397" y="280454"/>
                  </a:moveTo>
                  <a:cubicBezTo>
                    <a:pt x="745734" y="280454"/>
                    <a:pt x="756739" y="284100"/>
                    <a:pt x="759884" y="295036"/>
                  </a:cubicBezTo>
                  <a:cubicBezTo>
                    <a:pt x="785562" y="345553"/>
                    <a:pt x="785562" y="345553"/>
                    <a:pt x="785562" y="345553"/>
                  </a:cubicBezTo>
                  <a:cubicBezTo>
                    <a:pt x="843732" y="356489"/>
                    <a:pt x="843732" y="356489"/>
                    <a:pt x="843732" y="356489"/>
                  </a:cubicBezTo>
                  <a:cubicBezTo>
                    <a:pt x="854737" y="356489"/>
                    <a:pt x="862074" y="363780"/>
                    <a:pt x="865742" y="374717"/>
                  </a:cubicBezTo>
                  <a:cubicBezTo>
                    <a:pt x="869410" y="382008"/>
                    <a:pt x="865742" y="392423"/>
                    <a:pt x="858405" y="399714"/>
                  </a:cubicBezTo>
                  <a:cubicBezTo>
                    <a:pt x="818577" y="442940"/>
                    <a:pt x="818577" y="442940"/>
                    <a:pt x="818577" y="442940"/>
                  </a:cubicBezTo>
                  <a:cubicBezTo>
                    <a:pt x="829058" y="497102"/>
                    <a:pt x="829058" y="497102"/>
                    <a:pt x="829058" y="497102"/>
                  </a:cubicBezTo>
                  <a:cubicBezTo>
                    <a:pt x="829058" y="508038"/>
                    <a:pt x="825390" y="518975"/>
                    <a:pt x="818577" y="526266"/>
                  </a:cubicBezTo>
                  <a:cubicBezTo>
                    <a:pt x="811241" y="529911"/>
                    <a:pt x="807572" y="529911"/>
                    <a:pt x="800235" y="529911"/>
                  </a:cubicBezTo>
                  <a:cubicBezTo>
                    <a:pt x="796567" y="529911"/>
                    <a:pt x="792899" y="529911"/>
                    <a:pt x="789230" y="526266"/>
                  </a:cubicBezTo>
                  <a:cubicBezTo>
                    <a:pt x="738397" y="500747"/>
                    <a:pt x="738397" y="500747"/>
                    <a:pt x="738397" y="500747"/>
                  </a:cubicBezTo>
                  <a:cubicBezTo>
                    <a:pt x="683896" y="526266"/>
                    <a:pt x="683896" y="526266"/>
                    <a:pt x="683896" y="526266"/>
                  </a:cubicBezTo>
                  <a:cubicBezTo>
                    <a:pt x="676559" y="529911"/>
                    <a:pt x="665554" y="529911"/>
                    <a:pt x="658218" y="526266"/>
                  </a:cubicBezTo>
                  <a:cubicBezTo>
                    <a:pt x="647213" y="518975"/>
                    <a:pt x="643544" y="508038"/>
                    <a:pt x="647213" y="497102"/>
                  </a:cubicBezTo>
                  <a:cubicBezTo>
                    <a:pt x="654549" y="442940"/>
                    <a:pt x="654549" y="442940"/>
                    <a:pt x="654549" y="442940"/>
                  </a:cubicBezTo>
                  <a:cubicBezTo>
                    <a:pt x="614721" y="399714"/>
                    <a:pt x="614721" y="399714"/>
                    <a:pt x="614721" y="399714"/>
                  </a:cubicBezTo>
                  <a:cubicBezTo>
                    <a:pt x="607385" y="392423"/>
                    <a:pt x="603716" y="382008"/>
                    <a:pt x="607385" y="374717"/>
                  </a:cubicBezTo>
                  <a:cubicBezTo>
                    <a:pt x="611053" y="363780"/>
                    <a:pt x="618390" y="356489"/>
                    <a:pt x="629395" y="356489"/>
                  </a:cubicBezTo>
                  <a:cubicBezTo>
                    <a:pt x="687564" y="345553"/>
                    <a:pt x="687564" y="345553"/>
                    <a:pt x="687564" y="345553"/>
                  </a:cubicBezTo>
                  <a:cubicBezTo>
                    <a:pt x="712719" y="295036"/>
                    <a:pt x="712719" y="295036"/>
                    <a:pt x="712719" y="295036"/>
                  </a:cubicBezTo>
                  <a:cubicBezTo>
                    <a:pt x="716387" y="284100"/>
                    <a:pt x="727392" y="280454"/>
                    <a:pt x="738397" y="280454"/>
                  </a:cubicBezTo>
                  <a:close/>
                  <a:moveTo>
                    <a:pt x="572297" y="65180"/>
                  </a:moveTo>
                  <a:cubicBezTo>
                    <a:pt x="291626" y="65180"/>
                    <a:pt x="61560" y="292528"/>
                    <a:pt x="61560" y="574106"/>
                  </a:cubicBezTo>
                  <a:cubicBezTo>
                    <a:pt x="61560" y="858812"/>
                    <a:pt x="291626" y="1086682"/>
                    <a:pt x="572297" y="1086682"/>
                  </a:cubicBezTo>
                  <a:cubicBezTo>
                    <a:pt x="579600" y="1086682"/>
                    <a:pt x="586382" y="1086160"/>
                    <a:pt x="593687" y="1085639"/>
                  </a:cubicBezTo>
                  <a:cubicBezTo>
                    <a:pt x="534735" y="1067910"/>
                    <a:pt x="479957" y="1039231"/>
                    <a:pt x="431440" y="1000122"/>
                  </a:cubicBezTo>
                  <a:cubicBezTo>
                    <a:pt x="416832" y="989172"/>
                    <a:pt x="413181" y="970922"/>
                    <a:pt x="424136" y="956322"/>
                  </a:cubicBezTo>
                  <a:cubicBezTo>
                    <a:pt x="435092" y="941721"/>
                    <a:pt x="453351" y="938593"/>
                    <a:pt x="467437" y="949021"/>
                  </a:cubicBezTo>
                  <a:cubicBezTo>
                    <a:pt x="522214" y="989694"/>
                    <a:pt x="582731" y="1017851"/>
                    <a:pt x="647943" y="1032452"/>
                  </a:cubicBezTo>
                  <a:cubicBezTo>
                    <a:pt x="507085" y="926078"/>
                    <a:pt x="421006" y="757131"/>
                    <a:pt x="421006" y="574106"/>
                  </a:cubicBezTo>
                  <a:cubicBezTo>
                    <a:pt x="421006" y="393166"/>
                    <a:pt x="507607" y="224219"/>
                    <a:pt x="648986" y="118367"/>
                  </a:cubicBezTo>
                  <a:cubicBezTo>
                    <a:pt x="554037" y="138703"/>
                    <a:pt x="466915" y="187718"/>
                    <a:pt x="403268" y="262284"/>
                  </a:cubicBezTo>
                  <a:cubicBezTo>
                    <a:pt x="395965" y="269063"/>
                    <a:pt x="385009" y="272713"/>
                    <a:pt x="377705" y="272713"/>
                  </a:cubicBezTo>
                  <a:cubicBezTo>
                    <a:pt x="370923" y="272713"/>
                    <a:pt x="363620" y="269063"/>
                    <a:pt x="356316" y="265934"/>
                  </a:cubicBezTo>
                  <a:cubicBezTo>
                    <a:pt x="341709" y="254984"/>
                    <a:pt x="341709" y="233084"/>
                    <a:pt x="352664" y="219005"/>
                  </a:cubicBezTo>
                  <a:cubicBezTo>
                    <a:pt x="418397" y="146003"/>
                    <a:pt x="503433" y="93338"/>
                    <a:pt x="596817" y="65180"/>
                  </a:cubicBezTo>
                  <a:cubicBezTo>
                    <a:pt x="588469" y="65180"/>
                    <a:pt x="580644" y="65180"/>
                    <a:pt x="572297" y="65180"/>
                  </a:cubicBezTo>
                  <a:close/>
                  <a:moveTo>
                    <a:pt x="572297" y="0"/>
                  </a:moveTo>
                  <a:cubicBezTo>
                    <a:pt x="647943" y="0"/>
                    <a:pt x="723588" y="14600"/>
                    <a:pt x="795582" y="46929"/>
                  </a:cubicBezTo>
                  <a:cubicBezTo>
                    <a:pt x="806537" y="50580"/>
                    <a:pt x="813319" y="61530"/>
                    <a:pt x="813319" y="75609"/>
                  </a:cubicBezTo>
                  <a:cubicBezTo>
                    <a:pt x="813319" y="90209"/>
                    <a:pt x="806537" y="101159"/>
                    <a:pt x="795582" y="104809"/>
                  </a:cubicBezTo>
                  <a:cubicBezTo>
                    <a:pt x="608294" y="184068"/>
                    <a:pt x="486217" y="371787"/>
                    <a:pt x="486217" y="574106"/>
                  </a:cubicBezTo>
                  <a:cubicBezTo>
                    <a:pt x="486217" y="779553"/>
                    <a:pt x="608294" y="967272"/>
                    <a:pt x="795582" y="1046531"/>
                  </a:cubicBezTo>
                  <a:cubicBezTo>
                    <a:pt x="806537" y="1050181"/>
                    <a:pt x="813319" y="1061131"/>
                    <a:pt x="813319" y="1075731"/>
                  </a:cubicBezTo>
                  <a:cubicBezTo>
                    <a:pt x="813319" y="1089810"/>
                    <a:pt x="806537" y="1100760"/>
                    <a:pt x="795582" y="1104411"/>
                  </a:cubicBezTo>
                  <a:cubicBezTo>
                    <a:pt x="723588" y="1133611"/>
                    <a:pt x="647943" y="1151340"/>
                    <a:pt x="572297" y="1151340"/>
                  </a:cubicBezTo>
                  <a:cubicBezTo>
                    <a:pt x="255629" y="1151340"/>
                    <a:pt x="0" y="891663"/>
                    <a:pt x="0" y="574106"/>
                  </a:cubicBezTo>
                  <a:cubicBezTo>
                    <a:pt x="0" y="259677"/>
                    <a:pt x="255629" y="0"/>
                    <a:pt x="57229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rgbClr val="D9D9D9"/>
                </a:gs>
                <a:gs pos="76000">
                  <a:schemeClr val="accent2">
                    <a:lumMod val="100000"/>
                  </a:schemeClr>
                </a:gs>
                <a:gs pos="76100">
                  <a:srgbClr val="D9D9D9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ValueBack1">
              <a:extLst>
                <a:ext uri="{FF2B5EF4-FFF2-40B4-BE49-F238E27FC236}">
                  <a16:creationId xmlns:a16="http://schemas.microsoft.com/office/drawing/2014/main" xmlns="" id="{EE83F9B1-3562-403C-95D1-504F421F1868}"/>
                </a:ext>
              </a:extLst>
            </p:cNvPr>
            <p:cNvSpPr/>
            <p:nvPr/>
          </p:nvSpPr>
          <p:spPr>
            <a:xfrm>
              <a:off x="2738576" y="1972203"/>
              <a:ext cx="904086" cy="770468"/>
            </a:xfrm>
            <a:custGeom>
              <a:avLst/>
              <a:gdLst>
                <a:gd name="connsiteX0" fmla="*/ 385234 w 904086"/>
                <a:gd name="connsiteY0" fmla="*/ 0 h 770468"/>
                <a:gd name="connsiteX1" fmla="*/ 770468 w 904086"/>
                <a:gd name="connsiteY1" fmla="*/ 385234 h 770468"/>
                <a:gd name="connsiteX2" fmla="*/ 762642 w 904086"/>
                <a:gd name="connsiteY2" fmla="*/ 462872 h 770468"/>
                <a:gd name="connsiteX3" fmla="*/ 750163 w 904086"/>
                <a:gd name="connsiteY3" fmla="*/ 503070 h 770468"/>
                <a:gd name="connsiteX4" fmla="*/ 904086 w 904086"/>
                <a:gd name="connsiteY4" fmla="*/ 682459 h 770468"/>
                <a:gd name="connsiteX5" fmla="*/ 651064 w 904086"/>
                <a:gd name="connsiteY5" fmla="*/ 663058 h 770468"/>
                <a:gd name="connsiteX6" fmla="*/ 600622 w 904086"/>
                <a:gd name="connsiteY6" fmla="*/ 704676 h 770468"/>
                <a:gd name="connsiteX7" fmla="*/ 385234 w 904086"/>
                <a:gd name="connsiteY7" fmla="*/ 770468 h 770468"/>
                <a:gd name="connsiteX8" fmla="*/ 0 w 904086"/>
                <a:gd name="connsiteY8" fmla="*/ 385234 h 770468"/>
                <a:gd name="connsiteX9" fmla="*/ 385234 w 904086"/>
                <a:gd name="connsiteY9" fmla="*/ 0 h 770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4086" h="770468">
                  <a:moveTo>
                    <a:pt x="385234" y="0"/>
                  </a:moveTo>
                  <a:cubicBezTo>
                    <a:pt x="597993" y="0"/>
                    <a:pt x="770468" y="172475"/>
                    <a:pt x="770468" y="385234"/>
                  </a:cubicBezTo>
                  <a:cubicBezTo>
                    <a:pt x="770468" y="411829"/>
                    <a:pt x="767773" y="437794"/>
                    <a:pt x="762642" y="462872"/>
                  </a:cubicBezTo>
                  <a:lnTo>
                    <a:pt x="750163" y="503070"/>
                  </a:lnTo>
                  <a:lnTo>
                    <a:pt x="904086" y="682459"/>
                  </a:lnTo>
                  <a:lnTo>
                    <a:pt x="651064" y="663058"/>
                  </a:lnTo>
                  <a:lnTo>
                    <a:pt x="600622" y="704676"/>
                  </a:lnTo>
                  <a:cubicBezTo>
                    <a:pt x="539138" y="746214"/>
                    <a:pt x="465019" y="770468"/>
                    <a:pt x="385234" y="770468"/>
                  </a:cubicBezTo>
                  <a:cubicBezTo>
                    <a:pt x="172475" y="770468"/>
                    <a:pt x="0" y="597993"/>
                    <a:pt x="0" y="385234"/>
                  </a:cubicBezTo>
                  <a:cubicBezTo>
                    <a:pt x="0" y="172475"/>
                    <a:pt x="172475" y="0"/>
                    <a:pt x="385234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Text1">
              <a:extLst>
                <a:ext uri="{FF2B5EF4-FFF2-40B4-BE49-F238E27FC236}">
                  <a16:creationId xmlns:a16="http://schemas.microsoft.com/office/drawing/2014/main" xmlns="" id="{FF8337FC-0D7A-4B59-8094-B68ED8E9FDEC}"/>
                </a:ext>
              </a:extLst>
            </p:cNvPr>
            <p:cNvSpPr txBox="1"/>
            <p:nvPr/>
          </p:nvSpPr>
          <p:spPr>
            <a:xfrm>
              <a:off x="2887331" y="2173720"/>
              <a:ext cx="454856" cy="34113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76%</a:t>
              </a:r>
            </a:p>
          </p:txBody>
        </p:sp>
        <p:sp>
          <p:nvSpPr>
            <p:cNvPr id="37" name="IconShape">
              <a:extLst>
                <a:ext uri="{FF2B5EF4-FFF2-40B4-BE49-F238E27FC236}">
                  <a16:creationId xmlns:a16="http://schemas.microsoft.com/office/drawing/2014/main" xmlns="" id="{4ED16417-D86E-44A3-8DA7-FA4581490EB3}"/>
                </a:ext>
              </a:extLst>
            </p:cNvPr>
            <p:cNvSpPr/>
            <p:nvPr/>
          </p:nvSpPr>
          <p:spPr bwMode="auto">
            <a:xfrm>
              <a:off x="5448956" y="2566482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conShape">
              <a:extLst>
                <a:ext uri="{FF2B5EF4-FFF2-40B4-BE49-F238E27FC236}">
                  <a16:creationId xmlns:a16="http://schemas.microsoft.com/office/drawing/2014/main" xmlns="" id="{BC89F48F-2E8E-4DFF-A01B-3F808B69E80B}"/>
                </a:ext>
              </a:extLst>
            </p:cNvPr>
            <p:cNvSpPr/>
            <p:nvPr/>
          </p:nvSpPr>
          <p:spPr bwMode="auto">
            <a:xfrm>
              <a:off x="6185556" y="2566482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AED646BA-EDF8-4169-8DBD-F071C59D0CDA}"/>
                </a:ext>
              </a:extLst>
            </p:cNvPr>
            <p:cNvSpPr/>
            <p:nvPr/>
          </p:nvSpPr>
          <p:spPr bwMode="auto">
            <a:xfrm>
              <a:off x="6922156" y="2566482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conShape">
              <a:extLst>
                <a:ext uri="{FF2B5EF4-FFF2-40B4-BE49-F238E27FC236}">
                  <a16:creationId xmlns:a16="http://schemas.microsoft.com/office/drawing/2014/main" xmlns="" id="{15CF34FD-E27C-4997-9BAB-7E80D051E438}"/>
                </a:ext>
              </a:extLst>
            </p:cNvPr>
            <p:cNvSpPr/>
            <p:nvPr/>
          </p:nvSpPr>
          <p:spPr bwMode="auto">
            <a:xfrm>
              <a:off x="7658756" y="2566482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conShape">
              <a:extLst>
                <a:ext uri="{FF2B5EF4-FFF2-40B4-BE49-F238E27FC236}">
                  <a16:creationId xmlns:a16="http://schemas.microsoft.com/office/drawing/2014/main" xmlns="" id="{C98E101C-6CDD-489A-BCBB-1242E1B915FA}"/>
                </a:ext>
              </a:extLst>
            </p:cNvPr>
            <p:cNvSpPr/>
            <p:nvPr/>
          </p:nvSpPr>
          <p:spPr bwMode="auto">
            <a:xfrm>
              <a:off x="8395356" y="2566482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conShape">
              <a:extLst>
                <a:ext uri="{FF2B5EF4-FFF2-40B4-BE49-F238E27FC236}">
                  <a16:creationId xmlns:a16="http://schemas.microsoft.com/office/drawing/2014/main" xmlns="" id="{F116FD0C-A651-4E90-91FF-1EA950E64A75}"/>
                </a:ext>
              </a:extLst>
            </p:cNvPr>
            <p:cNvSpPr/>
            <p:nvPr/>
          </p:nvSpPr>
          <p:spPr bwMode="auto">
            <a:xfrm>
              <a:off x="5448956" y="3434648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conShape">
              <a:extLst>
                <a:ext uri="{FF2B5EF4-FFF2-40B4-BE49-F238E27FC236}">
                  <a16:creationId xmlns:a16="http://schemas.microsoft.com/office/drawing/2014/main" xmlns="" id="{D3678856-8FFB-44E2-9657-2022EEC04486}"/>
                </a:ext>
              </a:extLst>
            </p:cNvPr>
            <p:cNvSpPr/>
            <p:nvPr/>
          </p:nvSpPr>
          <p:spPr bwMode="auto">
            <a:xfrm>
              <a:off x="6185556" y="3434648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conShape">
              <a:extLst>
                <a:ext uri="{FF2B5EF4-FFF2-40B4-BE49-F238E27FC236}">
                  <a16:creationId xmlns:a16="http://schemas.microsoft.com/office/drawing/2014/main" xmlns="" id="{AA95C828-0E78-4FF8-BB40-9CFB6D288890}"/>
                </a:ext>
              </a:extLst>
            </p:cNvPr>
            <p:cNvSpPr/>
            <p:nvPr/>
          </p:nvSpPr>
          <p:spPr bwMode="auto">
            <a:xfrm>
              <a:off x="6922156" y="3434648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rgbClr val="D9D9D9"/>
                </a:gs>
                <a:gs pos="60000">
                  <a:schemeClr val="accent2">
                    <a:lumMod val="100000"/>
                  </a:schemeClr>
                </a:gs>
                <a:gs pos="60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conShape">
              <a:extLst>
                <a:ext uri="{FF2B5EF4-FFF2-40B4-BE49-F238E27FC236}">
                  <a16:creationId xmlns:a16="http://schemas.microsoft.com/office/drawing/2014/main" xmlns="" id="{FA0D6593-761D-4676-A7DB-658CB80535FC}"/>
                </a:ext>
              </a:extLst>
            </p:cNvPr>
            <p:cNvSpPr/>
            <p:nvPr/>
          </p:nvSpPr>
          <p:spPr bwMode="auto">
            <a:xfrm>
              <a:off x="7658756" y="3434648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conShape">
              <a:extLst>
                <a:ext uri="{FF2B5EF4-FFF2-40B4-BE49-F238E27FC236}">
                  <a16:creationId xmlns:a16="http://schemas.microsoft.com/office/drawing/2014/main" xmlns="" id="{AB882100-A15D-4D62-A183-C2DDD5C12ECD}"/>
                </a:ext>
              </a:extLst>
            </p:cNvPr>
            <p:cNvSpPr/>
            <p:nvPr/>
          </p:nvSpPr>
          <p:spPr bwMode="auto">
            <a:xfrm>
              <a:off x="8395356" y="3434648"/>
              <a:ext cx="609685" cy="583315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67" h="5813">
                  <a:moveTo>
                    <a:pt x="5740" y="5413"/>
                  </a:moveTo>
                  <a:lnTo>
                    <a:pt x="3268" y="1394"/>
                  </a:lnTo>
                  <a:lnTo>
                    <a:pt x="3997" y="210"/>
                  </a:lnTo>
                  <a:lnTo>
                    <a:pt x="3656" y="0"/>
                  </a:lnTo>
                  <a:lnTo>
                    <a:pt x="3033" y="1012"/>
                  </a:lnTo>
                  <a:lnTo>
                    <a:pt x="2411" y="0"/>
                  </a:lnTo>
                  <a:lnTo>
                    <a:pt x="2070" y="210"/>
                  </a:lnTo>
                  <a:lnTo>
                    <a:pt x="2799" y="1394"/>
                  </a:lnTo>
                  <a:lnTo>
                    <a:pt x="327" y="5413"/>
                  </a:lnTo>
                  <a:lnTo>
                    <a:pt x="0" y="5413"/>
                  </a:lnTo>
                  <a:lnTo>
                    <a:pt x="0" y="5813"/>
                  </a:lnTo>
                  <a:lnTo>
                    <a:pt x="6067" y="5813"/>
                  </a:lnTo>
                  <a:lnTo>
                    <a:pt x="6067" y="5413"/>
                  </a:lnTo>
                  <a:lnTo>
                    <a:pt x="5740" y="5413"/>
                  </a:lnTo>
                  <a:close/>
                  <a:moveTo>
                    <a:pt x="3809" y="5413"/>
                  </a:moveTo>
                  <a:lnTo>
                    <a:pt x="3035" y="3803"/>
                  </a:lnTo>
                  <a:lnTo>
                    <a:pt x="2258" y="5413"/>
                  </a:lnTo>
                  <a:lnTo>
                    <a:pt x="1814" y="5413"/>
                  </a:lnTo>
                  <a:lnTo>
                    <a:pt x="3036" y="2880"/>
                  </a:lnTo>
                  <a:lnTo>
                    <a:pt x="4253" y="5413"/>
                  </a:lnTo>
                  <a:lnTo>
                    <a:pt x="3809" y="5413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7" name="ExtraShape">
              <a:extLst>
                <a:ext uri="{FF2B5EF4-FFF2-40B4-BE49-F238E27FC236}">
                  <a16:creationId xmlns:a16="http://schemas.microsoft.com/office/drawing/2014/main" xmlns="" id="{13207836-0D41-443B-9AD2-45931FDEAAEA}"/>
                </a:ext>
              </a:extLst>
            </p:cNvPr>
            <p:cNvCxnSpPr>
              <a:cxnSpLocks/>
            </p:cNvCxnSpPr>
            <p:nvPr/>
          </p:nvCxnSpPr>
          <p:spPr>
            <a:xfrm>
              <a:off x="3352786" y="4688762"/>
              <a:ext cx="1981200" cy="0"/>
            </a:xfrm>
            <a:prstGeom prst="line">
              <a:avLst/>
            </a:prstGeom>
            <a:ln>
              <a:solidFill>
                <a:srgbClr val="232D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ustomText2">
              <a:extLst>
                <a:ext uri="{FF2B5EF4-FFF2-40B4-BE49-F238E27FC236}">
                  <a16:creationId xmlns:a16="http://schemas.microsoft.com/office/drawing/2014/main" xmlns="" id="{5BDED2A6-7F5A-41F7-AD3A-0BACCCE6C3C3}"/>
                </a:ext>
              </a:extLst>
            </p:cNvPr>
            <p:cNvSpPr/>
            <p:nvPr/>
          </p:nvSpPr>
          <p:spPr>
            <a:xfrm>
              <a:off x="2890351" y="4771899"/>
              <a:ext cx="2858248" cy="26488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9" name="CustomText2">
              <a:extLst>
                <a:ext uri="{FF2B5EF4-FFF2-40B4-BE49-F238E27FC236}">
                  <a16:creationId xmlns:a16="http://schemas.microsoft.com/office/drawing/2014/main" xmlns="" id="{4C24A88F-D93E-4D38-A6BB-3662B69063A3}"/>
                </a:ext>
              </a:extLst>
            </p:cNvPr>
            <p:cNvSpPr/>
            <p:nvPr/>
          </p:nvSpPr>
          <p:spPr>
            <a:xfrm>
              <a:off x="2890351" y="4138709"/>
              <a:ext cx="2858250" cy="633190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72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0" b="32940"/>
          <a:stretch/>
        </p:blipFill>
        <p:spPr/>
      </p:pic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ONE</a:t>
            </a:r>
            <a:endParaRPr lang="zh-CN" altLang="en-US" dirty="0"/>
          </a:p>
        </p:txBody>
      </p:sp>
      <p:cxnSp>
        <p:nvCxnSpPr>
          <p:cNvPr id="21" name="直接连接符 20"/>
          <p:cNvCxnSpPr>
            <a:cxnSpLocks/>
          </p:cNvCxnSpPr>
          <p:nvPr/>
        </p:nvCxnSpPr>
        <p:spPr>
          <a:xfrm flipH="1">
            <a:off x="10086595" y="3591422"/>
            <a:ext cx="341183" cy="56244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 flipH="1">
            <a:off x="101600" y="1026160"/>
            <a:ext cx="1162429" cy="179183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359203" y="185529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i="1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90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ŝľiḓê">
            <a:extLst>
              <a:ext uri="{FF2B5EF4-FFF2-40B4-BE49-F238E27FC236}">
                <a16:creationId xmlns:a16="http://schemas.microsoft.com/office/drawing/2014/main" xmlns="" id="{3F7F585E-19D2-4F21-8B1E-28A78730B406}"/>
              </a:ext>
            </a:extLst>
          </p:cNvPr>
          <p:cNvSpPr/>
          <p:nvPr/>
        </p:nvSpPr>
        <p:spPr>
          <a:xfrm>
            <a:off x="0" y="0"/>
            <a:ext cx="5376000" cy="6888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127000" algn="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îṣ1îḋê">
            <a:extLst>
              <a:ext uri="{FF2B5EF4-FFF2-40B4-BE49-F238E27FC236}">
                <a16:creationId xmlns:a16="http://schemas.microsoft.com/office/drawing/2014/main" xmlns="" id="{891CB0AA-2258-49BA-A9AC-5677B8F308CB}"/>
              </a:ext>
            </a:extLst>
          </p:cNvPr>
          <p:cNvGrpSpPr/>
          <p:nvPr/>
        </p:nvGrpSpPr>
        <p:grpSpPr>
          <a:xfrm>
            <a:off x="1404361" y="1923363"/>
            <a:ext cx="3180339" cy="3011272"/>
            <a:chOff x="1129826" y="2445677"/>
            <a:chExt cx="2077061" cy="1966644"/>
          </a:xfrm>
        </p:grpSpPr>
        <p:sp>
          <p:nvSpPr>
            <p:cNvPr id="25" name="îṡľïḓè">
              <a:extLst>
                <a:ext uri="{FF2B5EF4-FFF2-40B4-BE49-F238E27FC236}">
                  <a16:creationId xmlns:a16="http://schemas.microsoft.com/office/drawing/2014/main" xmlns="" id="{180FCD8B-AAB1-438D-A710-C5E2D571F1E5}"/>
                </a:ext>
              </a:extLst>
            </p:cNvPr>
            <p:cNvSpPr/>
            <p:nvPr/>
          </p:nvSpPr>
          <p:spPr>
            <a:xfrm>
              <a:off x="1129826" y="2445677"/>
              <a:ext cx="1349939" cy="19666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solidFill>
                  <a:srgbClr val="82318E"/>
                </a:solidFill>
              </a:endParaRPr>
            </a:p>
          </p:txBody>
        </p:sp>
        <p:sp>
          <p:nvSpPr>
            <p:cNvPr id="26" name="îšḻîḋé">
              <a:extLst>
                <a:ext uri="{FF2B5EF4-FFF2-40B4-BE49-F238E27FC236}">
                  <a16:creationId xmlns:a16="http://schemas.microsoft.com/office/drawing/2014/main" xmlns="" id="{7699E14D-68ED-4049-94E5-3AE6FD0F257A}"/>
                </a:ext>
              </a:extLst>
            </p:cNvPr>
            <p:cNvSpPr/>
            <p:nvPr/>
          </p:nvSpPr>
          <p:spPr>
            <a:xfrm>
              <a:off x="1752643" y="3259362"/>
              <a:ext cx="1454244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/>
                <a:t>CONTENTS</a:t>
              </a:r>
            </a:p>
          </p:txBody>
        </p:sp>
      </p:grpSp>
      <p:sp>
        <p:nvSpPr>
          <p:cNvPr id="8" name="iṡļîḓê">
            <a:extLst>
              <a:ext uri="{FF2B5EF4-FFF2-40B4-BE49-F238E27FC236}">
                <a16:creationId xmlns:a16="http://schemas.microsoft.com/office/drawing/2014/main" xmlns="" id="{FA68214A-33B3-4FB3-9DDC-4767333609DE}"/>
              </a:ext>
            </a:extLst>
          </p:cNvPr>
          <p:cNvSpPr/>
          <p:nvPr/>
        </p:nvSpPr>
        <p:spPr bwMode="auto">
          <a:xfrm>
            <a:off x="7895999" y="2097886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9" name="iṥliḋè">
            <a:extLst>
              <a:ext uri="{FF2B5EF4-FFF2-40B4-BE49-F238E27FC236}">
                <a16:creationId xmlns:a16="http://schemas.microsoft.com/office/drawing/2014/main" xmlns="" id="{2DA587C7-AD12-4348-9104-95E96BFDAD29}"/>
              </a:ext>
            </a:extLst>
          </p:cNvPr>
          <p:cNvSpPr/>
          <p:nvPr/>
        </p:nvSpPr>
        <p:spPr bwMode="auto">
          <a:xfrm>
            <a:off x="6320999" y="2097886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</a:rPr>
              <a:t>Part 01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B17E106-B620-46C2-838D-04405E99813D}"/>
              </a:ext>
            </a:extLst>
          </p:cNvPr>
          <p:cNvCxnSpPr/>
          <p:nvPr/>
        </p:nvCxnSpPr>
        <p:spPr>
          <a:xfrm>
            <a:off x="6500999" y="2772886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ś1íḑé">
            <a:extLst>
              <a:ext uri="{FF2B5EF4-FFF2-40B4-BE49-F238E27FC236}">
                <a16:creationId xmlns:a16="http://schemas.microsoft.com/office/drawing/2014/main" xmlns="" id="{18350513-E097-41AB-9F4C-3F64A9C84841}"/>
              </a:ext>
            </a:extLst>
          </p:cNvPr>
          <p:cNvSpPr/>
          <p:nvPr/>
        </p:nvSpPr>
        <p:spPr bwMode="auto">
          <a:xfrm>
            <a:off x="7895999" y="2959581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12" name="iSḷïḍé">
            <a:extLst>
              <a:ext uri="{FF2B5EF4-FFF2-40B4-BE49-F238E27FC236}">
                <a16:creationId xmlns:a16="http://schemas.microsoft.com/office/drawing/2014/main" xmlns="" id="{1134860B-A730-4EF3-9F69-E7F925A7A88B}"/>
              </a:ext>
            </a:extLst>
          </p:cNvPr>
          <p:cNvSpPr/>
          <p:nvPr/>
        </p:nvSpPr>
        <p:spPr bwMode="auto">
          <a:xfrm>
            <a:off x="6320999" y="2959581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/>
              <a:t>Part 02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F34E29A-D3D3-4AEB-8783-AA7C00C4F912}"/>
              </a:ext>
            </a:extLst>
          </p:cNvPr>
          <p:cNvCxnSpPr/>
          <p:nvPr/>
        </p:nvCxnSpPr>
        <p:spPr>
          <a:xfrm>
            <a:off x="6500999" y="3634581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ṡḷiḋe">
            <a:extLst>
              <a:ext uri="{FF2B5EF4-FFF2-40B4-BE49-F238E27FC236}">
                <a16:creationId xmlns:a16="http://schemas.microsoft.com/office/drawing/2014/main" xmlns="" id="{0C5EBAD7-9D16-460F-BA87-827A02B81B80}"/>
              </a:ext>
            </a:extLst>
          </p:cNvPr>
          <p:cNvSpPr/>
          <p:nvPr/>
        </p:nvSpPr>
        <p:spPr bwMode="auto">
          <a:xfrm>
            <a:off x="7895999" y="3821276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15" name="í$líḑè">
            <a:extLst>
              <a:ext uri="{FF2B5EF4-FFF2-40B4-BE49-F238E27FC236}">
                <a16:creationId xmlns:a16="http://schemas.microsoft.com/office/drawing/2014/main" xmlns="" id="{7229898F-E0BB-4433-84C6-1F916885C905}"/>
              </a:ext>
            </a:extLst>
          </p:cNvPr>
          <p:cNvSpPr/>
          <p:nvPr/>
        </p:nvSpPr>
        <p:spPr bwMode="auto">
          <a:xfrm>
            <a:off x="6320999" y="3821276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/>
              <a:t>Part 03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5927FD5-D38D-4F16-B095-226EBDF6848C}"/>
              </a:ext>
            </a:extLst>
          </p:cNvPr>
          <p:cNvCxnSpPr/>
          <p:nvPr/>
        </p:nvCxnSpPr>
        <p:spPr>
          <a:xfrm>
            <a:off x="6500999" y="4496276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ṩḻîďe">
            <a:extLst>
              <a:ext uri="{FF2B5EF4-FFF2-40B4-BE49-F238E27FC236}">
                <a16:creationId xmlns:a16="http://schemas.microsoft.com/office/drawing/2014/main" xmlns="" id="{5C0D9E54-6EAE-4413-9ABA-D663669F8ED4}"/>
              </a:ext>
            </a:extLst>
          </p:cNvPr>
          <p:cNvSpPr/>
          <p:nvPr/>
        </p:nvSpPr>
        <p:spPr bwMode="auto">
          <a:xfrm>
            <a:off x="7895999" y="4682971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18" name="îṥ1iḍè">
            <a:extLst>
              <a:ext uri="{FF2B5EF4-FFF2-40B4-BE49-F238E27FC236}">
                <a16:creationId xmlns:a16="http://schemas.microsoft.com/office/drawing/2014/main" xmlns="" id="{DCB07C4E-07AF-421C-AD67-837C3AE19FD0}"/>
              </a:ext>
            </a:extLst>
          </p:cNvPr>
          <p:cNvSpPr/>
          <p:nvPr/>
        </p:nvSpPr>
        <p:spPr bwMode="auto">
          <a:xfrm>
            <a:off x="6320999" y="4682971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/>
              <a:t>Part 04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D27E5ED-09B8-4277-99B4-3186C552DD4E}"/>
              </a:ext>
            </a:extLst>
          </p:cNvPr>
          <p:cNvCxnSpPr/>
          <p:nvPr/>
        </p:nvCxnSpPr>
        <p:spPr>
          <a:xfrm>
            <a:off x="6500999" y="5357971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09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63ACA3-A7EA-4319-88A3-CC2AF818A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6E5778A-F286-4E37-ADA0-5C3020A9C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96BDAB-E02A-4225-86ED-F901065B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6af0e110-c422-4047-af34-da3053609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6B30E8-08ED-40ED-8474-2EE2671513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608092"/>
            <a:ext cx="10883900" cy="4048216"/>
            <a:chOff x="647700" y="1608093"/>
            <a:chExt cx="10883900" cy="4048216"/>
          </a:xfrm>
        </p:grpSpPr>
        <p:grpSp>
          <p:nvGrpSpPr>
            <p:cNvPr id="6" name="îşļiḋé">
              <a:extLst>
                <a:ext uri="{FF2B5EF4-FFF2-40B4-BE49-F238E27FC236}">
                  <a16:creationId xmlns:a16="http://schemas.microsoft.com/office/drawing/2014/main" xmlns="" id="{AD6C6CD5-E24B-433B-8AC3-80CB039FE448}"/>
                </a:ext>
              </a:extLst>
            </p:cNvPr>
            <p:cNvGrpSpPr/>
            <p:nvPr/>
          </p:nvGrpSpPr>
          <p:grpSpPr>
            <a:xfrm>
              <a:off x="647700" y="1608093"/>
              <a:ext cx="10883899" cy="4048216"/>
              <a:chOff x="1245779" y="1879615"/>
              <a:chExt cx="9700442" cy="3608034"/>
            </a:xfrm>
          </p:grpSpPr>
          <p:sp>
            <p:nvSpPr>
              <p:cNvPr id="21" name="íṣlïde">
                <a:extLst>
                  <a:ext uri="{FF2B5EF4-FFF2-40B4-BE49-F238E27FC236}">
                    <a16:creationId xmlns:a16="http://schemas.microsoft.com/office/drawing/2014/main" xmlns="" id="{2B339DC8-A718-4092-BC88-C3F9708D5F94}"/>
                  </a:ext>
                </a:extLst>
              </p:cNvPr>
              <p:cNvSpPr/>
              <p:nvPr/>
            </p:nvSpPr>
            <p:spPr>
              <a:xfrm flipV="1">
                <a:off x="1245779" y="3653077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ş1íḑe">
                <a:extLst>
                  <a:ext uri="{FF2B5EF4-FFF2-40B4-BE49-F238E27FC236}">
                    <a16:creationId xmlns:a16="http://schemas.microsoft.com/office/drawing/2014/main" xmlns="" id="{EDCC40F8-0ACD-4579-97A4-FD7363CAC58B}"/>
                  </a:ext>
                </a:extLst>
              </p:cNvPr>
              <p:cNvSpPr/>
              <p:nvPr/>
            </p:nvSpPr>
            <p:spPr>
              <a:xfrm flipH="1">
                <a:off x="6072876" y="188567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ŝļiḍè">
                <a:extLst>
                  <a:ext uri="{FF2B5EF4-FFF2-40B4-BE49-F238E27FC236}">
                    <a16:creationId xmlns:a16="http://schemas.microsoft.com/office/drawing/2014/main" xmlns="" id="{3F8C9E47-C7BB-41F7-BC66-B20F008E059C}"/>
                  </a:ext>
                </a:extLst>
              </p:cNvPr>
              <p:cNvSpPr/>
              <p:nvPr/>
            </p:nvSpPr>
            <p:spPr>
              <a:xfrm flipH="1" flipV="1">
                <a:off x="6086160" y="3659137"/>
                <a:ext cx="4860061" cy="1793811"/>
              </a:xfrm>
              <a:custGeom>
                <a:avLst/>
                <a:gdLst>
                  <a:gd name="connsiteX0" fmla="*/ 0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0 w 4860061"/>
                  <a:gd name="connsiteY7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0061" h="1793810">
                    <a:moveTo>
                      <a:pt x="0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ľïďe">
                <a:extLst>
                  <a:ext uri="{FF2B5EF4-FFF2-40B4-BE49-F238E27FC236}">
                    <a16:creationId xmlns:a16="http://schemas.microsoft.com/office/drawing/2014/main" xmlns="" id="{33802DC2-BDAF-453D-892A-F6B7EAC0D41C}"/>
                  </a:ext>
                </a:extLst>
              </p:cNvPr>
              <p:cNvSpPr/>
              <p:nvPr/>
            </p:nvSpPr>
            <p:spPr>
              <a:xfrm>
                <a:off x="1245779" y="187961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ļïḍè">
                <a:extLst>
                  <a:ext uri="{FF2B5EF4-FFF2-40B4-BE49-F238E27FC236}">
                    <a16:creationId xmlns:a16="http://schemas.microsoft.com/office/drawing/2014/main" xmlns="" id="{D3156CD8-BF0C-4152-8B03-C900F65118B0}"/>
                  </a:ext>
                </a:extLst>
              </p:cNvPr>
              <p:cNvSpPr/>
              <p:nvPr/>
            </p:nvSpPr>
            <p:spPr>
              <a:xfrm flipH="1" flipV="1">
                <a:off x="4567590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ŝ1idé">
                <a:extLst>
                  <a:ext uri="{FF2B5EF4-FFF2-40B4-BE49-F238E27FC236}">
                    <a16:creationId xmlns:a16="http://schemas.microsoft.com/office/drawing/2014/main" xmlns="" id="{8C891802-1769-4CF1-A789-195142F4A610}"/>
                  </a:ext>
                </a:extLst>
              </p:cNvPr>
              <p:cNvSpPr/>
              <p:nvPr/>
            </p:nvSpPr>
            <p:spPr>
              <a:xfrm flipH="1">
                <a:off x="4567590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ṥḷîḓe">
                <a:extLst>
                  <a:ext uri="{FF2B5EF4-FFF2-40B4-BE49-F238E27FC236}">
                    <a16:creationId xmlns:a16="http://schemas.microsoft.com/office/drawing/2014/main" xmlns="" id="{8AF8C647-2F5B-48D5-90B6-18D10FAA5324}"/>
                  </a:ext>
                </a:extLst>
              </p:cNvPr>
              <p:cNvSpPr txBox="1"/>
              <p:nvPr/>
            </p:nvSpPr>
            <p:spPr>
              <a:xfrm>
                <a:off x="4567589" y="2292388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8" name="ïṥ1iḑé">
                <a:extLst>
                  <a:ext uri="{FF2B5EF4-FFF2-40B4-BE49-F238E27FC236}">
                    <a16:creationId xmlns:a16="http://schemas.microsoft.com/office/drawing/2014/main" xmlns="" id="{2A351F0A-8EDC-4D22-925B-3E87D1B0CFE4}"/>
                  </a:ext>
                </a:extLst>
              </p:cNvPr>
              <p:cNvSpPr txBox="1"/>
              <p:nvPr/>
            </p:nvSpPr>
            <p:spPr>
              <a:xfrm>
                <a:off x="4567589" y="3693840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9" name="îṡḷïḑe">
                <a:extLst>
                  <a:ext uri="{FF2B5EF4-FFF2-40B4-BE49-F238E27FC236}">
                    <a16:creationId xmlns:a16="http://schemas.microsoft.com/office/drawing/2014/main" xmlns="" id="{8BC902D8-307A-4649-8C45-7F2FD6F761E6}"/>
                  </a:ext>
                </a:extLst>
              </p:cNvPr>
              <p:cNvSpPr/>
              <p:nvPr/>
            </p:nvSpPr>
            <p:spPr>
              <a:xfrm>
                <a:off x="6109411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ḷiďé">
                <a:extLst>
                  <a:ext uri="{FF2B5EF4-FFF2-40B4-BE49-F238E27FC236}">
                    <a16:creationId xmlns:a16="http://schemas.microsoft.com/office/drawing/2014/main" xmlns="" id="{050D7761-AE8F-4119-9CCF-44155CB117D4}"/>
                  </a:ext>
                </a:extLst>
              </p:cNvPr>
              <p:cNvSpPr/>
              <p:nvPr/>
            </p:nvSpPr>
            <p:spPr>
              <a:xfrm flipV="1">
                <a:off x="6109411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ṩļïdê">
                <a:extLst>
                  <a:ext uri="{FF2B5EF4-FFF2-40B4-BE49-F238E27FC236}">
                    <a16:creationId xmlns:a16="http://schemas.microsoft.com/office/drawing/2014/main" xmlns="" id="{99DCD5CC-D12D-4A85-82C2-A3C5BC2F9FB2}"/>
                  </a:ext>
                </a:extLst>
              </p:cNvPr>
              <p:cNvSpPr txBox="1"/>
              <p:nvPr/>
            </p:nvSpPr>
            <p:spPr>
              <a:xfrm>
                <a:off x="6272520" y="2292388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32" name="iSļiḓê">
                <a:extLst>
                  <a:ext uri="{FF2B5EF4-FFF2-40B4-BE49-F238E27FC236}">
                    <a16:creationId xmlns:a16="http://schemas.microsoft.com/office/drawing/2014/main" xmlns="" id="{138DB180-5F82-4313-8C84-5181DF424CE3}"/>
                  </a:ext>
                </a:extLst>
              </p:cNvPr>
              <p:cNvSpPr txBox="1"/>
              <p:nvPr/>
            </p:nvSpPr>
            <p:spPr>
              <a:xfrm>
                <a:off x="6125519" y="3693840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7" name="i$ḻïḑê">
              <a:extLst>
                <a:ext uri="{FF2B5EF4-FFF2-40B4-BE49-F238E27FC236}">
                  <a16:creationId xmlns:a16="http://schemas.microsoft.com/office/drawing/2014/main" xmlns="" id="{3693CC7F-3309-431F-BACD-4D216D6D7008}"/>
                </a:ext>
              </a:extLst>
            </p:cNvPr>
            <p:cNvGrpSpPr/>
            <p:nvPr/>
          </p:nvGrpSpPr>
          <p:grpSpPr>
            <a:xfrm>
              <a:off x="647700" y="1739900"/>
              <a:ext cx="3700985" cy="1436171"/>
              <a:chOff x="1245779" y="2133224"/>
              <a:chExt cx="3298559" cy="1280009"/>
            </a:xfrm>
          </p:grpSpPr>
          <p:sp>
            <p:nvSpPr>
              <p:cNvPr id="19" name="íṧľíďè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Sḻïḋe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iṣ1idé">
              <a:extLst>
                <a:ext uri="{FF2B5EF4-FFF2-40B4-BE49-F238E27FC236}">
                  <a16:creationId xmlns:a16="http://schemas.microsoft.com/office/drawing/2014/main" xmlns="" id="{8A9D3FFD-8DB2-4FB1-86AC-8F8AFB5254F9}"/>
                </a:ext>
              </a:extLst>
            </p:cNvPr>
            <p:cNvGrpSpPr/>
            <p:nvPr/>
          </p:nvGrpSpPr>
          <p:grpSpPr>
            <a:xfrm>
              <a:off x="647700" y="3968641"/>
              <a:ext cx="3700985" cy="1436172"/>
              <a:chOff x="1265457" y="2225407"/>
              <a:chExt cx="3298559" cy="1280010"/>
            </a:xfrm>
          </p:grpSpPr>
          <p:sp>
            <p:nvSpPr>
              <p:cNvPr id="17" name="îṥliḍ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8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$ḷíďè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íṣlíḍê">
              <a:extLst>
                <a:ext uri="{FF2B5EF4-FFF2-40B4-BE49-F238E27FC236}">
                  <a16:creationId xmlns:a16="http://schemas.microsoft.com/office/drawing/2014/main" xmlns="" id="{C9AAC045-1EED-4767-A82B-8D03520866A5}"/>
                </a:ext>
              </a:extLst>
            </p:cNvPr>
            <p:cNvGrpSpPr/>
            <p:nvPr/>
          </p:nvGrpSpPr>
          <p:grpSpPr>
            <a:xfrm>
              <a:off x="7830615" y="1739900"/>
              <a:ext cx="3700985" cy="1436171"/>
              <a:chOff x="1245779" y="2133224"/>
              <a:chExt cx="3298559" cy="1280009"/>
            </a:xfrm>
          </p:grpSpPr>
          <p:sp>
            <p:nvSpPr>
              <p:cNvPr id="15" name="î$ľídé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ṥļïḋê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10" name="iṥḻïḑe">
              <a:extLst>
                <a:ext uri="{FF2B5EF4-FFF2-40B4-BE49-F238E27FC236}">
                  <a16:creationId xmlns:a16="http://schemas.microsoft.com/office/drawing/2014/main" xmlns="" id="{C18F94FA-9DE7-4CBD-A96F-EA696D1AF568}"/>
                </a:ext>
              </a:extLst>
            </p:cNvPr>
            <p:cNvGrpSpPr/>
            <p:nvPr/>
          </p:nvGrpSpPr>
          <p:grpSpPr>
            <a:xfrm>
              <a:off x="7830615" y="3968641"/>
              <a:ext cx="3700985" cy="1436171"/>
              <a:chOff x="1265457" y="2225407"/>
              <a:chExt cx="3298559" cy="1280009"/>
            </a:xfrm>
          </p:grpSpPr>
          <p:sp>
            <p:nvSpPr>
              <p:cNvPr id="13" name="îṩľíḋê">
                <a:extLst>
                  <a:ext uri="{FF2B5EF4-FFF2-40B4-BE49-F238E27FC236}">
                    <a16:creationId xmlns:a16="http://schemas.microsoft.com/office/drawing/2014/main" xmlns="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7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ŝ1íḋé">
                <a:extLst>
                  <a:ext uri="{FF2B5EF4-FFF2-40B4-BE49-F238E27FC236}">
                    <a16:creationId xmlns:a16="http://schemas.microsoft.com/office/drawing/2014/main" xmlns="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071D872-69E9-4CE1-BAF3-7A4F4D71DC3F}"/>
                </a:ext>
              </a:extLst>
            </p:cNvPr>
            <p:cNvCxnSpPr/>
            <p:nvPr/>
          </p:nvCxnSpPr>
          <p:spPr>
            <a:xfrm>
              <a:off x="737708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028046D-EDB6-4BA8-A470-606CB8047062}"/>
                </a:ext>
              </a:extLst>
            </p:cNvPr>
            <p:cNvCxnSpPr/>
            <p:nvPr/>
          </p:nvCxnSpPr>
          <p:spPr>
            <a:xfrm>
              <a:off x="8210231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695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8B4976-F712-4532-BE5A-FCE7C2DA9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EB2F334-A330-412A-8403-FCCC368B5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4CB6490-58FE-45B1-B66D-2A794AFC8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6CF12F-60AC-4D5B-B0F6-781C2AEC35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íśḻîḓe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4"/>
              <a:stretch>
                <a:fillRect t="-26689" b="-2635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ľiḓe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ḻîḋ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ṡļíďé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$ļîďé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śļîḓè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śḻïḋè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íṩḻiḍ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8130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B16DC8-180A-4335-B1D1-41DA89CD3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575098-3BAF-4F79-8CD7-539588F9A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C8BFE0F-B957-49CF-BA5C-0D78A7463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5a486f68-035c-41d1-b074-ce3b06557f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D4D28D-EDB5-4631-97D6-09AC8BF7AD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359000"/>
            <a:ext cx="9810000" cy="4571861"/>
            <a:chOff x="1191000" y="1359000"/>
            <a:chExt cx="9810000" cy="4571861"/>
          </a:xfrm>
        </p:grpSpPr>
        <p:grpSp>
          <p:nvGrpSpPr>
            <p:cNvPr id="6" name="i$liḓé">
              <a:extLst>
                <a:ext uri="{FF2B5EF4-FFF2-40B4-BE49-F238E27FC236}">
                  <a16:creationId xmlns:a16="http://schemas.microsoft.com/office/drawing/2014/main" xmlns="" id="{9A4D73F8-5390-425F-9F27-EB077BE23BEF}"/>
                </a:ext>
              </a:extLst>
            </p:cNvPr>
            <p:cNvGrpSpPr/>
            <p:nvPr/>
          </p:nvGrpSpPr>
          <p:grpSpPr>
            <a:xfrm>
              <a:off x="3805524" y="1359000"/>
              <a:ext cx="4580953" cy="4571861"/>
              <a:chOff x="3805524" y="1359000"/>
              <a:chExt cx="4580953" cy="4571861"/>
            </a:xfrm>
          </p:grpSpPr>
          <p:sp>
            <p:nvSpPr>
              <p:cNvPr id="19" name="iṩlíde">
                <a:extLst>
                  <a:ext uri="{FF2B5EF4-FFF2-40B4-BE49-F238E27FC236}">
                    <a16:creationId xmlns:a16="http://schemas.microsoft.com/office/drawing/2014/main" xmlns="" id="{163C2335-C818-47EB-93FB-338A40DD7B06}"/>
                  </a:ext>
                </a:extLst>
              </p:cNvPr>
              <p:cNvSpPr/>
              <p:nvPr/>
            </p:nvSpPr>
            <p:spPr bwMode="auto">
              <a:xfrm>
                <a:off x="3805524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2267606 w 2267606"/>
                  <a:gd name="connsiteY2" fmla="*/ 2267606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lnTo>
                      <a:pt x="2267606" y="2267606"/>
                    </a:lnTo>
                    <a:lnTo>
                      <a:pt x="1133803" y="2267606"/>
                    </a:ln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25170" r="-2488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šľíḋè">
                <a:extLst>
                  <a:ext uri="{FF2B5EF4-FFF2-40B4-BE49-F238E27FC236}">
                    <a16:creationId xmlns:a16="http://schemas.microsoft.com/office/drawing/2014/main" xmlns="" id="{039E37DA-E13D-4C76-8263-83AB916024B1}"/>
                  </a:ext>
                </a:extLst>
              </p:cNvPr>
              <p:cNvSpPr/>
              <p:nvPr/>
            </p:nvSpPr>
            <p:spPr bwMode="auto">
              <a:xfrm>
                <a:off x="6118871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1133803 w 2267606"/>
                  <a:gd name="connsiteY2" fmla="*/ 2267606 h 2267606"/>
                  <a:gd name="connsiteX3" fmla="*/ 0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lnTo>
                      <a:pt x="0" y="2267606"/>
                    </a:lnTo>
                    <a:lnTo>
                      <a:pt x="0" y="1133803"/>
                    </a:ln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25140" r="-24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íśḻîḍè">
                <a:extLst>
                  <a:ext uri="{FF2B5EF4-FFF2-40B4-BE49-F238E27FC236}">
                    <a16:creationId xmlns:a16="http://schemas.microsoft.com/office/drawing/2014/main" xmlns="" id="{5482DC74-81DD-4C20-9B0C-E5F4CA3099FB}"/>
                  </a:ext>
                </a:extLst>
              </p:cNvPr>
              <p:cNvSpPr/>
              <p:nvPr/>
            </p:nvSpPr>
            <p:spPr bwMode="auto">
              <a:xfrm>
                <a:off x="3805524" y="3663255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lnTo>
                      <a:pt x="2267606" y="0"/>
                    </a:lnTo>
                    <a:lnTo>
                      <a:pt x="2267606" y="1133803"/>
                    </a:ln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5170" r="-2488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2" name="îś1îďê">
                <a:extLst>
                  <a:ext uri="{FF2B5EF4-FFF2-40B4-BE49-F238E27FC236}">
                    <a16:creationId xmlns:a16="http://schemas.microsoft.com/office/drawing/2014/main" xmlns="" id="{850E4030-15C4-4587-ADCB-FA779C439B94}"/>
                  </a:ext>
                </a:extLst>
              </p:cNvPr>
              <p:cNvSpPr/>
              <p:nvPr/>
            </p:nvSpPr>
            <p:spPr bwMode="auto">
              <a:xfrm>
                <a:off x="6118871" y="3663255"/>
                <a:ext cx="2267606" cy="2267606"/>
              </a:xfrm>
              <a:custGeom>
                <a:avLst/>
                <a:gdLst>
                  <a:gd name="connsiteX0" fmla="*/ 0 w 2267606"/>
                  <a:gd name="connsiteY0" fmla="*/ 0 h 2267606"/>
                  <a:gd name="connsiteX1" fmla="*/ 1133803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7606" h="2267606">
                    <a:moveTo>
                      <a:pt x="0" y="0"/>
                    </a:moveTo>
                    <a:lnTo>
                      <a:pt x="1133803" y="0"/>
                    </a:ln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l="-25140" r="-24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ïṡľiďè">
              <a:extLst>
                <a:ext uri="{FF2B5EF4-FFF2-40B4-BE49-F238E27FC236}">
                  <a16:creationId xmlns:a16="http://schemas.microsoft.com/office/drawing/2014/main" xmlns="" id="{5A2E60F2-0BD1-4487-A187-1C0312F5843B}"/>
                </a:ext>
              </a:extLst>
            </p:cNvPr>
            <p:cNvGrpSpPr/>
            <p:nvPr/>
          </p:nvGrpSpPr>
          <p:grpSpPr>
            <a:xfrm>
              <a:off x="1191000" y="2020305"/>
              <a:ext cx="2108063" cy="944997"/>
              <a:chOff x="1326000" y="1944000"/>
              <a:chExt cx="2108063" cy="944997"/>
            </a:xfrm>
          </p:grpSpPr>
          <p:sp>
            <p:nvSpPr>
              <p:cNvPr id="17" name="ïšlí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îṡḷï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îṡḷîḋe">
              <a:extLst>
                <a:ext uri="{FF2B5EF4-FFF2-40B4-BE49-F238E27FC236}">
                  <a16:creationId xmlns:a16="http://schemas.microsoft.com/office/drawing/2014/main" xmlns="" id="{35049601-1621-4501-851D-783FEEAD3C01}"/>
                </a:ext>
              </a:extLst>
            </p:cNvPr>
            <p:cNvGrpSpPr/>
            <p:nvPr/>
          </p:nvGrpSpPr>
          <p:grpSpPr>
            <a:xfrm>
              <a:off x="1191000" y="4324560"/>
              <a:ext cx="2108063" cy="944997"/>
              <a:chOff x="1326000" y="1944000"/>
              <a:chExt cx="2108063" cy="944997"/>
            </a:xfrm>
          </p:grpSpPr>
          <p:sp>
            <p:nvSpPr>
              <p:cNvPr id="15" name="íślíd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ïṡ1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ïSḷiḋé">
              <a:extLst>
                <a:ext uri="{FF2B5EF4-FFF2-40B4-BE49-F238E27FC236}">
                  <a16:creationId xmlns:a16="http://schemas.microsoft.com/office/drawing/2014/main" xmlns="" id="{E95A29B6-B23D-4A11-972C-1DC308A872A2}"/>
                </a:ext>
              </a:extLst>
            </p:cNvPr>
            <p:cNvGrpSpPr/>
            <p:nvPr/>
          </p:nvGrpSpPr>
          <p:grpSpPr>
            <a:xfrm>
              <a:off x="8892937" y="2020305"/>
              <a:ext cx="2108063" cy="944997"/>
              <a:chOff x="1326000" y="1944000"/>
              <a:chExt cx="2108063" cy="944997"/>
            </a:xfrm>
          </p:grpSpPr>
          <p:sp>
            <p:nvSpPr>
              <p:cNvPr id="13" name="íŝḻí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îṩļí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şļiḓê">
              <a:extLst>
                <a:ext uri="{FF2B5EF4-FFF2-40B4-BE49-F238E27FC236}">
                  <a16:creationId xmlns:a16="http://schemas.microsoft.com/office/drawing/2014/main" xmlns="" id="{43861058-C117-4D03-B8E4-EF3FCE5E43AD}"/>
                </a:ext>
              </a:extLst>
            </p:cNvPr>
            <p:cNvGrpSpPr/>
            <p:nvPr/>
          </p:nvGrpSpPr>
          <p:grpSpPr>
            <a:xfrm>
              <a:off x="8892937" y="4324560"/>
              <a:ext cx="2108063" cy="944997"/>
              <a:chOff x="1326000" y="1944000"/>
              <a:chExt cx="2108063" cy="944997"/>
            </a:xfrm>
          </p:grpSpPr>
          <p:sp>
            <p:nvSpPr>
              <p:cNvPr id="11" name="iṡḷï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îṥļ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740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8D8D80-ECC9-4745-981F-4A509A2AD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2CD020-374D-47C6-8065-1DD5C08B6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25CCEF4-27DD-4F86-8268-95D690CA3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2319505-B5BE-4EFF-860B-EFA0347296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ïṧ1îḑé">
              <a:extLst>
                <a:ext uri="{FF2B5EF4-FFF2-40B4-BE49-F238E27FC236}">
                  <a16:creationId xmlns:a16="http://schemas.microsoft.com/office/drawing/2014/main" xmlns="" id="{E815EB01-E16D-499C-9BE4-8F5548250466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4"/>
              <a:stretch>
                <a:fillRect t="-31752" b="-31400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ïśḷîḑê">
              <a:extLst>
                <a:ext uri="{FF2B5EF4-FFF2-40B4-BE49-F238E27FC236}">
                  <a16:creationId xmlns:a16="http://schemas.microsoft.com/office/drawing/2014/main" xmlns="" id="{BB73CF37-E27A-47F3-9ACC-E79D5EA9B900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865AA87-9879-4AA3-8579-AD59635E2D41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ŝľiḓê">
              <a:extLst>
                <a:ext uri="{FF2B5EF4-FFF2-40B4-BE49-F238E27FC236}">
                  <a16:creationId xmlns:a16="http://schemas.microsoft.com/office/drawing/2014/main" xmlns="" id="{1AFE5E68-0281-4B86-A752-9FFC618BF360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1A672A7-FCE9-45AB-8A8F-7AFFF6C1C327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ṧľiḓe">
              <a:extLst>
                <a:ext uri="{FF2B5EF4-FFF2-40B4-BE49-F238E27FC236}">
                  <a16:creationId xmlns:a16="http://schemas.microsoft.com/office/drawing/2014/main" xmlns="" id="{5198A0DE-3195-4877-A1CD-5BED56E054E1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B0E706C-1A11-4391-8B12-0544CB601855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$1íď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îšḷiḋe">
              <a:extLst>
                <a:ext uri="{FF2B5EF4-FFF2-40B4-BE49-F238E27FC236}">
                  <a16:creationId xmlns:a16="http://schemas.microsoft.com/office/drawing/2014/main" xmlns="" id="{C0964B95-73CF-4B6C-862E-C66E585BC05C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îSľí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ṣḻ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ïŝlïḋe">
              <a:extLst>
                <a:ext uri="{FF2B5EF4-FFF2-40B4-BE49-F238E27FC236}">
                  <a16:creationId xmlns:a16="http://schemas.microsoft.com/office/drawing/2014/main" xmlns="" id="{37F0F68F-8653-4F79-A3EF-B457C366710E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iŝļï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ŝḻï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í$1ïḋe">
              <a:extLst>
                <a:ext uri="{FF2B5EF4-FFF2-40B4-BE49-F238E27FC236}">
                  <a16:creationId xmlns:a16="http://schemas.microsoft.com/office/drawing/2014/main" xmlns="" id="{0F3380A4-4975-4C82-B05D-ABFD711A7A5F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íŝḻï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îśľí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230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0" b="32940"/>
          <a:stretch/>
        </p:blipFill>
        <p:spPr>
          <a:xfrm>
            <a:off x="0" y="1123950"/>
            <a:ext cx="12192000" cy="1621257"/>
          </a:xfrm>
        </p:spPr>
      </p:pic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ONE</a:t>
            </a:r>
            <a:endParaRPr lang="zh-CN" altLang="en-US" dirty="0"/>
          </a:p>
        </p:txBody>
      </p:sp>
      <p:cxnSp>
        <p:nvCxnSpPr>
          <p:cNvPr id="21" name="直接连接符 20"/>
          <p:cNvCxnSpPr>
            <a:cxnSpLocks/>
          </p:cNvCxnSpPr>
          <p:nvPr/>
        </p:nvCxnSpPr>
        <p:spPr>
          <a:xfrm flipH="1">
            <a:off x="10086595" y="3591422"/>
            <a:ext cx="341183" cy="56244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 flipH="1">
            <a:off x="101600" y="1026160"/>
            <a:ext cx="1162429" cy="179183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359203" y="185529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i="1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49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CE59A5-57B0-48A6-9161-40BBBC772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BB61EBC-67C5-4228-9DD0-7ABA6418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AA84AA7-6BA9-441A-8CAA-9CC7E1F10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CFEEE5-F70C-469F-AFA3-919628E9AC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îşľïḍê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4"/>
              <a:stretch>
                <a:fillRect t="-16079" b="-15995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iḓe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453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984C66-2B89-4DC9-ADC6-3FAC88E78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F20C6C-D876-4E17-B865-917BBA96E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9E9E014-EF2C-4749-AD69-4F27368A3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ea088165-c03c-41ca-90b6-909522d3c9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FB1119C-15FE-42A2-B3C9-F8D297535B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íśḻïde">
              <a:extLst>
                <a:ext uri="{FF2B5EF4-FFF2-40B4-BE49-F238E27FC236}">
                  <a16:creationId xmlns:a16="http://schemas.microsoft.com/office/drawing/2014/main" xmlns="" id="{C1D1DCD7-2728-4952-B1EF-0051E6ACB0CB}"/>
                </a:ext>
              </a:extLst>
            </p:cNvPr>
            <p:cNvSpPr/>
            <p:nvPr/>
          </p:nvSpPr>
          <p:spPr>
            <a:xfrm>
              <a:off x="9997797" y="1420911"/>
              <a:ext cx="1231900" cy="472271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iḓè">
              <a:extLst>
                <a:ext uri="{FF2B5EF4-FFF2-40B4-BE49-F238E27FC236}">
                  <a16:creationId xmlns:a16="http://schemas.microsoft.com/office/drawing/2014/main" xmlns="" id="{93B58775-BD14-4F8A-AFC7-1748D7037CF9}"/>
                </a:ext>
              </a:extLst>
            </p:cNvPr>
            <p:cNvSpPr/>
            <p:nvPr/>
          </p:nvSpPr>
          <p:spPr>
            <a:xfrm>
              <a:off x="1018897" y="1420911"/>
              <a:ext cx="1231900" cy="12393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$ḻiďé">
              <a:extLst>
                <a:ext uri="{FF2B5EF4-FFF2-40B4-BE49-F238E27FC236}">
                  <a16:creationId xmlns:a16="http://schemas.microsoft.com/office/drawing/2014/main" xmlns="" id="{59364ED7-9819-4A8F-9CED-EEAF78F90778}"/>
                </a:ext>
              </a:extLst>
            </p:cNvPr>
            <p:cNvSpPr/>
            <p:nvPr/>
          </p:nvSpPr>
          <p:spPr>
            <a:xfrm>
              <a:off x="3317597" y="1420912"/>
              <a:ext cx="1231900" cy="211016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lïḍê">
              <a:extLst>
                <a:ext uri="{FF2B5EF4-FFF2-40B4-BE49-F238E27FC236}">
                  <a16:creationId xmlns:a16="http://schemas.microsoft.com/office/drawing/2014/main" xmlns="" id="{6D3D3C9A-00D7-477C-9619-9488B54DF673}"/>
                </a:ext>
              </a:extLst>
            </p:cNvPr>
            <p:cNvSpPr/>
            <p:nvPr/>
          </p:nvSpPr>
          <p:spPr>
            <a:xfrm>
              <a:off x="5616297" y="1420911"/>
              <a:ext cx="1231900" cy="298101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1îḓé">
              <a:extLst>
                <a:ext uri="{FF2B5EF4-FFF2-40B4-BE49-F238E27FC236}">
                  <a16:creationId xmlns:a16="http://schemas.microsoft.com/office/drawing/2014/main" xmlns="" id="{35B1D125-5AC3-4E87-89F4-27954BD13E46}"/>
                </a:ext>
              </a:extLst>
            </p:cNvPr>
            <p:cNvSpPr/>
            <p:nvPr/>
          </p:nvSpPr>
          <p:spPr>
            <a:xfrm>
              <a:off x="7914997" y="1420911"/>
              <a:ext cx="1231900" cy="385186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1íḍé">
              <a:extLst>
                <a:ext uri="{FF2B5EF4-FFF2-40B4-BE49-F238E27FC236}">
                  <a16:creationId xmlns:a16="http://schemas.microsoft.com/office/drawing/2014/main" xmlns="" id="{6F08163B-92F8-41F6-ABD3-90A233E8696A}"/>
                </a:ext>
              </a:extLst>
            </p:cNvPr>
            <p:cNvSpPr txBox="1"/>
            <p:nvPr/>
          </p:nvSpPr>
          <p:spPr>
            <a:xfrm>
              <a:off x="1018897" y="2070695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100k</a:t>
              </a:r>
            </a:p>
          </p:txBody>
        </p:sp>
        <p:sp>
          <p:nvSpPr>
            <p:cNvPr id="12" name="ïSľiḍè">
              <a:extLst>
                <a:ext uri="{FF2B5EF4-FFF2-40B4-BE49-F238E27FC236}">
                  <a16:creationId xmlns:a16="http://schemas.microsoft.com/office/drawing/2014/main" xmlns="" id="{B8702724-C547-4E48-BA1D-02080CFA8AFA}"/>
                </a:ext>
              </a:extLst>
            </p:cNvPr>
            <p:cNvSpPr txBox="1"/>
            <p:nvPr/>
          </p:nvSpPr>
          <p:spPr>
            <a:xfrm>
              <a:off x="3317597" y="305650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110k</a:t>
              </a:r>
            </a:p>
          </p:txBody>
        </p:sp>
        <p:sp>
          <p:nvSpPr>
            <p:cNvPr id="13" name="îṩ1ide">
              <a:extLst>
                <a:ext uri="{FF2B5EF4-FFF2-40B4-BE49-F238E27FC236}">
                  <a16:creationId xmlns:a16="http://schemas.microsoft.com/office/drawing/2014/main" xmlns="" id="{8C55166C-FE35-4ED4-89D2-4F518A9BB0E5}"/>
                </a:ext>
              </a:extLst>
            </p:cNvPr>
            <p:cNvSpPr txBox="1"/>
            <p:nvPr/>
          </p:nvSpPr>
          <p:spPr>
            <a:xfrm>
              <a:off x="5616297" y="3922291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130k</a:t>
              </a:r>
            </a:p>
          </p:txBody>
        </p:sp>
        <p:sp>
          <p:nvSpPr>
            <p:cNvPr id="14" name="ïṧliḑe">
              <a:extLst>
                <a:ext uri="{FF2B5EF4-FFF2-40B4-BE49-F238E27FC236}">
                  <a16:creationId xmlns:a16="http://schemas.microsoft.com/office/drawing/2014/main" xmlns="" id="{CA32E80B-8430-4D84-B0B8-3236D53CFC66}"/>
                </a:ext>
              </a:extLst>
            </p:cNvPr>
            <p:cNvSpPr txBox="1"/>
            <p:nvPr/>
          </p:nvSpPr>
          <p:spPr>
            <a:xfrm>
              <a:off x="7914997" y="4727430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150k</a:t>
              </a:r>
            </a:p>
          </p:txBody>
        </p:sp>
        <p:sp>
          <p:nvSpPr>
            <p:cNvPr id="15" name="ïṣḷïḓe">
              <a:extLst>
                <a:ext uri="{FF2B5EF4-FFF2-40B4-BE49-F238E27FC236}">
                  <a16:creationId xmlns:a16="http://schemas.microsoft.com/office/drawing/2014/main" xmlns="" id="{46731E4E-66CA-48F8-9889-8A9180334607}"/>
                </a:ext>
              </a:extLst>
            </p:cNvPr>
            <p:cNvSpPr txBox="1"/>
            <p:nvPr/>
          </p:nvSpPr>
          <p:spPr>
            <a:xfrm>
              <a:off x="9997797" y="560545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180k</a:t>
              </a:r>
            </a:p>
          </p:txBody>
        </p:sp>
        <p:grpSp>
          <p:nvGrpSpPr>
            <p:cNvPr id="16" name="ï$liḓe">
              <a:extLst>
                <a:ext uri="{FF2B5EF4-FFF2-40B4-BE49-F238E27FC236}">
                  <a16:creationId xmlns:a16="http://schemas.microsoft.com/office/drawing/2014/main" xmlns="" id="{CFDC088A-BD7A-4204-ACA4-F44B9608992B}"/>
                </a:ext>
              </a:extLst>
            </p:cNvPr>
            <p:cNvGrpSpPr/>
            <p:nvPr/>
          </p:nvGrpSpPr>
          <p:grpSpPr>
            <a:xfrm>
              <a:off x="962303" y="4717174"/>
              <a:ext cx="5864017" cy="1426451"/>
              <a:chOff x="687278" y="2398652"/>
              <a:chExt cx="3524773" cy="1426451"/>
            </a:xfrm>
          </p:grpSpPr>
          <p:sp>
            <p:nvSpPr>
              <p:cNvPr id="24" name="iS1idê">
                <a:extLst>
                  <a:ext uri="{FF2B5EF4-FFF2-40B4-BE49-F238E27FC236}">
                    <a16:creationId xmlns:a16="http://schemas.microsoft.com/office/drawing/2014/main" xmlns="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846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5" name="íṥḻíḋê">
                <a:extLst>
                  <a:ext uri="{FF2B5EF4-FFF2-40B4-BE49-F238E27FC236}">
                    <a16:creationId xmlns:a16="http://schemas.microsoft.com/office/drawing/2014/main" xmlns="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7" name="iślïdê">
              <a:extLst>
                <a:ext uri="{FF2B5EF4-FFF2-40B4-BE49-F238E27FC236}">
                  <a16:creationId xmlns:a16="http://schemas.microsoft.com/office/drawing/2014/main" xmlns="" id="{8AD3399F-B83B-4E7A-ADD4-16822EC17A71}"/>
                </a:ext>
              </a:extLst>
            </p:cNvPr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4"/>
              <a:stretch>
                <a:fillRect t="-170321" b="-16774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/>
            </a:p>
          </p:txBody>
        </p:sp>
        <p:sp>
          <p:nvSpPr>
            <p:cNvPr id="18" name="ïs1ïḓê">
              <a:extLst>
                <a:ext uri="{FF2B5EF4-FFF2-40B4-BE49-F238E27FC236}">
                  <a16:creationId xmlns:a16="http://schemas.microsoft.com/office/drawing/2014/main" xmlns="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9" name="íSľïḍé">
              <a:extLst>
                <a:ext uri="{FF2B5EF4-FFF2-40B4-BE49-F238E27FC236}">
                  <a16:creationId xmlns:a16="http://schemas.microsoft.com/office/drawing/2014/main" xmlns="" id="{6DD6A5EB-ABC6-41A0-847B-830ECEE71C7C}"/>
                </a:ext>
              </a:extLst>
            </p:cNvPr>
            <p:cNvSpPr txBox="1"/>
            <p:nvPr/>
          </p:nvSpPr>
          <p:spPr>
            <a:xfrm>
              <a:off x="14502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20" name="ïSlídè">
              <a:extLst>
                <a:ext uri="{FF2B5EF4-FFF2-40B4-BE49-F238E27FC236}">
                  <a16:creationId xmlns:a16="http://schemas.microsoft.com/office/drawing/2014/main" xmlns="" id="{D4E4A47E-DC0B-4C2D-99E0-AF50C047D2A4}"/>
                </a:ext>
              </a:extLst>
            </p:cNvPr>
            <p:cNvSpPr txBox="1"/>
            <p:nvPr/>
          </p:nvSpPr>
          <p:spPr>
            <a:xfrm>
              <a:off x="37489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21" name="iṩľíḓè">
              <a:extLst>
                <a:ext uri="{FF2B5EF4-FFF2-40B4-BE49-F238E27FC236}">
                  <a16:creationId xmlns:a16="http://schemas.microsoft.com/office/drawing/2014/main" xmlns="" id="{AB9AD3B1-7883-425C-A324-7938A4F84ABF}"/>
                </a:ext>
              </a:extLst>
            </p:cNvPr>
            <p:cNvSpPr txBox="1"/>
            <p:nvPr/>
          </p:nvSpPr>
          <p:spPr>
            <a:xfrm>
              <a:off x="6041740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22" name="íŝļíďè">
              <a:extLst>
                <a:ext uri="{FF2B5EF4-FFF2-40B4-BE49-F238E27FC236}">
                  <a16:creationId xmlns:a16="http://schemas.microsoft.com/office/drawing/2014/main" xmlns="" id="{C89FF89F-51DB-4842-80DE-4F0BA1DE0471}"/>
                </a:ext>
              </a:extLst>
            </p:cNvPr>
            <p:cNvSpPr txBox="1"/>
            <p:nvPr/>
          </p:nvSpPr>
          <p:spPr>
            <a:xfrm>
              <a:off x="83463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sp>
          <p:nvSpPr>
            <p:cNvPr id="23" name="ïsļïdé">
              <a:extLst>
                <a:ext uri="{FF2B5EF4-FFF2-40B4-BE49-F238E27FC236}">
                  <a16:creationId xmlns:a16="http://schemas.microsoft.com/office/drawing/2014/main" xmlns="" id="{8DB3CCE6-BAF7-4B7D-AE2C-9EFEA4AEAB6C}"/>
                </a:ext>
              </a:extLst>
            </p:cNvPr>
            <p:cNvSpPr txBox="1"/>
            <p:nvPr/>
          </p:nvSpPr>
          <p:spPr>
            <a:xfrm>
              <a:off x="104291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351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769583-04BF-469F-AD82-AE5954EC5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6CAE80-2A6F-40EF-8182-85292A17A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A63A24-8B0A-4169-A110-FA035629C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1aafaa12-61ae-4faa-900c-5855f7cd3c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E366983-654A-41C2-BE61-42ADD2711C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961" y="1314001"/>
            <a:ext cx="10787270" cy="4262982"/>
            <a:chOff x="675961" y="1314000"/>
            <a:chExt cx="10787270" cy="4262982"/>
          </a:xfrm>
        </p:grpSpPr>
        <p:grpSp>
          <p:nvGrpSpPr>
            <p:cNvPr id="6" name="íṣḻïḑé">
              <a:extLst>
                <a:ext uri="{FF2B5EF4-FFF2-40B4-BE49-F238E27FC236}">
                  <a16:creationId xmlns:a16="http://schemas.microsoft.com/office/drawing/2014/main" xmlns="" id="{CD48BC77-AC14-4241-B528-1CD4613ED3CD}"/>
                </a:ext>
              </a:extLst>
            </p:cNvPr>
            <p:cNvGrpSpPr/>
            <p:nvPr/>
          </p:nvGrpSpPr>
          <p:grpSpPr>
            <a:xfrm>
              <a:off x="7286606" y="1479261"/>
              <a:ext cx="432689" cy="274389"/>
              <a:chOff x="5203825" y="1243013"/>
              <a:chExt cx="195263" cy="123825"/>
            </a:xfrm>
            <a:solidFill>
              <a:schemeClr val="accent2"/>
            </a:solidFill>
          </p:grpSpPr>
          <p:sp>
            <p:nvSpPr>
              <p:cNvPr id="153" name="íṡ1iḍe">
                <a:extLst>
                  <a:ext uri="{FF2B5EF4-FFF2-40B4-BE49-F238E27FC236}">
                    <a16:creationId xmlns:a16="http://schemas.microsoft.com/office/drawing/2014/main" xmlns="" id="{18AA8974-AA2E-4D48-BD5D-3E862F655A5A}"/>
                  </a:ext>
                </a:extLst>
              </p:cNvPr>
              <p:cNvSpPr/>
              <p:nvPr/>
            </p:nvSpPr>
            <p:spPr bwMode="auto">
              <a:xfrm>
                <a:off x="5203825" y="1243013"/>
                <a:ext cx="195263" cy="1127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1" y="11"/>
                  </a:cxn>
                  <a:cxn ang="0">
                    <a:pos x="15" y="5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15" y="6"/>
                  </a:cxn>
                  <a:cxn ang="0">
                    <a:pos x="21" y="12"/>
                  </a:cxn>
                  <a:cxn ang="0">
                    <a:pos x="31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3" y="3"/>
                  </a:cxn>
                </a:cxnLst>
                <a:rect l="0" t="0" r="r" b="b"/>
                <a:pathLst>
                  <a:path w="33" h="19"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îŝlïḑé">
                <a:extLst>
                  <a:ext uri="{FF2B5EF4-FFF2-40B4-BE49-F238E27FC236}">
                    <a16:creationId xmlns:a16="http://schemas.microsoft.com/office/drawing/2014/main" xmlns="" id="{422BE7FD-B738-4C04-9D4B-0B321A25AF9C}"/>
                  </a:ext>
                </a:extLst>
              </p:cNvPr>
              <p:cNvSpPr/>
              <p:nvPr/>
            </p:nvSpPr>
            <p:spPr bwMode="auto">
              <a:xfrm>
                <a:off x="5362575" y="1266825"/>
                <a:ext cx="19050" cy="10001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63"/>
                  </a:cxn>
                  <a:cxn ang="0">
                    <a:pos x="12" y="63"/>
                  </a:cxn>
                  <a:cxn ang="0">
                    <a:pos x="12" y="0"/>
                  </a:cxn>
                  <a:cxn ang="0">
                    <a:pos x="0" y="15"/>
                  </a:cxn>
                </a:cxnLst>
                <a:rect l="0" t="0" r="r" b="b"/>
                <a:pathLst>
                  <a:path w="12" h="63">
                    <a:moveTo>
                      <a:pt x="0" y="15"/>
                    </a:moveTo>
                    <a:lnTo>
                      <a:pt x="0" y="63"/>
                    </a:lnTo>
                    <a:lnTo>
                      <a:pt x="12" y="63"/>
                    </a:lnTo>
                    <a:lnTo>
                      <a:pt x="1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ṩľîḑe">
                <a:extLst>
                  <a:ext uri="{FF2B5EF4-FFF2-40B4-BE49-F238E27FC236}">
                    <a16:creationId xmlns:a16="http://schemas.microsoft.com/office/drawing/2014/main" xmlns="" id="{0D033A03-9B56-4E81-9118-D0399E129AFF}"/>
                  </a:ext>
                </a:extLst>
              </p:cNvPr>
              <p:cNvSpPr/>
              <p:nvPr/>
            </p:nvSpPr>
            <p:spPr bwMode="auto">
              <a:xfrm>
                <a:off x="5334000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0"/>
                  </a:cxn>
                  <a:cxn ang="0">
                    <a:pos x="0" y="12"/>
                  </a:cxn>
                </a:cxnLst>
                <a:rect l="0" t="0" r="r" b="b"/>
                <a:pathLst>
                  <a:path w="11" h="45">
                    <a:moveTo>
                      <a:pt x="0" y="12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Slïdè">
                <a:extLst>
                  <a:ext uri="{FF2B5EF4-FFF2-40B4-BE49-F238E27FC236}">
                    <a16:creationId xmlns:a16="http://schemas.microsoft.com/office/drawing/2014/main" xmlns="" id="{19D1C19A-ECE2-4D34-815C-B5C14061E4FB}"/>
                  </a:ext>
                </a:extLst>
              </p:cNvPr>
              <p:cNvSpPr/>
              <p:nvPr/>
            </p:nvSpPr>
            <p:spPr bwMode="auto">
              <a:xfrm>
                <a:off x="5303838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iSḻîḑê">
                <a:extLst>
                  <a:ext uri="{FF2B5EF4-FFF2-40B4-BE49-F238E27FC236}">
                    <a16:creationId xmlns:a16="http://schemas.microsoft.com/office/drawing/2014/main" xmlns="" id="{06F8E896-CFAB-4222-9913-57BE1FB7F64E}"/>
                  </a:ext>
                </a:extLst>
              </p:cNvPr>
              <p:cNvSpPr/>
              <p:nvPr/>
            </p:nvSpPr>
            <p:spPr bwMode="auto">
              <a:xfrm>
                <a:off x="5275263" y="1284288"/>
                <a:ext cx="17463" cy="825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1"/>
                  </a:cxn>
                  <a:cxn ang="0">
                    <a:pos x="0" y="52"/>
                  </a:cxn>
                  <a:cxn ang="0">
                    <a:pos x="11" y="5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52">
                    <a:moveTo>
                      <a:pt x="11" y="0"/>
                    </a:moveTo>
                    <a:lnTo>
                      <a:pt x="0" y="11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Sḷídè">
                <a:extLst>
                  <a:ext uri="{FF2B5EF4-FFF2-40B4-BE49-F238E27FC236}">
                    <a16:creationId xmlns:a16="http://schemas.microsoft.com/office/drawing/2014/main" xmlns="" id="{EB07C512-327C-41AC-9920-4765FF7A07EC}"/>
                  </a:ext>
                </a:extLst>
              </p:cNvPr>
              <p:cNvSpPr/>
              <p:nvPr/>
            </p:nvSpPr>
            <p:spPr bwMode="auto">
              <a:xfrm>
                <a:off x="5238750" y="1314450"/>
                <a:ext cx="23813" cy="5238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33"/>
                  </a:cxn>
                  <a:cxn ang="0">
                    <a:pos x="15" y="33"/>
                  </a:cxn>
                  <a:cxn ang="0">
                    <a:pos x="15" y="0"/>
                  </a:cxn>
                  <a:cxn ang="0">
                    <a:pos x="0" y="11"/>
                  </a:cxn>
                </a:cxnLst>
                <a:rect l="0" t="0" r="r" b="b"/>
                <a:pathLst>
                  <a:path w="15" h="33">
                    <a:moveTo>
                      <a:pt x="0" y="11"/>
                    </a:moveTo>
                    <a:lnTo>
                      <a:pt x="0" y="33"/>
                    </a:lnTo>
                    <a:lnTo>
                      <a:pt x="15" y="33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Slíḓe">
                <a:extLst>
                  <a:ext uri="{FF2B5EF4-FFF2-40B4-BE49-F238E27FC236}">
                    <a16:creationId xmlns:a16="http://schemas.microsoft.com/office/drawing/2014/main" xmlns="" id="{A1F66217-76D0-4977-9E4E-8D443D23CC3B}"/>
                  </a:ext>
                </a:extLst>
              </p:cNvPr>
              <p:cNvSpPr/>
              <p:nvPr/>
            </p:nvSpPr>
            <p:spPr bwMode="auto">
              <a:xfrm>
                <a:off x="5210175" y="1338263"/>
                <a:ext cx="23813" cy="285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0"/>
                  </a:cxn>
                  <a:cxn ang="0">
                    <a:pos x="0" y="14"/>
                  </a:cxn>
                </a:cxnLst>
                <a:rect l="0" t="0" r="r" b="b"/>
                <a:pathLst>
                  <a:path w="15" h="18">
                    <a:moveTo>
                      <a:pt x="0" y="14"/>
                    </a:moveTo>
                    <a:lnTo>
                      <a:pt x="0" y="18"/>
                    </a:lnTo>
                    <a:lnTo>
                      <a:pt x="15" y="18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ľiḋê">
              <a:extLst>
                <a:ext uri="{FF2B5EF4-FFF2-40B4-BE49-F238E27FC236}">
                  <a16:creationId xmlns:a16="http://schemas.microsoft.com/office/drawing/2014/main" xmlns="" id="{0A8F31A4-5181-4B7E-825B-F4618DB7D2ED}"/>
                </a:ext>
              </a:extLst>
            </p:cNvPr>
            <p:cNvGrpSpPr/>
            <p:nvPr/>
          </p:nvGrpSpPr>
          <p:grpSpPr>
            <a:xfrm>
              <a:off x="7904282" y="3032117"/>
              <a:ext cx="432691" cy="379923"/>
              <a:chOff x="5622925" y="2335213"/>
              <a:chExt cx="195263" cy="171450"/>
            </a:xfrm>
            <a:solidFill>
              <a:schemeClr val="accent3"/>
            </a:solidFill>
          </p:grpSpPr>
          <p:sp>
            <p:nvSpPr>
              <p:cNvPr id="150" name="iṧľïḋé">
                <a:extLst>
                  <a:ext uri="{FF2B5EF4-FFF2-40B4-BE49-F238E27FC236}">
                    <a16:creationId xmlns:a16="http://schemas.microsoft.com/office/drawing/2014/main" xmlns="" id="{BA491358-0B4E-4A9A-81CE-B4D8E137BFE4}"/>
                  </a:ext>
                </a:extLst>
              </p:cNvPr>
              <p:cNvSpPr/>
              <p:nvPr/>
            </p:nvSpPr>
            <p:spPr bwMode="auto">
              <a:xfrm>
                <a:off x="5622925" y="2376488"/>
                <a:ext cx="130175" cy="130175"/>
              </a:xfrm>
              <a:custGeom>
                <a:avLst/>
                <a:gdLst/>
                <a:ahLst/>
                <a:cxnLst>
                  <a:cxn ang="0">
                    <a:pos x="22" y="12"/>
                  </a:cxn>
                  <a:cxn ang="0">
                    <a:pos x="22" y="9"/>
                  </a:cxn>
                  <a:cxn ang="0">
                    <a:pos x="20" y="9"/>
                  </a:cxn>
                  <a:cxn ang="0">
                    <a:pos x="18" y="5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2" y="9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2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6" y="18"/>
                  </a:cxn>
                  <a:cxn ang="0">
                    <a:pos x="18" y="19"/>
                  </a:cxn>
                  <a:cxn ang="0">
                    <a:pos x="20" y="18"/>
                  </a:cxn>
                  <a:cxn ang="0">
                    <a:pos x="18" y="16"/>
                  </a:cxn>
                  <a:cxn ang="0">
                    <a:pos x="20" y="12"/>
                  </a:cxn>
                  <a:cxn ang="0">
                    <a:pos x="22" y="12"/>
                  </a:cxn>
                  <a:cxn ang="0">
                    <a:pos x="17" y="11"/>
                  </a:cxn>
                  <a:cxn ang="0">
                    <a:pos x="11" y="17"/>
                  </a:cxn>
                  <a:cxn ang="0">
                    <a:pos x="4" y="11"/>
                  </a:cxn>
                  <a:cxn ang="0">
                    <a:pos x="11" y="4"/>
                  </a:cxn>
                  <a:cxn ang="0">
                    <a:pos x="17" y="11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9" y="6"/>
                      <a:pt x="18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2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5" y="19"/>
                      <a:pt x="16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3"/>
                      <a:pt x="20" y="12"/>
                    </a:cubicBezTo>
                    <a:lnTo>
                      <a:pt x="22" y="12"/>
                    </a:lnTo>
                    <a:close/>
                    <a:moveTo>
                      <a:pt x="17" y="11"/>
                    </a:moveTo>
                    <a:cubicBezTo>
                      <a:pt x="17" y="14"/>
                      <a:pt x="15" y="17"/>
                      <a:pt x="11" y="17"/>
                    </a:cubicBezTo>
                    <a:cubicBezTo>
                      <a:pt x="7" y="17"/>
                      <a:pt x="4" y="14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íśļiḓé">
                <a:extLst>
                  <a:ext uri="{FF2B5EF4-FFF2-40B4-BE49-F238E27FC236}">
                    <a16:creationId xmlns:a16="http://schemas.microsoft.com/office/drawing/2014/main" xmlns="" id="{9524182A-4003-4517-A9FE-67CB31768C3C}"/>
                  </a:ext>
                </a:extLst>
              </p:cNvPr>
              <p:cNvSpPr/>
              <p:nvPr/>
            </p:nvSpPr>
            <p:spPr bwMode="auto">
              <a:xfrm>
                <a:off x="5753100" y="2424113"/>
                <a:ext cx="65088" cy="714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2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10" y="9"/>
                  </a:cxn>
                  <a:cxn ang="0">
                    <a:pos x="9" y="9"/>
                  </a:cxn>
                  <a:cxn ang="0">
                    <a:pos x="10" y="7"/>
                  </a:cxn>
                  <a:cxn ang="0">
                    <a:pos x="11" y="7"/>
                  </a:cxn>
                  <a:cxn ang="0">
                    <a:pos x="9" y="6"/>
                  </a:cxn>
                  <a:cxn ang="0">
                    <a:pos x="5" y="9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9" y="6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7"/>
                    </a:cubicBezTo>
                    <a:lnTo>
                      <a:pt x="11" y="7"/>
                    </a:lnTo>
                    <a:close/>
                    <a:moveTo>
                      <a:pt x="9" y="6"/>
                    </a:moveTo>
                    <a:cubicBezTo>
                      <a:pt x="9" y="8"/>
                      <a:pt x="7" y="9"/>
                      <a:pt x="5" y="9"/>
                    </a:cubicBez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9" y="4"/>
                      <a:pt x="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ṡlîdè">
                <a:extLst>
                  <a:ext uri="{FF2B5EF4-FFF2-40B4-BE49-F238E27FC236}">
                    <a16:creationId xmlns:a16="http://schemas.microsoft.com/office/drawing/2014/main" xmlns="" id="{CC9E5851-5A1D-4138-9FF8-D5A5EC877C2D}"/>
                  </a:ext>
                </a:extLst>
              </p:cNvPr>
              <p:cNvSpPr/>
              <p:nvPr/>
            </p:nvSpPr>
            <p:spPr bwMode="auto">
              <a:xfrm>
                <a:off x="5729288" y="2335213"/>
                <a:ext cx="88900" cy="82550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7" y="13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11" y="12"/>
                  </a:cxn>
                  <a:cxn ang="0">
                    <a:pos x="12" y="13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3" y="8"/>
                  </a:cxn>
                  <a:cxn ang="0">
                    <a:pos x="15" y="8"/>
                  </a:cxn>
                  <a:cxn ang="0">
                    <a:pos x="12" y="7"/>
                  </a:cxn>
                  <a:cxn ang="0">
                    <a:pos x="8" y="11"/>
                  </a:cxn>
                  <a:cxn ang="0">
                    <a:pos x="3" y="7"/>
                  </a:cxn>
                  <a:cxn ang="0">
                    <a:pos x="8" y="3"/>
                  </a:cxn>
                  <a:cxn ang="0">
                    <a:pos x="12" y="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3" y="9"/>
                      <a:pt x="13" y="8"/>
                    </a:cubicBezTo>
                    <a:lnTo>
                      <a:pt x="15" y="8"/>
                    </a:lnTo>
                    <a:close/>
                    <a:moveTo>
                      <a:pt x="12" y="7"/>
                    </a:moveTo>
                    <a:cubicBezTo>
                      <a:pt x="12" y="10"/>
                      <a:pt x="10" y="11"/>
                      <a:pt x="8" y="11"/>
                    </a:cubicBezTo>
                    <a:cubicBezTo>
                      <a:pt x="5" y="11"/>
                      <a:pt x="3" y="10"/>
                      <a:pt x="3" y="7"/>
                    </a:cubicBezTo>
                    <a:cubicBezTo>
                      <a:pt x="3" y="5"/>
                      <a:pt x="5" y="3"/>
                      <a:pt x="8" y="3"/>
                    </a:cubicBezTo>
                    <a:cubicBezTo>
                      <a:pt x="10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šļïdè">
              <a:extLst>
                <a:ext uri="{FF2B5EF4-FFF2-40B4-BE49-F238E27FC236}">
                  <a16:creationId xmlns:a16="http://schemas.microsoft.com/office/drawing/2014/main" xmlns="" id="{60F50317-0AA3-4A9F-8BBC-A369622256B4}"/>
                </a:ext>
              </a:extLst>
            </p:cNvPr>
            <p:cNvGrpSpPr/>
            <p:nvPr/>
          </p:nvGrpSpPr>
          <p:grpSpPr>
            <a:xfrm>
              <a:off x="4531855" y="5263896"/>
              <a:ext cx="404547" cy="313086"/>
              <a:chOff x="5203825" y="3646488"/>
              <a:chExt cx="182563" cy="141288"/>
            </a:xfrm>
            <a:solidFill>
              <a:schemeClr val="accent5"/>
            </a:solidFill>
          </p:grpSpPr>
          <p:sp>
            <p:nvSpPr>
              <p:cNvPr id="146" name="işlíďé">
                <a:extLst>
                  <a:ext uri="{FF2B5EF4-FFF2-40B4-BE49-F238E27FC236}">
                    <a16:creationId xmlns:a16="http://schemas.microsoft.com/office/drawing/2014/main" xmlns="" id="{967E7EF4-34D1-4797-8A26-FCB0AB038982}"/>
                  </a:ext>
                </a:extLst>
              </p:cNvPr>
              <p:cNvSpPr/>
              <p:nvPr/>
            </p:nvSpPr>
            <p:spPr bwMode="auto">
              <a:xfrm>
                <a:off x="5245100" y="3670300"/>
                <a:ext cx="100013" cy="476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8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2" y="3"/>
                  </a:cxn>
                  <a:cxn ang="0">
                    <a:pos x="9" y="0"/>
                  </a:cxn>
                  <a:cxn ang="0">
                    <a:pos x="6" y="3"/>
                  </a:cxn>
                  <a:cxn ang="0">
                    <a:pos x="3" y="3"/>
                  </a:cxn>
                  <a:cxn ang="0">
                    <a:pos x="0" y="5"/>
                  </a:cxn>
                  <a:cxn ang="0">
                    <a:pos x="8" y="8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6" y="3"/>
                  </a:cxn>
                  <a:cxn ang="0">
                    <a:pos x="9" y="0"/>
                  </a:cxn>
                </a:cxnLst>
                <a:rect l="0" t="0" r="r" b="b"/>
                <a:pathLst>
                  <a:path w="17" h="8">
                    <a:moveTo>
                      <a:pt x="8" y="8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5"/>
                    </a:cubicBezTo>
                    <a:lnTo>
                      <a:pt x="8" y="8"/>
                    </a:lnTo>
                    <a:close/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ṡľiḋé">
                <a:extLst>
                  <a:ext uri="{FF2B5EF4-FFF2-40B4-BE49-F238E27FC236}">
                    <a16:creationId xmlns:a16="http://schemas.microsoft.com/office/drawing/2014/main" xmlns="" id="{4AD75F22-DA29-4CDA-BB30-72DFFC04B010}"/>
                  </a:ext>
                </a:extLst>
              </p:cNvPr>
              <p:cNvSpPr/>
              <p:nvPr/>
            </p:nvSpPr>
            <p:spPr bwMode="auto">
              <a:xfrm>
                <a:off x="5292725" y="371157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sliḓè">
                <a:extLst>
                  <a:ext uri="{FF2B5EF4-FFF2-40B4-BE49-F238E27FC236}">
                    <a16:creationId xmlns:a16="http://schemas.microsoft.com/office/drawing/2014/main" xmlns="" id="{48D976E0-8A44-4828-B92D-91DE9A18CDEB}"/>
                  </a:ext>
                </a:extLst>
              </p:cNvPr>
              <p:cNvSpPr/>
              <p:nvPr/>
            </p:nvSpPr>
            <p:spPr bwMode="auto">
              <a:xfrm>
                <a:off x="5245100" y="3700463"/>
                <a:ext cx="100013" cy="46038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3" y="8"/>
                  </a:cxn>
                  <a:cxn ang="0">
                    <a:pos x="14" y="8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9" y="3"/>
                  </a:cxn>
                </a:cxnLst>
                <a:rect l="0" t="0" r="r" b="b"/>
                <a:pathLst>
                  <a:path w="17" h="8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ṡḻíḋe">
                <a:extLst>
                  <a:ext uri="{FF2B5EF4-FFF2-40B4-BE49-F238E27FC236}">
                    <a16:creationId xmlns:a16="http://schemas.microsoft.com/office/drawing/2014/main" xmlns="" id="{D8D37BF1-9348-4B8A-BA63-C0ED184C91A6}"/>
                  </a:ext>
                </a:extLst>
              </p:cNvPr>
              <p:cNvSpPr/>
              <p:nvPr/>
            </p:nvSpPr>
            <p:spPr bwMode="auto">
              <a:xfrm>
                <a:off x="5203825" y="3646488"/>
                <a:ext cx="182563" cy="14128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3" y="21"/>
                  </a:cxn>
                  <a:cxn ang="0">
                    <a:pos x="11" y="21"/>
                  </a:cxn>
                  <a:cxn ang="0">
                    <a:pos x="9" y="22"/>
                  </a:cxn>
                  <a:cxn ang="0">
                    <a:pos x="5" y="22"/>
                  </a:cxn>
                  <a:cxn ang="0">
                    <a:pos x="3" y="23"/>
                  </a:cxn>
                  <a:cxn ang="0">
                    <a:pos x="5" y="24"/>
                  </a:cxn>
                  <a:cxn ang="0">
                    <a:pos x="26" y="24"/>
                  </a:cxn>
                  <a:cxn ang="0">
                    <a:pos x="28" y="23"/>
                  </a:cxn>
                  <a:cxn ang="0">
                    <a:pos x="26" y="22"/>
                  </a:cxn>
                  <a:cxn ang="0">
                    <a:pos x="22" y="22"/>
                  </a:cxn>
                  <a:cxn ang="0">
                    <a:pos x="21" y="21"/>
                  </a:cxn>
                  <a:cxn ang="0">
                    <a:pos x="28" y="21"/>
                  </a:cxn>
                  <a:cxn ang="0">
                    <a:pos x="31" y="18"/>
                  </a:cxn>
                  <a:cxn ang="0">
                    <a:pos x="31" y="3"/>
                  </a:cxn>
                  <a:cxn ang="0">
                    <a:pos x="28" y="0"/>
                  </a:cxn>
                  <a:cxn ang="0">
                    <a:pos x="30" y="18"/>
                  </a:cxn>
                  <a:cxn ang="0">
                    <a:pos x="28" y="19"/>
                  </a:cxn>
                  <a:cxn ang="0">
                    <a:pos x="3" y="19"/>
                  </a:cxn>
                  <a:cxn ang="0">
                    <a:pos x="2" y="18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28" y="2"/>
                  </a:cxn>
                  <a:cxn ang="0">
                    <a:pos x="30" y="3"/>
                  </a:cxn>
                  <a:cxn ang="0">
                    <a:pos x="30" y="18"/>
                  </a:cxn>
                </a:cxnLst>
                <a:rect l="0" t="0" r="r" b="b"/>
                <a:pathLst>
                  <a:path w="31" h="24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3" y="23"/>
                      <a:pt x="4" y="24"/>
                      <a:pt x="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8" y="23"/>
                      <a:pt x="28" y="23"/>
                    </a:cubicBez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1" y="19"/>
                      <a:pt x="31" y="1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0" y="0"/>
                      <a:pt x="28" y="0"/>
                    </a:cubicBezTo>
                    <a:close/>
                    <a:moveTo>
                      <a:pt x="30" y="18"/>
                    </a:moveTo>
                    <a:cubicBezTo>
                      <a:pt x="30" y="18"/>
                      <a:pt x="29" y="19"/>
                      <a:pt x="28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3"/>
                      <a:pt x="30" y="3"/>
                    </a:cubicBez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śḻïdé">
              <a:extLst>
                <a:ext uri="{FF2B5EF4-FFF2-40B4-BE49-F238E27FC236}">
                  <a16:creationId xmlns:a16="http://schemas.microsoft.com/office/drawing/2014/main" xmlns="" id="{59ACC932-7FE7-4871-B7D1-5F78CBF2F63A}"/>
                </a:ext>
              </a:extLst>
            </p:cNvPr>
            <p:cNvGrpSpPr/>
            <p:nvPr/>
          </p:nvGrpSpPr>
          <p:grpSpPr>
            <a:xfrm>
              <a:off x="7382742" y="5193189"/>
              <a:ext cx="404547" cy="327154"/>
              <a:chOff x="3201988" y="3622675"/>
              <a:chExt cx="182563" cy="147638"/>
            </a:xfrm>
            <a:solidFill>
              <a:schemeClr val="accent4"/>
            </a:solidFill>
          </p:grpSpPr>
          <p:sp>
            <p:nvSpPr>
              <p:cNvPr id="141" name="išlïḍé">
                <a:extLst>
                  <a:ext uri="{FF2B5EF4-FFF2-40B4-BE49-F238E27FC236}">
                    <a16:creationId xmlns:a16="http://schemas.microsoft.com/office/drawing/2014/main" xmlns="" id="{485C7CD2-ECDA-42AF-9F31-5461ACD8EDBE}"/>
                  </a:ext>
                </a:extLst>
              </p:cNvPr>
              <p:cNvSpPr/>
              <p:nvPr/>
            </p:nvSpPr>
            <p:spPr bwMode="auto">
              <a:xfrm>
                <a:off x="3278188" y="3741738"/>
                <a:ext cx="23813" cy="285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iṧ1ïdê">
                <a:extLst>
                  <a:ext uri="{FF2B5EF4-FFF2-40B4-BE49-F238E27FC236}">
                    <a16:creationId xmlns:a16="http://schemas.microsoft.com/office/drawing/2014/main" xmlns="" id="{BF67C34C-1C89-475C-8580-4949BBAE1D6F}"/>
                  </a:ext>
                </a:extLst>
              </p:cNvPr>
              <p:cNvSpPr/>
              <p:nvPr/>
            </p:nvSpPr>
            <p:spPr bwMode="auto">
              <a:xfrm>
                <a:off x="3201988" y="3622675"/>
                <a:ext cx="182563" cy="53975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28" y="9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7"/>
                  </a:cxn>
                  <a:cxn ang="0">
                    <a:pos x="23" y="2"/>
                  </a:cxn>
                  <a:cxn ang="0">
                    <a:pos x="15" y="0"/>
                  </a:cxn>
                  <a:cxn ang="0">
                    <a:pos x="7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5" y="4"/>
                  </a:cxn>
                </a:cxnLst>
                <a:rect l="0" t="0" r="r" b="b"/>
                <a:pathLst>
                  <a:path w="31" h="9">
                    <a:moveTo>
                      <a:pt x="15" y="4"/>
                    </a:moveTo>
                    <a:cubicBezTo>
                      <a:pt x="20" y="4"/>
                      <a:pt x="25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3"/>
                      <a:pt x="23" y="2"/>
                    </a:cubicBezTo>
                    <a:cubicBezTo>
                      <a:pt x="21" y="1"/>
                      <a:pt x="18" y="0"/>
                      <a:pt x="15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6"/>
                      <a:pt x="10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ŝḻïḓê">
                <a:extLst>
                  <a:ext uri="{FF2B5EF4-FFF2-40B4-BE49-F238E27FC236}">
                    <a16:creationId xmlns:a16="http://schemas.microsoft.com/office/drawing/2014/main" xmlns="" id="{B061798B-3BB9-45CA-8ABE-1C1D84E235A4}"/>
                  </a:ext>
                </a:extLst>
              </p:cNvPr>
              <p:cNvSpPr/>
              <p:nvPr/>
            </p:nvSpPr>
            <p:spPr bwMode="auto">
              <a:xfrm>
                <a:off x="3219450" y="3652838"/>
                <a:ext cx="141288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2" y="4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5"/>
                  </a:cxn>
                  <a:cxn ang="0">
                    <a:pos x="19" y="2"/>
                  </a:cxn>
                  <a:cxn ang="0">
                    <a:pos x="12" y="0"/>
                  </a:cxn>
                </a:cxnLst>
                <a:rect l="0" t="0" r="r" b="b"/>
                <a:pathLst>
                  <a:path w="24" h="8">
                    <a:moveTo>
                      <a:pt x="12" y="0"/>
                    </a:moveTo>
                    <a:cubicBezTo>
                      <a:pt x="10" y="0"/>
                      <a:pt x="8" y="1"/>
                      <a:pt x="6" y="2"/>
                    </a:cubicBezTo>
                    <a:cubicBezTo>
                      <a:pt x="3" y="2"/>
                      <a:pt x="1" y="4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5"/>
                      <a:pt x="8" y="4"/>
                      <a:pt x="12" y="4"/>
                    </a:cubicBezTo>
                    <a:cubicBezTo>
                      <a:pt x="16" y="4"/>
                      <a:pt x="19" y="5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1" y="2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$1iḍé">
                <a:extLst>
                  <a:ext uri="{FF2B5EF4-FFF2-40B4-BE49-F238E27FC236}">
                    <a16:creationId xmlns:a16="http://schemas.microsoft.com/office/drawing/2014/main" xmlns="" id="{AC70F31C-FEAC-404A-8CA2-68766B71524E}"/>
                  </a:ext>
                </a:extLst>
              </p:cNvPr>
              <p:cNvSpPr/>
              <p:nvPr/>
            </p:nvSpPr>
            <p:spPr bwMode="auto">
              <a:xfrm>
                <a:off x="3236913" y="3681413"/>
                <a:ext cx="106363" cy="412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9" y="4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7" y="4"/>
                      <a:pt x="9" y="4"/>
                    </a:cubicBezTo>
                    <a:cubicBezTo>
                      <a:pt x="12" y="4"/>
                      <a:pt x="14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6" y="0"/>
                      <a:pt x="3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íšļïḓé">
                <a:extLst>
                  <a:ext uri="{FF2B5EF4-FFF2-40B4-BE49-F238E27FC236}">
                    <a16:creationId xmlns:a16="http://schemas.microsoft.com/office/drawing/2014/main" xmlns="" id="{5699100F-B675-4BBE-B315-6FFB9030D2E5}"/>
                  </a:ext>
                </a:extLst>
              </p:cNvPr>
              <p:cNvSpPr/>
              <p:nvPr/>
            </p:nvSpPr>
            <p:spPr bwMode="auto">
              <a:xfrm>
                <a:off x="3254375" y="3711575"/>
                <a:ext cx="71438" cy="301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2" y="3"/>
                  </a:cxn>
                  <a:cxn ang="0">
                    <a:pos x="6" y="0"/>
                  </a:cxn>
                  <a:cxn ang="0">
                    <a:pos x="0" y="3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ṧ1íḋe">
              <a:extLst>
                <a:ext uri="{FF2B5EF4-FFF2-40B4-BE49-F238E27FC236}">
                  <a16:creationId xmlns:a16="http://schemas.microsoft.com/office/drawing/2014/main" xmlns="" id="{CBEED438-2623-4CC3-9278-767C01182CF7}"/>
                </a:ext>
              </a:extLst>
            </p:cNvPr>
            <p:cNvGrpSpPr/>
            <p:nvPr/>
          </p:nvGrpSpPr>
          <p:grpSpPr>
            <a:xfrm>
              <a:off x="3908065" y="3064956"/>
              <a:ext cx="313086" cy="355298"/>
              <a:chOff x="2824163" y="2328863"/>
              <a:chExt cx="141288" cy="160337"/>
            </a:xfrm>
            <a:solidFill>
              <a:schemeClr val="accent6"/>
            </a:solidFill>
          </p:grpSpPr>
          <p:sp>
            <p:nvSpPr>
              <p:cNvPr id="138" name="îšļïḋê">
                <a:extLst>
                  <a:ext uri="{FF2B5EF4-FFF2-40B4-BE49-F238E27FC236}">
                    <a16:creationId xmlns:a16="http://schemas.microsoft.com/office/drawing/2014/main" xmlns="" id="{5822B598-F774-483B-AE24-2B23EB9DFFCA}"/>
                  </a:ext>
                </a:extLst>
              </p:cNvPr>
              <p:cNvSpPr/>
              <p:nvPr/>
            </p:nvSpPr>
            <p:spPr bwMode="auto">
              <a:xfrm>
                <a:off x="2865438" y="2328863"/>
                <a:ext cx="65088" cy="603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S1îďè">
                <a:extLst>
                  <a:ext uri="{FF2B5EF4-FFF2-40B4-BE49-F238E27FC236}">
                    <a16:creationId xmlns:a16="http://schemas.microsoft.com/office/drawing/2014/main" xmlns="" id="{925FB0C3-BEC8-4B8F-A64C-2A90666606F0}"/>
                  </a:ext>
                </a:extLst>
              </p:cNvPr>
              <p:cNvSpPr/>
              <p:nvPr/>
            </p:nvSpPr>
            <p:spPr bwMode="auto">
              <a:xfrm>
                <a:off x="2824163" y="2400300"/>
                <a:ext cx="141288" cy="88900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5"/>
                  </a:cxn>
                  <a:cxn ang="0">
                    <a:pos x="13" y="10"/>
                  </a:cxn>
                  <a:cxn ang="0">
                    <a:pos x="10" y="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" y="3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15"/>
                  </a:cxn>
                  <a:cxn ang="0">
                    <a:pos x="19" y="15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6"/>
                  </a:cxn>
                  <a:cxn ang="0">
                    <a:pos x="20" y="15"/>
                  </a:cxn>
                  <a:cxn ang="0">
                    <a:pos x="23" y="15"/>
                  </a:cxn>
                  <a:cxn ang="0">
                    <a:pos x="23" y="3"/>
                  </a:cxn>
                </a:cxnLst>
                <a:rect l="0" t="0" r="r" b="b"/>
                <a:pathLst>
                  <a:path w="24" h="15">
                    <a:moveTo>
                      <a:pt x="23" y="3"/>
                    </a:move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10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4" y="4"/>
                      <a:pt x="2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š1íde">
                <a:extLst>
                  <a:ext uri="{FF2B5EF4-FFF2-40B4-BE49-F238E27FC236}">
                    <a16:creationId xmlns:a16="http://schemas.microsoft.com/office/drawing/2014/main" xmlns="" id="{656BE87D-2955-4A2B-B811-4491907E0B7E}"/>
                  </a:ext>
                </a:extLst>
              </p:cNvPr>
              <p:cNvSpPr/>
              <p:nvPr/>
            </p:nvSpPr>
            <p:spPr bwMode="auto">
              <a:xfrm>
                <a:off x="2889250" y="2400300"/>
                <a:ext cx="17463" cy="587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7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2" y="1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ṥlïḓè">
              <a:extLst>
                <a:ext uri="{FF2B5EF4-FFF2-40B4-BE49-F238E27FC236}">
                  <a16:creationId xmlns:a16="http://schemas.microsoft.com/office/drawing/2014/main" xmlns="" id="{4E1F421B-01F3-471C-BDEA-30B231E4FEDA}"/>
                </a:ext>
              </a:extLst>
            </p:cNvPr>
            <p:cNvGrpSpPr/>
            <p:nvPr/>
          </p:nvGrpSpPr>
          <p:grpSpPr>
            <a:xfrm>
              <a:off x="4496044" y="1513340"/>
              <a:ext cx="376407" cy="274389"/>
              <a:chOff x="3273425" y="1249363"/>
              <a:chExt cx="169863" cy="123825"/>
            </a:xfrm>
            <a:solidFill>
              <a:schemeClr val="accent1"/>
            </a:solidFill>
          </p:grpSpPr>
          <p:sp>
            <p:nvSpPr>
              <p:cNvPr id="135" name="íSļiḋe">
                <a:extLst>
                  <a:ext uri="{FF2B5EF4-FFF2-40B4-BE49-F238E27FC236}">
                    <a16:creationId xmlns:a16="http://schemas.microsoft.com/office/drawing/2014/main" xmlns="" id="{6832E93A-FBF7-4F1D-AC17-AB22D387C32F}"/>
                  </a:ext>
                </a:extLst>
              </p:cNvPr>
              <p:cNvSpPr/>
              <p:nvPr/>
            </p:nvSpPr>
            <p:spPr bwMode="auto">
              <a:xfrm>
                <a:off x="3273425" y="1249363"/>
                <a:ext cx="169863" cy="1238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10" y="18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3" y="20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6" y="20"/>
                  </a:cxn>
                  <a:cxn ang="0">
                    <a:pos x="24" y="19"/>
                  </a:cxn>
                  <a:cxn ang="0">
                    <a:pos x="20" y="19"/>
                  </a:cxn>
                  <a:cxn ang="0">
                    <a:pos x="19" y="18"/>
                  </a:cxn>
                  <a:cxn ang="0">
                    <a:pos x="26" y="18"/>
                  </a:cxn>
                  <a:cxn ang="0">
                    <a:pos x="29" y="15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7" y="15"/>
                  </a:cxn>
                  <a:cxn ang="0">
                    <a:pos x="26" y="16"/>
                  </a:cxn>
                  <a:cxn ang="0">
                    <a:pos x="3" y="16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6" y="1"/>
                  </a:cxn>
                  <a:cxn ang="0">
                    <a:pos x="27" y="2"/>
                  </a:cxn>
                  <a:cxn ang="0">
                    <a:pos x="27" y="15"/>
                  </a:cxn>
                </a:cxnLst>
                <a:rect l="0" t="0" r="r" b="b"/>
                <a:pathLst>
                  <a:path w="29" h="21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0"/>
                    </a:cubicBezTo>
                    <a:cubicBezTo>
                      <a:pt x="26" y="19"/>
                      <a:pt x="25" y="19"/>
                      <a:pt x="2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1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7"/>
                      <a:pt x="29" y="15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5"/>
                    </a:moveTo>
                    <a:cubicBezTo>
                      <a:pt x="27" y="16"/>
                      <a:pt x="27" y="16"/>
                      <a:pt x="2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1"/>
                      <a:pt x="27" y="2"/>
                      <a:pt x="27" y="2"/>
                    </a:cubicBezTo>
                    <a:lnTo>
                      <a:pt x="2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$ľîḑè">
                <a:extLst>
                  <a:ext uri="{FF2B5EF4-FFF2-40B4-BE49-F238E27FC236}">
                    <a16:creationId xmlns:a16="http://schemas.microsoft.com/office/drawing/2014/main" xmlns="" id="{E4CA414B-8704-46EB-BC3E-942E2D08DC73}"/>
                  </a:ext>
                </a:extLst>
              </p:cNvPr>
              <p:cNvSpPr/>
              <p:nvPr/>
            </p:nvSpPr>
            <p:spPr bwMode="auto">
              <a:xfrm>
                <a:off x="3325813" y="1260475"/>
                <a:ext cx="76200" cy="7778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12" y="5"/>
                  </a:cxn>
                  <a:cxn ang="0">
                    <a:pos x="13" y="7"/>
                  </a:cxn>
                  <a:cxn ang="0">
                    <a:pos x="12" y="8"/>
                  </a:cxn>
                  <a:cxn ang="0">
                    <a:pos x="3" y="13"/>
                  </a:cxn>
                  <a:cxn ang="0">
                    <a:pos x="2" y="13"/>
                  </a:cxn>
                  <a:cxn ang="0">
                    <a:pos x="2" y="2"/>
                  </a:cxn>
                  <a:cxn ang="0">
                    <a:pos x="2" y="12"/>
                  </a:cxn>
                  <a:cxn ang="0">
                    <a:pos x="11" y="7"/>
                  </a:cxn>
                  <a:cxn ang="0">
                    <a:pos x="2" y="2"/>
                  </a:cxn>
                </a:cxnLst>
                <a:rect l="0" t="0" r="r" b="b"/>
                <a:pathLst>
                  <a:path w="13" h="13">
                    <a:moveTo>
                      <a:pt x="2" y="13"/>
                    </a:move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3" y="7"/>
                      <a:pt x="12" y="8"/>
                      <a:pt x="12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  <a:moveTo>
                      <a:pt x="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$1íḍe">
                <a:extLst>
                  <a:ext uri="{FF2B5EF4-FFF2-40B4-BE49-F238E27FC236}">
                    <a16:creationId xmlns:a16="http://schemas.microsoft.com/office/drawing/2014/main" xmlns="" id="{C7FDFEDC-27AF-4AD1-B74D-FBE4936346D1}"/>
                  </a:ext>
                </a:extLst>
              </p:cNvPr>
              <p:cNvSpPr/>
              <p:nvPr/>
            </p:nvSpPr>
            <p:spPr bwMode="auto">
              <a:xfrm>
                <a:off x="3343275" y="1273175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  <a:cxn ang="0">
                    <a:pos x="26" y="18"/>
                  </a:cxn>
                  <a:cxn ang="0">
                    <a:pos x="0" y="33"/>
                  </a:cxn>
                  <a:cxn ang="0">
                    <a:pos x="0" y="3"/>
                  </a:cxn>
                  <a:cxn ang="0">
                    <a:pos x="0" y="29"/>
                  </a:cxn>
                  <a:cxn ang="0">
                    <a:pos x="23" y="18"/>
                  </a:cxn>
                  <a:cxn ang="0">
                    <a:pos x="0" y="3"/>
                  </a:cxn>
                </a:cxnLst>
                <a:rect l="0" t="0" r="r" b="b"/>
                <a:pathLst>
                  <a:path w="26" h="33">
                    <a:moveTo>
                      <a:pt x="0" y="33"/>
                    </a:moveTo>
                    <a:lnTo>
                      <a:pt x="0" y="0"/>
                    </a:lnTo>
                    <a:lnTo>
                      <a:pt x="26" y="18"/>
                    </a:lnTo>
                    <a:lnTo>
                      <a:pt x="0" y="33"/>
                    </a:lnTo>
                    <a:close/>
                    <a:moveTo>
                      <a:pt x="0" y="3"/>
                    </a:moveTo>
                    <a:lnTo>
                      <a:pt x="0" y="29"/>
                    </a:lnTo>
                    <a:lnTo>
                      <a:pt x="23" y="1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sļïďe">
              <a:extLst>
                <a:ext uri="{FF2B5EF4-FFF2-40B4-BE49-F238E27FC236}">
                  <a16:creationId xmlns:a16="http://schemas.microsoft.com/office/drawing/2014/main" xmlns="" id="{02FB2A77-B34F-453D-89A2-13863F0218E8}"/>
                </a:ext>
              </a:extLst>
            </p:cNvPr>
            <p:cNvGrpSpPr/>
            <p:nvPr/>
          </p:nvGrpSpPr>
          <p:grpSpPr>
            <a:xfrm>
              <a:off x="4822800" y="2209663"/>
              <a:ext cx="2566755" cy="2576176"/>
              <a:chOff x="4822800" y="2209663"/>
              <a:chExt cx="2566755" cy="2576176"/>
            </a:xfrm>
          </p:grpSpPr>
          <p:sp>
            <p:nvSpPr>
              <p:cNvPr id="43" name="işļiḑé">
                <a:extLst>
                  <a:ext uri="{FF2B5EF4-FFF2-40B4-BE49-F238E27FC236}">
                    <a16:creationId xmlns:a16="http://schemas.microsoft.com/office/drawing/2014/main" xmlns="" id="{8F0C8FE5-B2E0-4CF6-B647-5C0A13E60E56}"/>
                  </a:ext>
                </a:extLst>
              </p:cNvPr>
              <p:cNvSpPr/>
              <p:nvPr/>
            </p:nvSpPr>
            <p:spPr bwMode="auto">
              <a:xfrm>
                <a:off x="4822800" y="2209663"/>
                <a:ext cx="2566755" cy="25761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ṩlîḑé">
                <a:extLst>
                  <a:ext uri="{FF2B5EF4-FFF2-40B4-BE49-F238E27FC236}">
                    <a16:creationId xmlns:a16="http://schemas.microsoft.com/office/drawing/2014/main" xmlns="" id="{CE65DC74-7176-4D78-809C-C9F221CED3E6}"/>
                  </a:ext>
                </a:extLst>
              </p:cNvPr>
              <p:cNvSpPr/>
              <p:nvPr/>
            </p:nvSpPr>
            <p:spPr bwMode="auto">
              <a:xfrm>
                <a:off x="5114875" y="2660562"/>
                <a:ext cx="22882" cy="3095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ḻíḑé">
                <a:extLst>
                  <a:ext uri="{FF2B5EF4-FFF2-40B4-BE49-F238E27FC236}">
                    <a16:creationId xmlns:a16="http://schemas.microsoft.com/office/drawing/2014/main" xmlns="" id="{56F40287-0986-4FC3-9A72-21446AE1E4F0}"/>
                  </a:ext>
                </a:extLst>
              </p:cNvPr>
              <p:cNvSpPr/>
              <p:nvPr/>
            </p:nvSpPr>
            <p:spPr bwMode="auto">
              <a:xfrm>
                <a:off x="6546981" y="2320032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ṥļîďê">
                <a:extLst>
                  <a:ext uri="{FF2B5EF4-FFF2-40B4-BE49-F238E27FC236}">
                    <a16:creationId xmlns:a16="http://schemas.microsoft.com/office/drawing/2014/main" xmlns="" id="{2378B324-99D4-4D48-B2BF-2307F4D96C85}"/>
                  </a:ext>
                </a:extLst>
              </p:cNvPr>
              <p:cNvSpPr/>
              <p:nvPr/>
            </p:nvSpPr>
            <p:spPr bwMode="auto">
              <a:xfrm>
                <a:off x="6538905" y="2320032"/>
                <a:ext cx="24227" cy="16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ŝľîḑê">
                <a:extLst>
                  <a:ext uri="{FF2B5EF4-FFF2-40B4-BE49-F238E27FC236}">
                    <a16:creationId xmlns:a16="http://schemas.microsoft.com/office/drawing/2014/main" xmlns="" id="{155C2106-81BC-4831-B87E-CB11A65C050A}"/>
                  </a:ext>
                </a:extLst>
              </p:cNvPr>
              <p:cNvSpPr/>
              <p:nvPr/>
            </p:nvSpPr>
            <p:spPr bwMode="auto">
              <a:xfrm>
                <a:off x="6514678" y="2328108"/>
                <a:ext cx="32303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ļïḋe">
                <a:extLst>
                  <a:ext uri="{FF2B5EF4-FFF2-40B4-BE49-F238E27FC236}">
                    <a16:creationId xmlns:a16="http://schemas.microsoft.com/office/drawing/2014/main" xmlns="" id="{00DB7789-1C43-4194-8040-BDAD6DD25EA9}"/>
                  </a:ext>
                </a:extLst>
              </p:cNvPr>
              <p:cNvSpPr/>
              <p:nvPr/>
            </p:nvSpPr>
            <p:spPr bwMode="auto">
              <a:xfrm>
                <a:off x="6310091" y="2352335"/>
                <a:ext cx="40379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ṡľïḋé">
                <a:extLst>
                  <a:ext uri="{FF2B5EF4-FFF2-40B4-BE49-F238E27FC236}">
                    <a16:creationId xmlns:a16="http://schemas.microsoft.com/office/drawing/2014/main" xmlns="" id="{2B034F56-D9E8-43E8-9FC0-28ED1290F257}"/>
                  </a:ext>
                </a:extLst>
              </p:cNvPr>
              <p:cNvSpPr/>
              <p:nvPr/>
            </p:nvSpPr>
            <p:spPr bwMode="auto">
              <a:xfrm>
                <a:off x="7302068" y="3624272"/>
                <a:ext cx="71337" cy="1655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0" y="21"/>
                  </a:cxn>
                  <a:cxn ang="0">
                    <a:pos x="2" y="21"/>
                  </a:cxn>
                  <a:cxn ang="0">
                    <a:pos x="4" y="15"/>
                  </a:cxn>
                  <a:cxn ang="0">
                    <a:pos x="5" y="13"/>
                  </a:cxn>
                  <a:cxn ang="0">
                    <a:pos x="6" y="10"/>
                  </a:cxn>
                  <a:cxn ang="0">
                    <a:pos x="7" y="8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4"/>
                  </a:cxn>
                  <a:cxn ang="0">
                    <a:pos x="9" y="2"/>
                  </a:cxn>
                  <a:cxn ang="0">
                    <a:pos x="9" y="0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śḷïdé">
                <a:extLst>
                  <a:ext uri="{FF2B5EF4-FFF2-40B4-BE49-F238E27FC236}">
                    <a16:creationId xmlns:a16="http://schemas.microsoft.com/office/drawing/2014/main" xmlns="" id="{F2737967-8F04-403C-95E9-EC8F8DFC38A8}"/>
                  </a:ext>
                </a:extLst>
              </p:cNvPr>
              <p:cNvSpPr/>
              <p:nvPr/>
            </p:nvSpPr>
            <p:spPr bwMode="auto">
              <a:xfrm>
                <a:off x="7238807" y="3789825"/>
                <a:ext cx="63261" cy="3230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ŝḷíḍê">
                <a:extLst>
                  <a:ext uri="{FF2B5EF4-FFF2-40B4-BE49-F238E27FC236}">
                    <a16:creationId xmlns:a16="http://schemas.microsoft.com/office/drawing/2014/main" xmlns="" id="{CB0257AE-2A34-437B-86CE-BBEA8934644B}"/>
                  </a:ext>
                </a:extLst>
              </p:cNvPr>
              <p:cNvSpPr/>
              <p:nvPr/>
            </p:nvSpPr>
            <p:spPr bwMode="auto">
              <a:xfrm>
                <a:off x="7318219" y="3718490"/>
                <a:ext cx="134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ṣ1îḑê">
                <a:extLst>
                  <a:ext uri="{FF2B5EF4-FFF2-40B4-BE49-F238E27FC236}">
                    <a16:creationId xmlns:a16="http://schemas.microsoft.com/office/drawing/2014/main" xmlns="" id="{1859CC24-8A04-4BEC-B40E-C7D01C6A8855}"/>
                  </a:ext>
                </a:extLst>
              </p:cNvPr>
              <p:cNvSpPr/>
              <p:nvPr/>
            </p:nvSpPr>
            <p:spPr bwMode="auto">
              <a:xfrm>
                <a:off x="7310144" y="3734641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$ḻíḍè">
                <a:extLst>
                  <a:ext uri="{FF2B5EF4-FFF2-40B4-BE49-F238E27FC236}">
                    <a16:creationId xmlns:a16="http://schemas.microsoft.com/office/drawing/2014/main" xmlns="" id="{C1BCF98E-AD23-4580-A8EF-7CE3521AF4FD}"/>
                  </a:ext>
                </a:extLst>
              </p:cNvPr>
              <p:cNvSpPr/>
              <p:nvPr/>
            </p:nvSpPr>
            <p:spPr bwMode="auto">
              <a:xfrm>
                <a:off x="7302068" y="3726565"/>
                <a:ext cx="8076" cy="242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šḷïďe">
                <a:extLst>
                  <a:ext uri="{FF2B5EF4-FFF2-40B4-BE49-F238E27FC236}">
                    <a16:creationId xmlns:a16="http://schemas.microsoft.com/office/drawing/2014/main" xmlns="" id="{4ABEA160-9599-4F4A-AF59-061742C7783A}"/>
                  </a:ext>
                </a:extLst>
              </p:cNvPr>
              <p:cNvSpPr/>
              <p:nvPr/>
            </p:nvSpPr>
            <p:spPr bwMode="auto">
              <a:xfrm>
                <a:off x="7246883" y="3544860"/>
                <a:ext cx="63261" cy="1897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12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1" y="17"/>
                  </a:cxn>
                  <a:cxn ang="0">
                    <a:pos x="2" y="19"/>
                  </a:cxn>
                  <a:cxn ang="0">
                    <a:pos x="1" y="21"/>
                  </a:cxn>
                  <a:cxn ang="0">
                    <a:pos x="1" y="24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4" y="24"/>
                  </a:cxn>
                  <a:cxn ang="0">
                    <a:pos x="5" y="23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2"/>
                  </a:cxn>
                  <a:cxn ang="0">
                    <a:pos x="7" y="10"/>
                  </a:cxn>
                  <a:cxn ang="0">
                    <a:pos x="6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24">
                    <a:moveTo>
                      <a:pt x="3" y="0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1"/>
                      <a:pt x="7" y="21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slïḓé">
                <a:extLst>
                  <a:ext uri="{FF2B5EF4-FFF2-40B4-BE49-F238E27FC236}">
                    <a16:creationId xmlns:a16="http://schemas.microsoft.com/office/drawing/2014/main" xmlns="" id="{2D0AA081-4942-4B92-8B34-D6DBC2010797}"/>
                  </a:ext>
                </a:extLst>
              </p:cNvPr>
              <p:cNvSpPr/>
              <p:nvPr/>
            </p:nvSpPr>
            <p:spPr bwMode="auto">
              <a:xfrm>
                <a:off x="6420460" y="4153236"/>
                <a:ext cx="87488" cy="11036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2" y="11"/>
                  </a:cxn>
                  <a:cxn ang="0">
                    <a:pos x="3" y="13"/>
                  </a:cxn>
                  <a:cxn ang="0">
                    <a:pos x="4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5" y="10"/>
                  </a:cxn>
                  <a:cxn ang="0">
                    <a:pos x="7" y="10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7" y="3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ṥļïdê">
                <a:extLst>
                  <a:ext uri="{FF2B5EF4-FFF2-40B4-BE49-F238E27FC236}">
                    <a16:creationId xmlns:a16="http://schemas.microsoft.com/office/drawing/2014/main" xmlns="" id="{5CD5E0C3-8F0D-4339-9BBC-F1A4EA3EE43F}"/>
                  </a:ext>
                </a:extLst>
              </p:cNvPr>
              <p:cNvSpPr/>
              <p:nvPr/>
            </p:nvSpPr>
            <p:spPr bwMode="auto">
              <a:xfrm>
                <a:off x="6460839" y="4248800"/>
                <a:ext cx="61914" cy="10229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2" y="10"/>
                  </a:cxn>
                  <a:cxn ang="0">
                    <a:pos x="4" y="13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6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ļîḋé">
                <a:extLst>
                  <a:ext uri="{FF2B5EF4-FFF2-40B4-BE49-F238E27FC236}">
                    <a16:creationId xmlns:a16="http://schemas.microsoft.com/office/drawing/2014/main" xmlns="" id="{745EA6DD-1EDD-40B3-9D93-59DE128D7F67}"/>
                  </a:ext>
                </a:extLst>
              </p:cNvPr>
              <p:cNvSpPr/>
              <p:nvPr/>
            </p:nvSpPr>
            <p:spPr bwMode="auto">
              <a:xfrm>
                <a:off x="7224002" y="3805977"/>
                <a:ext cx="14806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Sḷîḑe">
                <a:extLst>
                  <a:ext uri="{FF2B5EF4-FFF2-40B4-BE49-F238E27FC236}">
                    <a16:creationId xmlns:a16="http://schemas.microsoft.com/office/drawing/2014/main" xmlns="" id="{17023B3E-B663-4A11-A652-B6B40A73138E}"/>
                  </a:ext>
                </a:extLst>
              </p:cNvPr>
              <p:cNvSpPr/>
              <p:nvPr/>
            </p:nvSpPr>
            <p:spPr bwMode="auto">
              <a:xfrm>
                <a:off x="7215926" y="3797901"/>
                <a:ext cx="807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śḻiďe">
                <a:extLst>
                  <a:ext uri="{FF2B5EF4-FFF2-40B4-BE49-F238E27FC236}">
                    <a16:creationId xmlns:a16="http://schemas.microsoft.com/office/drawing/2014/main" xmlns="" id="{09E6EE2F-583B-4D3E-A80C-A768835A8D9E}"/>
                  </a:ext>
                </a:extLst>
              </p:cNvPr>
              <p:cNvSpPr/>
              <p:nvPr/>
            </p:nvSpPr>
            <p:spPr bwMode="auto">
              <a:xfrm>
                <a:off x="7199774" y="3814053"/>
                <a:ext cx="16152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ṧḷîḋè">
                <a:extLst>
                  <a:ext uri="{FF2B5EF4-FFF2-40B4-BE49-F238E27FC236}">
                    <a16:creationId xmlns:a16="http://schemas.microsoft.com/office/drawing/2014/main" xmlns="" id="{8A785AE7-86FD-48BD-9E86-D595E54D5DB9}"/>
                  </a:ext>
                </a:extLst>
              </p:cNvPr>
              <p:cNvSpPr/>
              <p:nvPr/>
            </p:nvSpPr>
            <p:spPr bwMode="auto">
              <a:xfrm>
                <a:off x="7191699" y="3789825"/>
                <a:ext cx="16152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ṣḻíḋê">
                <a:extLst>
                  <a:ext uri="{FF2B5EF4-FFF2-40B4-BE49-F238E27FC236}">
                    <a16:creationId xmlns:a16="http://schemas.microsoft.com/office/drawing/2014/main" xmlns="" id="{9164DDC7-1891-4071-A269-DA688FC8A7E7}"/>
                  </a:ext>
                </a:extLst>
              </p:cNvPr>
              <p:cNvSpPr/>
              <p:nvPr/>
            </p:nvSpPr>
            <p:spPr bwMode="auto">
              <a:xfrm>
                <a:off x="6633123" y="3924422"/>
                <a:ext cx="55185" cy="3095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lïḍè">
                <a:extLst>
                  <a:ext uri="{FF2B5EF4-FFF2-40B4-BE49-F238E27FC236}">
                    <a16:creationId xmlns:a16="http://schemas.microsoft.com/office/drawing/2014/main" xmlns="" id="{FEE33BE9-941E-4492-BE19-459587A3739E}"/>
                  </a:ext>
                </a:extLst>
              </p:cNvPr>
              <p:cNvSpPr/>
              <p:nvPr/>
            </p:nvSpPr>
            <p:spPr bwMode="auto">
              <a:xfrm>
                <a:off x="7373403" y="3347003"/>
                <a:ext cx="1346" cy="1346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ṡḷíḓê">
                <a:extLst>
                  <a:ext uri="{FF2B5EF4-FFF2-40B4-BE49-F238E27FC236}">
                    <a16:creationId xmlns:a16="http://schemas.microsoft.com/office/drawing/2014/main" xmlns="" id="{BE9EA12F-F213-4C86-BD32-883527D60645}"/>
                  </a:ext>
                </a:extLst>
              </p:cNvPr>
              <p:cNvSpPr/>
              <p:nvPr/>
            </p:nvSpPr>
            <p:spPr bwMode="auto">
              <a:xfrm>
                <a:off x="7373403" y="3347003"/>
                <a:ext cx="1346" cy="13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ṥļidè">
                <a:extLst>
                  <a:ext uri="{FF2B5EF4-FFF2-40B4-BE49-F238E27FC236}">
                    <a16:creationId xmlns:a16="http://schemas.microsoft.com/office/drawing/2014/main" xmlns="" id="{289D08F9-D35F-4F52-8413-54CAA24D6215}"/>
                  </a:ext>
                </a:extLst>
              </p:cNvPr>
              <p:cNvSpPr/>
              <p:nvPr/>
            </p:nvSpPr>
            <p:spPr bwMode="auto">
              <a:xfrm>
                <a:off x="4949322" y="2430401"/>
                <a:ext cx="1053891" cy="2236993"/>
              </a:xfrm>
              <a:custGeom>
                <a:avLst/>
                <a:gdLst/>
                <a:ahLst/>
                <a:cxnLst>
                  <a:cxn ang="0">
                    <a:pos x="28" y="24"/>
                  </a:cxn>
                  <a:cxn ang="0">
                    <a:pos x="21" y="35"/>
                  </a:cxn>
                  <a:cxn ang="0">
                    <a:pos x="27" y="27"/>
                  </a:cxn>
                  <a:cxn ang="0">
                    <a:pos x="2" y="107"/>
                  </a:cxn>
                  <a:cxn ang="0">
                    <a:pos x="5" y="114"/>
                  </a:cxn>
                  <a:cxn ang="0">
                    <a:pos x="8" y="128"/>
                  </a:cxn>
                  <a:cxn ang="0">
                    <a:pos x="24" y="147"/>
                  </a:cxn>
                  <a:cxn ang="0">
                    <a:pos x="33" y="157"/>
                  </a:cxn>
                  <a:cxn ang="0">
                    <a:pos x="42" y="165"/>
                  </a:cxn>
                  <a:cxn ang="0">
                    <a:pos x="42" y="185"/>
                  </a:cxn>
                  <a:cxn ang="0">
                    <a:pos x="42" y="192"/>
                  </a:cxn>
                  <a:cxn ang="0">
                    <a:pos x="65" y="219"/>
                  </a:cxn>
                  <a:cxn ang="0">
                    <a:pos x="77" y="261"/>
                  </a:cxn>
                  <a:cxn ang="0">
                    <a:pos x="82" y="271"/>
                  </a:cxn>
                  <a:cxn ang="0">
                    <a:pos x="86" y="277"/>
                  </a:cxn>
                  <a:cxn ang="0">
                    <a:pos x="92" y="281"/>
                  </a:cxn>
                  <a:cxn ang="0">
                    <a:pos x="90" y="275"/>
                  </a:cxn>
                  <a:cxn ang="0">
                    <a:pos x="89" y="265"/>
                  </a:cxn>
                  <a:cxn ang="0">
                    <a:pos x="96" y="253"/>
                  </a:cxn>
                  <a:cxn ang="0">
                    <a:pos x="104" y="245"/>
                  </a:cxn>
                  <a:cxn ang="0">
                    <a:pos x="120" y="230"/>
                  </a:cxn>
                  <a:cxn ang="0">
                    <a:pos x="125" y="214"/>
                  </a:cxn>
                  <a:cxn ang="0">
                    <a:pos x="133" y="197"/>
                  </a:cxn>
                  <a:cxn ang="0">
                    <a:pos x="103" y="185"/>
                  </a:cxn>
                  <a:cxn ang="0">
                    <a:pos x="95" y="175"/>
                  </a:cxn>
                  <a:cxn ang="0">
                    <a:pos x="88" y="171"/>
                  </a:cxn>
                  <a:cxn ang="0">
                    <a:pos x="82" y="169"/>
                  </a:cxn>
                  <a:cxn ang="0">
                    <a:pos x="72" y="160"/>
                  </a:cxn>
                  <a:cxn ang="0">
                    <a:pos x="57" y="158"/>
                  </a:cxn>
                  <a:cxn ang="0">
                    <a:pos x="45" y="161"/>
                  </a:cxn>
                  <a:cxn ang="0">
                    <a:pos x="32" y="143"/>
                  </a:cxn>
                  <a:cxn ang="0">
                    <a:pos x="25" y="136"/>
                  </a:cxn>
                  <a:cxn ang="0">
                    <a:pos x="24" y="110"/>
                  </a:cxn>
                  <a:cxn ang="0">
                    <a:pos x="37" y="111"/>
                  </a:cxn>
                  <a:cxn ang="0">
                    <a:pos x="45" y="120"/>
                  </a:cxn>
                  <a:cxn ang="0">
                    <a:pos x="54" y="93"/>
                  </a:cxn>
                  <a:cxn ang="0">
                    <a:pos x="67" y="84"/>
                  </a:cxn>
                  <a:cxn ang="0">
                    <a:pos x="76" y="83"/>
                  </a:cxn>
                  <a:cxn ang="0">
                    <a:pos x="86" y="76"/>
                  </a:cxn>
                  <a:cxn ang="0">
                    <a:pos x="73" y="71"/>
                  </a:cxn>
                  <a:cxn ang="0">
                    <a:pos x="92" y="65"/>
                  </a:cxn>
                  <a:cxn ang="0">
                    <a:pos x="96" y="57"/>
                  </a:cxn>
                  <a:cxn ang="0">
                    <a:pos x="92" y="41"/>
                  </a:cxn>
                  <a:cxn ang="0">
                    <a:pos x="79" y="35"/>
                  </a:cxn>
                  <a:cxn ang="0">
                    <a:pos x="59" y="60"/>
                  </a:cxn>
                  <a:cxn ang="0">
                    <a:pos x="52" y="40"/>
                  </a:cxn>
                  <a:cxn ang="0">
                    <a:pos x="70" y="25"/>
                  </a:cxn>
                  <a:cxn ang="0">
                    <a:pos x="76" y="23"/>
                  </a:cxn>
                  <a:cxn ang="0">
                    <a:pos x="81" y="15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74" y="10"/>
                  </a:cxn>
                  <a:cxn ang="0">
                    <a:pos x="66" y="18"/>
                  </a:cxn>
                  <a:cxn ang="0">
                    <a:pos x="55" y="14"/>
                  </a:cxn>
                  <a:cxn ang="0">
                    <a:pos x="56" y="7"/>
                  </a:cxn>
                  <a:cxn ang="0">
                    <a:pos x="56" y="1"/>
                  </a:cxn>
                </a:cxnLst>
                <a:rect l="0" t="0" r="r" b="b"/>
                <a:pathLst>
                  <a:path w="134" h="283">
                    <a:moveTo>
                      <a:pt x="57" y="0"/>
                    </a:moveTo>
                    <a:cubicBezTo>
                      <a:pt x="57" y="0"/>
                      <a:pt x="56" y="0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0" y="5"/>
                      <a:pt x="47" y="7"/>
                      <a:pt x="44" y="10"/>
                    </a:cubicBezTo>
                    <a:cubicBezTo>
                      <a:pt x="39" y="14"/>
                      <a:pt x="34" y="18"/>
                      <a:pt x="28" y="24"/>
                    </a:cubicBezTo>
                    <a:cubicBezTo>
                      <a:pt x="28" y="25"/>
                      <a:pt x="27" y="25"/>
                      <a:pt x="27" y="26"/>
                    </a:cubicBezTo>
                    <a:cubicBezTo>
                      <a:pt x="24" y="29"/>
                      <a:pt x="24" y="29"/>
                      <a:pt x="22" y="31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0"/>
                      <a:pt x="24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1" y="39"/>
                      <a:pt x="18" y="52"/>
                      <a:pt x="11" y="63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0" y="91"/>
                      <a:pt x="0" y="91"/>
                      <a:pt x="2" y="107"/>
                    </a:cubicBezTo>
                    <a:cubicBezTo>
                      <a:pt x="2" y="107"/>
                      <a:pt x="1" y="120"/>
                      <a:pt x="4" y="122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4" y="119"/>
                      <a:pt x="3" y="108"/>
                      <a:pt x="3" y="103"/>
                    </a:cubicBezTo>
                    <a:cubicBezTo>
                      <a:pt x="3" y="102"/>
                      <a:pt x="4" y="102"/>
                      <a:pt x="4" y="102"/>
                    </a:cubicBezTo>
                    <a:cubicBezTo>
                      <a:pt x="4" y="105"/>
                      <a:pt x="4" y="106"/>
                      <a:pt x="4" y="110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8"/>
                      <a:pt x="7" y="121"/>
                      <a:pt x="8" y="125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12" y="139"/>
                      <a:pt x="16" y="141"/>
                      <a:pt x="17" y="142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9" y="141"/>
                      <a:pt x="19" y="141"/>
                      <a:pt x="24" y="147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44" y="165"/>
                      <a:pt x="44" y="165"/>
                      <a:pt x="44" y="165"/>
                    </a:cubicBezTo>
                    <a:cubicBezTo>
                      <a:pt x="48" y="170"/>
                      <a:pt x="46" y="175"/>
                      <a:pt x="46" y="176"/>
                    </a:cubicBezTo>
                    <a:cubicBezTo>
                      <a:pt x="45" y="175"/>
                      <a:pt x="45" y="175"/>
                      <a:pt x="44" y="175"/>
                    </a:cubicBezTo>
                    <a:cubicBezTo>
                      <a:pt x="42" y="180"/>
                      <a:pt x="42" y="180"/>
                      <a:pt x="42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7"/>
                      <a:pt x="42" y="188"/>
                      <a:pt x="42" y="189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3" y="193"/>
                    </a:cubicBezTo>
                    <a:cubicBezTo>
                      <a:pt x="46" y="196"/>
                      <a:pt x="53" y="209"/>
                      <a:pt x="53" y="209"/>
                    </a:cubicBezTo>
                    <a:cubicBezTo>
                      <a:pt x="55" y="215"/>
                      <a:pt x="62" y="214"/>
                      <a:pt x="65" y="219"/>
                    </a:cubicBezTo>
                    <a:cubicBezTo>
                      <a:pt x="65" y="220"/>
                      <a:pt x="67" y="227"/>
                      <a:pt x="69" y="240"/>
                    </a:cubicBezTo>
                    <a:cubicBezTo>
                      <a:pt x="69" y="245"/>
                      <a:pt x="71" y="249"/>
                      <a:pt x="72" y="253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3" y="256"/>
                      <a:pt x="74" y="260"/>
                      <a:pt x="76" y="263"/>
                    </a:cubicBezTo>
                    <a:cubicBezTo>
                      <a:pt x="76" y="261"/>
                      <a:pt x="76" y="261"/>
                      <a:pt x="76" y="261"/>
                    </a:cubicBezTo>
                    <a:cubicBezTo>
                      <a:pt x="77" y="261"/>
                      <a:pt x="77" y="261"/>
                      <a:pt x="77" y="261"/>
                    </a:cubicBezTo>
                    <a:cubicBezTo>
                      <a:pt x="78" y="263"/>
                      <a:pt x="79" y="265"/>
                      <a:pt x="80" y="267"/>
                    </a:cubicBezTo>
                    <a:cubicBezTo>
                      <a:pt x="78" y="267"/>
                      <a:pt x="78" y="267"/>
                      <a:pt x="78" y="267"/>
                    </a:cubicBezTo>
                    <a:cubicBezTo>
                      <a:pt x="78" y="269"/>
                      <a:pt x="78" y="269"/>
                      <a:pt x="78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0" y="271"/>
                      <a:pt x="80" y="271"/>
                      <a:pt x="80" y="271"/>
                    </a:cubicBezTo>
                    <a:cubicBezTo>
                      <a:pt x="81" y="272"/>
                      <a:pt x="81" y="272"/>
                      <a:pt x="81" y="272"/>
                    </a:cubicBezTo>
                    <a:cubicBezTo>
                      <a:pt x="83" y="274"/>
                      <a:pt x="83" y="274"/>
                      <a:pt x="83" y="274"/>
                    </a:cubicBezTo>
                    <a:cubicBezTo>
                      <a:pt x="85" y="276"/>
                      <a:pt x="85" y="276"/>
                      <a:pt x="85" y="276"/>
                    </a:cubicBezTo>
                    <a:cubicBezTo>
                      <a:pt x="86" y="277"/>
                      <a:pt x="86" y="277"/>
                      <a:pt x="86" y="277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90" y="279"/>
                      <a:pt x="90" y="279"/>
                      <a:pt x="90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94" y="282"/>
                      <a:pt x="94" y="282"/>
                      <a:pt x="94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00" y="282"/>
                      <a:pt x="100" y="282"/>
                      <a:pt x="100" y="282"/>
                    </a:cubicBezTo>
                    <a:cubicBezTo>
                      <a:pt x="94" y="279"/>
                      <a:pt x="94" y="279"/>
                      <a:pt x="94" y="279"/>
                    </a:cubicBezTo>
                    <a:cubicBezTo>
                      <a:pt x="91" y="277"/>
                      <a:pt x="91" y="277"/>
                      <a:pt x="91" y="277"/>
                    </a:cubicBezTo>
                    <a:cubicBezTo>
                      <a:pt x="90" y="275"/>
                      <a:pt x="90" y="275"/>
                      <a:pt x="90" y="27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2"/>
                      <a:pt x="91" y="272"/>
                      <a:pt x="91" y="272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1" y="271"/>
                      <a:pt x="90" y="270"/>
                    </a:cubicBezTo>
                    <a:cubicBezTo>
                      <a:pt x="89" y="269"/>
                      <a:pt x="88" y="269"/>
                      <a:pt x="87" y="268"/>
                    </a:cubicBezTo>
                    <a:cubicBezTo>
                      <a:pt x="88" y="267"/>
                      <a:pt x="89" y="266"/>
                      <a:pt x="89" y="265"/>
                    </a:cubicBezTo>
                    <a:cubicBezTo>
                      <a:pt x="89" y="262"/>
                      <a:pt x="89" y="262"/>
                      <a:pt x="89" y="262"/>
                    </a:cubicBezTo>
                    <a:cubicBezTo>
                      <a:pt x="87" y="260"/>
                      <a:pt x="87" y="260"/>
                      <a:pt x="87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90" y="260"/>
                      <a:pt x="91" y="259"/>
                      <a:pt x="91" y="258"/>
                    </a:cubicBezTo>
                    <a:cubicBezTo>
                      <a:pt x="97" y="257"/>
                      <a:pt x="97" y="257"/>
                      <a:pt x="98" y="255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5" y="251"/>
                      <a:pt x="95" y="251"/>
                      <a:pt x="95" y="251"/>
                    </a:cubicBezTo>
                    <a:cubicBezTo>
                      <a:pt x="93" y="250"/>
                      <a:pt x="93" y="250"/>
                      <a:pt x="93" y="250"/>
                    </a:cubicBezTo>
                    <a:cubicBezTo>
                      <a:pt x="94" y="249"/>
                      <a:pt x="94" y="249"/>
                      <a:pt x="94" y="249"/>
                    </a:cubicBezTo>
                    <a:cubicBezTo>
                      <a:pt x="95" y="250"/>
                      <a:pt x="97" y="251"/>
                      <a:pt x="99" y="251"/>
                    </a:cubicBezTo>
                    <a:cubicBezTo>
                      <a:pt x="103" y="248"/>
                      <a:pt x="103" y="248"/>
                      <a:pt x="104" y="246"/>
                    </a:cubicBezTo>
                    <a:cubicBezTo>
                      <a:pt x="104" y="246"/>
                      <a:pt x="104" y="245"/>
                      <a:pt x="104" y="245"/>
                    </a:cubicBezTo>
                    <a:cubicBezTo>
                      <a:pt x="105" y="243"/>
                      <a:pt x="105" y="243"/>
                      <a:pt x="105" y="243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08" y="238"/>
                      <a:pt x="108" y="236"/>
                      <a:pt x="107" y="234"/>
                    </a:cubicBezTo>
                    <a:cubicBezTo>
                      <a:pt x="111" y="233"/>
                      <a:pt x="111" y="233"/>
                      <a:pt x="111" y="233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6" y="231"/>
                      <a:pt x="118" y="231"/>
                      <a:pt x="120" y="230"/>
                    </a:cubicBezTo>
                    <a:cubicBezTo>
                      <a:pt x="124" y="224"/>
                      <a:pt x="124" y="223"/>
                      <a:pt x="125" y="220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25" y="219"/>
                      <a:pt x="125" y="219"/>
                      <a:pt x="125" y="218"/>
                    </a:cubicBezTo>
                    <a:cubicBezTo>
                      <a:pt x="125" y="218"/>
                      <a:pt x="125" y="217"/>
                      <a:pt x="125" y="217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5" y="215"/>
                      <a:pt x="125" y="215"/>
                      <a:pt x="125" y="214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34" y="199"/>
                      <a:pt x="133" y="198"/>
                      <a:pt x="133" y="197"/>
                    </a:cubicBezTo>
                    <a:cubicBezTo>
                      <a:pt x="127" y="196"/>
                      <a:pt x="122" y="190"/>
                      <a:pt x="117" y="190"/>
                    </a:cubicBezTo>
                    <a:cubicBezTo>
                      <a:pt x="115" y="190"/>
                      <a:pt x="113" y="190"/>
                      <a:pt x="111" y="19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110" y="188"/>
                      <a:pt x="108" y="187"/>
                      <a:pt x="106" y="186"/>
                    </a:cubicBezTo>
                    <a:cubicBezTo>
                      <a:pt x="104" y="188"/>
                      <a:pt x="104" y="188"/>
                      <a:pt x="102" y="188"/>
                    </a:cubicBezTo>
                    <a:cubicBezTo>
                      <a:pt x="102" y="187"/>
                      <a:pt x="102" y="186"/>
                      <a:pt x="103" y="185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98" y="187"/>
                      <a:pt x="98" y="187"/>
                      <a:pt x="98" y="187"/>
                    </a:cubicBezTo>
                    <a:cubicBezTo>
                      <a:pt x="97" y="185"/>
                      <a:pt x="97" y="185"/>
                      <a:pt x="97" y="185"/>
                    </a:cubicBezTo>
                    <a:cubicBezTo>
                      <a:pt x="98" y="184"/>
                      <a:pt x="99" y="183"/>
                      <a:pt x="99" y="182"/>
                    </a:cubicBezTo>
                    <a:cubicBezTo>
                      <a:pt x="98" y="180"/>
                      <a:pt x="98" y="180"/>
                      <a:pt x="97" y="176"/>
                    </a:cubicBezTo>
                    <a:cubicBezTo>
                      <a:pt x="97" y="176"/>
                      <a:pt x="96" y="175"/>
                      <a:pt x="95" y="175"/>
                    </a:cubicBezTo>
                    <a:cubicBezTo>
                      <a:pt x="94" y="173"/>
                      <a:pt x="94" y="173"/>
                      <a:pt x="94" y="173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7" y="171"/>
                      <a:pt x="87" y="171"/>
                      <a:pt x="87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85" y="171"/>
                      <a:pt x="84" y="170"/>
                    </a:cubicBezTo>
                    <a:cubicBezTo>
                      <a:pt x="84" y="170"/>
                      <a:pt x="84" y="170"/>
                      <a:pt x="84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1" y="160"/>
                      <a:pt x="70" y="160"/>
                      <a:pt x="69" y="160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51"/>
                      <a:pt x="37" y="146"/>
                      <a:pt x="35" y="143"/>
                    </a:cubicBezTo>
                    <a:cubicBezTo>
                      <a:pt x="34" y="143"/>
                      <a:pt x="33" y="143"/>
                      <a:pt x="32" y="143"/>
                    </a:cubicBezTo>
                    <a:cubicBezTo>
                      <a:pt x="31" y="143"/>
                      <a:pt x="30" y="143"/>
                      <a:pt x="28" y="142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30" y="137"/>
                      <a:pt x="34" y="130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7" y="132"/>
                      <a:pt x="26" y="134"/>
                      <a:pt x="25" y="136"/>
                    </a:cubicBezTo>
                    <a:cubicBezTo>
                      <a:pt x="24" y="137"/>
                      <a:pt x="23" y="137"/>
                      <a:pt x="23" y="137"/>
                    </a:cubicBezTo>
                    <a:cubicBezTo>
                      <a:pt x="18" y="137"/>
                      <a:pt x="18" y="132"/>
                      <a:pt x="18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6"/>
                      <a:pt x="40" y="117"/>
                      <a:pt x="40" y="119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80"/>
                      <a:pt x="73" y="80"/>
                      <a:pt x="74" y="80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7" y="77"/>
                      <a:pt x="86" y="76"/>
                    </a:cubicBezTo>
                    <a:cubicBezTo>
                      <a:pt x="85" y="77"/>
                      <a:pt x="84" y="77"/>
                      <a:pt x="83" y="77"/>
                    </a:cubicBezTo>
                    <a:cubicBezTo>
                      <a:pt x="82" y="77"/>
                      <a:pt x="81" y="77"/>
                      <a:pt x="80" y="75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69"/>
                      <a:pt x="79" y="69"/>
                      <a:pt x="78" y="69"/>
                    </a:cubicBezTo>
                    <a:cubicBezTo>
                      <a:pt x="77" y="69"/>
                      <a:pt x="76" y="70"/>
                      <a:pt x="73" y="71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2" y="67"/>
                      <a:pt x="84" y="67"/>
                      <a:pt x="87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90" y="42"/>
                      <a:pt x="85" y="46"/>
                    </a:cubicBezTo>
                    <a:cubicBezTo>
                      <a:pt x="84" y="45"/>
                      <a:pt x="84" y="44"/>
                      <a:pt x="83" y="44"/>
                    </a:cubicBezTo>
                    <a:cubicBezTo>
                      <a:pt x="83" y="42"/>
                      <a:pt x="84" y="40"/>
                      <a:pt x="84" y="38"/>
                    </a:cubicBezTo>
                    <a:cubicBezTo>
                      <a:pt x="84" y="38"/>
                      <a:pt x="83" y="38"/>
                      <a:pt x="83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3" y="40"/>
                      <a:pt x="73" y="40"/>
                      <a:pt x="71" y="43"/>
                    </a:cubicBezTo>
                    <a:cubicBezTo>
                      <a:pt x="72" y="47"/>
                      <a:pt x="71" y="48"/>
                      <a:pt x="64" y="54"/>
                    </a:cubicBezTo>
                    <a:cubicBezTo>
                      <a:pt x="63" y="60"/>
                      <a:pt x="63" y="60"/>
                      <a:pt x="61" y="60"/>
                    </a:cubicBezTo>
                    <a:cubicBezTo>
                      <a:pt x="60" y="60"/>
                      <a:pt x="60" y="60"/>
                      <a:pt x="59" y="60"/>
                    </a:cubicBezTo>
                    <a:cubicBezTo>
                      <a:pt x="59" y="57"/>
                      <a:pt x="60" y="55"/>
                      <a:pt x="60" y="52"/>
                    </a:cubicBezTo>
                    <a:cubicBezTo>
                      <a:pt x="57" y="51"/>
                      <a:pt x="57" y="50"/>
                      <a:pt x="55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2" y="40"/>
                    </a:cubicBezTo>
                    <a:cubicBezTo>
                      <a:pt x="55" y="35"/>
                      <a:pt x="57" y="34"/>
                      <a:pt x="62" y="31"/>
                    </a:cubicBezTo>
                    <a:cubicBezTo>
                      <a:pt x="62" y="31"/>
                      <a:pt x="63" y="30"/>
                      <a:pt x="63" y="29"/>
                    </a:cubicBezTo>
                    <a:cubicBezTo>
                      <a:pt x="63" y="29"/>
                      <a:pt x="63" y="29"/>
                      <a:pt x="67" y="28"/>
                    </a:cubicBezTo>
                    <a:cubicBezTo>
                      <a:pt x="68" y="28"/>
                      <a:pt x="69" y="27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5"/>
                      <a:pt x="71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2" y="15"/>
                      <a:pt x="81" y="15"/>
                      <a:pt x="81" y="15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5"/>
                      <a:pt x="75" y="15"/>
                      <a:pt x="76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5"/>
                      <a:pt x="72" y="16"/>
                    </a:cubicBezTo>
                    <a:cubicBezTo>
                      <a:pt x="70" y="17"/>
                      <a:pt x="70" y="17"/>
                      <a:pt x="68" y="18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6" y="17"/>
                    </a:cubicBezTo>
                    <a:cubicBezTo>
                      <a:pt x="66" y="17"/>
                      <a:pt x="65" y="18"/>
                      <a:pt x="64" y="18"/>
                    </a:cubicBezTo>
                    <a:cubicBezTo>
                      <a:pt x="62" y="18"/>
                      <a:pt x="62" y="17"/>
                      <a:pt x="62" y="15"/>
                    </a:cubicBezTo>
                    <a:cubicBezTo>
                      <a:pt x="60" y="15"/>
                      <a:pt x="60" y="15"/>
                      <a:pt x="56" y="18"/>
                    </a:cubicBezTo>
                    <a:cubicBezTo>
                      <a:pt x="57" y="16"/>
                      <a:pt x="57" y="16"/>
                      <a:pt x="55" y="14"/>
                    </a:cubicBezTo>
                    <a:cubicBezTo>
                      <a:pt x="56" y="14"/>
                      <a:pt x="56" y="14"/>
                      <a:pt x="56" y="13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9"/>
                      <a:pt x="54" y="9"/>
                      <a:pt x="54" y="9"/>
                    </a:cubicBezTo>
                    <a:cubicBezTo>
                      <a:pt x="54" y="9"/>
                      <a:pt x="55" y="8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4" y="7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9"/>
                      <a:pt x="49" y="9"/>
                    </a:cubicBezTo>
                    <a:cubicBezTo>
                      <a:pt x="54" y="3"/>
                      <a:pt x="54" y="3"/>
                      <a:pt x="55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Sḷîḋe">
                <a:extLst>
                  <a:ext uri="{FF2B5EF4-FFF2-40B4-BE49-F238E27FC236}">
                    <a16:creationId xmlns:a16="http://schemas.microsoft.com/office/drawing/2014/main" xmlns="" id="{729AEBD3-8A7A-4E22-A254-418E12B5A309}"/>
                  </a:ext>
                </a:extLst>
              </p:cNvPr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ṥḻídé">
                <a:extLst>
                  <a:ext uri="{FF2B5EF4-FFF2-40B4-BE49-F238E27FC236}">
                    <a16:creationId xmlns:a16="http://schemas.microsoft.com/office/drawing/2014/main" xmlns="" id="{C687016F-FB84-4419-9CDD-A3E838A407FF}"/>
                  </a:ext>
                </a:extLst>
              </p:cNvPr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ṥḷïḍe">
                <a:extLst>
                  <a:ext uri="{FF2B5EF4-FFF2-40B4-BE49-F238E27FC236}">
                    <a16:creationId xmlns:a16="http://schemas.microsoft.com/office/drawing/2014/main" xmlns="" id="{6F37B562-E112-48C6-A07D-C728F949819A}"/>
                  </a:ext>
                </a:extLst>
              </p:cNvPr>
              <p:cNvSpPr/>
              <p:nvPr/>
            </p:nvSpPr>
            <p:spPr bwMode="auto">
              <a:xfrm>
                <a:off x="5483669" y="2683442"/>
                <a:ext cx="32303" cy="242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šḻîḍè">
                <a:extLst>
                  <a:ext uri="{FF2B5EF4-FFF2-40B4-BE49-F238E27FC236}">
                    <a16:creationId xmlns:a16="http://schemas.microsoft.com/office/drawing/2014/main" xmlns="" id="{0F49D36F-04C8-4A68-A4FC-2DED6599089A}"/>
                  </a:ext>
                </a:extLst>
              </p:cNvPr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ṩ1ïḋé">
                <a:extLst>
                  <a:ext uri="{FF2B5EF4-FFF2-40B4-BE49-F238E27FC236}">
                    <a16:creationId xmlns:a16="http://schemas.microsoft.com/office/drawing/2014/main" xmlns="" id="{37AD670D-49DB-4CEB-BAD3-121DCA602715}"/>
                  </a:ext>
                </a:extLst>
              </p:cNvPr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ṩļíďe">
                <a:extLst>
                  <a:ext uri="{FF2B5EF4-FFF2-40B4-BE49-F238E27FC236}">
                    <a16:creationId xmlns:a16="http://schemas.microsoft.com/office/drawing/2014/main" xmlns="" id="{52AF7859-7316-495E-80AC-C231A381FA0B}"/>
                  </a:ext>
                </a:extLst>
              </p:cNvPr>
              <p:cNvSpPr/>
              <p:nvPr/>
            </p:nvSpPr>
            <p:spPr bwMode="auto">
              <a:xfrm>
                <a:off x="5649223" y="2944560"/>
                <a:ext cx="94218" cy="942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9" y="10"/>
                  </a:cxn>
                  <a:cxn ang="0">
                    <a:pos x="10" y="12"/>
                  </a:cxn>
                  <a:cxn ang="0">
                    <a:pos x="12" y="11"/>
                  </a:cxn>
                  <a:cxn ang="0">
                    <a:pos x="12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8" y="4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cubicBezTo>
                      <a:pt x="8" y="2"/>
                      <a:pt x="9" y="1"/>
                      <a:pt x="1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1ïḓê">
                <a:extLst>
                  <a:ext uri="{FF2B5EF4-FFF2-40B4-BE49-F238E27FC236}">
                    <a16:creationId xmlns:a16="http://schemas.microsoft.com/office/drawing/2014/main" xmlns="" id="{AE696A33-D259-4427-8548-1ADD22706105}"/>
                  </a:ext>
                </a:extLst>
              </p:cNvPr>
              <p:cNvSpPr/>
              <p:nvPr/>
            </p:nvSpPr>
            <p:spPr bwMode="auto">
              <a:xfrm>
                <a:off x="5223898" y="3442566"/>
                <a:ext cx="134596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4" y="8"/>
                  </a:cxn>
                  <a:cxn ang="0">
                    <a:pos x="16" y="9"/>
                  </a:cxn>
                  <a:cxn ang="0">
                    <a:pos x="17" y="7"/>
                  </a:cxn>
                  <a:cxn ang="0">
                    <a:pos x="12" y="3"/>
                  </a:cxn>
                  <a:cxn ang="0">
                    <a:pos x="6" y="0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1" y="0"/>
                      <a:pt x="1" y="0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2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ṥľiḑe">
                <a:extLst>
                  <a:ext uri="{FF2B5EF4-FFF2-40B4-BE49-F238E27FC236}">
                    <a16:creationId xmlns:a16="http://schemas.microsoft.com/office/drawing/2014/main" xmlns="" id="{206F44E6-0F3F-486B-A86C-A181CF95F817}"/>
                  </a:ext>
                </a:extLst>
              </p:cNvPr>
              <p:cNvSpPr/>
              <p:nvPr/>
            </p:nvSpPr>
            <p:spPr bwMode="auto">
              <a:xfrm>
                <a:off x="5358495" y="3513903"/>
                <a:ext cx="86142" cy="471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0" y="2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2" y="0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2"/>
                      <a:pt x="10" y="2"/>
                    </a:cubicBezTo>
                    <a:cubicBezTo>
                      <a:pt x="8" y="1"/>
                      <a:pt x="5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ṩlíḋe">
                <a:extLst>
                  <a:ext uri="{FF2B5EF4-FFF2-40B4-BE49-F238E27FC236}">
                    <a16:creationId xmlns:a16="http://schemas.microsoft.com/office/drawing/2014/main" xmlns="" id="{6965B5B2-0871-4E1E-8C6B-C6FB7177224F}"/>
                  </a:ext>
                </a:extLst>
              </p:cNvPr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šļídê">
                <a:extLst>
                  <a:ext uri="{FF2B5EF4-FFF2-40B4-BE49-F238E27FC236}">
                    <a16:creationId xmlns:a16="http://schemas.microsoft.com/office/drawing/2014/main" xmlns="" id="{7B970B54-682E-46B8-A14A-DE210D2B53EA}"/>
                  </a:ext>
                </a:extLst>
              </p:cNvPr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$líḑé">
                <a:extLst>
                  <a:ext uri="{FF2B5EF4-FFF2-40B4-BE49-F238E27FC236}">
                    <a16:creationId xmlns:a16="http://schemas.microsoft.com/office/drawing/2014/main" xmlns="" id="{59101FDE-9CA5-4F32-A516-E3F409D6AD5F}"/>
                  </a:ext>
                </a:extLst>
              </p:cNvPr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śḷîḑé">
                <a:extLst>
                  <a:ext uri="{FF2B5EF4-FFF2-40B4-BE49-F238E27FC236}">
                    <a16:creationId xmlns:a16="http://schemas.microsoft.com/office/drawing/2014/main" xmlns="" id="{14FFB10F-B55C-4BF2-8707-5ED90BFF0F60}"/>
                  </a:ext>
                </a:extLst>
              </p:cNvPr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ş1iḋê">
                <a:extLst>
                  <a:ext uri="{FF2B5EF4-FFF2-40B4-BE49-F238E27FC236}">
                    <a16:creationId xmlns:a16="http://schemas.microsoft.com/office/drawing/2014/main" xmlns="" id="{DCF057F6-80FC-4A45-A9C1-21037A029368}"/>
                  </a:ext>
                </a:extLst>
              </p:cNvPr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śḷïďê">
                <a:extLst>
                  <a:ext uri="{FF2B5EF4-FFF2-40B4-BE49-F238E27FC236}">
                    <a16:creationId xmlns:a16="http://schemas.microsoft.com/office/drawing/2014/main" xmlns="" id="{BAE81964-9393-4082-A142-61030C7DB095}"/>
                  </a:ext>
                </a:extLst>
              </p:cNvPr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ṩlíďê">
                <a:extLst>
                  <a:ext uri="{FF2B5EF4-FFF2-40B4-BE49-F238E27FC236}">
                    <a16:creationId xmlns:a16="http://schemas.microsoft.com/office/drawing/2014/main" xmlns="" id="{A833BFFF-EAAD-4EE4-A081-42E4218261D8}"/>
                  </a:ext>
                </a:extLst>
              </p:cNvPr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şḷíḓé">
                <a:extLst>
                  <a:ext uri="{FF2B5EF4-FFF2-40B4-BE49-F238E27FC236}">
                    <a16:creationId xmlns:a16="http://schemas.microsoft.com/office/drawing/2014/main" xmlns="" id="{4C733901-7785-420C-81A0-1BB8302536AC}"/>
                  </a:ext>
                </a:extLst>
              </p:cNvPr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$ḻïdè">
                <a:extLst>
                  <a:ext uri="{FF2B5EF4-FFF2-40B4-BE49-F238E27FC236}">
                    <a16:creationId xmlns:a16="http://schemas.microsoft.com/office/drawing/2014/main" xmlns="" id="{BFDB51D3-9A00-4BF6-910E-F4CC3900B50A}"/>
                  </a:ext>
                </a:extLst>
              </p:cNvPr>
              <p:cNvSpPr/>
              <p:nvPr/>
            </p:nvSpPr>
            <p:spPr bwMode="auto">
              <a:xfrm>
                <a:off x="5743441" y="4618939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ṩḻíḋè">
                <a:extLst>
                  <a:ext uri="{FF2B5EF4-FFF2-40B4-BE49-F238E27FC236}">
                    <a16:creationId xmlns:a16="http://schemas.microsoft.com/office/drawing/2014/main" xmlns="" id="{E8DE158F-A33B-4510-B514-DBAA76A3E008}"/>
                  </a:ext>
                </a:extLst>
              </p:cNvPr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ṩļïḋé">
                <a:extLst>
                  <a:ext uri="{FF2B5EF4-FFF2-40B4-BE49-F238E27FC236}">
                    <a16:creationId xmlns:a16="http://schemas.microsoft.com/office/drawing/2014/main" xmlns="" id="{D7A78E43-B7EA-4C46-8160-C3606C663363}"/>
                  </a:ext>
                </a:extLst>
              </p:cNvPr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ṡlíḓe">
                <a:extLst>
                  <a:ext uri="{FF2B5EF4-FFF2-40B4-BE49-F238E27FC236}">
                    <a16:creationId xmlns:a16="http://schemas.microsoft.com/office/drawing/2014/main" xmlns="" id="{83BC9983-497E-4853-8D5B-2E3CBDC0390E}"/>
                  </a:ext>
                </a:extLst>
              </p:cNvPr>
              <p:cNvSpPr/>
              <p:nvPr/>
            </p:nvSpPr>
            <p:spPr bwMode="auto">
              <a:xfrm>
                <a:off x="5066420" y="2770931"/>
                <a:ext cx="24227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ľîdé">
                <a:extLst>
                  <a:ext uri="{FF2B5EF4-FFF2-40B4-BE49-F238E27FC236}">
                    <a16:creationId xmlns:a16="http://schemas.microsoft.com/office/drawing/2014/main" xmlns="" id="{10320019-B91D-4973-8DBC-487F6C18FF64}"/>
                  </a:ext>
                </a:extLst>
              </p:cNvPr>
              <p:cNvSpPr/>
              <p:nvPr/>
            </p:nvSpPr>
            <p:spPr bwMode="auto">
              <a:xfrm>
                <a:off x="5106799" y="2699594"/>
                <a:ext cx="22882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ṧ1íḍe">
                <a:extLst>
                  <a:ext uri="{FF2B5EF4-FFF2-40B4-BE49-F238E27FC236}">
                    <a16:creationId xmlns:a16="http://schemas.microsoft.com/office/drawing/2014/main" xmlns="" id="{76901AA6-3D41-4906-8A07-970EAF489F67}"/>
                  </a:ext>
                </a:extLst>
              </p:cNvPr>
              <p:cNvSpPr/>
              <p:nvPr/>
            </p:nvSpPr>
            <p:spPr bwMode="auto">
              <a:xfrm>
                <a:off x="5043539" y="2848997"/>
                <a:ext cx="16152" cy="4037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ślíḋè">
                <a:extLst>
                  <a:ext uri="{FF2B5EF4-FFF2-40B4-BE49-F238E27FC236}">
                    <a16:creationId xmlns:a16="http://schemas.microsoft.com/office/drawing/2014/main" xmlns="" id="{B8B6DA55-74E0-4947-8EA8-5A0B3B8931BD}"/>
                  </a:ext>
                </a:extLst>
              </p:cNvPr>
              <p:cNvSpPr/>
              <p:nvPr/>
            </p:nvSpPr>
            <p:spPr bwMode="auto">
              <a:xfrm>
                <a:off x="5421755" y="2415596"/>
                <a:ext cx="94218" cy="6326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şlïdè">
                <a:extLst>
                  <a:ext uri="{FF2B5EF4-FFF2-40B4-BE49-F238E27FC236}">
                    <a16:creationId xmlns:a16="http://schemas.microsoft.com/office/drawing/2014/main" xmlns="" id="{73C92A03-D5E2-408E-89DD-D73F0405E14D}"/>
                  </a:ext>
                </a:extLst>
              </p:cNvPr>
              <p:cNvSpPr/>
              <p:nvPr/>
            </p:nvSpPr>
            <p:spPr bwMode="auto">
              <a:xfrm>
                <a:off x="5397527" y="2446553"/>
                <a:ext cx="126521" cy="9556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7" y="10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0" y="10"/>
                  </a:cxn>
                  <a:cxn ang="0">
                    <a:pos x="10" y="11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9"/>
                  </a:cxn>
                  <a:cxn ang="0">
                    <a:pos x="12" y="7"/>
                  </a:cxn>
                  <a:cxn ang="0">
                    <a:pos x="14" y="5"/>
                  </a:cxn>
                  <a:cxn ang="0">
                    <a:pos x="16" y="1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3"/>
                  </a:cxn>
                  <a:cxn ang="0">
                    <a:pos x="11" y="3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7" y="10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5" y="2"/>
                      <a:pt x="13" y="4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ŝḷïḋè">
                <a:extLst>
                  <a:ext uri="{FF2B5EF4-FFF2-40B4-BE49-F238E27FC236}">
                    <a16:creationId xmlns:a16="http://schemas.microsoft.com/office/drawing/2014/main" xmlns="" id="{0913E713-265B-4F75-B3AC-55E3A7D99840}"/>
                  </a:ext>
                </a:extLst>
              </p:cNvPr>
              <p:cNvSpPr/>
              <p:nvPr/>
            </p:nvSpPr>
            <p:spPr bwMode="auto">
              <a:xfrm>
                <a:off x="5530778" y="2454629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sľïḍè">
                <a:extLst>
                  <a:ext uri="{FF2B5EF4-FFF2-40B4-BE49-F238E27FC236}">
                    <a16:creationId xmlns:a16="http://schemas.microsoft.com/office/drawing/2014/main" xmlns="" id="{BB78B71B-72E0-40AC-B229-5A71F0F3B62C}"/>
                  </a:ext>
                </a:extLst>
              </p:cNvPr>
              <p:cNvSpPr/>
              <p:nvPr/>
            </p:nvSpPr>
            <p:spPr bwMode="auto">
              <a:xfrm>
                <a:off x="5530778" y="2454629"/>
                <a:ext cx="55185" cy="4710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ṧľíḍè">
                <a:extLst>
                  <a:ext uri="{FF2B5EF4-FFF2-40B4-BE49-F238E27FC236}">
                    <a16:creationId xmlns:a16="http://schemas.microsoft.com/office/drawing/2014/main" xmlns="" id="{EA54223E-D80F-49C2-A5CE-FC50F5044187}"/>
                  </a:ext>
                </a:extLst>
              </p:cNvPr>
              <p:cNvSpPr/>
              <p:nvPr/>
            </p:nvSpPr>
            <p:spPr bwMode="auto">
              <a:xfrm>
                <a:off x="5476940" y="2534041"/>
                <a:ext cx="30958" cy="2288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ṧ1îďê">
                <a:extLst>
                  <a:ext uri="{FF2B5EF4-FFF2-40B4-BE49-F238E27FC236}">
                    <a16:creationId xmlns:a16="http://schemas.microsoft.com/office/drawing/2014/main" xmlns="" id="{BAE7B211-D49F-4181-8047-B13732047F7B}"/>
                  </a:ext>
                </a:extLst>
              </p:cNvPr>
              <p:cNvSpPr/>
              <p:nvPr/>
            </p:nvSpPr>
            <p:spPr bwMode="auto">
              <a:xfrm>
                <a:off x="5563081" y="2454629"/>
                <a:ext cx="71337" cy="3903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0"/>
                      <a:pt x="3" y="1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3"/>
                    </a:cubicBezTo>
                    <a:cubicBezTo>
                      <a:pt x="5" y="3"/>
                      <a:pt x="6" y="3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ṥ1ïḑê">
                <a:extLst>
                  <a:ext uri="{FF2B5EF4-FFF2-40B4-BE49-F238E27FC236}">
                    <a16:creationId xmlns:a16="http://schemas.microsoft.com/office/drawing/2014/main" xmlns="" id="{4971321B-216D-4DFA-A36A-ABD489BE2C68}"/>
                  </a:ext>
                </a:extLst>
              </p:cNvPr>
              <p:cNvSpPr/>
              <p:nvPr/>
            </p:nvSpPr>
            <p:spPr bwMode="auto">
              <a:xfrm>
                <a:off x="5563081" y="2470780"/>
                <a:ext cx="196511" cy="253041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10" y="13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8" y="21"/>
                  </a:cxn>
                  <a:cxn ang="0">
                    <a:pos x="3" y="22"/>
                  </a:cxn>
                  <a:cxn ang="0">
                    <a:pos x="1" y="25"/>
                  </a:cxn>
                  <a:cxn ang="0">
                    <a:pos x="5" y="24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9" y="29"/>
                  </a:cxn>
                  <a:cxn ang="0">
                    <a:pos x="12" y="32"/>
                  </a:cxn>
                  <a:cxn ang="0">
                    <a:pos x="12" y="27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8" y="20"/>
                  </a:cxn>
                  <a:cxn ang="0">
                    <a:pos x="19" y="23"/>
                  </a:cxn>
                  <a:cxn ang="0">
                    <a:pos x="21" y="23"/>
                  </a:cxn>
                  <a:cxn ang="0">
                    <a:pos x="23" y="21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19" y="1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1" y="12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8"/>
                  </a:cxn>
                  <a:cxn ang="0">
                    <a:pos x="20" y="7"/>
                  </a:cxn>
                  <a:cxn ang="0">
                    <a:pos x="19" y="7"/>
                  </a:cxn>
                  <a:cxn ang="0">
                    <a:pos x="17" y="7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2" y="5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11" y="0"/>
                  </a:cxn>
                </a:cxnLst>
                <a:rect l="0" t="0" r="r" b="b"/>
                <a:pathLst>
                  <a:path w="25" h="32">
                    <a:moveTo>
                      <a:pt x="11" y="0"/>
                    </a:moveTo>
                    <a:cubicBezTo>
                      <a:pt x="9" y="0"/>
                      <a:pt x="4" y="3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1" y="9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4" y="17"/>
                      <a:pt x="10" y="19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6" y="24"/>
                      <a:pt x="6" y="24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0" y="28"/>
                      <a:pt x="12" y="27"/>
                    </a:cubicBezTo>
                    <a:cubicBezTo>
                      <a:pt x="13" y="30"/>
                      <a:pt x="15" y="30"/>
                      <a:pt x="15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5" y="23"/>
                      <a:pt x="16" y="21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8" y="21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0" y="15"/>
                      <a:pt x="19" y="15"/>
                      <a:pt x="19" y="14"/>
                    </a:cubicBezTo>
                    <a:cubicBezTo>
                      <a:pt x="19" y="14"/>
                      <a:pt x="19" y="14"/>
                      <a:pt x="21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19" y="9"/>
                    </a:cubicBezTo>
                    <a:cubicBezTo>
                      <a:pt x="19" y="9"/>
                      <a:pt x="19" y="9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9" y="2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ïṡļïḍè">
                <a:extLst>
                  <a:ext uri="{FF2B5EF4-FFF2-40B4-BE49-F238E27FC236}">
                    <a16:creationId xmlns:a16="http://schemas.microsoft.com/office/drawing/2014/main" xmlns="" id="{B871D3AA-7CF0-4DD3-81B9-F9512AC632C9}"/>
                  </a:ext>
                </a:extLst>
              </p:cNvPr>
              <p:cNvSpPr/>
              <p:nvPr/>
            </p:nvSpPr>
            <p:spPr bwMode="auto">
              <a:xfrm>
                <a:off x="5610190" y="2581149"/>
                <a:ext cx="30958" cy="2422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Sľîdè">
                <a:extLst>
                  <a:ext uri="{FF2B5EF4-FFF2-40B4-BE49-F238E27FC236}">
                    <a16:creationId xmlns:a16="http://schemas.microsoft.com/office/drawing/2014/main" xmlns="" id="{85CAD0E7-FFDF-4761-BAD3-00F6B13DC1E0}"/>
                  </a:ext>
                </a:extLst>
              </p:cNvPr>
              <p:cNvSpPr/>
              <p:nvPr/>
            </p:nvSpPr>
            <p:spPr bwMode="auto">
              <a:xfrm>
                <a:off x="5641147" y="2589225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Sḷïḍé">
                <a:extLst>
                  <a:ext uri="{FF2B5EF4-FFF2-40B4-BE49-F238E27FC236}">
                    <a16:creationId xmlns:a16="http://schemas.microsoft.com/office/drawing/2014/main" xmlns="" id="{E571500E-AE8D-4F0D-8AEE-A6AF369BF111}"/>
                  </a:ext>
                </a:extLst>
              </p:cNvPr>
              <p:cNvSpPr/>
              <p:nvPr/>
            </p:nvSpPr>
            <p:spPr bwMode="auto">
              <a:xfrm>
                <a:off x="5546930" y="2375217"/>
                <a:ext cx="63261" cy="2422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7" y="1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ṣľïďè">
                <a:extLst>
                  <a:ext uri="{FF2B5EF4-FFF2-40B4-BE49-F238E27FC236}">
                    <a16:creationId xmlns:a16="http://schemas.microsoft.com/office/drawing/2014/main" xmlns="" id="{BE06411D-23CF-44A7-B5C3-A4D01B00BAF0}"/>
                  </a:ext>
                </a:extLst>
              </p:cNvPr>
              <p:cNvSpPr/>
              <p:nvPr/>
            </p:nvSpPr>
            <p:spPr bwMode="auto">
              <a:xfrm>
                <a:off x="5538854" y="2399444"/>
                <a:ext cx="24227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ṧḷïḍê">
                <a:extLst>
                  <a:ext uri="{FF2B5EF4-FFF2-40B4-BE49-F238E27FC236}">
                    <a16:creationId xmlns:a16="http://schemas.microsoft.com/office/drawing/2014/main" xmlns="" id="{014BBBF0-8F51-4711-92A4-7F64C9D913E5}"/>
                  </a:ext>
                </a:extLst>
              </p:cNvPr>
              <p:cNvSpPr/>
              <p:nvPr/>
            </p:nvSpPr>
            <p:spPr bwMode="auto">
              <a:xfrm>
                <a:off x="5530778" y="2391369"/>
                <a:ext cx="79412" cy="3903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ṡļíďe">
                <a:extLst>
                  <a:ext uri="{FF2B5EF4-FFF2-40B4-BE49-F238E27FC236}">
                    <a16:creationId xmlns:a16="http://schemas.microsoft.com/office/drawing/2014/main" xmlns="" id="{784E397C-E288-43AC-840C-506C6BBA22E2}"/>
                  </a:ext>
                </a:extLst>
              </p:cNvPr>
              <p:cNvSpPr/>
              <p:nvPr/>
            </p:nvSpPr>
            <p:spPr bwMode="auto">
              <a:xfrm>
                <a:off x="5618266" y="2367141"/>
                <a:ext cx="16152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ľïḍè">
                <a:extLst>
                  <a:ext uri="{FF2B5EF4-FFF2-40B4-BE49-F238E27FC236}">
                    <a16:creationId xmlns:a16="http://schemas.microsoft.com/office/drawing/2014/main" xmlns="" id="{77BF014B-1AA5-4EDB-8478-14E777EF30B6}"/>
                  </a:ext>
                </a:extLst>
              </p:cNvPr>
              <p:cNvSpPr/>
              <p:nvPr/>
            </p:nvSpPr>
            <p:spPr bwMode="auto">
              <a:xfrm>
                <a:off x="5610190" y="2367141"/>
                <a:ext cx="30958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ṩļîḓê">
                <a:extLst>
                  <a:ext uri="{FF2B5EF4-FFF2-40B4-BE49-F238E27FC236}">
                    <a16:creationId xmlns:a16="http://schemas.microsoft.com/office/drawing/2014/main" xmlns="" id="{92C1E1A7-8B1C-44E9-926F-0196EBA48793}"/>
                  </a:ext>
                </a:extLst>
              </p:cNvPr>
              <p:cNvSpPr/>
              <p:nvPr/>
            </p:nvSpPr>
            <p:spPr bwMode="auto">
              <a:xfrm>
                <a:off x="5641147" y="2360411"/>
                <a:ext cx="24227" cy="673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ṣ1íḓê">
                <a:extLst>
                  <a:ext uri="{FF2B5EF4-FFF2-40B4-BE49-F238E27FC236}">
                    <a16:creationId xmlns:a16="http://schemas.microsoft.com/office/drawing/2014/main" xmlns="" id="{01AD9FF1-BC6E-4463-9E54-3E4D037491F0}"/>
                  </a:ext>
                </a:extLst>
              </p:cNvPr>
              <p:cNvSpPr/>
              <p:nvPr/>
            </p:nvSpPr>
            <p:spPr bwMode="auto">
              <a:xfrm>
                <a:off x="5602114" y="2399444"/>
                <a:ext cx="47109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ļíḑé">
                <a:extLst>
                  <a:ext uri="{FF2B5EF4-FFF2-40B4-BE49-F238E27FC236}">
                    <a16:creationId xmlns:a16="http://schemas.microsoft.com/office/drawing/2014/main" xmlns="" id="{D5D61237-7F4C-4DED-BBF9-DA61889068F2}"/>
                  </a:ext>
                </a:extLst>
              </p:cNvPr>
              <p:cNvSpPr/>
              <p:nvPr/>
            </p:nvSpPr>
            <p:spPr bwMode="auto">
              <a:xfrm>
                <a:off x="5626341" y="2423672"/>
                <a:ext cx="14806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şļîḋé">
                <a:extLst>
                  <a:ext uri="{FF2B5EF4-FFF2-40B4-BE49-F238E27FC236}">
                    <a16:creationId xmlns:a16="http://schemas.microsoft.com/office/drawing/2014/main" xmlns="" id="{4442DD0A-91C4-4DB5-8FAB-7A7A100AA835}"/>
                  </a:ext>
                </a:extLst>
              </p:cNvPr>
              <p:cNvSpPr/>
              <p:nvPr/>
            </p:nvSpPr>
            <p:spPr bwMode="auto">
              <a:xfrm>
                <a:off x="5641147" y="2399444"/>
                <a:ext cx="87488" cy="6326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8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3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5"/>
                      <a:pt x="10" y="5"/>
                    </a:cubicBezTo>
                    <a:cubicBezTo>
                      <a:pt x="10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ś1îdè">
                <a:extLst>
                  <a:ext uri="{FF2B5EF4-FFF2-40B4-BE49-F238E27FC236}">
                    <a16:creationId xmlns:a16="http://schemas.microsoft.com/office/drawing/2014/main" xmlns="" id="{3A5ADAD0-A89D-4E0C-96A1-75B8E9C610A7}"/>
                  </a:ext>
                </a:extLst>
              </p:cNvPr>
              <p:cNvSpPr/>
              <p:nvPr/>
            </p:nvSpPr>
            <p:spPr bwMode="auto">
              <a:xfrm>
                <a:off x="5665375" y="2352335"/>
                <a:ext cx="39033" cy="309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slidè">
                <a:extLst>
                  <a:ext uri="{FF2B5EF4-FFF2-40B4-BE49-F238E27FC236}">
                    <a16:creationId xmlns:a16="http://schemas.microsoft.com/office/drawing/2014/main" xmlns="" id="{060BDEA5-6836-4BAA-A98B-FDF69F1BAE1E}"/>
                  </a:ext>
                </a:extLst>
              </p:cNvPr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ṣḻïḑê">
                <a:extLst>
                  <a:ext uri="{FF2B5EF4-FFF2-40B4-BE49-F238E27FC236}">
                    <a16:creationId xmlns:a16="http://schemas.microsoft.com/office/drawing/2014/main" xmlns="" id="{30294328-71AC-4CA2-B1DC-2A9BD978E78F}"/>
                  </a:ext>
                </a:extLst>
              </p:cNvPr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şļîdê">
                <a:extLst>
                  <a:ext uri="{FF2B5EF4-FFF2-40B4-BE49-F238E27FC236}">
                    <a16:creationId xmlns:a16="http://schemas.microsoft.com/office/drawing/2014/main" xmlns="" id="{56383327-F9E2-4675-A940-EE3C0C73845C}"/>
                  </a:ext>
                </a:extLst>
              </p:cNvPr>
              <p:cNvSpPr/>
              <p:nvPr/>
            </p:nvSpPr>
            <p:spPr bwMode="auto">
              <a:xfrm>
                <a:off x="5728635" y="23442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ṡľîḋè">
                <a:extLst>
                  <a:ext uri="{FF2B5EF4-FFF2-40B4-BE49-F238E27FC236}">
                    <a16:creationId xmlns:a16="http://schemas.microsoft.com/office/drawing/2014/main" xmlns="" id="{EE345BBF-52D9-44BF-A924-F41F9473CE67}"/>
                  </a:ext>
                </a:extLst>
              </p:cNvPr>
              <p:cNvSpPr/>
              <p:nvPr/>
            </p:nvSpPr>
            <p:spPr bwMode="auto">
              <a:xfrm>
                <a:off x="5681526" y="2478856"/>
                <a:ext cx="30958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$lïďé">
                <a:extLst>
                  <a:ext uri="{FF2B5EF4-FFF2-40B4-BE49-F238E27FC236}">
                    <a16:creationId xmlns:a16="http://schemas.microsoft.com/office/drawing/2014/main" xmlns="" id="{0AF80111-F514-4AEA-A633-D274E2B2C99B}"/>
                  </a:ext>
                </a:extLst>
              </p:cNvPr>
              <p:cNvSpPr/>
              <p:nvPr/>
            </p:nvSpPr>
            <p:spPr bwMode="auto">
              <a:xfrm>
                <a:off x="5688256" y="2311956"/>
                <a:ext cx="267847" cy="118445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9" y="2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15" y="7"/>
                  </a:cxn>
                  <a:cxn ang="0">
                    <a:pos x="15" y="5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9" y="9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2" y="13"/>
                  </a:cxn>
                  <a:cxn ang="0">
                    <a:pos x="4" y="13"/>
                  </a:cxn>
                  <a:cxn ang="0">
                    <a:pos x="6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9" y="12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9" y="8"/>
                  </a:cxn>
                  <a:cxn ang="0">
                    <a:pos x="20" y="8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28" y="4"/>
                  </a:cxn>
                  <a:cxn ang="0">
                    <a:pos x="28" y="3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</a:cxnLst>
                <a:rect l="0" t="0" r="r" b="b"/>
                <a:pathLst>
                  <a:path w="34" h="15">
                    <a:moveTo>
                      <a:pt x="27" y="0"/>
                    </a:moveTo>
                    <a:cubicBezTo>
                      <a:pt x="27" y="0"/>
                      <a:pt x="27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4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21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8" y="5"/>
                      <a:pt x="18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4" y="6"/>
                      <a:pt x="14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1" y="3"/>
                      <a:pt x="33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1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ṣľîḋé">
                <a:extLst>
                  <a:ext uri="{FF2B5EF4-FFF2-40B4-BE49-F238E27FC236}">
                    <a16:creationId xmlns:a16="http://schemas.microsoft.com/office/drawing/2014/main" xmlns="" id="{464D9326-8345-4CCD-8EA0-A157D9A4D7ED}"/>
                  </a:ext>
                </a:extLst>
              </p:cNvPr>
              <p:cNvSpPr/>
              <p:nvPr/>
            </p:nvSpPr>
            <p:spPr bwMode="auto">
              <a:xfrm>
                <a:off x="5720559" y="2328108"/>
                <a:ext cx="78066" cy="6326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0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ś1iḑe">
                <a:extLst>
                  <a:ext uri="{FF2B5EF4-FFF2-40B4-BE49-F238E27FC236}">
                    <a16:creationId xmlns:a16="http://schemas.microsoft.com/office/drawing/2014/main" xmlns="" id="{99993C29-7274-4D41-A8FD-562D9E452016}"/>
                  </a:ext>
                </a:extLst>
              </p:cNvPr>
              <p:cNvSpPr/>
              <p:nvPr/>
            </p:nvSpPr>
            <p:spPr bwMode="auto">
              <a:xfrm>
                <a:off x="5806701" y="2311956"/>
                <a:ext cx="401097" cy="46705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27" y="2"/>
                  </a:cxn>
                  <a:cxn ang="0">
                    <a:pos x="28" y="4"/>
                  </a:cxn>
                  <a:cxn ang="0">
                    <a:pos x="25" y="2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3"/>
                  </a:cxn>
                  <a:cxn ang="0">
                    <a:pos x="15" y="5"/>
                  </a:cxn>
                  <a:cxn ang="0">
                    <a:pos x="9" y="7"/>
                  </a:cxn>
                  <a:cxn ang="0">
                    <a:pos x="7" y="9"/>
                  </a:cxn>
                  <a:cxn ang="0">
                    <a:pos x="5" y="10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5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5" y="16"/>
                  </a:cxn>
                  <a:cxn ang="0">
                    <a:pos x="6" y="28"/>
                  </a:cxn>
                  <a:cxn ang="0">
                    <a:pos x="11" y="30"/>
                  </a:cxn>
                  <a:cxn ang="0">
                    <a:pos x="9" y="31"/>
                  </a:cxn>
                  <a:cxn ang="0">
                    <a:pos x="11" y="33"/>
                  </a:cxn>
                  <a:cxn ang="0">
                    <a:pos x="8" y="39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5" y="51"/>
                  </a:cxn>
                  <a:cxn ang="0">
                    <a:pos x="8" y="57"/>
                  </a:cxn>
                  <a:cxn ang="0">
                    <a:pos x="13" y="59"/>
                  </a:cxn>
                  <a:cxn ang="0">
                    <a:pos x="17" y="52"/>
                  </a:cxn>
                  <a:cxn ang="0">
                    <a:pos x="21" y="46"/>
                  </a:cxn>
                  <a:cxn ang="0">
                    <a:pos x="35" y="38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46" y="27"/>
                  </a:cxn>
                  <a:cxn ang="0">
                    <a:pos x="46" y="26"/>
                  </a:cxn>
                  <a:cxn ang="0">
                    <a:pos x="44" y="24"/>
                  </a:cxn>
                  <a:cxn ang="0">
                    <a:pos x="49" y="23"/>
                  </a:cxn>
                  <a:cxn ang="0">
                    <a:pos x="48" y="20"/>
                  </a:cxn>
                  <a:cxn ang="0">
                    <a:pos x="47" y="17"/>
                  </a:cxn>
                  <a:cxn ang="0">
                    <a:pos x="50" y="17"/>
                  </a:cxn>
                  <a:cxn ang="0">
                    <a:pos x="48" y="13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6" y="8"/>
                  </a:cxn>
                  <a:cxn ang="0">
                    <a:pos x="49" y="7"/>
                  </a:cxn>
                  <a:cxn ang="0">
                    <a:pos x="51" y="5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43" y="3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42" y="3"/>
                  </a:cxn>
                </a:cxnLst>
                <a:rect l="0" t="0" r="r" b="b"/>
                <a:pathLst>
                  <a:path w="51" h="59">
                    <a:moveTo>
                      <a:pt x="38" y="0"/>
                    </a:moveTo>
                    <a:cubicBezTo>
                      <a:pt x="36" y="0"/>
                      <a:pt x="34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9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8" y="18"/>
                    </a:cubicBezTo>
                    <a:cubicBezTo>
                      <a:pt x="7" y="21"/>
                      <a:pt x="11" y="25"/>
                      <a:pt x="7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1" y="34"/>
                      <a:pt x="11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4" y="46"/>
                    </a:cubicBezTo>
                    <a:cubicBezTo>
                      <a:pt x="5" y="46"/>
                      <a:pt x="6" y="46"/>
                      <a:pt x="6" y="46"/>
                    </a:cubicBezTo>
                    <a:cubicBezTo>
                      <a:pt x="6" y="47"/>
                      <a:pt x="6" y="48"/>
                      <a:pt x="5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6" y="53"/>
                      <a:pt x="6" y="56"/>
                      <a:pt x="7" y="57"/>
                    </a:cubicBezTo>
                    <a:cubicBezTo>
                      <a:pt x="7" y="57"/>
                      <a:pt x="7" y="57"/>
                      <a:pt x="8" y="57"/>
                    </a:cubicBezTo>
                    <a:cubicBezTo>
                      <a:pt x="8" y="57"/>
                      <a:pt x="9" y="57"/>
                      <a:pt x="11" y="56"/>
                    </a:cubicBezTo>
                    <a:cubicBezTo>
                      <a:pt x="11" y="56"/>
                      <a:pt x="11" y="57"/>
                      <a:pt x="10" y="57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9" y="55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2"/>
                      <a:pt x="20" y="51"/>
                      <a:pt x="20" y="4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5"/>
                      <a:pt x="22" y="45"/>
                    </a:cubicBezTo>
                    <a:cubicBezTo>
                      <a:pt x="29" y="45"/>
                      <a:pt x="29" y="44"/>
                      <a:pt x="34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9"/>
                      <a:pt x="36" y="39"/>
                    </a:cubicBezTo>
                    <a:cubicBezTo>
                      <a:pt x="43" y="38"/>
                      <a:pt x="43" y="37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32"/>
                      <a:pt x="43" y="32"/>
                      <a:pt x="44" y="30"/>
                    </a:cubicBezTo>
                    <a:cubicBezTo>
                      <a:pt x="46" y="32"/>
                      <a:pt x="47" y="33"/>
                      <a:pt x="47" y="33"/>
                    </a:cubicBezTo>
                    <a:cubicBezTo>
                      <a:pt x="48" y="33"/>
                      <a:pt x="48" y="32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6" y="29"/>
                      <a:pt x="46" y="28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7" y="26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6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6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50" y="19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7"/>
                      <a:pt x="50" y="17"/>
                      <a:pt x="50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3"/>
                      <a:pt x="46" y="13"/>
                    </a:cubicBezTo>
                    <a:cubicBezTo>
                      <a:pt x="46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7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0" y="4"/>
                      <a:pt x="49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6"/>
                      <a:pt x="44" y="6"/>
                      <a:pt x="43" y="7"/>
                    </a:cubicBezTo>
                    <a:cubicBezTo>
                      <a:pt x="43" y="6"/>
                      <a:pt x="43" y="6"/>
                      <a:pt x="44" y="5"/>
                    </a:cubicBezTo>
                    <a:cubicBezTo>
                      <a:pt x="44" y="4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38" y="4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44" y="3"/>
                      <a:pt x="41" y="0"/>
                      <a:pt x="3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šľïďè">
                <a:extLst>
                  <a:ext uri="{FF2B5EF4-FFF2-40B4-BE49-F238E27FC236}">
                    <a16:creationId xmlns:a16="http://schemas.microsoft.com/office/drawing/2014/main" xmlns="" id="{92E72DEC-AE88-440B-9157-C236F54C68BA}"/>
                  </a:ext>
                </a:extLst>
              </p:cNvPr>
              <p:cNvSpPr/>
              <p:nvPr/>
            </p:nvSpPr>
            <p:spPr bwMode="auto">
              <a:xfrm>
                <a:off x="5594038" y="2968787"/>
                <a:ext cx="32303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śliďê">
                <a:extLst>
                  <a:ext uri="{FF2B5EF4-FFF2-40B4-BE49-F238E27FC236}">
                    <a16:creationId xmlns:a16="http://schemas.microsoft.com/office/drawing/2014/main" xmlns="" id="{6AAA0B21-7641-49AE-B1BB-1D2D0EF2533E}"/>
                  </a:ext>
                </a:extLst>
              </p:cNvPr>
              <p:cNvSpPr/>
              <p:nvPr/>
            </p:nvSpPr>
            <p:spPr bwMode="auto">
              <a:xfrm>
                <a:off x="6168765" y="2652486"/>
                <a:ext cx="126521" cy="632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0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3" y="6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7"/>
                      <a:pt x="11" y="6"/>
                      <a:pt x="13" y="6"/>
                    </a:cubicBezTo>
                    <a:cubicBezTo>
                      <a:pt x="13" y="6"/>
                      <a:pt x="14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ṩḻîḋê">
                <a:extLst>
                  <a:ext uri="{FF2B5EF4-FFF2-40B4-BE49-F238E27FC236}">
                    <a16:creationId xmlns:a16="http://schemas.microsoft.com/office/drawing/2014/main" xmlns="" id="{1AF4F7D0-97E3-4783-9D34-C84637ED8F16}"/>
                  </a:ext>
                </a:extLst>
              </p:cNvPr>
              <p:cNvSpPr/>
              <p:nvPr/>
            </p:nvSpPr>
            <p:spPr bwMode="auto">
              <a:xfrm>
                <a:off x="6373352" y="2881300"/>
                <a:ext cx="71337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3" y="9"/>
                  </a:cxn>
                  <a:cxn ang="0">
                    <a:pos x="7" y="7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6" y="0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ṧḷíde">
                <a:extLst>
                  <a:ext uri="{FF2B5EF4-FFF2-40B4-BE49-F238E27FC236}">
                    <a16:creationId xmlns:a16="http://schemas.microsoft.com/office/drawing/2014/main" xmlns="" id="{9ECF93A2-50A8-4AFD-9037-87479995853F}"/>
                  </a:ext>
                </a:extLst>
              </p:cNvPr>
              <p:cNvSpPr/>
              <p:nvPr/>
            </p:nvSpPr>
            <p:spPr bwMode="auto">
              <a:xfrm>
                <a:off x="6420460" y="2801887"/>
                <a:ext cx="126521" cy="18170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1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5" y="17"/>
                  </a:cxn>
                  <a:cxn ang="0">
                    <a:pos x="5" y="19"/>
                  </a:cxn>
                  <a:cxn ang="0">
                    <a:pos x="7" y="19"/>
                  </a:cxn>
                  <a:cxn ang="0">
                    <a:pos x="9" y="18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9" y="20"/>
                  </a:cxn>
                  <a:cxn ang="0">
                    <a:pos x="14" y="21"/>
                  </a:cxn>
                  <a:cxn ang="0">
                    <a:pos x="16" y="19"/>
                  </a:cxn>
                  <a:cxn ang="0">
                    <a:pos x="16" y="16"/>
                  </a:cxn>
                  <a:cxn ang="0">
                    <a:pos x="13" y="15"/>
                  </a:cxn>
                  <a:cxn ang="0">
                    <a:pos x="12" y="13"/>
                  </a:cxn>
                  <a:cxn ang="0">
                    <a:pos x="9" y="10"/>
                  </a:cxn>
                  <a:cxn ang="0">
                    <a:pos x="7" y="7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3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7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$ļïḓê">
                <a:extLst>
                  <a:ext uri="{FF2B5EF4-FFF2-40B4-BE49-F238E27FC236}">
                    <a16:creationId xmlns:a16="http://schemas.microsoft.com/office/drawing/2014/main" xmlns="" id="{0DD98289-26AC-41F2-8C11-F0EA21F6216F}"/>
                  </a:ext>
                </a:extLst>
              </p:cNvPr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ṩḷídè">
                <a:extLst>
                  <a:ext uri="{FF2B5EF4-FFF2-40B4-BE49-F238E27FC236}">
                    <a16:creationId xmlns:a16="http://schemas.microsoft.com/office/drawing/2014/main" xmlns="" id="{5145C581-B009-4662-B3AA-72364A9AFAA3}"/>
                  </a:ext>
                </a:extLst>
              </p:cNvPr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Slïḓé">
                <a:extLst>
                  <a:ext uri="{FF2B5EF4-FFF2-40B4-BE49-F238E27FC236}">
                    <a16:creationId xmlns:a16="http://schemas.microsoft.com/office/drawing/2014/main" xmlns="" id="{AB725835-580B-476B-B537-32ED47248E08}"/>
                  </a:ext>
                </a:extLst>
              </p:cNvPr>
              <p:cNvSpPr/>
              <p:nvPr/>
            </p:nvSpPr>
            <p:spPr bwMode="auto">
              <a:xfrm>
                <a:off x="6625047" y="2857072"/>
                <a:ext cx="8076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ṣļîḍê">
                <a:extLst>
                  <a:ext uri="{FF2B5EF4-FFF2-40B4-BE49-F238E27FC236}">
                    <a16:creationId xmlns:a16="http://schemas.microsoft.com/office/drawing/2014/main" xmlns="" id="{7AE5FC2C-322A-4333-969A-9EA68075BAAA}"/>
                  </a:ext>
                </a:extLst>
              </p:cNvPr>
              <p:cNvSpPr/>
              <p:nvPr/>
            </p:nvSpPr>
            <p:spPr bwMode="auto">
              <a:xfrm>
                <a:off x="6633123" y="2848997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sḻiďê">
                <a:extLst>
                  <a:ext uri="{FF2B5EF4-FFF2-40B4-BE49-F238E27FC236}">
                    <a16:creationId xmlns:a16="http://schemas.microsoft.com/office/drawing/2014/main" xmlns="" id="{F27231AD-C64A-4023-B56E-A3B8D0DB2AEB}"/>
                  </a:ext>
                </a:extLst>
              </p:cNvPr>
              <p:cNvSpPr/>
              <p:nvPr/>
            </p:nvSpPr>
            <p:spPr bwMode="auto">
              <a:xfrm>
                <a:off x="6649274" y="2848997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śḻíḍé">
                <a:extLst>
                  <a:ext uri="{FF2B5EF4-FFF2-40B4-BE49-F238E27FC236}">
                    <a16:creationId xmlns:a16="http://schemas.microsoft.com/office/drawing/2014/main" xmlns="" id="{0BE33B68-588D-41B8-AA26-E1BA25064219}"/>
                  </a:ext>
                </a:extLst>
              </p:cNvPr>
              <p:cNvSpPr/>
              <p:nvPr/>
            </p:nvSpPr>
            <p:spPr bwMode="auto">
              <a:xfrm>
                <a:off x="6522754" y="2297151"/>
                <a:ext cx="47109" cy="14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śļíḋè">
                <a:extLst>
                  <a:ext uri="{FF2B5EF4-FFF2-40B4-BE49-F238E27FC236}">
                    <a16:creationId xmlns:a16="http://schemas.microsoft.com/office/drawing/2014/main" xmlns="" id="{341DB94C-48B6-48AC-8AE9-1BA3BCD5F809}"/>
                  </a:ext>
                </a:extLst>
              </p:cNvPr>
              <p:cNvSpPr/>
              <p:nvPr/>
            </p:nvSpPr>
            <p:spPr bwMode="auto">
              <a:xfrm>
                <a:off x="6569863" y="2303881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ṧľíḑe">
                <a:extLst>
                  <a:ext uri="{FF2B5EF4-FFF2-40B4-BE49-F238E27FC236}">
                    <a16:creationId xmlns:a16="http://schemas.microsoft.com/office/drawing/2014/main" xmlns="" id="{EFD22FB2-F74E-404F-8592-278CDD9B61D4}"/>
                  </a:ext>
                </a:extLst>
              </p:cNvPr>
              <p:cNvSpPr/>
              <p:nvPr/>
            </p:nvSpPr>
            <p:spPr bwMode="auto">
              <a:xfrm>
                <a:off x="6586015" y="2311956"/>
                <a:ext cx="55185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3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$1idè">
                <a:extLst>
                  <a:ext uri="{FF2B5EF4-FFF2-40B4-BE49-F238E27FC236}">
                    <a16:creationId xmlns:a16="http://schemas.microsoft.com/office/drawing/2014/main" xmlns="" id="{F771EC79-CC81-42DD-BB90-BD037E583665}"/>
                  </a:ext>
                </a:extLst>
              </p:cNvPr>
              <p:cNvSpPr/>
              <p:nvPr/>
            </p:nvSpPr>
            <p:spPr bwMode="auto">
              <a:xfrm>
                <a:off x="7373403" y="3583893"/>
                <a:ext cx="8076" cy="6326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1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1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ṣḷïdé">
                <a:extLst>
                  <a:ext uri="{FF2B5EF4-FFF2-40B4-BE49-F238E27FC236}">
                    <a16:creationId xmlns:a16="http://schemas.microsoft.com/office/drawing/2014/main" xmlns="" id="{105E3704-9885-43BB-A615-45A876A9982B}"/>
                  </a:ext>
                </a:extLst>
              </p:cNvPr>
              <p:cNvSpPr/>
              <p:nvPr/>
            </p:nvSpPr>
            <p:spPr bwMode="auto">
              <a:xfrm>
                <a:off x="6680232" y="3142417"/>
                <a:ext cx="24227" cy="390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ŝľïďê">
                <a:extLst>
                  <a:ext uri="{FF2B5EF4-FFF2-40B4-BE49-F238E27FC236}">
                    <a16:creationId xmlns:a16="http://schemas.microsoft.com/office/drawing/2014/main" xmlns="" id="{4D4A2D4A-272B-4691-BB21-9D1119480B96}"/>
                  </a:ext>
                </a:extLst>
              </p:cNvPr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ṧļîḋé">
                <a:extLst>
                  <a:ext uri="{FF2B5EF4-FFF2-40B4-BE49-F238E27FC236}">
                    <a16:creationId xmlns:a16="http://schemas.microsoft.com/office/drawing/2014/main" xmlns="" id="{6469D96F-25CD-487C-91D8-4596B49B602E}"/>
                  </a:ext>
                </a:extLst>
              </p:cNvPr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şliḓé">
                <a:extLst>
                  <a:ext uri="{FF2B5EF4-FFF2-40B4-BE49-F238E27FC236}">
                    <a16:creationId xmlns:a16="http://schemas.microsoft.com/office/drawing/2014/main" xmlns="" id="{92375CEF-F67F-4991-8B41-166AF3B04E67}"/>
                  </a:ext>
                </a:extLst>
              </p:cNvPr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ṡļîḑê">
                <a:extLst>
                  <a:ext uri="{FF2B5EF4-FFF2-40B4-BE49-F238E27FC236}">
                    <a16:creationId xmlns:a16="http://schemas.microsoft.com/office/drawing/2014/main" xmlns="" id="{7664B924-E3FF-4B1A-998B-D87DA4258064}"/>
                  </a:ext>
                </a:extLst>
              </p:cNvPr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$líďê">
                <a:extLst>
                  <a:ext uri="{FF2B5EF4-FFF2-40B4-BE49-F238E27FC236}">
                    <a16:creationId xmlns:a16="http://schemas.microsoft.com/office/drawing/2014/main" xmlns="" id="{8B9AEC07-1D5B-4BA0-83D4-45553FAF1D5A}"/>
                  </a:ext>
                </a:extLst>
              </p:cNvPr>
              <p:cNvSpPr/>
              <p:nvPr/>
            </p:nvSpPr>
            <p:spPr bwMode="auto">
              <a:xfrm>
                <a:off x="6900970" y="3228559"/>
                <a:ext cx="16152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ṧlïḑé">
                <a:extLst>
                  <a:ext uri="{FF2B5EF4-FFF2-40B4-BE49-F238E27FC236}">
                    <a16:creationId xmlns:a16="http://schemas.microsoft.com/office/drawing/2014/main" xmlns="" id="{F280310A-C545-47B8-9C5C-497D8C493AB2}"/>
                  </a:ext>
                </a:extLst>
              </p:cNvPr>
              <p:cNvSpPr/>
              <p:nvPr/>
            </p:nvSpPr>
            <p:spPr bwMode="auto">
              <a:xfrm>
                <a:off x="6917122" y="32285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ïSḷîďê">
                <a:extLst>
                  <a:ext uri="{FF2B5EF4-FFF2-40B4-BE49-F238E27FC236}">
                    <a16:creationId xmlns:a16="http://schemas.microsoft.com/office/drawing/2014/main" xmlns="" id="{72BD8124-C490-47D2-9DAC-13AD6A73ADFB}"/>
                  </a:ext>
                </a:extLst>
              </p:cNvPr>
              <p:cNvSpPr/>
              <p:nvPr/>
            </p:nvSpPr>
            <p:spPr bwMode="auto">
              <a:xfrm>
                <a:off x="7003264" y="3213752"/>
                <a:ext cx="16152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Sḻíde">
                <a:extLst>
                  <a:ext uri="{FF2B5EF4-FFF2-40B4-BE49-F238E27FC236}">
                    <a16:creationId xmlns:a16="http://schemas.microsoft.com/office/drawing/2014/main" xmlns="" id="{68400B9E-CBF2-49F4-A43D-5E1BECB5D878}"/>
                  </a:ext>
                </a:extLst>
              </p:cNvPr>
              <p:cNvSpPr/>
              <p:nvPr/>
            </p:nvSpPr>
            <p:spPr bwMode="auto">
              <a:xfrm>
                <a:off x="6254907" y="2336184"/>
                <a:ext cx="1126573" cy="2062018"/>
              </a:xfrm>
              <a:custGeom>
                <a:avLst/>
                <a:gdLst/>
                <a:ahLst/>
                <a:cxnLst>
                  <a:cxn ang="0">
                    <a:pos x="124" y="166"/>
                  </a:cxn>
                  <a:cxn ang="0">
                    <a:pos x="124" y="133"/>
                  </a:cxn>
                  <a:cxn ang="0">
                    <a:pos x="95" y="82"/>
                  </a:cxn>
                  <a:cxn ang="0">
                    <a:pos x="95" y="93"/>
                  </a:cxn>
                  <a:cxn ang="0">
                    <a:pos x="88" y="84"/>
                  </a:cxn>
                  <a:cxn ang="0">
                    <a:pos x="106" y="85"/>
                  </a:cxn>
                  <a:cxn ang="0">
                    <a:pos x="113" y="93"/>
                  </a:cxn>
                  <a:cxn ang="0">
                    <a:pos x="111" y="96"/>
                  </a:cxn>
                  <a:cxn ang="0">
                    <a:pos x="109" y="92"/>
                  </a:cxn>
                  <a:cxn ang="0">
                    <a:pos x="105" y="87"/>
                  </a:cxn>
                  <a:cxn ang="0">
                    <a:pos x="60" y="30"/>
                  </a:cxn>
                  <a:cxn ang="0">
                    <a:pos x="67" y="38"/>
                  </a:cxn>
                  <a:cxn ang="0">
                    <a:pos x="39" y="21"/>
                  </a:cxn>
                  <a:cxn ang="0">
                    <a:pos x="46" y="25"/>
                  </a:cxn>
                  <a:cxn ang="0">
                    <a:pos x="56" y="4"/>
                  </a:cxn>
                  <a:cxn ang="0">
                    <a:pos x="41" y="5"/>
                  </a:cxn>
                  <a:cxn ang="0">
                    <a:pos x="25" y="8"/>
                  </a:cxn>
                  <a:cxn ang="0">
                    <a:pos x="18" y="5"/>
                  </a:cxn>
                  <a:cxn ang="0">
                    <a:pos x="14" y="6"/>
                  </a:cxn>
                  <a:cxn ang="0">
                    <a:pos x="13" y="13"/>
                  </a:cxn>
                  <a:cxn ang="0">
                    <a:pos x="41" y="26"/>
                  </a:cxn>
                  <a:cxn ang="0">
                    <a:pos x="39" y="30"/>
                  </a:cxn>
                  <a:cxn ang="0">
                    <a:pos x="39" y="38"/>
                  </a:cxn>
                  <a:cxn ang="0">
                    <a:pos x="38" y="57"/>
                  </a:cxn>
                  <a:cxn ang="0">
                    <a:pos x="52" y="66"/>
                  </a:cxn>
                  <a:cxn ang="0">
                    <a:pos x="50" y="49"/>
                  </a:cxn>
                  <a:cxn ang="0">
                    <a:pos x="53" y="46"/>
                  </a:cxn>
                  <a:cxn ang="0">
                    <a:pos x="61" y="55"/>
                  </a:cxn>
                  <a:cxn ang="0">
                    <a:pos x="62" y="68"/>
                  </a:cxn>
                  <a:cxn ang="0">
                    <a:pos x="47" y="71"/>
                  </a:cxn>
                  <a:cxn ang="0">
                    <a:pos x="32" y="83"/>
                  </a:cxn>
                  <a:cxn ang="0">
                    <a:pos x="35" y="93"/>
                  </a:cxn>
                  <a:cxn ang="0">
                    <a:pos x="23" y="114"/>
                  </a:cxn>
                  <a:cxn ang="0">
                    <a:pos x="40" y="104"/>
                  </a:cxn>
                  <a:cxn ang="0">
                    <a:pos x="58" y="99"/>
                  </a:cxn>
                  <a:cxn ang="0">
                    <a:pos x="67" y="101"/>
                  </a:cxn>
                  <a:cxn ang="0">
                    <a:pos x="77" y="107"/>
                  </a:cxn>
                  <a:cxn ang="0">
                    <a:pos x="77" y="102"/>
                  </a:cxn>
                  <a:cxn ang="0">
                    <a:pos x="85" y="99"/>
                  </a:cxn>
                  <a:cxn ang="0">
                    <a:pos x="97" y="109"/>
                  </a:cxn>
                  <a:cxn ang="0">
                    <a:pos x="79" y="120"/>
                  </a:cxn>
                  <a:cxn ang="0">
                    <a:pos x="40" y="116"/>
                  </a:cxn>
                  <a:cxn ang="0">
                    <a:pos x="10" y="154"/>
                  </a:cxn>
                  <a:cxn ang="0">
                    <a:pos x="38" y="187"/>
                  </a:cxn>
                  <a:cxn ang="0">
                    <a:pos x="64" y="209"/>
                  </a:cxn>
                  <a:cxn ang="0">
                    <a:pos x="61" y="249"/>
                  </a:cxn>
                  <a:cxn ang="0">
                    <a:pos x="86" y="244"/>
                  </a:cxn>
                  <a:cxn ang="0">
                    <a:pos x="99" y="238"/>
                  </a:cxn>
                  <a:cxn ang="0">
                    <a:pos x="113" y="222"/>
                  </a:cxn>
                  <a:cxn ang="0">
                    <a:pos x="112" y="196"/>
                  </a:cxn>
                  <a:cxn ang="0">
                    <a:pos x="123" y="173"/>
                  </a:cxn>
                  <a:cxn ang="0">
                    <a:pos x="126" y="167"/>
                  </a:cxn>
                  <a:cxn ang="0">
                    <a:pos x="115" y="166"/>
                  </a:cxn>
                  <a:cxn ang="0">
                    <a:pos x="104" y="138"/>
                  </a:cxn>
                  <a:cxn ang="0">
                    <a:pos x="116" y="162"/>
                  </a:cxn>
                  <a:cxn ang="0">
                    <a:pos x="128" y="148"/>
                  </a:cxn>
                  <a:cxn ang="0">
                    <a:pos x="131" y="136"/>
                  </a:cxn>
                  <a:cxn ang="0">
                    <a:pos x="134" y="127"/>
                  </a:cxn>
                  <a:cxn ang="0">
                    <a:pos x="138" y="152"/>
                  </a:cxn>
                  <a:cxn ang="0">
                    <a:pos x="142" y="128"/>
                  </a:cxn>
                  <a:cxn ang="0">
                    <a:pos x="52" y="1"/>
                  </a:cxn>
                </a:cxnLst>
                <a:rect l="0" t="0" r="r" b="b"/>
                <a:pathLst>
                  <a:path w="143" h="26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moveTo>
                      <a:pt x="122" y="173"/>
                    </a:moveTo>
                    <a:cubicBezTo>
                      <a:pt x="122" y="172"/>
                      <a:pt x="122" y="172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2" y="173"/>
                      <a:pt x="122" y="173"/>
                      <a:pt x="122" y="173"/>
                    </a:cubicBezTo>
                    <a:moveTo>
                      <a:pt x="124" y="169"/>
                    </a:moveTo>
                    <a:cubicBezTo>
                      <a:pt x="123" y="169"/>
                      <a:pt x="123" y="169"/>
                      <a:pt x="123" y="169"/>
                    </a:cubicBezTo>
                    <a:cubicBezTo>
                      <a:pt x="123" y="168"/>
                      <a:pt x="124" y="167"/>
                      <a:pt x="124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4" y="166"/>
                      <a:pt x="124" y="166"/>
                      <a:pt x="125" y="168"/>
                    </a:cubicBezTo>
                    <a:cubicBezTo>
                      <a:pt x="124" y="168"/>
                      <a:pt x="124" y="168"/>
                      <a:pt x="124" y="169"/>
                    </a:cubicBezTo>
                    <a:cubicBezTo>
                      <a:pt x="124" y="169"/>
                      <a:pt x="124" y="169"/>
                      <a:pt x="124" y="169"/>
                    </a:cubicBezTo>
                    <a:moveTo>
                      <a:pt x="121" y="128"/>
                    </a:moveTo>
                    <a:cubicBezTo>
                      <a:pt x="117" y="124"/>
                      <a:pt x="117" y="124"/>
                      <a:pt x="118" y="121"/>
                    </a:cubicBezTo>
                    <a:cubicBezTo>
                      <a:pt x="121" y="122"/>
                      <a:pt x="122" y="125"/>
                      <a:pt x="124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5" y="133"/>
                      <a:pt x="125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2"/>
                      <a:pt x="123" y="131"/>
                      <a:pt x="122" y="130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1" y="128"/>
                      <a:pt x="121" y="128"/>
                      <a:pt x="121" y="128"/>
                    </a:cubicBezTo>
                    <a:moveTo>
                      <a:pt x="92" y="86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7"/>
                      <a:pt x="97" y="87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4" y="86"/>
                      <a:pt x="94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3" y="86"/>
                      <a:pt x="92" y="86"/>
                    </a:cubicBezTo>
                    <a:moveTo>
                      <a:pt x="109" y="89"/>
                    </a:move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5" y="104"/>
                      <a:pt x="115" y="104"/>
                      <a:pt x="115" y="104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moveTo>
                      <a:pt x="71" y="33"/>
                    </a:moveTo>
                    <a:cubicBezTo>
                      <a:pt x="69" y="33"/>
                      <a:pt x="68" y="32"/>
                      <a:pt x="67" y="30"/>
                    </a:cubicBezTo>
                    <a:cubicBezTo>
                      <a:pt x="68" y="30"/>
                      <a:pt x="69" y="30"/>
                      <a:pt x="71" y="31"/>
                    </a:cubicBezTo>
                    <a:cubicBezTo>
                      <a:pt x="71" y="32"/>
                      <a:pt x="71" y="32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moveTo>
                      <a:pt x="64" y="36"/>
                    </a:moveTo>
                    <a:cubicBezTo>
                      <a:pt x="65" y="36"/>
                      <a:pt x="66" y="36"/>
                      <a:pt x="66" y="36"/>
                    </a:cubicBezTo>
                    <a:cubicBezTo>
                      <a:pt x="67" y="33"/>
                      <a:pt x="67" y="33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9"/>
                      <a:pt x="63" y="29"/>
                    </a:cubicBezTo>
                    <a:cubicBezTo>
                      <a:pt x="63" y="29"/>
                      <a:pt x="64" y="29"/>
                      <a:pt x="65" y="29"/>
                    </a:cubicBezTo>
                    <a:cubicBezTo>
                      <a:pt x="66" y="30"/>
                      <a:pt x="67" y="31"/>
                      <a:pt x="67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8" y="39"/>
                      <a:pt x="68" y="39"/>
                      <a:pt x="67" y="38"/>
                    </a:cubicBezTo>
                    <a:cubicBezTo>
                      <a:pt x="67" y="39"/>
                      <a:pt x="67" y="39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42"/>
                      <a:pt x="67" y="41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6"/>
                      <a:pt x="60" y="36"/>
                      <a:pt x="59" y="35"/>
                    </a:cubicBezTo>
                    <a:cubicBezTo>
                      <a:pt x="61" y="35"/>
                      <a:pt x="62" y="36"/>
                      <a:pt x="64" y="36"/>
                    </a:cubicBezTo>
                    <a:moveTo>
                      <a:pt x="44" y="25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0" y="23"/>
                      <a:pt x="39" y="21"/>
                    </a:cubicBezTo>
                    <a:cubicBezTo>
                      <a:pt x="41" y="21"/>
                      <a:pt x="41" y="21"/>
                      <a:pt x="42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4"/>
                      <a:pt x="46" y="24"/>
                      <a:pt x="47" y="25"/>
                    </a:cubicBezTo>
                    <a:cubicBezTo>
                      <a:pt x="47" y="24"/>
                      <a:pt x="46" y="24"/>
                      <a:pt x="46" y="23"/>
                    </a:cubicBezTo>
                    <a:cubicBezTo>
                      <a:pt x="55" y="27"/>
                      <a:pt x="55" y="27"/>
                      <a:pt x="56" y="28"/>
                    </a:cubicBezTo>
                    <a:cubicBezTo>
                      <a:pt x="56" y="29"/>
                      <a:pt x="55" y="29"/>
                      <a:pt x="55" y="29"/>
                    </a:cubicBezTo>
                    <a:cubicBezTo>
                      <a:pt x="54" y="29"/>
                      <a:pt x="52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2"/>
                      <a:pt x="55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5"/>
                      <a:pt x="58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6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6" y="6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0" y="5"/>
                      <a:pt x="46" y="4"/>
                      <a:pt x="43" y="4"/>
                    </a:cubicBezTo>
                    <a:cubicBezTo>
                      <a:pt x="42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8" y="6"/>
                      <a:pt x="37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7"/>
                      <a:pt x="35" y="7"/>
                    </a:cubicBezTo>
                    <a:cubicBezTo>
                      <a:pt x="35" y="7"/>
                      <a:pt x="34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20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7"/>
                      <a:pt x="9" y="9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10"/>
                      <a:pt x="1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5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7" y="17"/>
                      <a:pt x="18" y="19"/>
                    </a:cubicBezTo>
                    <a:cubicBezTo>
                      <a:pt x="26" y="22"/>
                      <a:pt x="26" y="22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5"/>
                      <a:pt x="37" y="25"/>
                      <a:pt x="39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7" y="48"/>
                    </a:cubicBezTo>
                    <a:cubicBezTo>
                      <a:pt x="37" y="48"/>
                      <a:pt x="35" y="49"/>
                      <a:pt x="35" y="49"/>
                    </a:cubicBezTo>
                    <a:cubicBezTo>
                      <a:pt x="34" y="51"/>
                      <a:pt x="34" y="51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4" y="64"/>
                      <a:pt x="55" y="6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2" y="39"/>
                      <a:pt x="53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1"/>
                      <a:pt x="57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3" y="52"/>
                      <a:pt x="64" y="51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5" y="54"/>
                      <a:pt x="65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60"/>
                      <a:pt x="65" y="60"/>
                    </a:cubicBezTo>
                    <a:cubicBezTo>
                      <a:pt x="64" y="60"/>
                      <a:pt x="62" y="60"/>
                      <a:pt x="61" y="6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0" y="67"/>
                      <a:pt x="59" y="67"/>
                    </a:cubicBezTo>
                    <a:cubicBezTo>
                      <a:pt x="58" y="68"/>
                      <a:pt x="57" y="69"/>
                      <a:pt x="55" y="70"/>
                    </a:cubicBezTo>
                    <a:cubicBezTo>
                      <a:pt x="55" y="69"/>
                      <a:pt x="54" y="69"/>
                      <a:pt x="53" y="69"/>
                    </a:cubicBezTo>
                    <a:cubicBezTo>
                      <a:pt x="51" y="69"/>
                      <a:pt x="50" y="69"/>
                      <a:pt x="49" y="69"/>
                    </a:cubicBezTo>
                    <a:cubicBezTo>
                      <a:pt x="46" y="69"/>
                      <a:pt x="46" y="68"/>
                      <a:pt x="46" y="66"/>
                    </a:cubicBezTo>
                    <a:cubicBezTo>
                      <a:pt x="46" y="65"/>
                      <a:pt x="47" y="65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4" y="64"/>
                      <a:pt x="44" y="65"/>
                      <a:pt x="44" y="65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0" y="78"/>
                      <a:pt x="40" y="78"/>
                      <a:pt x="37" y="79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2"/>
                      <a:pt x="23" y="113"/>
                      <a:pt x="23" y="114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4"/>
                      <a:pt x="35" y="114"/>
                      <a:pt x="36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6"/>
                      <a:pt x="51" y="96"/>
                      <a:pt x="52" y="95"/>
                    </a:cubicBezTo>
                    <a:cubicBezTo>
                      <a:pt x="52" y="94"/>
                      <a:pt x="53" y="94"/>
                      <a:pt x="53" y="94"/>
                    </a:cubicBezTo>
                    <a:cubicBezTo>
                      <a:pt x="54" y="94"/>
                      <a:pt x="54" y="94"/>
                      <a:pt x="55" y="95"/>
                    </a:cubicBezTo>
                    <a:cubicBezTo>
                      <a:pt x="55" y="96"/>
                      <a:pt x="56" y="97"/>
                      <a:pt x="56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7" y="108"/>
                      <a:pt x="67" y="108"/>
                      <a:pt x="67" y="108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8"/>
                      <a:pt x="69" y="107"/>
                      <a:pt x="70" y="106"/>
                    </a:cubicBezTo>
                    <a:cubicBezTo>
                      <a:pt x="70" y="106"/>
                      <a:pt x="69" y="105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0" y="103"/>
                      <a:pt x="70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0" y="101"/>
                      <a:pt x="69" y="101"/>
                      <a:pt x="67" y="101"/>
                    </a:cubicBezTo>
                    <a:cubicBezTo>
                      <a:pt x="67" y="100"/>
                      <a:pt x="67" y="100"/>
                      <a:pt x="66" y="99"/>
                    </a:cubicBezTo>
                    <a:cubicBezTo>
                      <a:pt x="63" y="99"/>
                      <a:pt x="63" y="99"/>
                      <a:pt x="62" y="95"/>
                    </a:cubicBezTo>
                    <a:cubicBezTo>
                      <a:pt x="58" y="94"/>
                      <a:pt x="58" y="93"/>
                      <a:pt x="57" y="91"/>
                    </a:cubicBezTo>
                    <a:cubicBezTo>
                      <a:pt x="58" y="91"/>
                      <a:pt x="58" y="91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6" y="97"/>
                      <a:pt x="73" y="100"/>
                      <a:pt x="76" y="106"/>
                    </a:cubicBezTo>
                    <a:cubicBezTo>
                      <a:pt x="77" y="106"/>
                      <a:pt x="77" y="106"/>
                      <a:pt x="78" y="106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9"/>
                      <a:pt x="78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80" y="109"/>
                      <a:pt x="80" y="108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8" y="104"/>
                      <a:pt x="78" y="10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1" y="100"/>
                      <a:pt x="82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0"/>
                      <a:pt x="85" y="99"/>
                      <a:pt x="85" y="99"/>
                    </a:cubicBezTo>
                    <a:cubicBezTo>
                      <a:pt x="86" y="99"/>
                      <a:pt x="87" y="99"/>
                      <a:pt x="88" y="100"/>
                    </a:cubicBezTo>
                    <a:cubicBezTo>
                      <a:pt x="88" y="100"/>
                      <a:pt x="87" y="100"/>
                      <a:pt x="87" y="101"/>
                    </a:cubicBezTo>
                    <a:cubicBezTo>
                      <a:pt x="84" y="101"/>
                      <a:pt x="84" y="101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4"/>
                      <a:pt x="85" y="104"/>
                      <a:pt x="85" y="104"/>
                    </a:cubicBezTo>
                    <a:cubicBezTo>
                      <a:pt x="85" y="104"/>
                      <a:pt x="85" y="105"/>
                      <a:pt x="85" y="106"/>
                    </a:cubicBezTo>
                    <a:cubicBezTo>
                      <a:pt x="88" y="110"/>
                      <a:pt x="88" y="110"/>
                      <a:pt x="92" y="110"/>
                    </a:cubicBezTo>
                    <a:cubicBezTo>
                      <a:pt x="92" y="110"/>
                      <a:pt x="91" y="110"/>
                      <a:pt x="91" y="109"/>
                    </a:cubicBezTo>
                    <a:cubicBezTo>
                      <a:pt x="92" y="109"/>
                      <a:pt x="92" y="109"/>
                      <a:pt x="93" y="109"/>
                    </a:cubicBezTo>
                    <a:cubicBezTo>
                      <a:pt x="93" y="109"/>
                      <a:pt x="94" y="110"/>
                      <a:pt x="94" y="110"/>
                    </a:cubicBezTo>
                    <a:cubicBezTo>
                      <a:pt x="95" y="110"/>
                      <a:pt x="95" y="110"/>
                      <a:pt x="96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12"/>
                      <a:pt x="101" y="114"/>
                      <a:pt x="100" y="121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7" y="122"/>
                      <a:pt x="96" y="122"/>
                      <a:pt x="96" y="121"/>
                    </a:cubicBezTo>
                    <a:cubicBezTo>
                      <a:pt x="93" y="121"/>
                      <a:pt x="91" y="123"/>
                      <a:pt x="89" y="123"/>
                    </a:cubicBezTo>
                    <a:cubicBezTo>
                      <a:pt x="89" y="123"/>
                      <a:pt x="88" y="122"/>
                      <a:pt x="88" y="122"/>
                    </a:cubicBezTo>
                    <a:cubicBezTo>
                      <a:pt x="87" y="122"/>
                      <a:pt x="87" y="122"/>
                      <a:pt x="86" y="122"/>
                    </a:cubicBezTo>
                    <a:cubicBezTo>
                      <a:pt x="86" y="122"/>
                      <a:pt x="86" y="122"/>
                      <a:pt x="85" y="122"/>
                    </a:cubicBezTo>
                    <a:cubicBezTo>
                      <a:pt x="82" y="120"/>
                      <a:pt x="82" y="120"/>
                      <a:pt x="79" y="120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3" y="124"/>
                      <a:pt x="73" y="124"/>
                      <a:pt x="71" y="124"/>
                    </a:cubicBezTo>
                    <a:cubicBezTo>
                      <a:pt x="68" y="121"/>
                      <a:pt x="63" y="122"/>
                      <a:pt x="60" y="118"/>
                    </a:cubicBezTo>
                    <a:cubicBezTo>
                      <a:pt x="60" y="118"/>
                      <a:pt x="61" y="117"/>
                      <a:pt x="61" y="116"/>
                    </a:cubicBezTo>
                    <a:cubicBezTo>
                      <a:pt x="61" y="116"/>
                      <a:pt x="60" y="115"/>
                      <a:pt x="60" y="115"/>
                    </a:cubicBezTo>
                    <a:cubicBezTo>
                      <a:pt x="60" y="115"/>
                      <a:pt x="60" y="114"/>
                      <a:pt x="60" y="114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2"/>
                      <a:pt x="59" y="112"/>
                      <a:pt x="59" y="111"/>
                    </a:cubicBezTo>
                    <a:cubicBezTo>
                      <a:pt x="43" y="115"/>
                      <a:pt x="41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39" y="116"/>
                      <a:pt x="38" y="117"/>
                      <a:pt x="38" y="118"/>
                    </a:cubicBezTo>
                    <a:cubicBezTo>
                      <a:pt x="36" y="118"/>
                      <a:pt x="34" y="118"/>
                      <a:pt x="33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7"/>
                      <a:pt x="31" y="117"/>
                      <a:pt x="26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3" y="134"/>
                      <a:pt x="14" y="136"/>
                      <a:pt x="12" y="143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2"/>
                    </a:cubicBezTo>
                    <a:cubicBezTo>
                      <a:pt x="8" y="152"/>
                      <a:pt x="9" y="153"/>
                      <a:pt x="10" y="154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6"/>
                      <a:pt x="10" y="157"/>
                      <a:pt x="10" y="157"/>
                    </a:cubicBezTo>
                    <a:cubicBezTo>
                      <a:pt x="8" y="164"/>
                      <a:pt x="8" y="164"/>
                      <a:pt x="8" y="165"/>
                    </a:cubicBezTo>
                    <a:cubicBezTo>
                      <a:pt x="8" y="168"/>
                      <a:pt x="9" y="171"/>
                      <a:pt x="9" y="171"/>
                    </a:cubicBezTo>
                    <a:cubicBezTo>
                      <a:pt x="11" y="173"/>
                      <a:pt x="11" y="173"/>
                      <a:pt x="16" y="179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3" y="186"/>
                      <a:pt x="23" y="186"/>
                      <a:pt x="23" y="186"/>
                    </a:cubicBezTo>
                    <a:cubicBezTo>
                      <a:pt x="24" y="188"/>
                      <a:pt x="26" y="188"/>
                      <a:pt x="28" y="188"/>
                    </a:cubicBezTo>
                    <a:cubicBezTo>
                      <a:pt x="30" y="188"/>
                      <a:pt x="31" y="188"/>
                      <a:pt x="33" y="187"/>
                    </a:cubicBezTo>
                    <a:cubicBezTo>
                      <a:pt x="35" y="187"/>
                      <a:pt x="36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9" y="187"/>
                      <a:pt x="40" y="187"/>
                      <a:pt x="40" y="187"/>
                    </a:cubicBezTo>
                    <a:cubicBezTo>
                      <a:pt x="50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6"/>
                      <a:pt x="55" y="186"/>
                      <a:pt x="55" y="186"/>
                    </a:cubicBezTo>
                    <a:cubicBezTo>
                      <a:pt x="61" y="187"/>
                      <a:pt x="61" y="187"/>
                      <a:pt x="62" y="187"/>
                    </a:cubicBezTo>
                    <a:cubicBezTo>
                      <a:pt x="62" y="190"/>
                      <a:pt x="62" y="190"/>
                      <a:pt x="61" y="195"/>
                    </a:cubicBezTo>
                    <a:cubicBezTo>
                      <a:pt x="60" y="197"/>
                      <a:pt x="60" y="197"/>
                      <a:pt x="60" y="197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1" y="201"/>
                      <a:pt x="63" y="203"/>
                      <a:pt x="64" y="205"/>
                    </a:cubicBezTo>
                    <a:cubicBezTo>
                      <a:pt x="65" y="207"/>
                      <a:pt x="65" y="207"/>
                      <a:pt x="65" y="207"/>
                    </a:cubicBezTo>
                    <a:cubicBezTo>
                      <a:pt x="65" y="208"/>
                      <a:pt x="65" y="208"/>
                      <a:pt x="64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4"/>
                      <a:pt x="65" y="214"/>
                      <a:pt x="65" y="214"/>
                    </a:cubicBezTo>
                    <a:cubicBezTo>
                      <a:pt x="66" y="220"/>
                      <a:pt x="62" y="223"/>
                      <a:pt x="61" y="228"/>
                    </a:cubicBezTo>
                    <a:cubicBezTo>
                      <a:pt x="60" y="228"/>
                      <a:pt x="60" y="228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5"/>
                      <a:pt x="61" y="235"/>
                      <a:pt x="61" y="249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1"/>
                      <a:pt x="61" y="252"/>
                      <a:pt x="61" y="253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0" y="258"/>
                    </a:cubicBezTo>
                    <a:cubicBezTo>
                      <a:pt x="60" y="259"/>
                      <a:pt x="60" y="260"/>
                      <a:pt x="60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1" y="261"/>
                      <a:pt x="61" y="261"/>
                      <a:pt x="70" y="259"/>
                    </a:cubicBezTo>
                    <a:cubicBezTo>
                      <a:pt x="72" y="258"/>
                      <a:pt x="72" y="258"/>
                      <a:pt x="72" y="258"/>
                    </a:cubicBezTo>
                    <a:cubicBezTo>
                      <a:pt x="76" y="255"/>
                      <a:pt x="79" y="251"/>
                      <a:pt x="83" y="248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86" y="243"/>
                      <a:pt x="86" y="243"/>
                      <a:pt x="86" y="243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4"/>
                      <a:pt x="93" y="232"/>
                      <a:pt x="94" y="231"/>
                    </a:cubicBezTo>
                    <a:cubicBezTo>
                      <a:pt x="95" y="231"/>
                      <a:pt x="95" y="232"/>
                      <a:pt x="95" y="232"/>
                    </a:cubicBezTo>
                    <a:cubicBezTo>
                      <a:pt x="95" y="233"/>
                      <a:pt x="96" y="233"/>
                      <a:pt x="97" y="233"/>
                    </a:cubicBezTo>
                    <a:cubicBezTo>
                      <a:pt x="97" y="234"/>
                      <a:pt x="97" y="234"/>
                      <a:pt x="97" y="234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7" y="236"/>
                      <a:pt x="96" y="236"/>
                    </a:cubicBezTo>
                    <a:cubicBezTo>
                      <a:pt x="97" y="237"/>
                      <a:pt x="97" y="237"/>
                      <a:pt x="97" y="237"/>
                    </a:cubicBezTo>
                    <a:cubicBezTo>
                      <a:pt x="97" y="237"/>
                      <a:pt x="98" y="238"/>
                      <a:pt x="99" y="238"/>
                    </a:cubicBezTo>
                    <a:cubicBezTo>
                      <a:pt x="99" y="239"/>
                      <a:pt x="99" y="239"/>
                      <a:pt x="99" y="239"/>
                    </a:cubicBezTo>
                    <a:cubicBezTo>
                      <a:pt x="100" y="239"/>
                      <a:pt x="100" y="239"/>
                      <a:pt x="100" y="239"/>
                    </a:cubicBezTo>
                    <a:cubicBezTo>
                      <a:pt x="99" y="240"/>
                      <a:pt x="99" y="240"/>
                      <a:pt x="99" y="241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01" y="241"/>
                      <a:pt x="101" y="240"/>
                      <a:pt x="103" y="239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7"/>
                      <a:pt x="105" y="236"/>
                      <a:pt x="105" y="235"/>
                    </a:cubicBezTo>
                    <a:cubicBezTo>
                      <a:pt x="106" y="234"/>
                      <a:pt x="107" y="233"/>
                      <a:pt x="108" y="231"/>
                    </a:cubicBezTo>
                    <a:cubicBezTo>
                      <a:pt x="110" y="228"/>
                      <a:pt x="112" y="226"/>
                      <a:pt x="114" y="223"/>
                    </a:cubicBezTo>
                    <a:cubicBezTo>
                      <a:pt x="113" y="224"/>
                      <a:pt x="113" y="224"/>
                      <a:pt x="113" y="224"/>
                    </a:cubicBezTo>
                    <a:cubicBezTo>
                      <a:pt x="113" y="222"/>
                      <a:pt x="113" y="222"/>
                      <a:pt x="113" y="222"/>
                    </a:cubicBezTo>
                    <a:cubicBezTo>
                      <a:pt x="116" y="219"/>
                      <a:pt x="117" y="215"/>
                      <a:pt x="117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16" y="211"/>
                      <a:pt x="116" y="211"/>
                      <a:pt x="114" y="209"/>
                    </a:cubicBezTo>
                    <a:cubicBezTo>
                      <a:pt x="114" y="209"/>
                      <a:pt x="112" y="206"/>
                      <a:pt x="114" y="203"/>
                    </a:cubicBezTo>
                    <a:cubicBezTo>
                      <a:pt x="114" y="202"/>
                      <a:pt x="114" y="202"/>
                      <a:pt x="114" y="202"/>
                    </a:cubicBezTo>
                    <a:cubicBezTo>
                      <a:pt x="113" y="202"/>
                      <a:pt x="113" y="202"/>
                      <a:pt x="113" y="202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3" y="201"/>
                      <a:pt x="113" y="201"/>
                      <a:pt x="113" y="201"/>
                    </a:cubicBezTo>
                    <a:cubicBezTo>
                      <a:pt x="112" y="201"/>
                      <a:pt x="112" y="201"/>
                      <a:pt x="113" y="199"/>
                    </a:cubicBezTo>
                    <a:cubicBezTo>
                      <a:pt x="113" y="198"/>
                      <a:pt x="113" y="198"/>
                      <a:pt x="113" y="197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09" y="197"/>
                      <a:pt x="109" y="197"/>
                    </a:cubicBezTo>
                    <a:cubicBezTo>
                      <a:pt x="111" y="193"/>
                      <a:pt x="113" y="190"/>
                      <a:pt x="116" y="186"/>
                    </a:cubicBezTo>
                    <a:cubicBezTo>
                      <a:pt x="116" y="188"/>
                      <a:pt x="117" y="189"/>
                      <a:pt x="117" y="189"/>
                    </a:cubicBezTo>
                    <a:cubicBezTo>
                      <a:pt x="117" y="188"/>
                      <a:pt x="117" y="188"/>
                      <a:pt x="117" y="187"/>
                    </a:cubicBezTo>
                    <a:cubicBezTo>
                      <a:pt x="116" y="185"/>
                      <a:pt x="116" y="185"/>
                      <a:pt x="116" y="185"/>
                    </a:cubicBezTo>
                    <a:cubicBezTo>
                      <a:pt x="117" y="184"/>
                      <a:pt x="118" y="182"/>
                      <a:pt x="119" y="181"/>
                    </a:cubicBezTo>
                    <a:cubicBezTo>
                      <a:pt x="119" y="179"/>
                      <a:pt x="120" y="17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1" y="177"/>
                      <a:pt x="121" y="177"/>
                      <a:pt x="122" y="177"/>
                    </a:cubicBezTo>
                    <a:cubicBezTo>
                      <a:pt x="122" y="177"/>
                      <a:pt x="122" y="177"/>
                      <a:pt x="122" y="176"/>
                    </a:cubicBezTo>
                    <a:cubicBezTo>
                      <a:pt x="123" y="175"/>
                      <a:pt x="123" y="175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6"/>
                      <a:pt x="124" y="176"/>
                      <a:pt x="124" y="176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2"/>
                    </a:cubicBezTo>
                    <a:cubicBezTo>
                      <a:pt x="125" y="171"/>
                      <a:pt x="125" y="171"/>
                      <a:pt x="126" y="170"/>
                    </a:cubicBezTo>
                    <a:cubicBezTo>
                      <a:pt x="126" y="169"/>
                      <a:pt x="125" y="169"/>
                      <a:pt x="125" y="168"/>
                    </a:cubicBezTo>
                    <a:cubicBezTo>
                      <a:pt x="125" y="168"/>
                      <a:pt x="125" y="167"/>
                      <a:pt x="126" y="16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3"/>
                      <a:pt x="124" y="163"/>
                      <a:pt x="124" y="162"/>
                    </a:cubicBezTo>
                    <a:cubicBezTo>
                      <a:pt x="123" y="162"/>
                      <a:pt x="122" y="163"/>
                      <a:pt x="121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19" y="166"/>
                      <a:pt x="117" y="167"/>
                      <a:pt x="117" y="167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0"/>
                      <a:pt x="114" y="160"/>
                      <a:pt x="114" y="160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10" y="155"/>
                      <a:pt x="110" y="155"/>
                      <a:pt x="110" y="155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0" y="132"/>
                      <a:pt x="100" y="132"/>
                      <a:pt x="101" y="129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1" y="130"/>
                      <a:pt x="105" y="133"/>
                      <a:pt x="106" y="136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38"/>
                      <a:pt x="108" y="138"/>
                      <a:pt x="109" y="143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4" y="153"/>
                      <a:pt x="114" y="153"/>
                      <a:pt x="115" y="157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118" y="161"/>
                      <a:pt x="119" y="160"/>
                      <a:pt x="120" y="159"/>
                    </a:cubicBez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1" y="158"/>
                      <a:pt x="122" y="158"/>
                      <a:pt x="122" y="157"/>
                    </a:cubicBezTo>
                    <a:cubicBezTo>
                      <a:pt x="123" y="156"/>
                      <a:pt x="124" y="154"/>
                      <a:pt x="125" y="152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0"/>
                      <a:pt x="127" y="150"/>
                      <a:pt x="127" y="150"/>
                    </a:cubicBezTo>
                    <a:cubicBezTo>
                      <a:pt x="128" y="149"/>
                      <a:pt x="128" y="148"/>
                      <a:pt x="128" y="14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29" y="149"/>
                      <a:pt x="129" y="150"/>
                      <a:pt x="130" y="151"/>
                    </a:cubicBezTo>
                    <a:cubicBezTo>
                      <a:pt x="130" y="150"/>
                      <a:pt x="130" y="150"/>
                      <a:pt x="130" y="150"/>
                    </a:cubicBezTo>
                    <a:cubicBezTo>
                      <a:pt x="129" y="149"/>
                      <a:pt x="129" y="149"/>
                      <a:pt x="129" y="148"/>
                    </a:cubicBezTo>
                    <a:cubicBezTo>
                      <a:pt x="129" y="148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7" y="126"/>
                      <a:pt x="127" y="127"/>
                    </a:cubicBezTo>
                    <a:cubicBezTo>
                      <a:pt x="128" y="129"/>
                      <a:pt x="128" y="129"/>
                      <a:pt x="129" y="129"/>
                    </a:cubicBezTo>
                    <a:cubicBezTo>
                      <a:pt x="131" y="129"/>
                      <a:pt x="132" y="128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2"/>
                      <a:pt x="136" y="135"/>
                      <a:pt x="136" y="140"/>
                    </a:cubicBezTo>
                    <a:cubicBezTo>
                      <a:pt x="136" y="145"/>
                      <a:pt x="136" y="147"/>
                      <a:pt x="137" y="148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1"/>
                      <a:pt x="138" y="152"/>
                      <a:pt x="138" y="152"/>
                    </a:cubicBezTo>
                    <a:cubicBezTo>
                      <a:pt x="138" y="151"/>
                      <a:pt x="138" y="150"/>
                      <a:pt x="138" y="150"/>
                    </a:cubicBezTo>
                    <a:cubicBezTo>
                      <a:pt x="139" y="148"/>
                      <a:pt x="139" y="146"/>
                      <a:pt x="140" y="145"/>
                    </a:cubicBezTo>
                    <a:cubicBezTo>
                      <a:pt x="140" y="146"/>
                      <a:pt x="141" y="149"/>
                      <a:pt x="141" y="151"/>
                    </a:cubicBezTo>
                    <a:cubicBezTo>
                      <a:pt x="141" y="153"/>
                      <a:pt x="141" y="154"/>
                      <a:pt x="140" y="156"/>
                    </a:cubicBezTo>
                    <a:cubicBezTo>
                      <a:pt x="140" y="161"/>
                      <a:pt x="135" y="164"/>
                      <a:pt x="138" y="169"/>
                    </a:cubicBezTo>
                    <a:cubicBezTo>
                      <a:pt x="141" y="164"/>
                      <a:pt x="140" y="159"/>
                      <a:pt x="141" y="155"/>
                    </a:cubicBezTo>
                    <a:cubicBezTo>
                      <a:pt x="142" y="157"/>
                      <a:pt x="142" y="159"/>
                      <a:pt x="142" y="162"/>
                    </a:cubicBezTo>
                    <a:cubicBezTo>
                      <a:pt x="142" y="160"/>
                      <a:pt x="142" y="160"/>
                      <a:pt x="143" y="156"/>
                    </a:cubicBezTo>
                    <a:cubicBezTo>
                      <a:pt x="143" y="149"/>
                      <a:pt x="143" y="148"/>
                      <a:pt x="143" y="146"/>
                    </a:cubicBezTo>
                    <a:cubicBezTo>
                      <a:pt x="143" y="143"/>
                      <a:pt x="143" y="139"/>
                      <a:pt x="143" y="139"/>
                    </a:cubicBezTo>
                    <a:cubicBezTo>
                      <a:pt x="143" y="136"/>
                      <a:pt x="143" y="132"/>
                      <a:pt x="142" y="127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0" y="115"/>
                      <a:pt x="137" y="103"/>
                      <a:pt x="132" y="89"/>
                    </a:cubicBezTo>
                    <a:cubicBezTo>
                      <a:pt x="129" y="80"/>
                      <a:pt x="124" y="72"/>
                      <a:pt x="120" y="64"/>
                    </a:cubicBezTo>
                    <a:cubicBezTo>
                      <a:pt x="112" y="50"/>
                      <a:pt x="101" y="36"/>
                      <a:pt x="86" y="24"/>
                    </a:cubicBezTo>
                    <a:cubicBezTo>
                      <a:pt x="79" y="19"/>
                      <a:pt x="74" y="15"/>
                      <a:pt x="69" y="12"/>
                    </a:cubicBezTo>
                    <a:cubicBezTo>
                      <a:pt x="68" y="11"/>
                      <a:pt x="67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57" y="4"/>
                      <a:pt x="52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iśḻiḍé">
              <a:extLst>
                <a:ext uri="{FF2B5EF4-FFF2-40B4-BE49-F238E27FC236}">
                  <a16:creationId xmlns:a16="http://schemas.microsoft.com/office/drawing/2014/main" xmlns="" id="{81CE4838-FF1E-4DF9-87C1-545BE29813D6}"/>
                </a:ext>
              </a:extLst>
            </p:cNvPr>
            <p:cNvSpPr/>
            <p:nvPr/>
          </p:nvSpPr>
          <p:spPr bwMode="auto">
            <a:xfrm>
              <a:off x="4434559" y="2475494"/>
              <a:ext cx="321467" cy="2072807"/>
            </a:xfrm>
            <a:custGeom>
              <a:avLst/>
              <a:gdLst/>
              <a:ahLst/>
              <a:cxnLst>
                <a:cxn ang="0">
                  <a:pos x="31" y="206"/>
                </a:cxn>
                <a:cxn ang="0">
                  <a:pos x="29" y="203"/>
                </a:cxn>
                <a:cxn ang="0">
                  <a:pos x="29" y="20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26"/>
                </a:cxn>
                <a:cxn ang="0">
                  <a:pos x="25" y="4"/>
                </a:cxn>
                <a:cxn ang="0">
                  <a:pos x="3" y="10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203"/>
                </a:cxn>
                <a:cxn ang="0">
                  <a:pos x="6" y="203"/>
                </a:cxn>
                <a:cxn ang="0">
                  <a:pos x="3" y="222"/>
                </a:cxn>
                <a:cxn ang="0">
                  <a:pos x="25" y="228"/>
                </a:cxn>
                <a:cxn ang="0">
                  <a:pos x="31" y="206"/>
                </a:cxn>
              </a:cxnLst>
              <a:rect l="0" t="0" r="r" b="b"/>
              <a:pathLst>
                <a:path w="36" h="232">
                  <a:moveTo>
                    <a:pt x="31" y="206"/>
                  </a:moveTo>
                  <a:cubicBezTo>
                    <a:pt x="30" y="205"/>
                    <a:pt x="30" y="204"/>
                    <a:pt x="29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17" y="191"/>
                    <a:pt x="17" y="41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ubicBezTo>
                    <a:pt x="35" y="19"/>
                    <a:pt x="33" y="9"/>
                    <a:pt x="25" y="4"/>
                  </a:cubicBezTo>
                  <a:cubicBezTo>
                    <a:pt x="17" y="0"/>
                    <a:pt x="8" y="3"/>
                    <a:pt x="3" y="10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41"/>
                    <a:pt x="17" y="191"/>
                    <a:pt x="6" y="203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1" y="208"/>
                    <a:pt x="0" y="216"/>
                    <a:pt x="3" y="222"/>
                  </a:cubicBezTo>
                  <a:cubicBezTo>
                    <a:pt x="8" y="230"/>
                    <a:pt x="18" y="232"/>
                    <a:pt x="25" y="228"/>
                  </a:cubicBezTo>
                  <a:cubicBezTo>
                    <a:pt x="33" y="223"/>
                    <a:pt x="36" y="214"/>
                    <a:pt x="31" y="20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1îdé">
              <a:extLst>
                <a:ext uri="{FF2B5EF4-FFF2-40B4-BE49-F238E27FC236}">
                  <a16:creationId xmlns:a16="http://schemas.microsoft.com/office/drawing/2014/main" xmlns="" id="{8E451D1A-4D2C-4B7A-83AC-3C54C739CE6B}"/>
                </a:ext>
              </a:extLst>
            </p:cNvPr>
            <p:cNvSpPr/>
            <p:nvPr/>
          </p:nvSpPr>
          <p:spPr bwMode="auto">
            <a:xfrm>
              <a:off x="4426846" y="4226832"/>
              <a:ext cx="1820777" cy="1177848"/>
            </a:xfrm>
            <a:custGeom>
              <a:avLst/>
              <a:gdLst/>
              <a:ahLst/>
              <a:cxnLst>
                <a:cxn ang="0">
                  <a:pos x="188" y="10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73" y="120"/>
                </a:cxn>
                <a:cxn ang="0">
                  <a:pos x="173" y="120"/>
                </a:cxn>
                <a:cxn ang="0">
                  <a:pos x="188" y="132"/>
                </a:cxn>
                <a:cxn ang="0">
                  <a:pos x="204" y="116"/>
                </a:cxn>
                <a:cxn ang="0">
                  <a:pos x="188" y="100"/>
                </a:cxn>
              </a:cxnLst>
              <a:rect l="0" t="0" r="r" b="b"/>
              <a:pathLst>
                <a:path w="204" h="132">
                  <a:moveTo>
                    <a:pt x="188" y="100"/>
                  </a:moveTo>
                  <a:cubicBezTo>
                    <a:pt x="186" y="100"/>
                    <a:pt x="185" y="100"/>
                    <a:pt x="184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68" y="104"/>
                    <a:pt x="38" y="29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9"/>
                    <a:pt x="0" y="18"/>
                    <a:pt x="4" y="26"/>
                  </a:cubicBezTo>
                  <a:cubicBezTo>
                    <a:pt x="8" y="32"/>
                    <a:pt x="16" y="35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8" y="29"/>
                    <a:pt x="168" y="104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7"/>
                    <a:pt x="181" y="132"/>
                    <a:pt x="188" y="132"/>
                  </a:cubicBezTo>
                  <a:cubicBezTo>
                    <a:pt x="197" y="132"/>
                    <a:pt x="204" y="124"/>
                    <a:pt x="204" y="116"/>
                  </a:cubicBezTo>
                  <a:cubicBezTo>
                    <a:pt x="204" y="107"/>
                    <a:pt x="197" y="100"/>
                    <a:pt x="188" y="10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ḻïḑè">
              <a:extLst>
                <a:ext uri="{FF2B5EF4-FFF2-40B4-BE49-F238E27FC236}">
                  <a16:creationId xmlns:a16="http://schemas.microsoft.com/office/drawing/2014/main" xmlns="" id="{90ADF152-80DB-4204-8841-CAF34B7A6501}"/>
                </a:ext>
              </a:extLst>
            </p:cNvPr>
            <p:cNvSpPr/>
            <p:nvPr/>
          </p:nvSpPr>
          <p:spPr bwMode="auto">
            <a:xfrm>
              <a:off x="5962162" y="4216546"/>
              <a:ext cx="1823349" cy="1188135"/>
            </a:xfrm>
            <a:custGeom>
              <a:avLst/>
              <a:gdLst/>
              <a:ahLst/>
              <a:cxnLst>
                <a:cxn ang="0">
                  <a:pos x="193" y="5"/>
                </a:cxn>
                <a:cxn ang="0">
                  <a:pos x="172" y="11"/>
                </a:cxn>
                <a:cxn ang="0">
                  <a:pos x="170" y="14"/>
                </a:cxn>
                <a:cxn ang="0">
                  <a:pos x="170" y="14"/>
                </a:cxn>
                <a:cxn ang="0">
                  <a:pos x="20" y="101"/>
                </a:cxn>
                <a:cxn ang="0">
                  <a:pos x="20" y="101"/>
                </a:cxn>
                <a:cxn ang="0">
                  <a:pos x="16" y="101"/>
                </a:cxn>
                <a:cxn ang="0">
                  <a:pos x="0" y="117"/>
                </a:cxn>
                <a:cxn ang="0">
                  <a:pos x="16" y="133"/>
                </a:cxn>
                <a:cxn ang="0">
                  <a:pos x="31" y="121"/>
                </a:cxn>
                <a:cxn ang="0">
                  <a:pos x="31" y="121"/>
                </a:cxn>
                <a:cxn ang="0">
                  <a:pos x="181" y="34"/>
                </a:cxn>
                <a:cxn ang="0">
                  <a:pos x="181" y="34"/>
                </a:cxn>
                <a:cxn ang="0">
                  <a:pos x="199" y="27"/>
                </a:cxn>
                <a:cxn ang="0">
                  <a:pos x="193" y="5"/>
                </a:cxn>
              </a:cxnLst>
              <a:rect l="0" t="0" r="r" b="b"/>
              <a:pathLst>
                <a:path w="204" h="133">
                  <a:moveTo>
                    <a:pt x="193" y="5"/>
                  </a:moveTo>
                  <a:cubicBezTo>
                    <a:pt x="186" y="0"/>
                    <a:pt x="176" y="3"/>
                    <a:pt x="172" y="11"/>
                  </a:cubicBezTo>
                  <a:cubicBezTo>
                    <a:pt x="171" y="12"/>
                    <a:pt x="170" y="13"/>
                    <a:pt x="170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6" y="30"/>
                    <a:pt x="35" y="105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9" y="101"/>
                    <a:pt x="17" y="101"/>
                    <a:pt x="16" y="101"/>
                  </a:cubicBezTo>
                  <a:cubicBezTo>
                    <a:pt x="7" y="101"/>
                    <a:pt x="0" y="108"/>
                    <a:pt x="0" y="117"/>
                  </a:cubicBezTo>
                  <a:cubicBezTo>
                    <a:pt x="0" y="125"/>
                    <a:pt x="7" y="133"/>
                    <a:pt x="16" y="133"/>
                  </a:cubicBezTo>
                  <a:cubicBezTo>
                    <a:pt x="23" y="133"/>
                    <a:pt x="30" y="128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5" y="105"/>
                    <a:pt x="166" y="30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8" y="36"/>
                    <a:pt x="196" y="33"/>
                    <a:pt x="199" y="27"/>
                  </a:cubicBezTo>
                  <a:cubicBezTo>
                    <a:pt x="204" y="19"/>
                    <a:pt x="201" y="9"/>
                    <a:pt x="193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ľîdé">
              <a:extLst>
                <a:ext uri="{FF2B5EF4-FFF2-40B4-BE49-F238E27FC236}">
                  <a16:creationId xmlns:a16="http://schemas.microsoft.com/office/drawing/2014/main" xmlns="" id="{BDDD78B4-9505-40CA-9C38-CDE4B5B2669C}"/>
                </a:ext>
              </a:extLst>
            </p:cNvPr>
            <p:cNvSpPr/>
            <p:nvPr/>
          </p:nvSpPr>
          <p:spPr bwMode="auto">
            <a:xfrm>
              <a:off x="7453759" y="2475494"/>
              <a:ext cx="321467" cy="2072807"/>
            </a:xfrm>
            <a:custGeom>
              <a:avLst/>
              <a:gdLst/>
              <a:ahLst/>
              <a:cxnLst>
                <a:cxn ang="0">
                  <a:pos x="30" y="202"/>
                </a:cxn>
                <a:cxn ang="0">
                  <a:pos x="30" y="202"/>
                </a:cxn>
                <a:cxn ang="0">
                  <a:pos x="29" y="29"/>
                </a:cxn>
                <a:cxn ang="0">
                  <a:pos x="29" y="29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7" y="202"/>
                </a:cxn>
                <a:cxn ang="0">
                  <a:pos x="7" y="202"/>
                </a:cxn>
                <a:cxn ang="0">
                  <a:pos x="5" y="206"/>
                </a:cxn>
                <a:cxn ang="0">
                  <a:pos x="10" y="227"/>
                </a:cxn>
                <a:cxn ang="0">
                  <a:pos x="32" y="222"/>
                </a:cxn>
                <a:cxn ang="0">
                  <a:pos x="30" y="202"/>
                </a:cxn>
              </a:cxnLst>
              <a:rect l="0" t="0" r="r" b="b"/>
              <a:pathLst>
                <a:path w="36" h="232">
                  <a:moveTo>
                    <a:pt x="30" y="202"/>
                  </a:moveTo>
                  <a:cubicBezTo>
                    <a:pt x="30" y="202"/>
                    <a:pt x="30" y="202"/>
                    <a:pt x="30" y="202"/>
                  </a:cubicBezTo>
                  <a:cubicBezTo>
                    <a:pt x="18" y="191"/>
                    <a:pt x="18" y="4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4"/>
                    <a:pt x="36" y="16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8"/>
                    <a:pt x="0" y="18"/>
                    <a:pt x="4" y="26"/>
                  </a:cubicBezTo>
                  <a:cubicBezTo>
                    <a:pt x="5" y="27"/>
                    <a:pt x="6" y="28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8" y="40"/>
                    <a:pt x="18" y="191"/>
                    <a:pt x="7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6" y="203"/>
                    <a:pt x="5" y="204"/>
                    <a:pt x="5" y="206"/>
                  </a:cubicBezTo>
                  <a:cubicBezTo>
                    <a:pt x="0" y="213"/>
                    <a:pt x="3" y="223"/>
                    <a:pt x="10" y="227"/>
                  </a:cubicBezTo>
                  <a:cubicBezTo>
                    <a:pt x="18" y="232"/>
                    <a:pt x="28" y="229"/>
                    <a:pt x="32" y="222"/>
                  </a:cubicBezTo>
                  <a:cubicBezTo>
                    <a:pt x="36" y="215"/>
                    <a:pt x="35" y="207"/>
                    <a:pt x="30" y="20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ľîdé">
              <a:extLst>
                <a:ext uri="{FF2B5EF4-FFF2-40B4-BE49-F238E27FC236}">
                  <a16:creationId xmlns:a16="http://schemas.microsoft.com/office/drawing/2014/main" xmlns="" id="{DE813BF2-EEDA-4A71-8F9D-28ABF000B4D3}"/>
                </a:ext>
              </a:extLst>
            </p:cNvPr>
            <p:cNvSpPr/>
            <p:nvPr/>
          </p:nvSpPr>
          <p:spPr bwMode="auto">
            <a:xfrm>
              <a:off x="4426845" y="1590824"/>
              <a:ext cx="1838779" cy="1206137"/>
            </a:xfrm>
            <a:custGeom>
              <a:avLst/>
              <a:gdLst/>
              <a:ahLst/>
              <a:cxnLst>
                <a:cxn ang="0">
                  <a:pos x="196" y="5"/>
                </a:cxn>
                <a:cxn ang="0">
                  <a:pos x="174" y="11"/>
                </a:cxn>
                <a:cxn ang="0">
                  <a:pos x="172" y="15"/>
                </a:cxn>
                <a:cxn ang="0">
                  <a:pos x="172" y="15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" y="109"/>
                </a:cxn>
                <a:cxn ang="0">
                  <a:pos x="10" y="131"/>
                </a:cxn>
                <a:cxn ang="0">
                  <a:pos x="32" y="125"/>
                </a:cxn>
                <a:cxn ang="0">
                  <a:pos x="33" y="121"/>
                </a:cxn>
                <a:cxn ang="0">
                  <a:pos x="33" y="121"/>
                </a:cxn>
                <a:cxn ang="0">
                  <a:pos x="183" y="35"/>
                </a:cxn>
                <a:cxn ang="0">
                  <a:pos x="183" y="34"/>
                </a:cxn>
                <a:cxn ang="0">
                  <a:pos x="201" y="27"/>
                </a:cxn>
                <a:cxn ang="0">
                  <a:pos x="196" y="5"/>
                </a:cxn>
              </a:cxnLst>
              <a:rect l="0" t="0" r="r" b="b"/>
              <a:pathLst>
                <a:path w="206" h="135">
                  <a:moveTo>
                    <a:pt x="196" y="5"/>
                  </a:moveTo>
                  <a:cubicBezTo>
                    <a:pt x="188" y="0"/>
                    <a:pt x="178" y="3"/>
                    <a:pt x="174" y="11"/>
                  </a:cubicBezTo>
                  <a:cubicBezTo>
                    <a:pt x="173" y="12"/>
                    <a:pt x="172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68" y="30"/>
                    <a:pt x="3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5" y="100"/>
                    <a:pt x="8" y="103"/>
                    <a:pt x="4" y="109"/>
                  </a:cubicBezTo>
                  <a:cubicBezTo>
                    <a:pt x="0" y="117"/>
                    <a:pt x="2" y="127"/>
                    <a:pt x="10" y="131"/>
                  </a:cubicBezTo>
                  <a:cubicBezTo>
                    <a:pt x="18" y="135"/>
                    <a:pt x="27" y="133"/>
                    <a:pt x="32" y="125"/>
                  </a:cubicBezTo>
                  <a:cubicBezTo>
                    <a:pt x="33" y="124"/>
                    <a:pt x="33" y="123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8" y="106"/>
                    <a:pt x="168" y="30"/>
                    <a:pt x="183" y="35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90" y="36"/>
                    <a:pt x="198" y="33"/>
                    <a:pt x="201" y="27"/>
                  </a:cubicBezTo>
                  <a:cubicBezTo>
                    <a:pt x="206" y="19"/>
                    <a:pt x="203" y="9"/>
                    <a:pt x="196" y="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liḍé">
              <a:extLst>
                <a:ext uri="{FF2B5EF4-FFF2-40B4-BE49-F238E27FC236}">
                  <a16:creationId xmlns:a16="http://schemas.microsoft.com/office/drawing/2014/main" xmlns="" id="{A7FF813E-2D8C-4261-8022-65555A93968F}"/>
                </a:ext>
              </a:extLst>
            </p:cNvPr>
            <p:cNvSpPr/>
            <p:nvPr/>
          </p:nvSpPr>
          <p:spPr bwMode="auto">
            <a:xfrm>
              <a:off x="5962161" y="1616540"/>
              <a:ext cx="1813063" cy="1180419"/>
            </a:xfrm>
            <a:custGeom>
              <a:avLst/>
              <a:gdLst/>
              <a:ahLst/>
              <a:cxnLst>
                <a:cxn ang="0">
                  <a:pos x="199" y="106"/>
                </a:cxn>
                <a:cxn ang="0">
                  <a:pos x="181" y="98"/>
                </a:cxn>
                <a:cxn ang="0">
                  <a:pos x="181" y="98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70" y="118"/>
                </a:cxn>
                <a:cxn ang="0">
                  <a:pos x="170" y="118"/>
                </a:cxn>
                <a:cxn ang="0">
                  <a:pos x="171" y="122"/>
                </a:cxn>
                <a:cxn ang="0">
                  <a:pos x="193" y="128"/>
                </a:cxn>
                <a:cxn ang="0">
                  <a:pos x="199" y="106"/>
                </a:cxn>
              </a:cxnLst>
              <a:rect l="0" t="0" r="r" b="b"/>
              <a:pathLst>
                <a:path w="203" h="132">
                  <a:moveTo>
                    <a:pt x="199" y="106"/>
                  </a:moveTo>
                  <a:cubicBezTo>
                    <a:pt x="195" y="99"/>
                    <a:pt x="188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66" y="103"/>
                    <a:pt x="35" y="27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5" y="27"/>
                    <a:pt x="166" y="103"/>
                    <a:pt x="170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119"/>
                    <a:pt x="171" y="121"/>
                    <a:pt x="171" y="122"/>
                  </a:cubicBezTo>
                  <a:cubicBezTo>
                    <a:pt x="176" y="129"/>
                    <a:pt x="186" y="132"/>
                    <a:pt x="193" y="128"/>
                  </a:cubicBezTo>
                  <a:cubicBezTo>
                    <a:pt x="201" y="123"/>
                    <a:pt x="203" y="113"/>
                    <a:pt x="199" y="10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ľíḓè">
              <a:extLst>
                <a:ext uri="{FF2B5EF4-FFF2-40B4-BE49-F238E27FC236}">
                  <a16:creationId xmlns:a16="http://schemas.microsoft.com/office/drawing/2014/main" xmlns="" id="{605FD7F2-63EE-4432-A52D-2678C77183EC}"/>
                </a:ext>
              </a:extLst>
            </p:cNvPr>
            <p:cNvSpPr/>
            <p:nvPr/>
          </p:nvSpPr>
          <p:spPr bwMode="auto">
            <a:xfrm>
              <a:off x="5948885" y="1609080"/>
              <a:ext cx="305333" cy="30533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śḻidê">
              <a:extLst>
                <a:ext uri="{FF2B5EF4-FFF2-40B4-BE49-F238E27FC236}">
                  <a16:creationId xmlns:a16="http://schemas.microsoft.com/office/drawing/2014/main" xmlns="" id="{30D6BFDC-F013-4CA5-A942-31F8156D401F}"/>
                </a:ext>
              </a:extLst>
            </p:cNvPr>
            <p:cNvSpPr/>
            <p:nvPr/>
          </p:nvSpPr>
          <p:spPr bwMode="auto">
            <a:xfrm>
              <a:off x="4436098" y="2469564"/>
              <a:ext cx="305333" cy="305333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ŝļídê">
              <a:extLst>
                <a:ext uri="{FF2B5EF4-FFF2-40B4-BE49-F238E27FC236}">
                  <a16:creationId xmlns:a16="http://schemas.microsoft.com/office/drawing/2014/main" xmlns="" id="{C66DBFD5-A1E4-4A43-BBD1-AD2DBDC0894B}"/>
                </a:ext>
              </a:extLst>
            </p:cNvPr>
            <p:cNvSpPr/>
            <p:nvPr/>
          </p:nvSpPr>
          <p:spPr bwMode="auto">
            <a:xfrm>
              <a:off x="7468613" y="2469564"/>
              <a:ext cx="305333" cy="305333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ṩ1íḋê">
              <a:extLst>
                <a:ext uri="{FF2B5EF4-FFF2-40B4-BE49-F238E27FC236}">
                  <a16:creationId xmlns:a16="http://schemas.microsoft.com/office/drawing/2014/main" xmlns="" id="{3975E997-CD38-4567-AC7C-C258AE9B7751}"/>
                </a:ext>
              </a:extLst>
            </p:cNvPr>
            <p:cNvSpPr/>
            <p:nvPr/>
          </p:nvSpPr>
          <p:spPr bwMode="auto">
            <a:xfrm>
              <a:off x="7468613" y="4232170"/>
              <a:ext cx="305333" cy="305333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ṡḻîḓê">
              <a:extLst>
                <a:ext uri="{FF2B5EF4-FFF2-40B4-BE49-F238E27FC236}">
                  <a16:creationId xmlns:a16="http://schemas.microsoft.com/office/drawing/2014/main" xmlns="" id="{D405FE8E-016F-41E4-A88F-878B7723708E}"/>
                </a:ext>
              </a:extLst>
            </p:cNvPr>
            <p:cNvSpPr/>
            <p:nvPr/>
          </p:nvSpPr>
          <p:spPr bwMode="auto">
            <a:xfrm>
              <a:off x="4436098" y="4232170"/>
              <a:ext cx="305333" cy="305333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ḷídé">
              <a:extLst>
                <a:ext uri="{FF2B5EF4-FFF2-40B4-BE49-F238E27FC236}">
                  <a16:creationId xmlns:a16="http://schemas.microsoft.com/office/drawing/2014/main" xmlns="" id="{81827BAB-62FA-4694-857D-9EFF3E93EAE9}"/>
                </a:ext>
              </a:extLst>
            </p:cNvPr>
            <p:cNvSpPr/>
            <p:nvPr/>
          </p:nvSpPr>
          <p:spPr bwMode="auto">
            <a:xfrm>
              <a:off x="5948885" y="5092655"/>
              <a:ext cx="305333" cy="30533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šľïdê">
              <a:extLst>
                <a:ext uri="{FF2B5EF4-FFF2-40B4-BE49-F238E27FC236}">
                  <a16:creationId xmlns:a16="http://schemas.microsoft.com/office/drawing/2014/main" xmlns="" id="{1422CE26-7341-442A-AF78-A77A140063C3}"/>
                </a:ext>
              </a:extLst>
            </p:cNvPr>
            <p:cNvSpPr/>
            <p:nvPr/>
          </p:nvSpPr>
          <p:spPr bwMode="auto">
            <a:xfrm>
              <a:off x="6873421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ľîďè">
              <a:extLst>
                <a:ext uri="{FF2B5EF4-FFF2-40B4-BE49-F238E27FC236}">
                  <a16:creationId xmlns:a16="http://schemas.microsoft.com/office/drawing/2014/main" xmlns="" id="{3012B8ED-191B-4F9D-B369-2DCE41AD2719}"/>
                </a:ext>
              </a:extLst>
            </p:cNvPr>
            <p:cNvSpPr/>
            <p:nvPr/>
          </p:nvSpPr>
          <p:spPr bwMode="auto">
            <a:xfrm flipH="1">
              <a:off x="4242003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ṩlíḍê">
              <a:extLst>
                <a:ext uri="{FF2B5EF4-FFF2-40B4-BE49-F238E27FC236}">
                  <a16:creationId xmlns:a16="http://schemas.microsoft.com/office/drawing/2014/main" xmlns="" id="{B746BC20-7055-4B7A-98A6-06DCCA6E83E3}"/>
                </a:ext>
              </a:extLst>
            </p:cNvPr>
            <p:cNvSpPr/>
            <p:nvPr/>
          </p:nvSpPr>
          <p:spPr bwMode="auto">
            <a:xfrm flipV="1">
              <a:off x="6873421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ṥļíḋè">
              <a:extLst>
                <a:ext uri="{FF2B5EF4-FFF2-40B4-BE49-F238E27FC236}">
                  <a16:creationId xmlns:a16="http://schemas.microsoft.com/office/drawing/2014/main" xmlns="" id="{930D5623-3DDD-4280-8904-ED51026BE8D4}"/>
                </a:ext>
              </a:extLst>
            </p:cNvPr>
            <p:cNvSpPr/>
            <p:nvPr/>
          </p:nvSpPr>
          <p:spPr bwMode="auto">
            <a:xfrm flipH="1" flipV="1">
              <a:off x="4242003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2A2FD10-DF11-45E6-9212-60AC7FD56A94}"/>
                </a:ext>
              </a:extLst>
            </p:cNvPr>
            <p:cNvCxnSpPr/>
            <p:nvPr/>
          </p:nvCxnSpPr>
          <p:spPr>
            <a:xfrm>
              <a:off x="7660601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C3FAC3E2-7DBB-4F1C-9983-466BE84FB8A8}"/>
                </a:ext>
              </a:extLst>
            </p:cNvPr>
            <p:cNvCxnSpPr/>
            <p:nvPr/>
          </p:nvCxnSpPr>
          <p:spPr>
            <a:xfrm flipH="1">
              <a:off x="3598744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îşľiḑé">
              <a:extLst>
                <a:ext uri="{FF2B5EF4-FFF2-40B4-BE49-F238E27FC236}">
                  <a16:creationId xmlns:a16="http://schemas.microsoft.com/office/drawing/2014/main" xmlns="" id="{1A594709-60A1-496D-B8E4-5B58D14DFE63}"/>
                </a:ext>
              </a:extLst>
            </p:cNvPr>
            <p:cNvSpPr txBox="1"/>
            <p:nvPr/>
          </p:nvSpPr>
          <p:spPr bwMode="auto">
            <a:xfrm>
              <a:off x="7960758" y="1314000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2" name="iṡļïḋè">
              <a:extLst>
                <a:ext uri="{FF2B5EF4-FFF2-40B4-BE49-F238E27FC236}">
                  <a16:creationId xmlns:a16="http://schemas.microsoft.com/office/drawing/2014/main" xmlns="" id="{721551DB-8CA1-47B7-B14D-86A5D4351C7A}"/>
                </a:ext>
              </a:extLst>
            </p:cNvPr>
            <p:cNvSpPr txBox="1"/>
            <p:nvPr/>
          </p:nvSpPr>
          <p:spPr bwMode="auto">
            <a:xfrm>
              <a:off x="7960759" y="1666195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3" name="îŝlíḑé">
              <a:extLst>
                <a:ext uri="{FF2B5EF4-FFF2-40B4-BE49-F238E27FC236}">
                  <a16:creationId xmlns:a16="http://schemas.microsoft.com/office/drawing/2014/main" xmlns="" id="{3BFD0291-FC45-4649-8845-57B7E8D585B6}"/>
                </a:ext>
              </a:extLst>
            </p:cNvPr>
            <p:cNvSpPr txBox="1"/>
            <p:nvPr/>
          </p:nvSpPr>
          <p:spPr bwMode="auto">
            <a:xfrm>
              <a:off x="1319221" y="1314000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4" name="íṥľíḑè">
              <a:extLst>
                <a:ext uri="{FF2B5EF4-FFF2-40B4-BE49-F238E27FC236}">
                  <a16:creationId xmlns:a16="http://schemas.microsoft.com/office/drawing/2014/main" xmlns="" id="{83749415-01DC-486D-ADF5-B99E438F958E}"/>
                </a:ext>
              </a:extLst>
            </p:cNvPr>
            <p:cNvSpPr txBox="1"/>
            <p:nvPr/>
          </p:nvSpPr>
          <p:spPr bwMode="auto">
            <a:xfrm>
              <a:off x="1319221" y="1666195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5" name="î$ḻïďé">
              <a:extLst>
                <a:ext uri="{FF2B5EF4-FFF2-40B4-BE49-F238E27FC236}">
                  <a16:creationId xmlns:a16="http://schemas.microsoft.com/office/drawing/2014/main" xmlns="" id="{7218C2BD-E278-4881-96ED-28CB513BBDB3}"/>
                </a:ext>
              </a:extLst>
            </p:cNvPr>
            <p:cNvSpPr txBox="1"/>
            <p:nvPr/>
          </p:nvSpPr>
          <p:spPr bwMode="auto">
            <a:xfrm>
              <a:off x="8583662" y="3035433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6" name="ïṣļïḍe">
              <a:extLst>
                <a:ext uri="{FF2B5EF4-FFF2-40B4-BE49-F238E27FC236}">
                  <a16:creationId xmlns:a16="http://schemas.microsoft.com/office/drawing/2014/main" xmlns="" id="{B6290B1E-C94F-4E71-80E0-3AF7C8922751}"/>
                </a:ext>
              </a:extLst>
            </p:cNvPr>
            <p:cNvSpPr txBox="1"/>
            <p:nvPr/>
          </p:nvSpPr>
          <p:spPr bwMode="auto">
            <a:xfrm>
              <a:off x="8583663" y="3387628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7" name="íṥ1ïḓé">
              <a:extLst>
                <a:ext uri="{FF2B5EF4-FFF2-40B4-BE49-F238E27FC236}">
                  <a16:creationId xmlns:a16="http://schemas.microsoft.com/office/drawing/2014/main" xmlns="" id="{4F70BC75-1BC5-4B06-A44E-8F5439ECACD0}"/>
                </a:ext>
              </a:extLst>
            </p:cNvPr>
            <p:cNvSpPr txBox="1"/>
            <p:nvPr/>
          </p:nvSpPr>
          <p:spPr bwMode="auto">
            <a:xfrm>
              <a:off x="675961" y="3035433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8" name="ïS1ïḓê">
              <a:extLst>
                <a:ext uri="{FF2B5EF4-FFF2-40B4-BE49-F238E27FC236}">
                  <a16:creationId xmlns:a16="http://schemas.microsoft.com/office/drawing/2014/main" xmlns="" id="{7435EB98-DE6C-48A6-A4B5-B4C3CFE07DC7}"/>
                </a:ext>
              </a:extLst>
            </p:cNvPr>
            <p:cNvSpPr txBox="1"/>
            <p:nvPr/>
          </p:nvSpPr>
          <p:spPr bwMode="auto">
            <a:xfrm>
              <a:off x="675961" y="338762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9" name="îsḻidé">
              <a:extLst>
                <a:ext uri="{FF2B5EF4-FFF2-40B4-BE49-F238E27FC236}">
                  <a16:creationId xmlns:a16="http://schemas.microsoft.com/office/drawing/2014/main" xmlns="" id="{D6CB68EC-9C65-4A10-9B8A-50B200281721}"/>
                </a:ext>
              </a:extLst>
            </p:cNvPr>
            <p:cNvSpPr txBox="1"/>
            <p:nvPr/>
          </p:nvSpPr>
          <p:spPr bwMode="auto">
            <a:xfrm>
              <a:off x="1319221" y="4668584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40" name="ïsľiḑè">
              <a:extLst>
                <a:ext uri="{FF2B5EF4-FFF2-40B4-BE49-F238E27FC236}">
                  <a16:creationId xmlns:a16="http://schemas.microsoft.com/office/drawing/2014/main" xmlns="" id="{4CA158D9-4F50-4CFD-B2B0-0F6902357EE4}"/>
                </a:ext>
              </a:extLst>
            </p:cNvPr>
            <p:cNvSpPr txBox="1"/>
            <p:nvPr/>
          </p:nvSpPr>
          <p:spPr bwMode="auto">
            <a:xfrm>
              <a:off x="1319221" y="5020779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41" name="î$ľiďé">
              <a:extLst>
                <a:ext uri="{FF2B5EF4-FFF2-40B4-BE49-F238E27FC236}">
                  <a16:creationId xmlns:a16="http://schemas.microsoft.com/office/drawing/2014/main" xmlns="" id="{B2CEF522-C94E-4DC5-8175-9B490F1B5DBD}"/>
                </a:ext>
              </a:extLst>
            </p:cNvPr>
            <p:cNvSpPr txBox="1"/>
            <p:nvPr/>
          </p:nvSpPr>
          <p:spPr bwMode="auto">
            <a:xfrm>
              <a:off x="7960758" y="4668584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42" name="îṥliďe">
              <a:extLst>
                <a:ext uri="{FF2B5EF4-FFF2-40B4-BE49-F238E27FC236}">
                  <a16:creationId xmlns:a16="http://schemas.microsoft.com/office/drawing/2014/main" xmlns="" id="{AEB6AF6F-553A-4B23-B0E5-786E1D93D98C}"/>
                </a:ext>
              </a:extLst>
            </p:cNvPr>
            <p:cNvSpPr txBox="1"/>
            <p:nvPr/>
          </p:nvSpPr>
          <p:spPr bwMode="auto">
            <a:xfrm>
              <a:off x="7960759" y="5020779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521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953DCE-F88A-4E9F-8E9E-9E41B0DDB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5FBC8C-2578-459B-8AB3-49DCBA7F6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4EA17F-10A6-46C5-B005-F0CE6CFFF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70f41593-576b-4d04-a3d8-76ae85207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55987B-4D57-4AD6-A5EE-27397583C9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2" y="1130300"/>
            <a:ext cx="10850567" cy="5095190"/>
            <a:chOff x="669922" y="1130300"/>
            <a:chExt cx="10850567" cy="5095190"/>
          </a:xfrm>
        </p:grpSpPr>
        <p:sp>
          <p:nvSpPr>
            <p:cNvPr id="6" name="ïṣ1ïďè">
              <a:extLst>
                <a:ext uri="{FF2B5EF4-FFF2-40B4-BE49-F238E27FC236}">
                  <a16:creationId xmlns:a16="http://schemas.microsoft.com/office/drawing/2014/main" xmlns="" id="{C1E555F8-344D-44A3-8B73-65AE0B6C8A7C}"/>
                </a:ext>
              </a:extLst>
            </p:cNvPr>
            <p:cNvSpPr/>
            <p:nvPr/>
          </p:nvSpPr>
          <p:spPr>
            <a:xfrm>
              <a:off x="669925" y="4160522"/>
              <a:ext cx="10850563" cy="1988239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śḻïďè">
              <a:extLst>
                <a:ext uri="{FF2B5EF4-FFF2-40B4-BE49-F238E27FC236}">
                  <a16:creationId xmlns:a16="http://schemas.microsoft.com/office/drawing/2014/main" xmlns="" id="{318A41B5-BB60-4990-98BA-1A1A0571BB98}"/>
                </a:ext>
              </a:extLst>
            </p:cNvPr>
            <p:cNvSpPr/>
            <p:nvPr/>
          </p:nvSpPr>
          <p:spPr>
            <a:xfrm>
              <a:off x="669925" y="1130300"/>
              <a:ext cx="10850563" cy="25094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ṡḻîḓé">
              <a:extLst>
                <a:ext uri="{FF2B5EF4-FFF2-40B4-BE49-F238E27FC236}">
                  <a16:creationId xmlns:a16="http://schemas.microsoft.com/office/drawing/2014/main" xmlns="" id="{B04F4A21-9501-4384-B53C-27EC3DBA003B}"/>
                </a:ext>
              </a:extLst>
            </p:cNvPr>
            <p:cNvSpPr/>
            <p:nvPr/>
          </p:nvSpPr>
          <p:spPr>
            <a:xfrm>
              <a:off x="4558522" y="1130300"/>
              <a:ext cx="3074956" cy="5006975"/>
            </a:xfrm>
            <a:prstGeom prst="rect">
              <a:avLst/>
            </a:prstGeom>
            <a:blipFill>
              <a:blip r:embed="rId4"/>
              <a:stretch>
                <a:fillRect l="-72469" r="-71873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iṧ1ïďè">
              <a:extLst>
                <a:ext uri="{FF2B5EF4-FFF2-40B4-BE49-F238E27FC236}">
                  <a16:creationId xmlns:a16="http://schemas.microsoft.com/office/drawing/2014/main" xmlns="" id="{96C46DD0-A143-4693-91AA-B3C9E35620DF}"/>
                </a:ext>
              </a:extLst>
            </p:cNvPr>
            <p:cNvGrpSpPr/>
            <p:nvPr/>
          </p:nvGrpSpPr>
          <p:grpSpPr>
            <a:xfrm>
              <a:off x="669925" y="1436001"/>
              <a:ext cx="3888596" cy="1911212"/>
              <a:chOff x="682957" y="1728499"/>
              <a:chExt cx="3232747" cy="1911212"/>
            </a:xfrm>
          </p:grpSpPr>
          <p:sp>
            <p:nvSpPr>
              <p:cNvPr id="21" name="íSļïdê">
                <a:extLst>
                  <a:ext uri="{FF2B5EF4-FFF2-40B4-BE49-F238E27FC236}">
                    <a16:creationId xmlns:a16="http://schemas.microsoft.com/office/drawing/2014/main" xmlns="" id="{E299CE6D-B3D5-4CFC-A76E-A5DA47B2C17B}"/>
                  </a:ext>
                </a:extLst>
              </p:cNvPr>
              <p:cNvSpPr txBox="1"/>
              <p:nvPr/>
            </p:nvSpPr>
            <p:spPr>
              <a:xfrm>
                <a:off x="682958" y="1728499"/>
                <a:ext cx="3232746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sp>
            <p:nvSpPr>
              <p:cNvPr id="22" name="íSľîḑé">
                <a:extLst>
                  <a:ext uri="{FF2B5EF4-FFF2-40B4-BE49-F238E27FC236}">
                    <a16:creationId xmlns:a16="http://schemas.microsoft.com/office/drawing/2014/main" xmlns="" id="{6956CAB9-BFE0-435A-8965-8A56BE2616A9}"/>
                  </a:ext>
                </a:extLst>
              </p:cNvPr>
              <p:cNvSpPr txBox="1"/>
              <p:nvPr/>
            </p:nvSpPr>
            <p:spPr>
              <a:xfrm>
                <a:off x="682957" y="2316830"/>
                <a:ext cx="3232745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îşḻïḑè">
              <a:extLst>
                <a:ext uri="{FF2B5EF4-FFF2-40B4-BE49-F238E27FC236}">
                  <a16:creationId xmlns:a16="http://schemas.microsoft.com/office/drawing/2014/main" xmlns="" id="{E4CCFC76-5112-4C80-9E07-6DA974092F75}"/>
                </a:ext>
              </a:extLst>
            </p:cNvPr>
            <p:cNvGrpSpPr/>
            <p:nvPr/>
          </p:nvGrpSpPr>
          <p:grpSpPr>
            <a:xfrm>
              <a:off x="7861852" y="1447487"/>
              <a:ext cx="3658636" cy="1911212"/>
              <a:chOff x="8278824" y="1739985"/>
              <a:chExt cx="3168512" cy="1911212"/>
            </a:xfrm>
          </p:grpSpPr>
          <p:sp>
            <p:nvSpPr>
              <p:cNvPr id="19" name="iŝlíḋe">
                <a:extLst>
                  <a:ext uri="{FF2B5EF4-FFF2-40B4-BE49-F238E27FC236}">
                    <a16:creationId xmlns:a16="http://schemas.microsoft.com/office/drawing/2014/main" xmlns="" id="{3E419DB1-4981-4CD0-9EF3-D7A6B61FB7D0}"/>
                  </a:ext>
                </a:extLst>
              </p:cNvPr>
              <p:cNvSpPr txBox="1"/>
              <p:nvPr/>
            </p:nvSpPr>
            <p:spPr>
              <a:xfrm>
                <a:off x="8278824" y="2328316"/>
                <a:ext cx="3168511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ïś1ídê">
                <a:extLst>
                  <a:ext uri="{FF2B5EF4-FFF2-40B4-BE49-F238E27FC236}">
                    <a16:creationId xmlns:a16="http://schemas.microsoft.com/office/drawing/2014/main" xmlns="" id="{249A5D2A-874D-4049-90D5-E375DA4A17F7}"/>
                  </a:ext>
                </a:extLst>
              </p:cNvPr>
              <p:cNvSpPr txBox="1"/>
              <p:nvPr/>
            </p:nvSpPr>
            <p:spPr>
              <a:xfrm>
                <a:off x="8278824" y="1739985"/>
                <a:ext cx="3168512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ís1iḑé">
              <a:extLst>
                <a:ext uri="{FF2B5EF4-FFF2-40B4-BE49-F238E27FC236}">
                  <a16:creationId xmlns:a16="http://schemas.microsoft.com/office/drawing/2014/main" xmlns="" id="{7D3E7EF4-E537-425E-8AF7-50633CD2908C}"/>
                </a:ext>
              </a:extLst>
            </p:cNvPr>
            <p:cNvGrpSpPr/>
            <p:nvPr/>
          </p:nvGrpSpPr>
          <p:grpSpPr>
            <a:xfrm>
              <a:off x="669922" y="4312326"/>
              <a:ext cx="3888599" cy="1911212"/>
              <a:chOff x="682955" y="1728499"/>
              <a:chExt cx="3232750" cy="1911212"/>
            </a:xfrm>
          </p:grpSpPr>
          <p:sp>
            <p:nvSpPr>
              <p:cNvPr id="17" name="íŝļíďè">
                <a:extLst>
                  <a:ext uri="{FF2B5EF4-FFF2-40B4-BE49-F238E27FC236}">
                    <a16:creationId xmlns:a16="http://schemas.microsoft.com/office/drawing/2014/main" xmlns="" id="{ADDF02F1-87A3-4CE7-B168-996614AD9351}"/>
                  </a:ext>
                </a:extLst>
              </p:cNvPr>
              <p:cNvSpPr txBox="1"/>
              <p:nvPr/>
            </p:nvSpPr>
            <p:spPr>
              <a:xfrm>
                <a:off x="682956" y="1728499"/>
                <a:ext cx="3232749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8" name="işḷïdé">
                <a:extLst>
                  <a:ext uri="{FF2B5EF4-FFF2-40B4-BE49-F238E27FC236}">
                    <a16:creationId xmlns:a16="http://schemas.microsoft.com/office/drawing/2014/main" xmlns="" id="{9DF4C6FB-5009-4CAB-BF14-BED6A387848F}"/>
                  </a:ext>
                </a:extLst>
              </p:cNvPr>
              <p:cNvSpPr txBox="1"/>
              <p:nvPr/>
            </p:nvSpPr>
            <p:spPr>
              <a:xfrm>
                <a:off x="682955" y="2316830"/>
                <a:ext cx="3232748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2" name="ïṡļîḍè">
              <a:extLst>
                <a:ext uri="{FF2B5EF4-FFF2-40B4-BE49-F238E27FC236}">
                  <a16:creationId xmlns:a16="http://schemas.microsoft.com/office/drawing/2014/main" xmlns="" id="{28708D03-89BD-4B23-B032-0F17D5908A1F}"/>
                </a:ext>
              </a:extLst>
            </p:cNvPr>
            <p:cNvGrpSpPr/>
            <p:nvPr/>
          </p:nvGrpSpPr>
          <p:grpSpPr>
            <a:xfrm>
              <a:off x="7861852" y="4314278"/>
              <a:ext cx="3658637" cy="1911212"/>
              <a:chOff x="8468554" y="1739985"/>
              <a:chExt cx="3039556" cy="1911212"/>
            </a:xfrm>
          </p:grpSpPr>
          <p:sp>
            <p:nvSpPr>
              <p:cNvPr id="15" name="ïšļiḍê">
                <a:extLst>
                  <a:ext uri="{FF2B5EF4-FFF2-40B4-BE49-F238E27FC236}">
                    <a16:creationId xmlns:a16="http://schemas.microsoft.com/office/drawing/2014/main" xmlns="" id="{3D356542-6F1D-4380-A352-2D9E75D160EE}"/>
                  </a:ext>
                </a:extLst>
              </p:cNvPr>
              <p:cNvSpPr txBox="1"/>
              <p:nvPr/>
            </p:nvSpPr>
            <p:spPr>
              <a:xfrm>
                <a:off x="8468554" y="2328316"/>
                <a:ext cx="3039555" cy="132288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Unified fonts make reading more fluent.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Theme color makes PPT more convenient to change.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9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iṣḷíḑe">
                <a:extLst>
                  <a:ext uri="{FF2B5EF4-FFF2-40B4-BE49-F238E27FC236}">
                    <a16:creationId xmlns:a16="http://schemas.microsoft.com/office/drawing/2014/main" xmlns="" id="{CCC50B4F-4E75-4D2D-96A3-8F916E2F4589}"/>
                  </a:ext>
                </a:extLst>
              </p:cNvPr>
              <p:cNvSpPr txBox="1"/>
              <p:nvPr/>
            </p:nvSpPr>
            <p:spPr>
              <a:xfrm>
                <a:off x="8468554" y="1739985"/>
                <a:ext cx="3039556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5C34C1CE-22C8-4B88-815E-D9CBDBCBEF15}"/>
                </a:ext>
              </a:extLst>
            </p:cNvPr>
            <p:cNvCxnSpPr/>
            <p:nvPr/>
          </p:nvCxnSpPr>
          <p:spPr>
            <a:xfrm>
              <a:off x="669925" y="3639711"/>
              <a:ext cx="3888597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56578D5-248A-4C58-B079-4F6F23661A6C}"/>
                </a:ext>
              </a:extLst>
            </p:cNvPr>
            <p:cNvCxnSpPr/>
            <p:nvPr/>
          </p:nvCxnSpPr>
          <p:spPr>
            <a:xfrm flipH="1">
              <a:off x="7633478" y="3651197"/>
              <a:ext cx="388701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973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2FB2B8-76B6-4C00-9B48-19113EDFA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81B9644-BB98-46AD-AA0E-3F991BE9D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C25896-D90C-4589-94EE-606A5159C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ed5a87b-04ad-4fae-93a8-1bbc37526f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DDDCE6B-AF2C-443E-AD11-DFEDF00741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0277" y="1125538"/>
            <a:ext cx="11501724" cy="5021717"/>
            <a:chOff x="690277" y="1125538"/>
            <a:chExt cx="11501724" cy="5021717"/>
          </a:xfrm>
        </p:grpSpPr>
        <p:sp>
          <p:nvSpPr>
            <p:cNvPr id="6" name="íŝḷídê">
              <a:extLst>
                <a:ext uri="{FF2B5EF4-FFF2-40B4-BE49-F238E27FC236}">
                  <a16:creationId xmlns:a16="http://schemas.microsoft.com/office/drawing/2014/main" xmlns="" id="{5CDCD352-B732-4E5F-A93F-DB6FD1D76D57}"/>
                </a:ext>
              </a:extLst>
            </p:cNvPr>
            <p:cNvSpPr/>
            <p:nvPr/>
          </p:nvSpPr>
          <p:spPr bwMode="auto">
            <a:xfrm>
              <a:off x="4431000" y="1125538"/>
              <a:ext cx="7761000" cy="1710000"/>
            </a:xfrm>
            <a:prstGeom prst="rect">
              <a:avLst/>
            </a:prstGeom>
            <a:blipFill>
              <a:blip r:embed="rId4"/>
              <a:stretch>
                <a:fillRect t="-100907" b="-994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îşlîde">
              <a:extLst>
                <a:ext uri="{FF2B5EF4-FFF2-40B4-BE49-F238E27FC236}">
                  <a16:creationId xmlns:a16="http://schemas.microsoft.com/office/drawing/2014/main" xmlns="" id="{1A0B5F57-219D-4315-B933-B1CF2BE68E7A}"/>
                </a:ext>
              </a:extLst>
            </p:cNvPr>
            <p:cNvSpPr/>
            <p:nvPr/>
          </p:nvSpPr>
          <p:spPr bwMode="auto">
            <a:xfrm>
              <a:off x="8526001" y="1125538"/>
              <a:ext cx="3666000" cy="1710000"/>
            </a:xfrm>
            <a:prstGeom prst="rect">
              <a:avLst/>
            </a:prstGeom>
            <a:solidFill>
              <a:schemeClr val="accent2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işḷide">
              <a:extLst>
                <a:ext uri="{FF2B5EF4-FFF2-40B4-BE49-F238E27FC236}">
                  <a16:creationId xmlns:a16="http://schemas.microsoft.com/office/drawing/2014/main" xmlns="" id="{2E10AED7-ED61-4F19-A346-2CB8F74CA48A}"/>
                </a:ext>
              </a:extLst>
            </p:cNvPr>
            <p:cNvSpPr/>
            <p:nvPr/>
          </p:nvSpPr>
          <p:spPr bwMode="auto">
            <a:xfrm>
              <a:off x="4431000" y="2781396"/>
              <a:ext cx="7761000" cy="1710000"/>
            </a:xfrm>
            <a:prstGeom prst="rect">
              <a:avLst/>
            </a:prstGeom>
            <a:blipFill>
              <a:blip r:embed="rId5"/>
              <a:stretch>
                <a:fillRect t="-101622" b="-10012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îs1íḋé">
              <a:extLst>
                <a:ext uri="{FF2B5EF4-FFF2-40B4-BE49-F238E27FC236}">
                  <a16:creationId xmlns:a16="http://schemas.microsoft.com/office/drawing/2014/main" xmlns="" id="{E901E69E-8592-4E5B-8851-7770ED9639BB}"/>
                </a:ext>
              </a:extLst>
            </p:cNvPr>
            <p:cNvSpPr/>
            <p:nvPr/>
          </p:nvSpPr>
          <p:spPr bwMode="auto">
            <a:xfrm>
              <a:off x="4430998" y="2781396"/>
              <a:ext cx="4095003" cy="1710000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0" name="íśļiďè">
              <a:extLst>
                <a:ext uri="{FF2B5EF4-FFF2-40B4-BE49-F238E27FC236}">
                  <a16:creationId xmlns:a16="http://schemas.microsoft.com/office/drawing/2014/main" xmlns="" id="{008C1419-B2BB-4968-9F2D-56EF52B0C4C8}"/>
                </a:ext>
              </a:extLst>
            </p:cNvPr>
            <p:cNvSpPr/>
            <p:nvPr/>
          </p:nvSpPr>
          <p:spPr bwMode="auto">
            <a:xfrm>
              <a:off x="4431000" y="4437255"/>
              <a:ext cx="7761000" cy="1710000"/>
            </a:xfrm>
            <a:prstGeom prst="rect">
              <a:avLst/>
            </a:prstGeom>
            <a:blipFill>
              <a:blip r:embed="rId6"/>
              <a:stretch>
                <a:fillRect t="-101979" b="-10047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i$ļíḑé">
              <a:extLst>
                <a:ext uri="{FF2B5EF4-FFF2-40B4-BE49-F238E27FC236}">
                  <a16:creationId xmlns:a16="http://schemas.microsoft.com/office/drawing/2014/main" xmlns="" id="{1D35AFCC-C283-4617-8900-F720FCB52419}"/>
                </a:ext>
              </a:extLst>
            </p:cNvPr>
            <p:cNvSpPr/>
            <p:nvPr/>
          </p:nvSpPr>
          <p:spPr bwMode="auto">
            <a:xfrm>
              <a:off x="8526000" y="4437255"/>
              <a:ext cx="3666000" cy="1710000"/>
            </a:xfrm>
            <a:prstGeom prst="rect">
              <a:avLst/>
            </a:prstGeom>
            <a:solidFill>
              <a:schemeClr val="accent3">
                <a:alpha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ïSḻïḍe">
              <a:extLst>
                <a:ext uri="{FF2B5EF4-FFF2-40B4-BE49-F238E27FC236}">
                  <a16:creationId xmlns:a16="http://schemas.microsoft.com/office/drawing/2014/main" xmlns="" id="{A294E7D8-B4CE-4522-99F9-66090E8CA9CB}"/>
                </a:ext>
              </a:extLst>
            </p:cNvPr>
            <p:cNvSpPr txBox="1"/>
            <p:nvPr/>
          </p:nvSpPr>
          <p:spPr>
            <a:xfrm>
              <a:off x="690277" y="2696316"/>
              <a:ext cx="36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/>
                <a:t>Adjust the spacing to adapt to Chinese typesetting, use the reference line in PPT.</a:t>
              </a:r>
              <a:endParaRPr lang="en-US" sz="1400" b="1" dirty="0"/>
            </a:p>
          </p:txBody>
        </p:sp>
        <p:grpSp>
          <p:nvGrpSpPr>
            <p:cNvPr id="13" name="işḷídè">
              <a:extLst>
                <a:ext uri="{FF2B5EF4-FFF2-40B4-BE49-F238E27FC236}">
                  <a16:creationId xmlns:a16="http://schemas.microsoft.com/office/drawing/2014/main" xmlns="" id="{5D2B1482-726C-4D73-93CE-1933D7C6E816}"/>
                </a:ext>
              </a:extLst>
            </p:cNvPr>
            <p:cNvGrpSpPr/>
            <p:nvPr/>
          </p:nvGrpSpPr>
          <p:grpSpPr>
            <a:xfrm>
              <a:off x="4521000" y="2834858"/>
              <a:ext cx="2889789" cy="1539276"/>
              <a:chOff x="4521000" y="2952120"/>
              <a:chExt cx="2889789" cy="1539276"/>
            </a:xfrm>
          </p:grpSpPr>
          <p:sp>
            <p:nvSpPr>
              <p:cNvPr id="22" name="ïślîdê">
                <a:extLst>
                  <a:ext uri="{FF2B5EF4-FFF2-40B4-BE49-F238E27FC236}">
                    <a16:creationId xmlns:a16="http://schemas.microsoft.com/office/drawing/2014/main" xmlns="" id="{8E6A49A8-7AA6-46C6-8275-B007B9A415A6}"/>
                  </a:ext>
                </a:extLst>
              </p:cNvPr>
              <p:cNvSpPr/>
              <p:nvPr/>
            </p:nvSpPr>
            <p:spPr bwMode="auto">
              <a:xfrm>
                <a:off x="4580672" y="2952120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23" name="îṧ1ïḑè">
                <a:extLst>
                  <a:ext uri="{FF2B5EF4-FFF2-40B4-BE49-F238E27FC236}">
                    <a16:creationId xmlns:a16="http://schemas.microsoft.com/office/drawing/2014/main" xmlns="" id="{80B0E9CD-11A3-4C3B-B562-298EDECBFCE4}"/>
                  </a:ext>
                </a:extLst>
              </p:cNvPr>
              <p:cNvSpPr txBox="1"/>
              <p:nvPr/>
            </p:nvSpPr>
            <p:spPr>
              <a:xfrm>
                <a:off x="4521000" y="3421666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íşľiḋê">
                <a:extLst>
                  <a:ext uri="{FF2B5EF4-FFF2-40B4-BE49-F238E27FC236}">
                    <a16:creationId xmlns:a16="http://schemas.microsoft.com/office/drawing/2014/main" xmlns="" id="{CF6A94A8-4F0C-4627-BB92-28CFB037BA68}"/>
                  </a:ext>
                </a:extLst>
              </p:cNvPr>
              <p:cNvSpPr txBox="1"/>
              <p:nvPr/>
            </p:nvSpPr>
            <p:spPr>
              <a:xfrm>
                <a:off x="4521000" y="3767174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  <p:grpSp>
          <p:nvGrpSpPr>
            <p:cNvPr id="14" name="îṥļiḑê">
              <a:extLst>
                <a:ext uri="{FF2B5EF4-FFF2-40B4-BE49-F238E27FC236}">
                  <a16:creationId xmlns:a16="http://schemas.microsoft.com/office/drawing/2014/main" xmlns="" id="{B9933C5B-01C3-41CB-96D4-4DEC1C90FD31}"/>
                </a:ext>
              </a:extLst>
            </p:cNvPr>
            <p:cNvGrpSpPr/>
            <p:nvPr/>
          </p:nvGrpSpPr>
          <p:grpSpPr>
            <a:xfrm>
              <a:off x="8630699" y="1179000"/>
              <a:ext cx="2889789" cy="1539276"/>
              <a:chOff x="8630699" y="1296262"/>
              <a:chExt cx="2889789" cy="1539276"/>
            </a:xfrm>
          </p:grpSpPr>
          <p:sp>
            <p:nvSpPr>
              <p:cNvPr id="19" name="iṣ1ïḍê">
                <a:extLst>
                  <a:ext uri="{FF2B5EF4-FFF2-40B4-BE49-F238E27FC236}">
                    <a16:creationId xmlns:a16="http://schemas.microsoft.com/office/drawing/2014/main" xmlns="" id="{34B78CD8-DC62-4F2C-A974-8C2A0B28AFEB}"/>
                  </a:ext>
                </a:extLst>
              </p:cNvPr>
              <p:cNvSpPr/>
              <p:nvPr/>
            </p:nvSpPr>
            <p:spPr bwMode="auto">
              <a:xfrm>
                <a:off x="8690371" y="1296262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20" name="îšľide">
                <a:extLst>
                  <a:ext uri="{FF2B5EF4-FFF2-40B4-BE49-F238E27FC236}">
                    <a16:creationId xmlns:a16="http://schemas.microsoft.com/office/drawing/2014/main" xmlns="" id="{F2A4DD44-257A-40B7-8F27-C8B6C508FE1B}"/>
                  </a:ext>
                </a:extLst>
              </p:cNvPr>
              <p:cNvSpPr txBox="1"/>
              <p:nvPr/>
            </p:nvSpPr>
            <p:spPr>
              <a:xfrm>
                <a:off x="8630699" y="1765808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1" name="íṣļïḑe">
                <a:extLst>
                  <a:ext uri="{FF2B5EF4-FFF2-40B4-BE49-F238E27FC236}">
                    <a16:creationId xmlns:a16="http://schemas.microsoft.com/office/drawing/2014/main" xmlns="" id="{DD96C536-E147-497C-8576-46BC09CAFD8A}"/>
                  </a:ext>
                </a:extLst>
              </p:cNvPr>
              <p:cNvSpPr txBox="1"/>
              <p:nvPr/>
            </p:nvSpPr>
            <p:spPr>
              <a:xfrm>
                <a:off x="8630699" y="2111316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en-US" altLang="zh-CN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îṩľíḑè">
              <a:extLst>
                <a:ext uri="{FF2B5EF4-FFF2-40B4-BE49-F238E27FC236}">
                  <a16:creationId xmlns:a16="http://schemas.microsoft.com/office/drawing/2014/main" xmlns="" id="{307B0087-C5B0-4E6D-908D-0CA3C3E40F41}"/>
                </a:ext>
              </a:extLst>
            </p:cNvPr>
            <p:cNvGrpSpPr/>
            <p:nvPr/>
          </p:nvGrpSpPr>
          <p:grpSpPr>
            <a:xfrm>
              <a:off x="8630699" y="4490717"/>
              <a:ext cx="2889789" cy="1539276"/>
              <a:chOff x="8630699" y="4607979"/>
              <a:chExt cx="2889789" cy="1539276"/>
            </a:xfrm>
          </p:grpSpPr>
          <p:sp>
            <p:nvSpPr>
              <p:cNvPr id="16" name="íŝ1îḍe">
                <a:extLst>
                  <a:ext uri="{FF2B5EF4-FFF2-40B4-BE49-F238E27FC236}">
                    <a16:creationId xmlns:a16="http://schemas.microsoft.com/office/drawing/2014/main" xmlns="" id="{3AAE19D2-3D61-495A-B2B5-630301A56E89}"/>
                  </a:ext>
                </a:extLst>
              </p:cNvPr>
              <p:cNvSpPr/>
              <p:nvPr/>
            </p:nvSpPr>
            <p:spPr bwMode="auto">
              <a:xfrm>
                <a:off x="8690371" y="4607979"/>
                <a:ext cx="560577" cy="368493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dirty="0"/>
              </a:p>
            </p:txBody>
          </p:sp>
          <p:sp>
            <p:nvSpPr>
              <p:cNvPr id="17" name="iSļiďé">
                <a:extLst>
                  <a:ext uri="{FF2B5EF4-FFF2-40B4-BE49-F238E27FC236}">
                    <a16:creationId xmlns:a16="http://schemas.microsoft.com/office/drawing/2014/main" xmlns="" id="{5B3D97CF-EE7A-493E-A016-2D48934783A8}"/>
                  </a:ext>
                </a:extLst>
              </p:cNvPr>
              <p:cNvSpPr txBox="1"/>
              <p:nvPr/>
            </p:nvSpPr>
            <p:spPr>
              <a:xfrm>
                <a:off x="8630699" y="5077525"/>
                <a:ext cx="2889789" cy="345507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8" name="išḻiḓê">
                <a:extLst>
                  <a:ext uri="{FF2B5EF4-FFF2-40B4-BE49-F238E27FC236}">
                    <a16:creationId xmlns:a16="http://schemas.microsoft.com/office/drawing/2014/main" xmlns="" id="{CBC574FE-DB88-4C81-BB0D-374204AB7FCD}"/>
                  </a:ext>
                </a:extLst>
              </p:cNvPr>
              <p:cNvSpPr txBox="1"/>
              <p:nvPr/>
            </p:nvSpPr>
            <p:spPr>
              <a:xfrm>
                <a:off x="8630699" y="5423033"/>
                <a:ext cx="2889789" cy="72422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858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40" b="32940"/>
          <a:stretch/>
        </p:blipFill>
        <p:spPr/>
      </p:pic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/>
              <a:t>ONE</a:t>
            </a:r>
            <a:endParaRPr lang="zh-CN" altLang="en-US" dirty="0"/>
          </a:p>
        </p:txBody>
      </p:sp>
      <p:cxnSp>
        <p:nvCxnSpPr>
          <p:cNvPr id="21" name="直接连接符 20"/>
          <p:cNvCxnSpPr>
            <a:cxnSpLocks/>
          </p:cNvCxnSpPr>
          <p:nvPr/>
        </p:nvCxnSpPr>
        <p:spPr>
          <a:xfrm flipH="1">
            <a:off x="10086595" y="3591422"/>
            <a:ext cx="341183" cy="56244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 flipH="1">
            <a:off x="101600" y="1026160"/>
            <a:ext cx="1162429" cy="179183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359203" y="1855298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i="1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673A16-974B-4FFE-8262-D3D5392F9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E2D3463-328C-4366-93D1-1AD2091EB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795847-77D4-460D-9F6D-765674D2E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a291f84-6c3c-4f5b-88b5-64488956ca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7F5F60C-C8D9-404E-BDC2-1451B1B2B3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2171190"/>
            <a:ext cx="10335346" cy="3161004"/>
            <a:chOff x="921000" y="2171190"/>
            <a:chExt cx="10335346" cy="3161004"/>
          </a:xfrm>
        </p:grpSpPr>
        <p:grpSp>
          <p:nvGrpSpPr>
            <p:cNvPr id="6" name="ï$liḍé">
              <a:extLst>
                <a:ext uri="{FF2B5EF4-FFF2-40B4-BE49-F238E27FC236}">
                  <a16:creationId xmlns:a16="http://schemas.microsoft.com/office/drawing/2014/main" xmlns="" id="{F68A3104-7CE5-47FC-B51B-0DD0AAFA61DD}"/>
                </a:ext>
              </a:extLst>
            </p:cNvPr>
            <p:cNvGrpSpPr/>
            <p:nvPr/>
          </p:nvGrpSpPr>
          <p:grpSpPr>
            <a:xfrm>
              <a:off x="4498237" y="2299706"/>
              <a:ext cx="3197964" cy="2901969"/>
              <a:chOff x="4900165" y="2667421"/>
              <a:chExt cx="2394107" cy="2172516"/>
            </a:xfrm>
          </p:grpSpPr>
          <p:sp>
            <p:nvSpPr>
              <p:cNvPr id="21" name="ïṩḻîḑe">
                <a:extLst>
                  <a:ext uri="{FF2B5EF4-FFF2-40B4-BE49-F238E27FC236}">
                    <a16:creationId xmlns:a16="http://schemas.microsoft.com/office/drawing/2014/main" xmlns="" id="{9D0E6224-B8E0-4ABA-A155-B247462DBB75}"/>
                  </a:ext>
                </a:extLst>
              </p:cNvPr>
              <p:cNvSpPr/>
              <p:nvPr/>
            </p:nvSpPr>
            <p:spPr>
              <a:xfrm>
                <a:off x="5116806" y="2667421"/>
                <a:ext cx="1959020" cy="979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97" y="21600"/>
                    </a:moveTo>
                    <a:cubicBezTo>
                      <a:pt x="2397" y="12319"/>
                      <a:pt x="6159" y="4795"/>
                      <a:pt x="10800" y="4795"/>
                    </a:cubicBezTo>
                    <a:cubicBezTo>
                      <a:pt x="15441" y="4795"/>
                      <a:pt x="19203" y="12319"/>
                      <a:pt x="19203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2397" y="21600"/>
                      <a:pt x="2397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2" name="iŝľiḋé">
                <a:extLst>
                  <a:ext uri="{FF2B5EF4-FFF2-40B4-BE49-F238E27FC236}">
                    <a16:creationId xmlns:a16="http://schemas.microsoft.com/office/drawing/2014/main" xmlns="" id="{FF939390-D995-469E-89E3-3DCD2E196C28}"/>
                  </a:ext>
                </a:extLst>
              </p:cNvPr>
              <p:cNvSpPr/>
              <p:nvPr/>
            </p:nvSpPr>
            <p:spPr>
              <a:xfrm>
                <a:off x="5550089" y="3100817"/>
                <a:ext cx="1088856" cy="544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15" y="21600"/>
                    </a:moveTo>
                    <a:cubicBezTo>
                      <a:pt x="4315" y="14437"/>
                      <a:pt x="7219" y="8631"/>
                      <a:pt x="10800" y="8631"/>
                    </a:cubicBezTo>
                    <a:cubicBezTo>
                      <a:pt x="14381" y="8631"/>
                      <a:pt x="17285" y="14437"/>
                      <a:pt x="17285" y="21600"/>
                    </a:cubicBezTo>
                    <a:lnTo>
                      <a:pt x="21600" y="21600"/>
                    </a:lnTo>
                    <a:cubicBezTo>
                      <a:pt x="21600" y="9671"/>
                      <a:pt x="16765" y="0"/>
                      <a:pt x="10800" y="0"/>
                    </a:cubicBezTo>
                    <a:cubicBezTo>
                      <a:pt x="4835" y="0"/>
                      <a:pt x="0" y="9671"/>
                      <a:pt x="0" y="21600"/>
                    </a:cubicBezTo>
                    <a:cubicBezTo>
                      <a:pt x="0" y="21600"/>
                      <a:pt x="4315" y="21600"/>
                      <a:pt x="4315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3" name="iṥļíḑê">
                <a:extLst>
                  <a:ext uri="{FF2B5EF4-FFF2-40B4-BE49-F238E27FC236}">
                    <a16:creationId xmlns:a16="http://schemas.microsoft.com/office/drawing/2014/main" xmlns="" id="{18CBE371-17E6-4845-A099-7B2336E37FB3}"/>
                  </a:ext>
                </a:extLst>
              </p:cNvPr>
              <p:cNvSpPr/>
              <p:nvPr/>
            </p:nvSpPr>
            <p:spPr>
              <a:xfrm>
                <a:off x="5333447" y="3642562"/>
                <a:ext cx="1524157" cy="762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516" y="0"/>
                    </a:lnTo>
                    <a:cubicBezTo>
                      <a:pt x="18516" y="8522"/>
                      <a:pt x="15061" y="15431"/>
                      <a:pt x="10800" y="15431"/>
                    </a:cubicBezTo>
                    <a:cubicBezTo>
                      <a:pt x="6539" y="15431"/>
                      <a:pt x="3084" y="8522"/>
                      <a:pt x="3084" y="0"/>
                    </a:cubicBezTo>
                    <a:lnTo>
                      <a:pt x="0" y="0"/>
                    </a:lnTo>
                    <a:cubicBezTo>
                      <a:pt x="0" y="11930"/>
                      <a:pt x="4835" y="21600"/>
                      <a:pt x="10800" y="21600"/>
                    </a:cubicBezTo>
                    <a:cubicBezTo>
                      <a:pt x="16765" y="21600"/>
                      <a:pt x="21600" y="11930"/>
                      <a:pt x="21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  <p:sp>
            <p:nvSpPr>
              <p:cNvPr id="24" name="íṧliḓé">
                <a:extLst>
                  <a:ext uri="{FF2B5EF4-FFF2-40B4-BE49-F238E27FC236}">
                    <a16:creationId xmlns:a16="http://schemas.microsoft.com/office/drawing/2014/main" xmlns="" id="{B8907AFA-6B07-45E7-9A94-AA1257A14582}"/>
                  </a:ext>
                </a:extLst>
              </p:cNvPr>
              <p:cNvSpPr/>
              <p:nvPr/>
            </p:nvSpPr>
            <p:spPr>
              <a:xfrm>
                <a:off x="4900165" y="3642562"/>
                <a:ext cx="2394107" cy="1197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637" y="0"/>
                    </a:lnTo>
                    <a:cubicBezTo>
                      <a:pt x="19637" y="9762"/>
                      <a:pt x="15681" y="17675"/>
                      <a:pt x="10800" y="17675"/>
                    </a:cubicBezTo>
                    <a:cubicBezTo>
                      <a:pt x="5919" y="17675"/>
                      <a:pt x="1963" y="9762"/>
                      <a:pt x="1963" y="0"/>
                    </a:cubicBezTo>
                    <a:lnTo>
                      <a:pt x="0" y="0"/>
                    </a:lnTo>
                    <a:cubicBezTo>
                      <a:pt x="0" y="11929"/>
                      <a:pt x="4835" y="21600"/>
                      <a:pt x="10800" y="21600"/>
                    </a:cubicBezTo>
                    <a:cubicBezTo>
                      <a:pt x="16765" y="21600"/>
                      <a:pt x="21600" y="11929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45719" tIns="45719" rIns="45719" bIns="45719" numCol="1" anchor="ctr">
                <a:noAutofit/>
              </a:bodyPr>
              <a:lstStyle/>
              <a:p>
                <a:pPr>
                  <a:defRPr sz="1300"/>
                </a:pPr>
                <a:endParaRPr sz="1050"/>
              </a:p>
            </p:txBody>
          </p:sp>
        </p:grpSp>
        <p:sp>
          <p:nvSpPr>
            <p:cNvPr id="7" name="îṣ1idê">
              <a:extLst>
                <a:ext uri="{FF2B5EF4-FFF2-40B4-BE49-F238E27FC236}">
                  <a16:creationId xmlns:a16="http://schemas.microsoft.com/office/drawing/2014/main" xmlns="" id="{F7AA5106-61B7-4F98-AE41-DFC2FB855CC5}"/>
                </a:ext>
              </a:extLst>
            </p:cNvPr>
            <p:cNvSpPr/>
            <p:nvPr/>
          </p:nvSpPr>
          <p:spPr>
            <a:xfrm>
              <a:off x="5833846" y="2171190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sz="2000" dirty="0">
                  <a:latin typeface="Impact" panose="020B0806030902050204" pitchFamily="34" charset="0"/>
                </a:rPr>
                <a:t>01</a:t>
              </a:r>
              <a:endParaRPr sz="2000" dirty="0">
                <a:latin typeface="Impact" panose="020B0806030902050204" pitchFamily="34" charset="0"/>
              </a:endParaRPr>
            </a:p>
          </p:txBody>
        </p:sp>
        <p:sp>
          <p:nvSpPr>
            <p:cNvPr id="8" name="ïSľïďé">
              <a:extLst>
                <a:ext uri="{FF2B5EF4-FFF2-40B4-BE49-F238E27FC236}">
                  <a16:creationId xmlns:a16="http://schemas.microsoft.com/office/drawing/2014/main" xmlns="" id="{B59760BC-98C3-47C8-BE3C-E51892EC2F1D}"/>
                </a:ext>
              </a:extLst>
            </p:cNvPr>
            <p:cNvSpPr/>
            <p:nvPr/>
          </p:nvSpPr>
          <p:spPr>
            <a:xfrm>
              <a:off x="5833846" y="2795307"/>
              <a:ext cx="504561" cy="50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îṣlïḋé">
              <a:extLst>
                <a:ext uri="{FF2B5EF4-FFF2-40B4-BE49-F238E27FC236}">
                  <a16:creationId xmlns:a16="http://schemas.microsoft.com/office/drawing/2014/main" xmlns="" id="{88B292D6-398F-446B-AEE5-FB30878836AB}"/>
                </a:ext>
              </a:extLst>
            </p:cNvPr>
            <p:cNvSpPr/>
            <p:nvPr/>
          </p:nvSpPr>
          <p:spPr>
            <a:xfrm>
              <a:off x="5833846" y="420114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1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îṩlîḓe">
              <a:extLst>
                <a:ext uri="{FF2B5EF4-FFF2-40B4-BE49-F238E27FC236}">
                  <a16:creationId xmlns:a16="http://schemas.microsoft.com/office/drawing/2014/main" xmlns="" id="{54A4C24B-3708-4632-987B-46FA33A02955}"/>
                </a:ext>
              </a:extLst>
            </p:cNvPr>
            <p:cNvSpPr/>
            <p:nvPr/>
          </p:nvSpPr>
          <p:spPr>
            <a:xfrm>
              <a:off x="5833846" y="4827501"/>
              <a:ext cx="504561" cy="504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38100" cap="flat">
              <a:solidFill>
                <a:schemeClr val="accent3"/>
              </a:solidFill>
              <a:miter lim="400000"/>
            </a:ln>
            <a:effectLst/>
          </p:spPr>
          <p:txBody>
            <a:bodyPr wrap="none" lIns="90000" tIns="46800" rIns="90000" bIns="46800" numCol="1" anchor="ctr">
              <a:normAutofit/>
            </a:bodyPr>
            <a:lstStyle/>
            <a:p>
              <a:pPr algn="ctr">
                <a:defRPr sz="1300"/>
              </a:pPr>
              <a:r>
                <a:rPr lang="en-US" altLang="zh-CN" sz="2000" dirty="0"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ïṩľîḋe">
              <a:extLst>
                <a:ext uri="{FF2B5EF4-FFF2-40B4-BE49-F238E27FC236}">
                  <a16:creationId xmlns:a16="http://schemas.microsoft.com/office/drawing/2014/main" xmlns="" id="{D12E70BC-0054-4E07-892A-FD8084F2BD41}"/>
                </a:ext>
              </a:extLst>
            </p:cNvPr>
            <p:cNvSpPr txBox="1"/>
            <p:nvPr/>
          </p:nvSpPr>
          <p:spPr>
            <a:xfrm>
              <a:off x="7681804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îŝḷíďê">
              <a:extLst>
                <a:ext uri="{FF2B5EF4-FFF2-40B4-BE49-F238E27FC236}">
                  <a16:creationId xmlns:a16="http://schemas.microsoft.com/office/drawing/2014/main" xmlns="" id="{B7B41A85-C358-491A-8D75-D082CCC575FC}"/>
                </a:ext>
              </a:extLst>
            </p:cNvPr>
            <p:cNvSpPr/>
            <p:nvPr/>
          </p:nvSpPr>
          <p:spPr>
            <a:xfrm>
              <a:off x="7681804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3" name="ïSļîḋe">
              <a:extLst>
                <a:ext uri="{FF2B5EF4-FFF2-40B4-BE49-F238E27FC236}">
                  <a16:creationId xmlns:a16="http://schemas.microsoft.com/office/drawing/2014/main" xmlns="" id="{A5918D59-F790-4339-BF5C-8B05345A1830}"/>
                </a:ext>
              </a:extLst>
            </p:cNvPr>
            <p:cNvSpPr txBox="1"/>
            <p:nvPr/>
          </p:nvSpPr>
          <p:spPr>
            <a:xfrm>
              <a:off x="7681804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íśḷiḓê">
              <a:extLst>
                <a:ext uri="{FF2B5EF4-FFF2-40B4-BE49-F238E27FC236}">
                  <a16:creationId xmlns:a16="http://schemas.microsoft.com/office/drawing/2014/main" xmlns="" id="{F7D99315-A9C5-489C-95C9-141DF249DC43}"/>
                </a:ext>
              </a:extLst>
            </p:cNvPr>
            <p:cNvSpPr/>
            <p:nvPr/>
          </p:nvSpPr>
          <p:spPr>
            <a:xfrm>
              <a:off x="7681804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89947C5-CDAC-4413-8128-AEEC80EB38BE}"/>
                </a:ext>
              </a:extLst>
            </p:cNvPr>
            <p:cNvCxnSpPr/>
            <p:nvPr/>
          </p:nvCxnSpPr>
          <p:spPr>
            <a:xfrm>
              <a:off x="7849075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ľïḍe">
              <a:extLst>
                <a:ext uri="{FF2B5EF4-FFF2-40B4-BE49-F238E27FC236}">
                  <a16:creationId xmlns:a16="http://schemas.microsoft.com/office/drawing/2014/main" xmlns="" id="{A2DFC706-A992-48FF-B41E-A85C152BE9D7}"/>
                </a:ext>
              </a:extLst>
            </p:cNvPr>
            <p:cNvSpPr txBox="1"/>
            <p:nvPr/>
          </p:nvSpPr>
          <p:spPr>
            <a:xfrm>
              <a:off x="921000" y="2882560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íšḷïḋé">
              <a:extLst>
                <a:ext uri="{FF2B5EF4-FFF2-40B4-BE49-F238E27FC236}">
                  <a16:creationId xmlns:a16="http://schemas.microsoft.com/office/drawing/2014/main" xmlns="" id="{277DDAB9-2B09-40D5-9F00-A74E1F4516CE}"/>
                </a:ext>
              </a:extLst>
            </p:cNvPr>
            <p:cNvSpPr/>
            <p:nvPr/>
          </p:nvSpPr>
          <p:spPr>
            <a:xfrm>
              <a:off x="921000" y="2574783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8" name="íSḷide">
              <a:extLst>
                <a:ext uri="{FF2B5EF4-FFF2-40B4-BE49-F238E27FC236}">
                  <a16:creationId xmlns:a16="http://schemas.microsoft.com/office/drawing/2014/main" xmlns="" id="{2C703AA6-5EEE-4BC7-A7B8-CB110043C003}"/>
                </a:ext>
              </a:extLst>
            </p:cNvPr>
            <p:cNvSpPr txBox="1"/>
            <p:nvPr/>
          </p:nvSpPr>
          <p:spPr>
            <a:xfrm>
              <a:off x="921000" y="4206468"/>
              <a:ext cx="3574542" cy="50783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9" name="ï$ḷíďè">
              <a:extLst>
                <a:ext uri="{FF2B5EF4-FFF2-40B4-BE49-F238E27FC236}">
                  <a16:creationId xmlns:a16="http://schemas.microsoft.com/office/drawing/2014/main" xmlns="" id="{4C05E78B-7F5B-4270-8E76-7B35C14A6B0C}"/>
                </a:ext>
              </a:extLst>
            </p:cNvPr>
            <p:cNvSpPr/>
            <p:nvPr/>
          </p:nvSpPr>
          <p:spPr>
            <a:xfrm>
              <a:off x="921000" y="3898691"/>
              <a:ext cx="3574542" cy="307777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726ED1B-0F7C-474F-A316-45A6FD97CC6B}"/>
                </a:ext>
              </a:extLst>
            </p:cNvPr>
            <p:cNvCxnSpPr/>
            <p:nvPr/>
          </p:nvCxnSpPr>
          <p:spPr>
            <a:xfrm>
              <a:off x="1088271" y="3587611"/>
              <a:ext cx="3240000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77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CBB8F8-32C9-48F1-B230-042CFB817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798F03-F985-494D-AB47-4CB3B0380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44C151C-BFC5-488A-93CF-6384683D4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1e6a3e9d-93bf-4751-86a8-84b47664da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E321C4-2D6A-4E67-B187-0EEAE539509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944000"/>
            <a:ext cx="10695354" cy="4199625"/>
            <a:chOff x="751665" y="1944000"/>
            <a:chExt cx="10695354" cy="4199625"/>
          </a:xfrm>
        </p:grpSpPr>
        <p:grpSp>
          <p:nvGrpSpPr>
            <p:cNvPr id="6" name="ïşḻîḑé">
              <a:extLst>
                <a:ext uri="{FF2B5EF4-FFF2-40B4-BE49-F238E27FC236}">
                  <a16:creationId xmlns:a16="http://schemas.microsoft.com/office/drawing/2014/main" xmlns="" id="{4CD6C23F-2A61-4877-A0B8-790B57BD1E12}"/>
                </a:ext>
              </a:extLst>
            </p:cNvPr>
            <p:cNvGrpSpPr/>
            <p:nvPr/>
          </p:nvGrpSpPr>
          <p:grpSpPr>
            <a:xfrm>
              <a:off x="1124915" y="1944000"/>
              <a:ext cx="1893873" cy="1895504"/>
              <a:chOff x="1187127" y="1882667"/>
              <a:chExt cx="1893873" cy="1895504"/>
            </a:xfrm>
          </p:grpSpPr>
          <p:grpSp>
            <p:nvGrpSpPr>
              <p:cNvPr id="39" name="íṧľiḓè">
                <a:extLst>
                  <a:ext uri="{FF2B5EF4-FFF2-40B4-BE49-F238E27FC236}">
                    <a16:creationId xmlns:a16="http://schemas.microsoft.com/office/drawing/2014/main" xmlns="" id="{65E53B2D-2844-4DC1-8898-31993D98E6B3}"/>
                  </a:ext>
                </a:extLst>
              </p:cNvPr>
              <p:cNvGrpSpPr/>
              <p:nvPr/>
            </p:nvGrpSpPr>
            <p:grpSpPr>
              <a:xfrm>
                <a:off x="1187127" y="1882667"/>
                <a:ext cx="1893873" cy="1895504"/>
                <a:chOff x="1137679" y="1882666"/>
                <a:chExt cx="1893873" cy="1895504"/>
              </a:xfrm>
            </p:grpSpPr>
            <p:sp>
              <p:nvSpPr>
                <p:cNvPr id="41" name="îṥḻïdé">
                  <a:extLst>
                    <a:ext uri="{FF2B5EF4-FFF2-40B4-BE49-F238E27FC236}">
                      <a16:creationId xmlns:a16="http://schemas.microsoft.com/office/drawing/2014/main" xmlns="" id="{FDB088C7-C5F3-4704-93D4-9D64D3874761}"/>
                    </a:ext>
                  </a:extLst>
                </p:cNvPr>
                <p:cNvSpPr/>
                <p:nvPr/>
              </p:nvSpPr>
              <p:spPr>
                <a:xfrm>
                  <a:off x="1343953" y="1965197"/>
                  <a:ext cx="1523869" cy="1523869"/>
                </a:xfrm>
                <a:prstGeom prst="ellipse">
                  <a:avLst/>
                </a:prstGeom>
                <a:solidFill>
                  <a:schemeClr val="accent2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ṩḷide">
                  <a:extLst>
                    <a:ext uri="{FF2B5EF4-FFF2-40B4-BE49-F238E27FC236}">
                      <a16:creationId xmlns:a16="http://schemas.microsoft.com/office/drawing/2014/main" xmlns="" id="{5F279E32-115A-4A58-B875-1B6F947F7B13}"/>
                    </a:ext>
                  </a:extLst>
                </p:cNvPr>
                <p:cNvSpPr/>
                <p:nvPr/>
              </p:nvSpPr>
              <p:spPr>
                <a:xfrm>
                  <a:off x="1993828" y="1882666"/>
                  <a:ext cx="922997" cy="922997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ś1íḓé">
                  <a:extLst>
                    <a:ext uri="{FF2B5EF4-FFF2-40B4-BE49-F238E27FC236}">
                      <a16:creationId xmlns:a16="http://schemas.microsoft.com/office/drawing/2014/main" xmlns="" id="{FE569E3B-E350-4692-BAB0-1083018FE563}"/>
                    </a:ext>
                  </a:extLst>
                </p:cNvPr>
                <p:cNvSpPr/>
                <p:nvPr/>
              </p:nvSpPr>
              <p:spPr>
                <a:xfrm>
                  <a:off x="1137679" y="2649356"/>
                  <a:ext cx="1128814" cy="1128814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ŝḻîḍe">
                  <a:extLst>
                    <a:ext uri="{FF2B5EF4-FFF2-40B4-BE49-F238E27FC236}">
                      <a16:creationId xmlns:a16="http://schemas.microsoft.com/office/drawing/2014/main" xmlns="" id="{906D4D80-A6F0-42CC-B3AC-4CE80E49BAB5}"/>
                    </a:ext>
                  </a:extLst>
                </p:cNvPr>
                <p:cNvSpPr/>
                <p:nvPr/>
              </p:nvSpPr>
              <p:spPr>
                <a:xfrm>
                  <a:off x="2443773" y="3008397"/>
                  <a:ext cx="587779" cy="587779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ïSľïḋê">
                <a:extLst>
                  <a:ext uri="{FF2B5EF4-FFF2-40B4-BE49-F238E27FC236}">
                    <a16:creationId xmlns:a16="http://schemas.microsoft.com/office/drawing/2014/main" xmlns="" id="{D2F362BD-4959-49FF-BF17-5186A5C2BB49}"/>
                  </a:ext>
                </a:extLst>
              </p:cNvPr>
              <p:cNvSpPr/>
              <p:nvPr/>
            </p:nvSpPr>
            <p:spPr bwMode="auto">
              <a:xfrm>
                <a:off x="1810754" y="2507109"/>
                <a:ext cx="646619" cy="646620"/>
              </a:xfrm>
              <a:custGeom>
                <a:avLst/>
                <a:gdLst>
                  <a:gd name="T0" fmla="*/ 20 w 176"/>
                  <a:gd name="T1" fmla="*/ 16 h 176"/>
                  <a:gd name="T2" fmla="*/ 16 w 176"/>
                  <a:gd name="T3" fmla="*/ 20 h 176"/>
                  <a:gd name="T4" fmla="*/ 20 w 176"/>
                  <a:gd name="T5" fmla="*/ 24 h 176"/>
                  <a:gd name="T6" fmla="*/ 24 w 176"/>
                  <a:gd name="T7" fmla="*/ 20 h 176"/>
                  <a:gd name="T8" fmla="*/ 20 w 176"/>
                  <a:gd name="T9" fmla="*/ 16 h 176"/>
                  <a:gd name="T10" fmla="*/ 36 w 176"/>
                  <a:gd name="T11" fmla="*/ 16 h 176"/>
                  <a:gd name="T12" fmla="*/ 32 w 176"/>
                  <a:gd name="T13" fmla="*/ 20 h 176"/>
                  <a:gd name="T14" fmla="*/ 36 w 176"/>
                  <a:gd name="T15" fmla="*/ 24 h 176"/>
                  <a:gd name="T16" fmla="*/ 40 w 176"/>
                  <a:gd name="T17" fmla="*/ 20 h 176"/>
                  <a:gd name="T18" fmla="*/ 36 w 176"/>
                  <a:gd name="T19" fmla="*/ 16 h 176"/>
                  <a:gd name="T20" fmla="*/ 52 w 176"/>
                  <a:gd name="T21" fmla="*/ 16 h 176"/>
                  <a:gd name="T22" fmla="*/ 48 w 176"/>
                  <a:gd name="T23" fmla="*/ 20 h 176"/>
                  <a:gd name="T24" fmla="*/ 52 w 176"/>
                  <a:gd name="T25" fmla="*/ 24 h 176"/>
                  <a:gd name="T26" fmla="*/ 56 w 176"/>
                  <a:gd name="T27" fmla="*/ 20 h 176"/>
                  <a:gd name="T28" fmla="*/ 52 w 176"/>
                  <a:gd name="T29" fmla="*/ 16 h 176"/>
                  <a:gd name="T30" fmla="*/ 160 w 176"/>
                  <a:gd name="T31" fmla="*/ 0 h 176"/>
                  <a:gd name="T32" fmla="*/ 16 w 176"/>
                  <a:gd name="T33" fmla="*/ 0 h 176"/>
                  <a:gd name="T34" fmla="*/ 0 w 176"/>
                  <a:gd name="T35" fmla="*/ 16 h 176"/>
                  <a:gd name="T36" fmla="*/ 0 w 176"/>
                  <a:gd name="T37" fmla="*/ 160 h 176"/>
                  <a:gd name="T38" fmla="*/ 16 w 176"/>
                  <a:gd name="T39" fmla="*/ 176 h 176"/>
                  <a:gd name="T40" fmla="*/ 160 w 176"/>
                  <a:gd name="T41" fmla="*/ 176 h 176"/>
                  <a:gd name="T42" fmla="*/ 176 w 176"/>
                  <a:gd name="T43" fmla="*/ 160 h 176"/>
                  <a:gd name="T44" fmla="*/ 176 w 176"/>
                  <a:gd name="T45" fmla="*/ 16 h 176"/>
                  <a:gd name="T46" fmla="*/ 160 w 176"/>
                  <a:gd name="T47" fmla="*/ 0 h 176"/>
                  <a:gd name="T48" fmla="*/ 168 w 176"/>
                  <a:gd name="T49" fmla="*/ 160 h 176"/>
                  <a:gd name="T50" fmla="*/ 160 w 176"/>
                  <a:gd name="T51" fmla="*/ 168 h 176"/>
                  <a:gd name="T52" fmla="*/ 16 w 176"/>
                  <a:gd name="T53" fmla="*/ 168 h 176"/>
                  <a:gd name="T54" fmla="*/ 8 w 176"/>
                  <a:gd name="T55" fmla="*/ 160 h 176"/>
                  <a:gd name="T56" fmla="*/ 8 w 176"/>
                  <a:gd name="T57" fmla="*/ 40 h 176"/>
                  <a:gd name="T58" fmla="*/ 168 w 176"/>
                  <a:gd name="T59" fmla="*/ 40 h 176"/>
                  <a:gd name="T60" fmla="*/ 168 w 176"/>
                  <a:gd name="T61" fmla="*/ 160 h 176"/>
                  <a:gd name="T62" fmla="*/ 168 w 176"/>
                  <a:gd name="T63" fmla="*/ 32 h 176"/>
                  <a:gd name="T64" fmla="*/ 8 w 176"/>
                  <a:gd name="T65" fmla="*/ 32 h 176"/>
                  <a:gd name="T66" fmla="*/ 8 w 176"/>
                  <a:gd name="T67" fmla="*/ 16 h 176"/>
                  <a:gd name="T68" fmla="*/ 16 w 176"/>
                  <a:gd name="T69" fmla="*/ 8 h 176"/>
                  <a:gd name="T70" fmla="*/ 160 w 176"/>
                  <a:gd name="T71" fmla="*/ 8 h 176"/>
                  <a:gd name="T72" fmla="*/ 168 w 176"/>
                  <a:gd name="T73" fmla="*/ 16 h 176"/>
                  <a:gd name="T74" fmla="*/ 168 w 176"/>
                  <a:gd name="T75" fmla="*/ 32 h 176"/>
                  <a:gd name="T76" fmla="*/ 156 w 176"/>
                  <a:gd name="T77" fmla="*/ 16 h 176"/>
                  <a:gd name="T78" fmla="*/ 68 w 176"/>
                  <a:gd name="T79" fmla="*/ 16 h 176"/>
                  <a:gd name="T80" fmla="*/ 64 w 176"/>
                  <a:gd name="T81" fmla="*/ 20 h 176"/>
                  <a:gd name="T82" fmla="*/ 68 w 176"/>
                  <a:gd name="T83" fmla="*/ 24 h 176"/>
                  <a:gd name="T84" fmla="*/ 156 w 176"/>
                  <a:gd name="T85" fmla="*/ 24 h 176"/>
                  <a:gd name="T86" fmla="*/ 160 w 176"/>
                  <a:gd name="T87" fmla="*/ 20 h 176"/>
                  <a:gd name="T88" fmla="*/ 156 w 176"/>
                  <a:gd name="T89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20" y="16"/>
                    </a:move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8"/>
                      <a:pt x="22" y="16"/>
                      <a:pt x="20" y="16"/>
                    </a:cubicBezTo>
                    <a:moveTo>
                      <a:pt x="36" y="16"/>
                    </a:moveTo>
                    <a:cubicBezTo>
                      <a:pt x="34" y="16"/>
                      <a:pt x="32" y="18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18"/>
                      <a:pt x="38" y="16"/>
                      <a:pt x="36" y="16"/>
                    </a:cubicBezTo>
                    <a:moveTo>
                      <a:pt x="52" y="16"/>
                    </a:moveTo>
                    <a:cubicBezTo>
                      <a:pt x="50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54" y="24"/>
                      <a:pt x="56" y="22"/>
                      <a:pt x="56" y="20"/>
                    </a:cubicBezTo>
                    <a:cubicBezTo>
                      <a:pt x="56" y="18"/>
                      <a:pt x="54" y="16"/>
                      <a:pt x="52" y="16"/>
                    </a:cubicBezTo>
                    <a:moveTo>
                      <a:pt x="16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9" y="176"/>
                      <a:pt x="176" y="169"/>
                      <a:pt x="176" y="160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7"/>
                      <a:pt x="169" y="0"/>
                      <a:pt x="160" y="0"/>
                    </a:cubicBezTo>
                    <a:moveTo>
                      <a:pt x="168" y="160"/>
                    </a:moveTo>
                    <a:cubicBezTo>
                      <a:pt x="168" y="164"/>
                      <a:pt x="164" y="168"/>
                      <a:pt x="160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68" y="40"/>
                      <a:pt x="168" y="40"/>
                      <a:pt x="168" y="40"/>
                    </a:cubicBezTo>
                    <a:lnTo>
                      <a:pt x="168" y="160"/>
                    </a:lnTo>
                    <a:close/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4" y="8"/>
                      <a:pt x="168" y="12"/>
                      <a:pt x="168" y="16"/>
                    </a:cubicBezTo>
                    <a:lnTo>
                      <a:pt x="168" y="32"/>
                    </a:lnTo>
                    <a:close/>
                    <a:moveTo>
                      <a:pt x="156" y="16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ṥḻïdè">
              <a:extLst>
                <a:ext uri="{FF2B5EF4-FFF2-40B4-BE49-F238E27FC236}">
                  <a16:creationId xmlns:a16="http://schemas.microsoft.com/office/drawing/2014/main" xmlns="" id="{C8B943B4-7C6C-471C-864F-8F9C3327F146}"/>
                </a:ext>
              </a:extLst>
            </p:cNvPr>
            <p:cNvGrpSpPr/>
            <p:nvPr/>
          </p:nvGrpSpPr>
          <p:grpSpPr>
            <a:xfrm>
              <a:off x="9179897" y="1944000"/>
              <a:ext cx="1893873" cy="1895504"/>
              <a:chOff x="9111000" y="1882667"/>
              <a:chExt cx="1893873" cy="1895504"/>
            </a:xfrm>
          </p:grpSpPr>
          <p:grpSp>
            <p:nvGrpSpPr>
              <p:cNvPr id="33" name="işḷïḋê">
                <a:extLst>
                  <a:ext uri="{FF2B5EF4-FFF2-40B4-BE49-F238E27FC236}">
                    <a16:creationId xmlns:a16="http://schemas.microsoft.com/office/drawing/2014/main" xmlns="" id="{809A5746-8108-4A8A-8C69-4B4475B6A95A}"/>
                  </a:ext>
                </a:extLst>
              </p:cNvPr>
              <p:cNvGrpSpPr/>
              <p:nvPr/>
            </p:nvGrpSpPr>
            <p:grpSpPr>
              <a:xfrm>
                <a:off x="9111000" y="1882667"/>
                <a:ext cx="1893873" cy="1895504"/>
                <a:chOff x="3859987" y="1882666"/>
                <a:chExt cx="1893873" cy="1895504"/>
              </a:xfrm>
              <a:solidFill>
                <a:schemeClr val="accent5">
                  <a:alpha val="41000"/>
                </a:schemeClr>
              </a:solidFill>
            </p:grpSpPr>
            <p:sp>
              <p:nvSpPr>
                <p:cNvPr id="35" name="ïṣ1íďe">
                  <a:extLst>
                    <a:ext uri="{FF2B5EF4-FFF2-40B4-BE49-F238E27FC236}">
                      <a16:creationId xmlns:a16="http://schemas.microsoft.com/office/drawing/2014/main" xmlns="" id="{87E1F0C1-E716-4EF1-BF55-746F3A66720D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5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ṧḻïḋe">
                  <a:extLst>
                    <a:ext uri="{FF2B5EF4-FFF2-40B4-BE49-F238E27FC236}">
                      <a16:creationId xmlns:a16="http://schemas.microsoft.com/office/drawing/2014/main" xmlns="" id="{7C160ADE-72A3-44E6-A31B-88A8C39A03B2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ḷïdê">
                  <a:extLst>
                    <a:ext uri="{FF2B5EF4-FFF2-40B4-BE49-F238E27FC236}">
                      <a16:creationId xmlns:a16="http://schemas.microsoft.com/office/drawing/2014/main" xmlns="" id="{D9188BD2-E29D-4FB1-ADC5-FA80DD589B80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$lïḓè">
                  <a:extLst>
                    <a:ext uri="{FF2B5EF4-FFF2-40B4-BE49-F238E27FC236}">
                      <a16:creationId xmlns:a16="http://schemas.microsoft.com/office/drawing/2014/main" xmlns="" id="{AFA82496-0C78-4670-9D9B-CF7AAE987DCC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S1îde">
                <a:extLst>
                  <a:ext uri="{FF2B5EF4-FFF2-40B4-BE49-F238E27FC236}">
                    <a16:creationId xmlns:a16="http://schemas.microsoft.com/office/drawing/2014/main" xmlns="" id="{23F71C34-A54F-4E1B-93B6-E70B8BCD3146}"/>
                  </a:ext>
                </a:extLst>
              </p:cNvPr>
              <p:cNvSpPr/>
              <p:nvPr/>
            </p:nvSpPr>
            <p:spPr bwMode="auto">
              <a:xfrm>
                <a:off x="9694968" y="2500109"/>
                <a:ext cx="725937" cy="660620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iS1ïdé">
              <a:extLst>
                <a:ext uri="{FF2B5EF4-FFF2-40B4-BE49-F238E27FC236}">
                  <a16:creationId xmlns:a16="http://schemas.microsoft.com/office/drawing/2014/main" xmlns="" id="{30686C1E-0454-444A-A432-D9813C776129}"/>
                </a:ext>
              </a:extLst>
            </p:cNvPr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iṩľiḍê">
              <a:extLst>
                <a:ext uri="{FF2B5EF4-FFF2-40B4-BE49-F238E27FC236}">
                  <a16:creationId xmlns:a16="http://schemas.microsoft.com/office/drawing/2014/main" xmlns="" id="{00A558B8-DF82-4605-A2FF-1B307D7FA132}"/>
                </a:ext>
              </a:extLst>
            </p:cNvPr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îṧļîdê">
              <a:extLst>
                <a:ext uri="{FF2B5EF4-FFF2-40B4-BE49-F238E27FC236}">
                  <a16:creationId xmlns:a16="http://schemas.microsoft.com/office/drawing/2014/main" xmlns="" id="{4040932A-4C47-48BA-8CBF-65C37A234764}"/>
                </a:ext>
              </a:extLst>
            </p:cNvPr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şḻíde">
              <a:extLst>
                <a:ext uri="{FF2B5EF4-FFF2-40B4-BE49-F238E27FC236}">
                  <a16:creationId xmlns:a16="http://schemas.microsoft.com/office/drawing/2014/main" xmlns="" id="{50282439-EA18-4873-9EB6-1669D7155DBB}"/>
                </a:ext>
              </a:extLst>
            </p:cNvPr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ḻïḑê">
              <a:extLst>
                <a:ext uri="{FF2B5EF4-FFF2-40B4-BE49-F238E27FC236}">
                  <a16:creationId xmlns:a16="http://schemas.microsoft.com/office/drawing/2014/main" xmlns="" id="{AFB13B9C-E12E-4EF3-9EBD-FE5022D63DF5}"/>
                </a:ext>
              </a:extLst>
            </p:cNvPr>
            <p:cNvSpPr txBox="1"/>
            <p:nvPr/>
          </p:nvSpPr>
          <p:spPr>
            <a:xfrm>
              <a:off x="6121653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ṩḷïḓe">
              <a:extLst>
                <a:ext uri="{FF2B5EF4-FFF2-40B4-BE49-F238E27FC236}">
                  <a16:creationId xmlns:a16="http://schemas.microsoft.com/office/drawing/2014/main" xmlns="" id="{4ED3D3BA-C4F2-4353-B19B-11C9E799F054}"/>
                </a:ext>
              </a:extLst>
            </p:cNvPr>
            <p:cNvSpPr txBox="1"/>
            <p:nvPr/>
          </p:nvSpPr>
          <p:spPr>
            <a:xfrm>
              <a:off x="6121653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iṣľiḓé">
              <a:extLst>
                <a:ext uri="{FF2B5EF4-FFF2-40B4-BE49-F238E27FC236}">
                  <a16:creationId xmlns:a16="http://schemas.microsoft.com/office/drawing/2014/main" xmlns="" id="{33842116-0B25-4242-ADE3-D072D601B210}"/>
                </a:ext>
              </a:extLst>
            </p:cNvPr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ŝḷíḋê">
              <a:extLst>
                <a:ext uri="{FF2B5EF4-FFF2-40B4-BE49-F238E27FC236}">
                  <a16:creationId xmlns:a16="http://schemas.microsoft.com/office/drawing/2014/main" xmlns="" id="{313246FA-9238-46B9-92D6-F64A7B309339}"/>
                </a:ext>
              </a:extLst>
            </p:cNvPr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6" name="ïṩliďé">
              <a:extLst>
                <a:ext uri="{FF2B5EF4-FFF2-40B4-BE49-F238E27FC236}">
                  <a16:creationId xmlns:a16="http://schemas.microsoft.com/office/drawing/2014/main" xmlns="" id="{BEC4D0E7-24BB-426B-BDF9-EDF573BBF665}"/>
                </a:ext>
              </a:extLst>
            </p:cNvPr>
            <p:cNvGrpSpPr/>
            <p:nvPr/>
          </p:nvGrpSpPr>
          <p:grpSpPr>
            <a:xfrm>
              <a:off x="3809909" y="1944000"/>
              <a:ext cx="1893873" cy="1895504"/>
              <a:chOff x="3890061" y="1882667"/>
              <a:chExt cx="1893873" cy="1895504"/>
            </a:xfrm>
          </p:grpSpPr>
          <p:grpSp>
            <p:nvGrpSpPr>
              <p:cNvPr id="27" name="iṩḷîḓê">
                <a:extLst>
                  <a:ext uri="{FF2B5EF4-FFF2-40B4-BE49-F238E27FC236}">
                    <a16:creationId xmlns:a16="http://schemas.microsoft.com/office/drawing/2014/main" xmlns="" id="{3EAA318D-2BFB-4DD9-80E5-8A3D8EECFA1E}"/>
                  </a:ext>
                </a:extLst>
              </p:cNvPr>
              <p:cNvGrpSpPr/>
              <p:nvPr/>
            </p:nvGrpSpPr>
            <p:grpSpPr>
              <a:xfrm>
                <a:off x="3890061" y="1882667"/>
                <a:ext cx="1893873" cy="1895504"/>
                <a:chOff x="3859987" y="1882666"/>
                <a:chExt cx="1893873" cy="1895504"/>
              </a:xfrm>
              <a:solidFill>
                <a:schemeClr val="accent3">
                  <a:alpha val="41000"/>
                </a:schemeClr>
              </a:solidFill>
            </p:grpSpPr>
            <p:sp>
              <p:nvSpPr>
                <p:cNvPr id="29" name="ïSḻíde">
                  <a:extLst>
                    <a:ext uri="{FF2B5EF4-FFF2-40B4-BE49-F238E27FC236}">
                      <a16:creationId xmlns:a16="http://schemas.microsoft.com/office/drawing/2014/main" xmlns="" id="{FDF76947-AA68-47C6-BB0D-0F3571F375B6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3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ḻïde">
                  <a:extLst>
                    <a:ext uri="{FF2B5EF4-FFF2-40B4-BE49-F238E27FC236}">
                      <a16:creationId xmlns:a16="http://schemas.microsoft.com/office/drawing/2014/main" xmlns="" id="{35C32AC3-EFCE-43CB-A206-8814E310D023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ṡḷîdê">
                  <a:extLst>
                    <a:ext uri="{FF2B5EF4-FFF2-40B4-BE49-F238E27FC236}">
                      <a16:creationId xmlns:a16="http://schemas.microsoft.com/office/drawing/2014/main" xmlns="" id="{5B117E49-8D4B-4587-A115-C48444F30CF7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ŝ1íḑé">
                  <a:extLst>
                    <a:ext uri="{FF2B5EF4-FFF2-40B4-BE49-F238E27FC236}">
                      <a16:creationId xmlns:a16="http://schemas.microsoft.com/office/drawing/2014/main" xmlns="" id="{0214D4D6-42F7-4879-86AC-03AAC1C9BBC5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íṡliďè">
                <a:extLst>
                  <a:ext uri="{FF2B5EF4-FFF2-40B4-BE49-F238E27FC236}">
                    <a16:creationId xmlns:a16="http://schemas.microsoft.com/office/drawing/2014/main" xmlns="" id="{BCBC7EF3-0D0B-423D-82D9-5E8E463CC395}"/>
                  </a:ext>
                </a:extLst>
              </p:cNvPr>
              <p:cNvSpPr/>
              <p:nvPr/>
            </p:nvSpPr>
            <p:spPr bwMode="auto">
              <a:xfrm>
                <a:off x="4576600" y="2507109"/>
                <a:ext cx="520795" cy="646620"/>
              </a:xfrm>
              <a:custGeom>
                <a:avLst/>
                <a:gdLst>
                  <a:gd name="T0" fmla="*/ 84 w 144"/>
                  <a:gd name="T1" fmla="*/ 132 h 176"/>
                  <a:gd name="T2" fmla="*/ 36 w 144"/>
                  <a:gd name="T3" fmla="*/ 132 h 176"/>
                  <a:gd name="T4" fmla="*/ 32 w 144"/>
                  <a:gd name="T5" fmla="*/ 136 h 176"/>
                  <a:gd name="T6" fmla="*/ 36 w 144"/>
                  <a:gd name="T7" fmla="*/ 140 h 176"/>
                  <a:gd name="T8" fmla="*/ 84 w 144"/>
                  <a:gd name="T9" fmla="*/ 140 h 176"/>
                  <a:gd name="T10" fmla="*/ 88 w 144"/>
                  <a:gd name="T11" fmla="*/ 136 h 176"/>
                  <a:gd name="T12" fmla="*/ 84 w 144"/>
                  <a:gd name="T13" fmla="*/ 132 h 176"/>
                  <a:gd name="T14" fmla="*/ 36 w 144"/>
                  <a:gd name="T15" fmla="*/ 44 h 176"/>
                  <a:gd name="T16" fmla="*/ 56 w 144"/>
                  <a:gd name="T17" fmla="*/ 44 h 176"/>
                  <a:gd name="T18" fmla="*/ 60 w 144"/>
                  <a:gd name="T19" fmla="*/ 40 h 176"/>
                  <a:gd name="T20" fmla="*/ 56 w 144"/>
                  <a:gd name="T21" fmla="*/ 36 h 176"/>
                  <a:gd name="T22" fmla="*/ 36 w 144"/>
                  <a:gd name="T23" fmla="*/ 36 h 176"/>
                  <a:gd name="T24" fmla="*/ 32 w 144"/>
                  <a:gd name="T25" fmla="*/ 40 h 176"/>
                  <a:gd name="T26" fmla="*/ 36 w 144"/>
                  <a:gd name="T27" fmla="*/ 44 h 176"/>
                  <a:gd name="T28" fmla="*/ 108 w 144"/>
                  <a:gd name="T29" fmla="*/ 100 h 176"/>
                  <a:gd name="T30" fmla="*/ 36 w 144"/>
                  <a:gd name="T31" fmla="*/ 100 h 176"/>
                  <a:gd name="T32" fmla="*/ 32 w 144"/>
                  <a:gd name="T33" fmla="*/ 104 h 176"/>
                  <a:gd name="T34" fmla="*/ 36 w 144"/>
                  <a:gd name="T35" fmla="*/ 108 h 176"/>
                  <a:gd name="T36" fmla="*/ 108 w 144"/>
                  <a:gd name="T37" fmla="*/ 108 h 176"/>
                  <a:gd name="T38" fmla="*/ 112 w 144"/>
                  <a:gd name="T39" fmla="*/ 104 h 176"/>
                  <a:gd name="T40" fmla="*/ 108 w 144"/>
                  <a:gd name="T41" fmla="*/ 100 h 176"/>
                  <a:gd name="T42" fmla="*/ 32 w 144"/>
                  <a:gd name="T43" fmla="*/ 72 h 176"/>
                  <a:gd name="T44" fmla="*/ 36 w 144"/>
                  <a:gd name="T45" fmla="*/ 76 h 176"/>
                  <a:gd name="T46" fmla="*/ 108 w 144"/>
                  <a:gd name="T47" fmla="*/ 76 h 176"/>
                  <a:gd name="T48" fmla="*/ 112 w 144"/>
                  <a:gd name="T49" fmla="*/ 72 h 176"/>
                  <a:gd name="T50" fmla="*/ 108 w 144"/>
                  <a:gd name="T51" fmla="*/ 68 h 176"/>
                  <a:gd name="T52" fmla="*/ 36 w 144"/>
                  <a:gd name="T53" fmla="*/ 68 h 176"/>
                  <a:gd name="T54" fmla="*/ 32 w 144"/>
                  <a:gd name="T55" fmla="*/ 72 h 176"/>
                  <a:gd name="T56" fmla="*/ 104 w 144"/>
                  <a:gd name="T57" fmla="*/ 0 h 176"/>
                  <a:gd name="T58" fmla="*/ 16 w 144"/>
                  <a:gd name="T59" fmla="*/ 0 h 176"/>
                  <a:gd name="T60" fmla="*/ 0 w 144"/>
                  <a:gd name="T61" fmla="*/ 16 h 176"/>
                  <a:gd name="T62" fmla="*/ 0 w 144"/>
                  <a:gd name="T63" fmla="*/ 160 h 176"/>
                  <a:gd name="T64" fmla="*/ 16 w 144"/>
                  <a:gd name="T65" fmla="*/ 176 h 176"/>
                  <a:gd name="T66" fmla="*/ 128 w 144"/>
                  <a:gd name="T67" fmla="*/ 176 h 176"/>
                  <a:gd name="T68" fmla="*/ 144 w 144"/>
                  <a:gd name="T69" fmla="*/ 160 h 176"/>
                  <a:gd name="T70" fmla="*/ 144 w 144"/>
                  <a:gd name="T71" fmla="*/ 44 h 176"/>
                  <a:gd name="T72" fmla="*/ 104 w 144"/>
                  <a:gd name="T73" fmla="*/ 0 h 176"/>
                  <a:gd name="T74" fmla="*/ 136 w 144"/>
                  <a:gd name="T75" fmla="*/ 160 h 176"/>
                  <a:gd name="T76" fmla="*/ 128 w 144"/>
                  <a:gd name="T77" fmla="*/ 168 h 176"/>
                  <a:gd name="T78" fmla="*/ 16 w 144"/>
                  <a:gd name="T79" fmla="*/ 168 h 176"/>
                  <a:gd name="T80" fmla="*/ 8 w 144"/>
                  <a:gd name="T81" fmla="*/ 160 h 176"/>
                  <a:gd name="T82" fmla="*/ 8 w 144"/>
                  <a:gd name="T83" fmla="*/ 16 h 176"/>
                  <a:gd name="T84" fmla="*/ 16 w 144"/>
                  <a:gd name="T85" fmla="*/ 8 h 176"/>
                  <a:gd name="T86" fmla="*/ 88 w 144"/>
                  <a:gd name="T87" fmla="*/ 8 h 176"/>
                  <a:gd name="T88" fmla="*/ 88 w 144"/>
                  <a:gd name="T89" fmla="*/ 48 h 176"/>
                  <a:gd name="T90" fmla="*/ 96 w 144"/>
                  <a:gd name="T91" fmla="*/ 56 h 176"/>
                  <a:gd name="T92" fmla="*/ 136 w 144"/>
                  <a:gd name="T93" fmla="*/ 56 h 176"/>
                  <a:gd name="T94" fmla="*/ 136 w 144"/>
                  <a:gd name="T95" fmla="*/ 160 h 176"/>
                  <a:gd name="T96" fmla="*/ 96 w 144"/>
                  <a:gd name="T97" fmla="*/ 48 h 176"/>
                  <a:gd name="T98" fmla="*/ 96 w 144"/>
                  <a:gd name="T99" fmla="*/ 8 h 176"/>
                  <a:gd name="T100" fmla="*/ 100 w 144"/>
                  <a:gd name="T101" fmla="*/ 8 h 176"/>
                  <a:gd name="T102" fmla="*/ 136 w 144"/>
                  <a:gd name="T103" fmla="*/ 48 h 176"/>
                  <a:gd name="T104" fmla="*/ 96 w 144"/>
                  <a:gd name="T105" fmla="*/ 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76">
                    <a:moveTo>
                      <a:pt x="84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32"/>
                      <a:pt x="32" y="134"/>
                      <a:pt x="32" y="136"/>
                    </a:cubicBezTo>
                    <a:cubicBezTo>
                      <a:pt x="32" y="138"/>
                      <a:pt x="34" y="140"/>
                      <a:pt x="36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40"/>
                      <a:pt x="88" y="138"/>
                      <a:pt x="88" y="136"/>
                    </a:cubicBezTo>
                    <a:cubicBezTo>
                      <a:pt x="88" y="134"/>
                      <a:pt x="86" y="132"/>
                      <a:pt x="84" y="132"/>
                    </a:cubicBezTo>
                    <a:moveTo>
                      <a:pt x="36" y="44"/>
                    </a:move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2"/>
                      <a:pt x="60" y="40"/>
                    </a:cubicBezTo>
                    <a:cubicBezTo>
                      <a:pt x="60" y="38"/>
                      <a:pt x="58" y="36"/>
                      <a:pt x="5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6"/>
                      <a:pt x="32" y="38"/>
                      <a:pt x="32" y="40"/>
                    </a:cubicBezTo>
                    <a:cubicBezTo>
                      <a:pt x="32" y="42"/>
                      <a:pt x="34" y="44"/>
                      <a:pt x="36" y="44"/>
                    </a:cubicBezTo>
                    <a:moveTo>
                      <a:pt x="108" y="100"/>
                    </a:moveTo>
                    <a:cubicBezTo>
                      <a:pt x="36" y="100"/>
                      <a:pt x="36" y="100"/>
                      <a:pt x="36" y="100"/>
                    </a:cubicBezTo>
                    <a:cubicBezTo>
                      <a:pt x="34" y="100"/>
                      <a:pt x="32" y="102"/>
                      <a:pt x="32" y="104"/>
                    </a:cubicBezTo>
                    <a:cubicBezTo>
                      <a:pt x="32" y="106"/>
                      <a:pt x="34" y="108"/>
                      <a:pt x="36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10" y="108"/>
                      <a:pt x="112" y="106"/>
                      <a:pt x="112" y="104"/>
                    </a:cubicBezTo>
                    <a:cubicBezTo>
                      <a:pt x="112" y="102"/>
                      <a:pt x="110" y="100"/>
                      <a:pt x="108" y="100"/>
                    </a:cubicBezTo>
                    <a:moveTo>
                      <a:pt x="32" y="72"/>
                    </a:moveTo>
                    <a:cubicBezTo>
                      <a:pt x="32" y="74"/>
                      <a:pt x="34" y="76"/>
                      <a:pt x="36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0" y="76"/>
                      <a:pt x="112" y="74"/>
                      <a:pt x="112" y="72"/>
                    </a:cubicBezTo>
                    <a:cubicBezTo>
                      <a:pt x="112" y="70"/>
                      <a:pt x="110" y="68"/>
                      <a:pt x="108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8"/>
                      <a:pt x="32" y="70"/>
                      <a:pt x="32" y="72"/>
                    </a:cubicBezTo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28" y="176"/>
                      <a:pt x="128" y="176"/>
                      <a:pt x="128" y="176"/>
                    </a:cubicBezTo>
                    <a:cubicBezTo>
                      <a:pt x="137" y="176"/>
                      <a:pt x="144" y="169"/>
                      <a:pt x="144" y="160"/>
                    </a:cubicBezTo>
                    <a:cubicBezTo>
                      <a:pt x="144" y="44"/>
                      <a:pt x="144" y="44"/>
                      <a:pt x="144" y="44"/>
                    </a:cubicBezTo>
                    <a:lnTo>
                      <a:pt x="104" y="0"/>
                    </a:lnTo>
                    <a:close/>
                    <a:moveTo>
                      <a:pt x="136" y="160"/>
                    </a:moveTo>
                    <a:cubicBezTo>
                      <a:pt x="136" y="164"/>
                      <a:pt x="132" y="168"/>
                      <a:pt x="128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52"/>
                      <a:pt x="92" y="56"/>
                      <a:pt x="96" y="56"/>
                    </a:cubicBezTo>
                    <a:cubicBezTo>
                      <a:pt x="136" y="56"/>
                      <a:pt x="136" y="56"/>
                      <a:pt x="136" y="56"/>
                    </a:cubicBezTo>
                    <a:lnTo>
                      <a:pt x="136" y="160"/>
                    </a:lnTo>
                    <a:close/>
                    <a:moveTo>
                      <a:pt x="96" y="4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36" y="48"/>
                      <a:pt x="136" y="48"/>
                      <a:pt x="136" y="48"/>
                    </a:cubicBez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ŝļïďé">
              <a:extLst>
                <a:ext uri="{FF2B5EF4-FFF2-40B4-BE49-F238E27FC236}">
                  <a16:creationId xmlns:a16="http://schemas.microsoft.com/office/drawing/2014/main" xmlns="" id="{3B60ADFE-C949-48E4-A50D-503C3461F40B}"/>
                </a:ext>
              </a:extLst>
            </p:cNvPr>
            <p:cNvGrpSpPr/>
            <p:nvPr/>
          </p:nvGrpSpPr>
          <p:grpSpPr>
            <a:xfrm>
              <a:off x="6494903" y="1944000"/>
              <a:ext cx="1893873" cy="1895504"/>
              <a:chOff x="6383698" y="1882667"/>
              <a:chExt cx="1893873" cy="1895504"/>
            </a:xfrm>
          </p:grpSpPr>
          <p:grpSp>
            <p:nvGrpSpPr>
              <p:cNvPr id="21" name="ïṣľiḋé">
                <a:extLst>
                  <a:ext uri="{FF2B5EF4-FFF2-40B4-BE49-F238E27FC236}">
                    <a16:creationId xmlns:a16="http://schemas.microsoft.com/office/drawing/2014/main" xmlns="" id="{1B3DB834-6000-4995-8A64-4FC188A77EDD}"/>
                  </a:ext>
                </a:extLst>
              </p:cNvPr>
              <p:cNvGrpSpPr/>
              <p:nvPr/>
            </p:nvGrpSpPr>
            <p:grpSpPr>
              <a:xfrm>
                <a:off x="6383698" y="1882667"/>
                <a:ext cx="1893873" cy="1895504"/>
                <a:chOff x="3859987" y="1882666"/>
                <a:chExt cx="1893873" cy="1895504"/>
              </a:xfrm>
              <a:solidFill>
                <a:schemeClr val="accent4">
                  <a:alpha val="41000"/>
                </a:schemeClr>
              </a:solidFill>
            </p:grpSpPr>
            <p:sp>
              <p:nvSpPr>
                <p:cNvPr id="23" name="íṡḷïďé">
                  <a:extLst>
                    <a:ext uri="{FF2B5EF4-FFF2-40B4-BE49-F238E27FC236}">
                      <a16:creationId xmlns:a16="http://schemas.microsoft.com/office/drawing/2014/main" xmlns="" id="{C35C559D-B780-4E8A-BE34-C92D8E99170F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4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ṣľîḓe">
                  <a:extLst>
                    <a:ext uri="{FF2B5EF4-FFF2-40B4-BE49-F238E27FC236}">
                      <a16:creationId xmlns:a16="http://schemas.microsoft.com/office/drawing/2014/main" xmlns="" id="{5E93E66A-54A5-4E7A-8C8A-9D1275E2FDDD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sļíḑè">
                  <a:extLst>
                    <a:ext uri="{FF2B5EF4-FFF2-40B4-BE49-F238E27FC236}">
                      <a16:creationId xmlns:a16="http://schemas.microsoft.com/office/drawing/2014/main" xmlns="" id="{E7609CA4-52A2-4DA9-A310-54AF3FD880D6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Sļïdé">
                  <a:extLst>
                    <a:ext uri="{FF2B5EF4-FFF2-40B4-BE49-F238E27FC236}">
                      <a16:creationId xmlns:a16="http://schemas.microsoft.com/office/drawing/2014/main" xmlns="" id="{9392BAA9-78D0-426E-A28A-EAA9A6315805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ṩľíďé">
                <a:extLst>
                  <a:ext uri="{FF2B5EF4-FFF2-40B4-BE49-F238E27FC236}">
                    <a16:creationId xmlns:a16="http://schemas.microsoft.com/office/drawing/2014/main" xmlns="" id="{C8C08284-E6EC-4FBF-B596-7F6DEB667145}"/>
                  </a:ext>
                </a:extLst>
              </p:cNvPr>
              <p:cNvSpPr/>
              <p:nvPr/>
            </p:nvSpPr>
            <p:spPr bwMode="auto">
              <a:xfrm>
                <a:off x="6935634" y="2507109"/>
                <a:ext cx="790000" cy="646620"/>
              </a:xfrm>
              <a:custGeom>
                <a:avLst/>
                <a:gdLst>
                  <a:gd name="T0" fmla="*/ 108 w 176"/>
                  <a:gd name="T1" fmla="*/ 24 h 144"/>
                  <a:gd name="T2" fmla="*/ 108 w 176"/>
                  <a:gd name="T3" fmla="*/ 16 h 144"/>
                  <a:gd name="T4" fmla="*/ 64 w 176"/>
                  <a:gd name="T5" fmla="*/ 20 h 144"/>
                  <a:gd name="T6" fmla="*/ 88 w 176"/>
                  <a:gd name="T7" fmla="*/ 56 h 144"/>
                  <a:gd name="T8" fmla="*/ 88 w 176"/>
                  <a:gd name="T9" fmla="*/ 104 h 144"/>
                  <a:gd name="T10" fmla="*/ 88 w 176"/>
                  <a:gd name="T11" fmla="*/ 56 h 144"/>
                  <a:gd name="T12" fmla="*/ 72 w 176"/>
                  <a:gd name="T13" fmla="*/ 80 h 144"/>
                  <a:gd name="T14" fmla="*/ 104 w 176"/>
                  <a:gd name="T15" fmla="*/ 80 h 144"/>
                  <a:gd name="T16" fmla="*/ 88 w 176"/>
                  <a:gd name="T17" fmla="*/ 40 h 144"/>
                  <a:gd name="T18" fmla="*/ 88 w 176"/>
                  <a:gd name="T19" fmla="*/ 120 h 144"/>
                  <a:gd name="T20" fmla="*/ 88 w 176"/>
                  <a:gd name="T21" fmla="*/ 40 h 144"/>
                  <a:gd name="T22" fmla="*/ 56 w 176"/>
                  <a:gd name="T23" fmla="*/ 80 h 144"/>
                  <a:gd name="T24" fmla="*/ 120 w 176"/>
                  <a:gd name="T25" fmla="*/ 80 h 144"/>
                  <a:gd name="T26" fmla="*/ 148 w 176"/>
                  <a:gd name="T27" fmla="*/ 64 h 144"/>
                  <a:gd name="T28" fmla="*/ 148 w 176"/>
                  <a:gd name="T29" fmla="*/ 72 h 144"/>
                  <a:gd name="T30" fmla="*/ 148 w 176"/>
                  <a:gd name="T31" fmla="*/ 64 h 144"/>
                  <a:gd name="T32" fmla="*/ 136 w 176"/>
                  <a:gd name="T33" fmla="*/ 44 h 144"/>
                  <a:gd name="T34" fmla="*/ 160 w 176"/>
                  <a:gd name="T35" fmla="*/ 44 h 144"/>
                  <a:gd name="T36" fmla="*/ 148 w 176"/>
                  <a:gd name="T37" fmla="*/ 48 h 144"/>
                  <a:gd name="T38" fmla="*/ 148 w 176"/>
                  <a:gd name="T39" fmla="*/ 40 h 144"/>
                  <a:gd name="T40" fmla="*/ 148 w 176"/>
                  <a:gd name="T41" fmla="*/ 48 h 144"/>
                  <a:gd name="T42" fmla="*/ 144 w 176"/>
                  <a:gd name="T43" fmla="*/ 16 h 144"/>
                  <a:gd name="T44" fmla="*/ 88 w 176"/>
                  <a:gd name="T45" fmla="*/ 0 h 144"/>
                  <a:gd name="T46" fmla="*/ 32 w 176"/>
                  <a:gd name="T47" fmla="*/ 16 h 144"/>
                  <a:gd name="T48" fmla="*/ 0 w 176"/>
                  <a:gd name="T49" fmla="*/ 32 h 144"/>
                  <a:gd name="T50" fmla="*/ 16 w 176"/>
                  <a:gd name="T51" fmla="*/ 144 h 144"/>
                  <a:gd name="T52" fmla="*/ 176 w 176"/>
                  <a:gd name="T53" fmla="*/ 128 h 144"/>
                  <a:gd name="T54" fmla="*/ 160 w 176"/>
                  <a:gd name="T55" fmla="*/ 16 h 144"/>
                  <a:gd name="T56" fmla="*/ 133 w 176"/>
                  <a:gd name="T57" fmla="*/ 96 h 144"/>
                  <a:gd name="T58" fmla="*/ 168 w 176"/>
                  <a:gd name="T59" fmla="*/ 104 h 144"/>
                  <a:gd name="T60" fmla="*/ 160 w 176"/>
                  <a:gd name="T61" fmla="*/ 136 h 144"/>
                  <a:gd name="T62" fmla="*/ 8 w 176"/>
                  <a:gd name="T63" fmla="*/ 128 h 144"/>
                  <a:gd name="T64" fmla="*/ 46 w 176"/>
                  <a:gd name="T65" fmla="*/ 104 h 144"/>
                  <a:gd name="T66" fmla="*/ 8 w 176"/>
                  <a:gd name="T67" fmla="*/ 96 h 144"/>
                  <a:gd name="T68" fmla="*/ 16 w 176"/>
                  <a:gd name="T69" fmla="*/ 24 h 144"/>
                  <a:gd name="T70" fmla="*/ 60 w 176"/>
                  <a:gd name="T71" fmla="*/ 8 h 144"/>
                  <a:gd name="T72" fmla="*/ 116 w 176"/>
                  <a:gd name="T73" fmla="*/ 8 h 144"/>
                  <a:gd name="T74" fmla="*/ 160 w 176"/>
                  <a:gd name="T75" fmla="*/ 24 h 144"/>
                  <a:gd name="T76" fmla="*/ 168 w 176"/>
                  <a:gd name="T77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44">
                    <a:moveTo>
                      <a:pt x="68" y="24"/>
                    </a:moveTo>
                    <a:cubicBezTo>
                      <a:pt x="108" y="24"/>
                      <a:pt x="108" y="24"/>
                      <a:pt x="108" y="24"/>
                    </a:cubicBezTo>
                    <a:cubicBezTo>
                      <a:pt x="110" y="24"/>
                      <a:pt x="112" y="22"/>
                      <a:pt x="112" y="20"/>
                    </a:cubicBezTo>
                    <a:cubicBezTo>
                      <a:pt x="112" y="18"/>
                      <a:pt x="110" y="16"/>
                      <a:pt x="10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moveTo>
                      <a:pt x="88" y="56"/>
                    </a:moveTo>
                    <a:cubicBezTo>
                      <a:pt x="75" y="56"/>
                      <a:pt x="64" y="67"/>
                      <a:pt x="64" y="80"/>
                    </a:cubicBezTo>
                    <a:cubicBezTo>
                      <a:pt x="64" y="93"/>
                      <a:pt x="75" y="104"/>
                      <a:pt x="88" y="104"/>
                    </a:cubicBezTo>
                    <a:cubicBezTo>
                      <a:pt x="101" y="104"/>
                      <a:pt x="112" y="93"/>
                      <a:pt x="112" y="80"/>
                    </a:cubicBezTo>
                    <a:cubicBezTo>
                      <a:pt x="112" y="67"/>
                      <a:pt x="101" y="56"/>
                      <a:pt x="88" y="56"/>
                    </a:cubicBezTo>
                    <a:moveTo>
                      <a:pt x="88" y="96"/>
                    </a:moveTo>
                    <a:cubicBezTo>
                      <a:pt x="79" y="96"/>
                      <a:pt x="72" y="89"/>
                      <a:pt x="72" y="80"/>
                    </a:cubicBezTo>
                    <a:cubicBezTo>
                      <a:pt x="72" y="71"/>
                      <a:pt x="79" y="64"/>
                      <a:pt x="88" y="64"/>
                    </a:cubicBezTo>
                    <a:cubicBezTo>
                      <a:pt x="97" y="64"/>
                      <a:pt x="104" y="71"/>
                      <a:pt x="104" y="80"/>
                    </a:cubicBezTo>
                    <a:cubicBezTo>
                      <a:pt x="104" y="89"/>
                      <a:pt x="97" y="96"/>
                      <a:pt x="88" y="96"/>
                    </a:cubicBezTo>
                    <a:moveTo>
                      <a:pt x="88" y="40"/>
                    </a:moveTo>
                    <a:cubicBezTo>
                      <a:pt x="66" y="40"/>
                      <a:pt x="48" y="58"/>
                      <a:pt x="48" y="80"/>
                    </a:cubicBezTo>
                    <a:cubicBezTo>
                      <a:pt x="48" y="102"/>
                      <a:pt x="66" y="120"/>
                      <a:pt x="88" y="120"/>
                    </a:cubicBezTo>
                    <a:cubicBezTo>
                      <a:pt x="110" y="120"/>
                      <a:pt x="128" y="102"/>
                      <a:pt x="128" y="80"/>
                    </a:cubicBezTo>
                    <a:cubicBezTo>
                      <a:pt x="128" y="58"/>
                      <a:pt x="110" y="40"/>
                      <a:pt x="88" y="40"/>
                    </a:cubicBezTo>
                    <a:moveTo>
                      <a:pt x="88" y="112"/>
                    </a:moveTo>
                    <a:cubicBezTo>
                      <a:pt x="70" y="112"/>
                      <a:pt x="56" y="98"/>
                      <a:pt x="56" y="80"/>
                    </a:cubicBezTo>
                    <a:cubicBezTo>
                      <a:pt x="56" y="62"/>
                      <a:pt x="70" y="48"/>
                      <a:pt x="88" y="48"/>
                    </a:cubicBezTo>
                    <a:cubicBezTo>
                      <a:pt x="106" y="48"/>
                      <a:pt x="120" y="62"/>
                      <a:pt x="120" y="80"/>
                    </a:cubicBezTo>
                    <a:cubicBezTo>
                      <a:pt x="120" y="98"/>
                      <a:pt x="106" y="112"/>
                      <a:pt x="88" y="112"/>
                    </a:cubicBezTo>
                    <a:moveTo>
                      <a:pt x="148" y="64"/>
                    </a:moveTo>
                    <a:cubicBezTo>
                      <a:pt x="146" y="64"/>
                      <a:pt x="144" y="66"/>
                      <a:pt x="144" y="68"/>
                    </a:cubicBezTo>
                    <a:cubicBezTo>
                      <a:pt x="144" y="70"/>
                      <a:pt x="146" y="72"/>
                      <a:pt x="148" y="72"/>
                    </a:cubicBezTo>
                    <a:cubicBezTo>
                      <a:pt x="150" y="72"/>
                      <a:pt x="152" y="70"/>
                      <a:pt x="152" y="68"/>
                    </a:cubicBezTo>
                    <a:cubicBezTo>
                      <a:pt x="152" y="66"/>
                      <a:pt x="150" y="64"/>
                      <a:pt x="148" y="64"/>
                    </a:cubicBezTo>
                    <a:moveTo>
                      <a:pt x="148" y="32"/>
                    </a:moveTo>
                    <a:cubicBezTo>
                      <a:pt x="141" y="32"/>
                      <a:pt x="136" y="37"/>
                      <a:pt x="136" y="44"/>
                    </a:cubicBezTo>
                    <a:cubicBezTo>
                      <a:pt x="136" y="51"/>
                      <a:pt x="141" y="56"/>
                      <a:pt x="148" y="56"/>
                    </a:cubicBezTo>
                    <a:cubicBezTo>
                      <a:pt x="155" y="56"/>
                      <a:pt x="160" y="51"/>
                      <a:pt x="160" y="44"/>
                    </a:cubicBezTo>
                    <a:cubicBezTo>
                      <a:pt x="160" y="37"/>
                      <a:pt x="155" y="32"/>
                      <a:pt x="148" y="32"/>
                    </a:cubicBezTo>
                    <a:moveTo>
                      <a:pt x="148" y="48"/>
                    </a:moveTo>
                    <a:cubicBezTo>
                      <a:pt x="146" y="48"/>
                      <a:pt x="144" y="46"/>
                      <a:pt x="144" y="44"/>
                    </a:cubicBezTo>
                    <a:cubicBezTo>
                      <a:pt x="144" y="42"/>
                      <a:pt x="146" y="40"/>
                      <a:pt x="148" y="40"/>
                    </a:cubicBezTo>
                    <a:cubicBezTo>
                      <a:pt x="150" y="40"/>
                      <a:pt x="152" y="42"/>
                      <a:pt x="152" y="44"/>
                    </a:cubicBezTo>
                    <a:cubicBezTo>
                      <a:pt x="152" y="46"/>
                      <a:pt x="150" y="48"/>
                      <a:pt x="148" y="48"/>
                    </a:cubicBezTo>
                    <a:moveTo>
                      <a:pt x="160" y="16"/>
                    </a:moveTo>
                    <a:cubicBezTo>
                      <a:pt x="144" y="16"/>
                      <a:pt x="144" y="16"/>
                      <a:pt x="144" y="16"/>
                    </a:cubicBezTo>
                    <a:cubicBezTo>
                      <a:pt x="132" y="16"/>
                      <a:pt x="132" y="0"/>
                      <a:pt x="11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4" y="0"/>
                      <a:pt x="44" y="16"/>
                      <a:pt x="32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" y="16"/>
                      <a:pt x="0" y="23"/>
                      <a:pt x="0" y="3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96"/>
                    </a:moveTo>
                    <a:cubicBezTo>
                      <a:pt x="133" y="96"/>
                      <a:pt x="133" y="96"/>
                      <a:pt x="133" y="96"/>
                    </a:cubicBezTo>
                    <a:cubicBezTo>
                      <a:pt x="132" y="99"/>
                      <a:pt x="131" y="101"/>
                      <a:pt x="130" y="104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3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12" y="24"/>
                      <a:pt x="16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48" y="24"/>
                      <a:pt x="48" y="8"/>
                      <a:pt x="60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28" y="8"/>
                      <a:pt x="128" y="24"/>
                      <a:pt x="144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C3E9E721-0F14-4B28-8DC3-EB4C9689D403}"/>
                </a:ext>
              </a:extLst>
            </p:cNvPr>
            <p:cNvCxnSpPr/>
            <p:nvPr/>
          </p:nvCxnSpPr>
          <p:spPr>
            <a:xfrm>
              <a:off x="339203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C5E72C8-E041-4ED7-93B8-41E460F5CB9F}"/>
                </a:ext>
              </a:extLst>
            </p:cNvPr>
            <p:cNvCxnSpPr/>
            <p:nvPr/>
          </p:nvCxnSpPr>
          <p:spPr>
            <a:xfrm>
              <a:off x="6125711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C988E71-9684-48DE-AA91-F04B42FAE3C8}"/>
                </a:ext>
              </a:extLst>
            </p:cNvPr>
            <p:cNvCxnSpPr/>
            <p:nvPr/>
          </p:nvCxnSpPr>
          <p:spPr>
            <a:xfrm>
              <a:off x="885938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62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1" b="35911"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0" name="文本框 76">
            <a:extLst/>
          </p:cNvPr>
          <p:cNvSpPr txBox="1"/>
          <p:nvPr/>
        </p:nvSpPr>
        <p:spPr>
          <a:xfrm>
            <a:off x="7609801" y="3242549"/>
            <a:ext cx="2273516" cy="457914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i="1" dirty="0">
                <a:solidFill>
                  <a:schemeClr val="bg1"/>
                </a:solidFill>
                <a:latin typeface="+mn-lt"/>
              </a:rPr>
              <a:t>THANKS</a:t>
            </a:r>
            <a:endParaRPr lang="zh-CN" altLang="en-US" sz="16600" b="1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1508" y="3552092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44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0662671d-fe96-4360-bdf6-53efe861b0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30730"/>
            <a:ext cx="10833822" cy="3890369"/>
            <a:chOff x="669925" y="1730730"/>
            <a:chExt cx="10833822" cy="389036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3F8198E-D256-4C92-AD2C-512370B2AA0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2742142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D01D91D-E3B3-430C-BD61-8C684FD0905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4385163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ŝḻíďê">
              <a:extLst>
                <a:ext uri="{FF2B5EF4-FFF2-40B4-BE49-F238E27FC236}">
                  <a16:creationId xmlns:a16="http://schemas.microsoft.com/office/drawing/2014/main" xmlns="" id="{799F7FC8-662E-4D8F-9444-A2EFAD3E9BD6}"/>
                </a:ext>
              </a:extLst>
            </p:cNvPr>
            <p:cNvSpPr/>
            <p:nvPr/>
          </p:nvSpPr>
          <p:spPr>
            <a:xfrm>
              <a:off x="6434673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9" name="îşḷiḍè">
              <a:extLst>
                <a:ext uri="{FF2B5EF4-FFF2-40B4-BE49-F238E27FC236}">
                  <a16:creationId xmlns:a16="http://schemas.microsoft.com/office/drawing/2014/main" xmlns="" id="{7ED1EE15-EC85-44EA-9BAF-0CC2CFD49DC5}"/>
                </a:ext>
              </a:extLst>
            </p:cNvPr>
            <p:cNvSpPr/>
            <p:nvPr/>
          </p:nvSpPr>
          <p:spPr>
            <a:xfrm>
              <a:off x="6434673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0" name="íṡļîḑê">
              <a:extLst>
                <a:ext uri="{FF2B5EF4-FFF2-40B4-BE49-F238E27FC236}">
                  <a16:creationId xmlns:a16="http://schemas.microsoft.com/office/drawing/2014/main" xmlns="" id="{5B01C30C-1729-4C6E-9C02-C32563C327A9}"/>
                </a:ext>
              </a:extLst>
            </p:cNvPr>
            <p:cNvSpPr/>
            <p:nvPr/>
          </p:nvSpPr>
          <p:spPr>
            <a:xfrm>
              <a:off x="6434673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1" name="ïṩḷiďe">
              <a:extLst>
                <a:ext uri="{FF2B5EF4-FFF2-40B4-BE49-F238E27FC236}">
                  <a16:creationId xmlns:a16="http://schemas.microsoft.com/office/drawing/2014/main" xmlns="" id="{8682560A-8770-49C4-8389-A5A225CC8CD9}"/>
                </a:ext>
              </a:extLst>
            </p:cNvPr>
            <p:cNvSpPr/>
            <p:nvPr/>
          </p:nvSpPr>
          <p:spPr>
            <a:xfrm>
              <a:off x="8969210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2" name="îṡļíḓê">
              <a:extLst>
                <a:ext uri="{FF2B5EF4-FFF2-40B4-BE49-F238E27FC236}">
                  <a16:creationId xmlns:a16="http://schemas.microsoft.com/office/drawing/2014/main" xmlns="" id="{ED3AA808-4F5C-439E-B576-E0D69FB1E61A}"/>
                </a:ext>
              </a:extLst>
            </p:cNvPr>
            <p:cNvSpPr/>
            <p:nvPr/>
          </p:nvSpPr>
          <p:spPr>
            <a:xfrm>
              <a:off x="8969210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iṡḻiḑe">
              <a:extLst>
                <a:ext uri="{FF2B5EF4-FFF2-40B4-BE49-F238E27FC236}">
                  <a16:creationId xmlns:a16="http://schemas.microsoft.com/office/drawing/2014/main" xmlns="" id="{79C59886-CD54-4AAA-9590-A00E25EA3049}"/>
                </a:ext>
              </a:extLst>
            </p:cNvPr>
            <p:cNvSpPr/>
            <p:nvPr/>
          </p:nvSpPr>
          <p:spPr>
            <a:xfrm>
              <a:off x="8969210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grpSp>
          <p:nvGrpSpPr>
            <p:cNvPr id="14" name="í$ḷíḑé">
              <a:extLst>
                <a:ext uri="{FF2B5EF4-FFF2-40B4-BE49-F238E27FC236}">
                  <a16:creationId xmlns:a16="http://schemas.microsoft.com/office/drawing/2014/main" xmlns="" id="{A585FFF2-3D20-4DE0-8D42-251CB23BA12C}"/>
                </a:ext>
              </a:extLst>
            </p:cNvPr>
            <p:cNvGrpSpPr/>
            <p:nvPr/>
          </p:nvGrpSpPr>
          <p:grpSpPr>
            <a:xfrm>
              <a:off x="669925" y="2259677"/>
              <a:ext cx="5644878" cy="2808922"/>
              <a:chOff x="6365998" y="2259677"/>
              <a:chExt cx="5644878" cy="2808922"/>
            </a:xfrm>
          </p:grpSpPr>
          <p:sp>
            <p:nvSpPr>
              <p:cNvPr id="40" name="íṣ1îḍê">
                <a:extLst>
                  <a:ext uri="{FF2B5EF4-FFF2-40B4-BE49-F238E27FC236}">
                    <a16:creationId xmlns:a16="http://schemas.microsoft.com/office/drawing/2014/main" xmlns="" id="{18C70EDF-2234-4454-A382-EB535AA5CEB1}"/>
                  </a:ext>
                </a:extLst>
              </p:cNvPr>
              <p:cNvSpPr/>
              <p:nvPr/>
            </p:nvSpPr>
            <p:spPr bwMode="auto">
              <a:xfrm>
                <a:off x="9687840" y="4267800"/>
                <a:ext cx="113978" cy="22045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íş1íḍè">
                <a:extLst>
                  <a:ext uri="{FF2B5EF4-FFF2-40B4-BE49-F238E27FC236}">
                    <a16:creationId xmlns:a16="http://schemas.microsoft.com/office/drawing/2014/main" xmlns="" id="{1274C6FC-333E-40FA-82C2-504802BEE196}"/>
                  </a:ext>
                </a:extLst>
              </p:cNvPr>
              <p:cNvSpPr/>
              <p:nvPr/>
            </p:nvSpPr>
            <p:spPr bwMode="auto">
              <a:xfrm>
                <a:off x="8738521" y="3447460"/>
                <a:ext cx="1076795" cy="1204267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ís1íḓê">
                <a:extLst>
                  <a:ext uri="{FF2B5EF4-FFF2-40B4-BE49-F238E27FC236}">
                    <a16:creationId xmlns:a16="http://schemas.microsoft.com/office/drawing/2014/main" xmlns="" id="{61DF5E0B-94BF-4296-AF67-F708BF4CBE46}"/>
                  </a:ext>
                </a:extLst>
              </p:cNvPr>
              <p:cNvSpPr/>
              <p:nvPr/>
            </p:nvSpPr>
            <p:spPr bwMode="auto">
              <a:xfrm>
                <a:off x="8213643" y="4074304"/>
                <a:ext cx="37494" cy="2999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ṡḻïḓé">
                <a:extLst>
                  <a:ext uri="{FF2B5EF4-FFF2-40B4-BE49-F238E27FC236}">
                    <a16:creationId xmlns:a16="http://schemas.microsoft.com/office/drawing/2014/main" xmlns="" id="{7E2B4F1F-77AE-4A14-AF5A-7DC6101621D2}"/>
                  </a:ext>
                </a:extLst>
              </p:cNvPr>
              <p:cNvSpPr/>
              <p:nvPr/>
            </p:nvSpPr>
            <p:spPr bwMode="auto">
              <a:xfrm>
                <a:off x="7730732" y="3879344"/>
                <a:ext cx="736364" cy="1189255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íṡlïdê">
                <a:extLst>
                  <a:ext uri="{FF2B5EF4-FFF2-40B4-BE49-F238E27FC236}">
                    <a16:creationId xmlns:a16="http://schemas.microsoft.com/office/drawing/2014/main" xmlns="" id="{60B4BB14-0374-4C89-B402-592BA74AE9AA}"/>
                  </a:ext>
                </a:extLst>
              </p:cNvPr>
              <p:cNvSpPr/>
              <p:nvPr/>
            </p:nvSpPr>
            <p:spPr bwMode="auto">
              <a:xfrm>
                <a:off x="8041209" y="3906332"/>
                <a:ext cx="11998" cy="1349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íśḷîdê">
                <a:extLst>
                  <a:ext uri="{FF2B5EF4-FFF2-40B4-BE49-F238E27FC236}">
                    <a16:creationId xmlns:a16="http://schemas.microsoft.com/office/drawing/2014/main" xmlns="" id="{B11B88D2-7264-4BF7-9924-16C2991770D1}"/>
                  </a:ext>
                </a:extLst>
              </p:cNvPr>
              <p:cNvSpPr/>
              <p:nvPr/>
            </p:nvSpPr>
            <p:spPr bwMode="auto">
              <a:xfrm>
                <a:off x="8636607" y="2819059"/>
                <a:ext cx="160473" cy="7348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ïṡ1ïḓê">
                <a:extLst>
                  <a:ext uri="{FF2B5EF4-FFF2-40B4-BE49-F238E27FC236}">
                    <a16:creationId xmlns:a16="http://schemas.microsoft.com/office/drawing/2014/main" xmlns="" id="{0A28A162-71FE-4912-A0D7-1D60261E7B0B}"/>
                  </a:ext>
                </a:extLst>
              </p:cNvPr>
              <p:cNvSpPr/>
              <p:nvPr/>
            </p:nvSpPr>
            <p:spPr bwMode="auto">
              <a:xfrm>
                <a:off x="7675272" y="3702375"/>
                <a:ext cx="164972" cy="56988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i$1iďé">
                <a:extLst>
                  <a:ext uri="{FF2B5EF4-FFF2-40B4-BE49-F238E27FC236}">
                    <a16:creationId xmlns:a16="http://schemas.microsoft.com/office/drawing/2014/main" xmlns="" id="{C0420277-8E65-438A-B483-30E57878B507}"/>
                  </a:ext>
                </a:extLst>
              </p:cNvPr>
              <p:cNvSpPr/>
              <p:nvPr/>
            </p:nvSpPr>
            <p:spPr bwMode="auto">
              <a:xfrm>
                <a:off x="7697768" y="3723370"/>
                <a:ext cx="8998" cy="1049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ïŝḷiďe">
                <a:extLst>
                  <a:ext uri="{FF2B5EF4-FFF2-40B4-BE49-F238E27FC236}">
                    <a16:creationId xmlns:a16="http://schemas.microsoft.com/office/drawing/2014/main" xmlns="" id="{7B7647B9-1AA7-46FF-AE60-40F82B39F13F}"/>
                  </a:ext>
                </a:extLst>
              </p:cNvPr>
              <p:cNvSpPr/>
              <p:nvPr/>
            </p:nvSpPr>
            <p:spPr bwMode="auto">
              <a:xfrm>
                <a:off x="7780254" y="3778858"/>
                <a:ext cx="26995" cy="1349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iṥḷíḋe">
                <a:extLst>
                  <a:ext uri="{FF2B5EF4-FFF2-40B4-BE49-F238E27FC236}">
                    <a16:creationId xmlns:a16="http://schemas.microsoft.com/office/drawing/2014/main" xmlns="" id="{FF586D62-C8C2-4E7F-B5BE-D5779D158F62}"/>
                  </a:ext>
                </a:extLst>
              </p:cNvPr>
              <p:cNvSpPr/>
              <p:nvPr/>
            </p:nvSpPr>
            <p:spPr bwMode="auto">
              <a:xfrm>
                <a:off x="7954224" y="3778858"/>
                <a:ext cx="22497" cy="899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îṡḻiďe">
                <a:extLst>
                  <a:ext uri="{FF2B5EF4-FFF2-40B4-BE49-F238E27FC236}">
                    <a16:creationId xmlns:a16="http://schemas.microsoft.com/office/drawing/2014/main" xmlns="" id="{981A3EAC-EED6-4BBE-9EA0-0E7C31D9ABAE}"/>
                  </a:ext>
                </a:extLst>
              </p:cNvPr>
              <p:cNvSpPr/>
              <p:nvPr/>
            </p:nvSpPr>
            <p:spPr bwMode="auto">
              <a:xfrm>
                <a:off x="7840243" y="3754863"/>
                <a:ext cx="94484" cy="37493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îṧ1iḍè">
                <a:extLst>
                  <a:ext uri="{FF2B5EF4-FFF2-40B4-BE49-F238E27FC236}">
                    <a16:creationId xmlns:a16="http://schemas.microsoft.com/office/drawing/2014/main" xmlns="" id="{4CA9F040-E133-4309-8ACF-5968526053A7}"/>
                  </a:ext>
                </a:extLst>
              </p:cNvPr>
              <p:cNvSpPr/>
              <p:nvPr/>
            </p:nvSpPr>
            <p:spPr bwMode="auto">
              <a:xfrm>
                <a:off x="7774255" y="3672381"/>
                <a:ext cx="8998" cy="10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ïṡļïďé">
                <a:extLst>
                  <a:ext uri="{FF2B5EF4-FFF2-40B4-BE49-F238E27FC236}">
                    <a16:creationId xmlns:a16="http://schemas.microsoft.com/office/drawing/2014/main" xmlns="" id="{C33398D7-EF7E-4828-8146-E95A0099CF9C}"/>
                  </a:ext>
                </a:extLst>
              </p:cNvPr>
              <p:cNvSpPr/>
              <p:nvPr/>
            </p:nvSpPr>
            <p:spPr bwMode="auto">
              <a:xfrm>
                <a:off x="7766756" y="3640887"/>
                <a:ext cx="13498" cy="450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îsľîdè">
                <a:extLst>
                  <a:ext uri="{FF2B5EF4-FFF2-40B4-BE49-F238E27FC236}">
                    <a16:creationId xmlns:a16="http://schemas.microsoft.com/office/drawing/2014/main" xmlns="" id="{323EAF4B-B9CF-48AD-AAB9-53D3123078BA}"/>
                  </a:ext>
                </a:extLst>
              </p:cNvPr>
              <p:cNvSpPr/>
              <p:nvPr/>
            </p:nvSpPr>
            <p:spPr bwMode="auto">
              <a:xfrm>
                <a:off x="7790752" y="3646886"/>
                <a:ext cx="4500" cy="5999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íśľîḍé">
                <a:extLst>
                  <a:ext uri="{FF2B5EF4-FFF2-40B4-BE49-F238E27FC236}">
                    <a16:creationId xmlns:a16="http://schemas.microsoft.com/office/drawing/2014/main" xmlns="" id="{7FBFC22D-5D7C-4AE3-967E-163E2EB752FD}"/>
                  </a:ext>
                </a:extLst>
              </p:cNvPr>
              <p:cNvSpPr/>
              <p:nvPr/>
            </p:nvSpPr>
            <p:spPr bwMode="auto">
              <a:xfrm>
                <a:off x="7847743" y="3730868"/>
                <a:ext cx="10499" cy="749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iṡ1iḋè">
                <a:extLst>
                  <a:ext uri="{FF2B5EF4-FFF2-40B4-BE49-F238E27FC236}">
                    <a16:creationId xmlns:a16="http://schemas.microsoft.com/office/drawing/2014/main" xmlns="" id="{3917E5B5-EA80-468E-B305-DA537CA4D534}"/>
                  </a:ext>
                </a:extLst>
              </p:cNvPr>
              <p:cNvSpPr/>
              <p:nvPr/>
            </p:nvSpPr>
            <p:spPr bwMode="auto">
              <a:xfrm>
                <a:off x="7042381" y="3222475"/>
                <a:ext cx="913343" cy="446906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işlïḑe">
                <a:extLst>
                  <a:ext uri="{FF2B5EF4-FFF2-40B4-BE49-F238E27FC236}">
                    <a16:creationId xmlns:a16="http://schemas.microsoft.com/office/drawing/2014/main" xmlns="" id="{8EC74370-2B5A-4829-965E-7232224DCADD}"/>
                  </a:ext>
                </a:extLst>
              </p:cNvPr>
              <p:cNvSpPr/>
              <p:nvPr/>
            </p:nvSpPr>
            <p:spPr bwMode="auto">
              <a:xfrm>
                <a:off x="6785926" y="2675089"/>
                <a:ext cx="1346768" cy="695854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îŝlíḍé">
                <a:extLst>
                  <a:ext uri="{FF2B5EF4-FFF2-40B4-BE49-F238E27FC236}">
                    <a16:creationId xmlns:a16="http://schemas.microsoft.com/office/drawing/2014/main" xmlns="" id="{C3C152B2-5635-4532-A4F3-0783823202F7}"/>
                  </a:ext>
                </a:extLst>
              </p:cNvPr>
              <p:cNvSpPr/>
              <p:nvPr/>
            </p:nvSpPr>
            <p:spPr bwMode="auto">
              <a:xfrm>
                <a:off x="6365998" y="2691586"/>
                <a:ext cx="589399" cy="431909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îṡļiďe">
                <a:extLst>
                  <a:ext uri="{FF2B5EF4-FFF2-40B4-BE49-F238E27FC236}">
                    <a16:creationId xmlns:a16="http://schemas.microsoft.com/office/drawing/2014/main" xmlns="" id="{CB195F97-618F-43CE-BEB5-46334053F400}"/>
                  </a:ext>
                </a:extLst>
              </p:cNvPr>
              <p:cNvSpPr/>
              <p:nvPr/>
            </p:nvSpPr>
            <p:spPr bwMode="auto">
              <a:xfrm>
                <a:off x="6898406" y="3072507"/>
                <a:ext cx="26995" cy="35992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îSľíḓé">
                <a:extLst>
                  <a:ext uri="{FF2B5EF4-FFF2-40B4-BE49-F238E27FC236}">
                    <a16:creationId xmlns:a16="http://schemas.microsoft.com/office/drawing/2014/main" xmlns="" id="{A84A2540-6CD8-4672-977E-533F8CC0126A}"/>
                  </a:ext>
                </a:extLst>
              </p:cNvPr>
              <p:cNvSpPr/>
              <p:nvPr/>
            </p:nvSpPr>
            <p:spPr bwMode="auto">
              <a:xfrm>
                <a:off x="6856413" y="3030515"/>
                <a:ext cx="28496" cy="43491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îSľíde">
                <a:extLst>
                  <a:ext uri="{FF2B5EF4-FFF2-40B4-BE49-F238E27FC236}">
                    <a16:creationId xmlns:a16="http://schemas.microsoft.com/office/drawing/2014/main" xmlns="" id="{FDDC6ACF-5C69-4D9F-9BB4-88829BC5A009}"/>
                  </a:ext>
                </a:extLst>
              </p:cNvPr>
              <p:cNvSpPr/>
              <p:nvPr/>
            </p:nvSpPr>
            <p:spPr bwMode="auto">
              <a:xfrm>
                <a:off x="7124867" y="2613603"/>
                <a:ext cx="290950" cy="152968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iŝliḓê">
                <a:extLst>
                  <a:ext uri="{FF2B5EF4-FFF2-40B4-BE49-F238E27FC236}">
                    <a16:creationId xmlns:a16="http://schemas.microsoft.com/office/drawing/2014/main" xmlns="" id="{06F20941-C326-428D-8F28-A9E573E0543B}"/>
                  </a:ext>
                </a:extLst>
              </p:cNvPr>
              <p:cNvSpPr/>
              <p:nvPr/>
            </p:nvSpPr>
            <p:spPr bwMode="auto">
              <a:xfrm>
                <a:off x="7016886" y="2589608"/>
                <a:ext cx="163472" cy="107977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íṣļíďè">
                <a:extLst>
                  <a:ext uri="{FF2B5EF4-FFF2-40B4-BE49-F238E27FC236}">
                    <a16:creationId xmlns:a16="http://schemas.microsoft.com/office/drawing/2014/main" xmlns="" id="{22A65BFE-26E7-4528-AECE-05656E6E50CD}"/>
                  </a:ext>
                </a:extLst>
              </p:cNvPr>
              <p:cNvSpPr/>
              <p:nvPr/>
            </p:nvSpPr>
            <p:spPr bwMode="auto">
              <a:xfrm>
                <a:off x="7147363" y="2513123"/>
                <a:ext cx="193467" cy="8248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išḻïďe">
                <a:extLst>
                  <a:ext uri="{FF2B5EF4-FFF2-40B4-BE49-F238E27FC236}">
                    <a16:creationId xmlns:a16="http://schemas.microsoft.com/office/drawing/2014/main" xmlns="" id="{0513D353-1CE3-4911-9D67-F5343B83A26D}"/>
                  </a:ext>
                </a:extLst>
              </p:cNvPr>
              <p:cNvSpPr/>
              <p:nvPr/>
            </p:nvSpPr>
            <p:spPr bwMode="auto">
              <a:xfrm>
                <a:off x="7118868" y="2543117"/>
                <a:ext cx="26995" cy="19496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ïšľïḍe">
                <a:extLst>
                  <a:ext uri="{FF2B5EF4-FFF2-40B4-BE49-F238E27FC236}">
                    <a16:creationId xmlns:a16="http://schemas.microsoft.com/office/drawing/2014/main" xmlns="" id="{25D9907F-0D6D-45AF-9323-E3AF3F06A53D}"/>
                  </a:ext>
                </a:extLst>
              </p:cNvPr>
              <p:cNvSpPr/>
              <p:nvPr/>
            </p:nvSpPr>
            <p:spPr bwMode="auto">
              <a:xfrm>
                <a:off x="7189356" y="2514624"/>
                <a:ext cx="20996" cy="7499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5" name="iṣlîḋè">
                <a:extLst>
                  <a:ext uri="{FF2B5EF4-FFF2-40B4-BE49-F238E27FC236}">
                    <a16:creationId xmlns:a16="http://schemas.microsoft.com/office/drawing/2014/main" xmlns="" id="{3B74E42C-4EBB-4AB7-8ADB-5F92365BD3BA}"/>
                  </a:ext>
                </a:extLst>
              </p:cNvPr>
              <p:cNvSpPr/>
              <p:nvPr/>
            </p:nvSpPr>
            <p:spPr bwMode="auto">
              <a:xfrm>
                <a:off x="7063377" y="2489128"/>
                <a:ext cx="110981" cy="614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6" name="î$ḷidé">
                <a:extLst>
                  <a:ext uri="{FF2B5EF4-FFF2-40B4-BE49-F238E27FC236}">
                    <a16:creationId xmlns:a16="http://schemas.microsoft.com/office/drawing/2014/main" xmlns="" id="{ADC43FC8-61A5-4CF5-89D8-44D7925212CD}"/>
                  </a:ext>
                </a:extLst>
              </p:cNvPr>
              <p:cNvSpPr/>
              <p:nvPr/>
            </p:nvSpPr>
            <p:spPr bwMode="auto">
              <a:xfrm>
                <a:off x="7211852" y="2450137"/>
                <a:ext cx="62989" cy="19496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7" name="íṡļîďè">
                <a:extLst>
                  <a:ext uri="{FF2B5EF4-FFF2-40B4-BE49-F238E27FC236}">
                    <a16:creationId xmlns:a16="http://schemas.microsoft.com/office/drawing/2014/main" xmlns="" id="{947D4414-D44D-4682-BBBD-861114CE65A2}"/>
                  </a:ext>
                </a:extLst>
              </p:cNvPr>
              <p:cNvSpPr/>
              <p:nvPr/>
            </p:nvSpPr>
            <p:spPr bwMode="auto">
              <a:xfrm>
                <a:off x="7213351" y="2472632"/>
                <a:ext cx="55491" cy="28494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8" name="îś1iḍê">
                <a:extLst>
                  <a:ext uri="{FF2B5EF4-FFF2-40B4-BE49-F238E27FC236}">
                    <a16:creationId xmlns:a16="http://schemas.microsoft.com/office/drawing/2014/main" xmlns="" id="{E271A67D-B7EC-49BA-A654-8444714586D9}"/>
                  </a:ext>
                </a:extLst>
              </p:cNvPr>
              <p:cNvSpPr/>
              <p:nvPr/>
            </p:nvSpPr>
            <p:spPr bwMode="auto">
              <a:xfrm>
                <a:off x="7186356" y="2468133"/>
                <a:ext cx="19497" cy="20996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9" name="îš1íḍe">
                <a:extLst>
                  <a:ext uri="{FF2B5EF4-FFF2-40B4-BE49-F238E27FC236}">
                    <a16:creationId xmlns:a16="http://schemas.microsoft.com/office/drawing/2014/main" xmlns="" id="{6EA9FF98-B849-4BC2-BBFD-69B0EE948E26}"/>
                  </a:ext>
                </a:extLst>
              </p:cNvPr>
              <p:cNvSpPr/>
              <p:nvPr/>
            </p:nvSpPr>
            <p:spPr bwMode="auto">
              <a:xfrm>
                <a:off x="7391821" y="2613603"/>
                <a:ext cx="94484" cy="7648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0" name="îślïde">
                <a:extLst>
                  <a:ext uri="{FF2B5EF4-FFF2-40B4-BE49-F238E27FC236}">
                    <a16:creationId xmlns:a16="http://schemas.microsoft.com/office/drawing/2014/main" xmlns="" id="{4F3EA379-BB5A-4E68-B41B-E562F089127F}"/>
                  </a:ext>
                </a:extLst>
              </p:cNvPr>
              <p:cNvSpPr/>
              <p:nvPr/>
            </p:nvSpPr>
            <p:spPr bwMode="auto">
              <a:xfrm>
                <a:off x="7358827" y="2520622"/>
                <a:ext cx="104982" cy="56988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ïṧľiḑê">
                <a:extLst>
                  <a:ext uri="{FF2B5EF4-FFF2-40B4-BE49-F238E27FC236}">
                    <a16:creationId xmlns:a16="http://schemas.microsoft.com/office/drawing/2014/main" xmlns="" id="{BB9DEA9E-AD30-461E-85C8-4214FC2E9BC0}"/>
                  </a:ext>
                </a:extLst>
              </p:cNvPr>
              <p:cNvSpPr/>
              <p:nvPr/>
            </p:nvSpPr>
            <p:spPr bwMode="auto">
              <a:xfrm>
                <a:off x="7438313" y="2733578"/>
                <a:ext cx="61490" cy="35992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îšḷíḑé">
                <a:extLst>
                  <a:ext uri="{FF2B5EF4-FFF2-40B4-BE49-F238E27FC236}">
                    <a16:creationId xmlns:a16="http://schemas.microsoft.com/office/drawing/2014/main" xmlns="" id="{DF654919-9725-4B30-AD07-499E10927BEA}"/>
                  </a:ext>
                </a:extLst>
              </p:cNvPr>
              <p:cNvSpPr/>
              <p:nvPr/>
            </p:nvSpPr>
            <p:spPr bwMode="auto">
              <a:xfrm>
                <a:off x="7498302" y="2603105"/>
                <a:ext cx="80986" cy="65986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íṡ1iḍe">
                <a:extLst>
                  <a:ext uri="{FF2B5EF4-FFF2-40B4-BE49-F238E27FC236}">
                    <a16:creationId xmlns:a16="http://schemas.microsoft.com/office/drawing/2014/main" xmlns="" id="{7BF920AF-90F0-4388-A9B5-B1C662F93867}"/>
                  </a:ext>
                </a:extLst>
              </p:cNvPr>
              <p:cNvSpPr/>
              <p:nvPr/>
            </p:nvSpPr>
            <p:spPr bwMode="auto">
              <a:xfrm>
                <a:off x="7331831" y="2484630"/>
                <a:ext cx="26995" cy="22496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iSlíďè">
                <a:extLst>
                  <a:ext uri="{FF2B5EF4-FFF2-40B4-BE49-F238E27FC236}">
                    <a16:creationId xmlns:a16="http://schemas.microsoft.com/office/drawing/2014/main" xmlns="" id="{E83F686F-3165-42DC-8DA7-C3A95F4CC125}"/>
                  </a:ext>
                </a:extLst>
              </p:cNvPr>
              <p:cNvSpPr/>
              <p:nvPr/>
            </p:nvSpPr>
            <p:spPr bwMode="auto">
              <a:xfrm>
                <a:off x="7348328" y="2559614"/>
                <a:ext cx="17997" cy="149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5" name="í$ḷîḑê">
                <a:extLst>
                  <a:ext uri="{FF2B5EF4-FFF2-40B4-BE49-F238E27FC236}">
                    <a16:creationId xmlns:a16="http://schemas.microsoft.com/office/drawing/2014/main" xmlns="" id="{A8AF0A00-2B3F-403D-9B18-AF3769794C3E}"/>
                  </a:ext>
                </a:extLst>
              </p:cNvPr>
              <p:cNvSpPr/>
              <p:nvPr/>
            </p:nvSpPr>
            <p:spPr bwMode="auto">
              <a:xfrm>
                <a:off x="7337830" y="2429141"/>
                <a:ext cx="103483" cy="53989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6" name="íṡlíḓe">
                <a:extLst>
                  <a:ext uri="{FF2B5EF4-FFF2-40B4-BE49-F238E27FC236}">
                    <a16:creationId xmlns:a16="http://schemas.microsoft.com/office/drawing/2014/main" xmlns="" id="{7280F063-D89D-4905-80F9-93ABB03C0086}"/>
                  </a:ext>
                </a:extLst>
              </p:cNvPr>
              <p:cNvSpPr/>
              <p:nvPr/>
            </p:nvSpPr>
            <p:spPr bwMode="auto">
              <a:xfrm>
                <a:off x="7378323" y="2475632"/>
                <a:ext cx="28496" cy="8998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7" name="ïṩļiḍé">
                <a:extLst>
                  <a:ext uri="{FF2B5EF4-FFF2-40B4-BE49-F238E27FC236}">
                    <a16:creationId xmlns:a16="http://schemas.microsoft.com/office/drawing/2014/main" xmlns="" id="{87B9B857-FE2F-4C41-9710-5D678FB85852}"/>
                  </a:ext>
                </a:extLst>
              </p:cNvPr>
              <p:cNvSpPr/>
              <p:nvPr/>
            </p:nvSpPr>
            <p:spPr bwMode="auto">
              <a:xfrm>
                <a:off x="7480305" y="2508625"/>
                <a:ext cx="271454" cy="85483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8" name="iṩľîďe">
                <a:extLst>
                  <a:ext uri="{FF2B5EF4-FFF2-40B4-BE49-F238E27FC236}">
                    <a16:creationId xmlns:a16="http://schemas.microsoft.com/office/drawing/2014/main" xmlns="" id="{75742EB2-A6FA-4283-8ECA-0AC336146D19}"/>
                  </a:ext>
                </a:extLst>
              </p:cNvPr>
              <p:cNvSpPr/>
              <p:nvPr/>
            </p:nvSpPr>
            <p:spPr bwMode="auto">
              <a:xfrm>
                <a:off x="7483305" y="2553615"/>
                <a:ext cx="46492" cy="35992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9" name="iṩḻiḓe">
                <a:extLst>
                  <a:ext uri="{FF2B5EF4-FFF2-40B4-BE49-F238E27FC236}">
                    <a16:creationId xmlns:a16="http://schemas.microsoft.com/office/drawing/2014/main" xmlns="" id="{33E06328-F5B8-4A46-A0FD-274EEAD4E864}"/>
                  </a:ext>
                </a:extLst>
              </p:cNvPr>
              <p:cNvSpPr/>
              <p:nvPr/>
            </p:nvSpPr>
            <p:spPr bwMode="auto">
              <a:xfrm>
                <a:off x="7489304" y="2484630"/>
                <a:ext cx="43493" cy="1199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0" name="ïṥḻiḓè">
                <a:extLst>
                  <a:ext uri="{FF2B5EF4-FFF2-40B4-BE49-F238E27FC236}">
                    <a16:creationId xmlns:a16="http://schemas.microsoft.com/office/drawing/2014/main" xmlns="" id="{994BF4FC-F232-4843-9868-58792CC5C53A}"/>
                  </a:ext>
                </a:extLst>
              </p:cNvPr>
              <p:cNvSpPr/>
              <p:nvPr/>
            </p:nvSpPr>
            <p:spPr bwMode="auto">
              <a:xfrm>
                <a:off x="7456310" y="2442639"/>
                <a:ext cx="50991" cy="41991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1" name="iSlïďe">
                <a:extLst>
                  <a:ext uri="{FF2B5EF4-FFF2-40B4-BE49-F238E27FC236}">
                    <a16:creationId xmlns:a16="http://schemas.microsoft.com/office/drawing/2014/main" xmlns="" id="{4A5A439A-8189-4D74-8432-8A541F5F5E11}"/>
                  </a:ext>
                </a:extLst>
              </p:cNvPr>
              <p:cNvSpPr/>
              <p:nvPr/>
            </p:nvSpPr>
            <p:spPr bwMode="auto">
              <a:xfrm>
                <a:off x="7436813" y="2405146"/>
                <a:ext cx="19497" cy="1199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2" name="isļïḋê">
                <a:extLst>
                  <a:ext uri="{FF2B5EF4-FFF2-40B4-BE49-F238E27FC236}">
                    <a16:creationId xmlns:a16="http://schemas.microsoft.com/office/drawing/2014/main" xmlns="" id="{F52406A9-9DE7-41FC-8E2E-F8DEBF1E1344}"/>
                  </a:ext>
                </a:extLst>
              </p:cNvPr>
              <p:cNvSpPr/>
              <p:nvPr/>
            </p:nvSpPr>
            <p:spPr bwMode="auto">
              <a:xfrm>
                <a:off x="7490804" y="2355657"/>
                <a:ext cx="173970" cy="11697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3" name="îşļîdè">
                <a:extLst>
                  <a:ext uri="{FF2B5EF4-FFF2-40B4-BE49-F238E27FC236}">
                    <a16:creationId xmlns:a16="http://schemas.microsoft.com/office/drawing/2014/main" xmlns="" id="{9F2899B2-E9C2-4BAC-A75E-E9EC41589CA1}"/>
                  </a:ext>
                </a:extLst>
              </p:cNvPr>
              <p:cNvSpPr/>
              <p:nvPr/>
            </p:nvSpPr>
            <p:spPr bwMode="auto">
              <a:xfrm>
                <a:off x="7631780" y="2840055"/>
                <a:ext cx="110981" cy="70486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4" name="iŝlîḍe">
                <a:extLst>
                  <a:ext uri="{FF2B5EF4-FFF2-40B4-BE49-F238E27FC236}">
                    <a16:creationId xmlns:a16="http://schemas.microsoft.com/office/drawing/2014/main" xmlns="" id="{69F3FF9C-1CAB-46ED-B3ED-B1672C399C0D}"/>
                  </a:ext>
                </a:extLst>
              </p:cNvPr>
              <p:cNvSpPr/>
              <p:nvPr/>
            </p:nvSpPr>
            <p:spPr bwMode="auto">
              <a:xfrm>
                <a:off x="7790752" y="2769570"/>
                <a:ext cx="34495" cy="3449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5" name="ïṩļiḋè">
                <a:extLst>
                  <a:ext uri="{FF2B5EF4-FFF2-40B4-BE49-F238E27FC236}">
                    <a16:creationId xmlns:a16="http://schemas.microsoft.com/office/drawing/2014/main" xmlns="" id="{65A19128-2382-465E-9196-546505C5B017}"/>
                  </a:ext>
                </a:extLst>
              </p:cNvPr>
              <p:cNvSpPr/>
              <p:nvPr/>
            </p:nvSpPr>
            <p:spPr bwMode="auto">
              <a:xfrm>
                <a:off x="7687270" y="2913540"/>
                <a:ext cx="28496" cy="22496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6" name="išļidè">
                <a:extLst>
                  <a:ext uri="{FF2B5EF4-FFF2-40B4-BE49-F238E27FC236}">
                    <a16:creationId xmlns:a16="http://schemas.microsoft.com/office/drawing/2014/main" xmlns="" id="{EB58F409-F1B9-48EA-8DEB-93279AA69F65}"/>
                  </a:ext>
                </a:extLst>
              </p:cNvPr>
              <p:cNvSpPr/>
              <p:nvPr/>
            </p:nvSpPr>
            <p:spPr bwMode="auto">
              <a:xfrm>
                <a:off x="7732262" y="2615102"/>
                <a:ext cx="74987" cy="31494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7" name="í$ļiḍê">
                <a:extLst>
                  <a:ext uri="{FF2B5EF4-FFF2-40B4-BE49-F238E27FC236}">
                    <a16:creationId xmlns:a16="http://schemas.microsoft.com/office/drawing/2014/main" xmlns="" id="{9E242D9C-67D1-41A2-AA3B-F21A3B9926D7}"/>
                  </a:ext>
                </a:extLst>
              </p:cNvPr>
              <p:cNvSpPr/>
              <p:nvPr/>
            </p:nvSpPr>
            <p:spPr bwMode="auto">
              <a:xfrm>
                <a:off x="7739761" y="2927037"/>
                <a:ext cx="16498" cy="19496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îslïḍê">
                <a:extLst>
                  <a:ext uri="{FF2B5EF4-FFF2-40B4-BE49-F238E27FC236}">
                    <a16:creationId xmlns:a16="http://schemas.microsoft.com/office/drawing/2014/main" xmlns="" id="{2C0C478E-A362-4016-A02B-7E90525E9FF5}"/>
                  </a:ext>
                </a:extLst>
              </p:cNvPr>
              <p:cNvSpPr/>
              <p:nvPr/>
            </p:nvSpPr>
            <p:spPr bwMode="auto">
              <a:xfrm>
                <a:off x="7831245" y="2778568"/>
                <a:ext cx="17997" cy="1049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îśľíde">
                <a:extLst>
                  <a:ext uri="{FF2B5EF4-FFF2-40B4-BE49-F238E27FC236}">
                    <a16:creationId xmlns:a16="http://schemas.microsoft.com/office/drawing/2014/main" xmlns="" id="{CC6A426C-D9C7-40CC-97CD-91694A909FD9}"/>
                  </a:ext>
                </a:extLst>
              </p:cNvPr>
              <p:cNvSpPr/>
              <p:nvPr/>
            </p:nvSpPr>
            <p:spPr bwMode="auto">
              <a:xfrm>
                <a:off x="7751759" y="2747074"/>
                <a:ext cx="19497" cy="1199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0" name="iṩļiďè">
                <a:extLst>
                  <a:ext uri="{FF2B5EF4-FFF2-40B4-BE49-F238E27FC236}">
                    <a16:creationId xmlns:a16="http://schemas.microsoft.com/office/drawing/2014/main" xmlns="" id="{F951145C-43FF-4AEB-A949-9BADA89F20C2}"/>
                  </a:ext>
                </a:extLst>
              </p:cNvPr>
              <p:cNvSpPr/>
              <p:nvPr/>
            </p:nvSpPr>
            <p:spPr bwMode="auto">
              <a:xfrm>
                <a:off x="7585287" y="2613603"/>
                <a:ext cx="455921" cy="32843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1" name="îSḷiďè">
                <a:extLst>
                  <a:ext uri="{FF2B5EF4-FFF2-40B4-BE49-F238E27FC236}">
                    <a16:creationId xmlns:a16="http://schemas.microsoft.com/office/drawing/2014/main" xmlns="" id="{3D445E1F-AC2E-4883-B92D-31D897F79380}"/>
                  </a:ext>
                </a:extLst>
              </p:cNvPr>
              <p:cNvSpPr/>
              <p:nvPr/>
            </p:nvSpPr>
            <p:spPr bwMode="auto">
              <a:xfrm>
                <a:off x="7771255" y="2897043"/>
                <a:ext cx="13498" cy="1199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2" name="íṡḷiḍê">
                <a:extLst>
                  <a:ext uri="{FF2B5EF4-FFF2-40B4-BE49-F238E27FC236}">
                    <a16:creationId xmlns:a16="http://schemas.microsoft.com/office/drawing/2014/main" xmlns="" id="{90370BBB-6154-48BD-B20A-A319D196BD27}"/>
                  </a:ext>
                </a:extLst>
              </p:cNvPr>
              <p:cNvSpPr/>
              <p:nvPr/>
            </p:nvSpPr>
            <p:spPr bwMode="auto">
              <a:xfrm>
                <a:off x="7678271" y="2834056"/>
                <a:ext cx="11998" cy="1199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3" name="ïṧľîdè">
                <a:extLst>
                  <a:ext uri="{FF2B5EF4-FFF2-40B4-BE49-F238E27FC236}">
                    <a16:creationId xmlns:a16="http://schemas.microsoft.com/office/drawing/2014/main" xmlns="" id="{A6246139-7088-41F2-BEFD-0D88101E02AA}"/>
                  </a:ext>
                </a:extLst>
              </p:cNvPr>
              <p:cNvSpPr/>
              <p:nvPr/>
            </p:nvSpPr>
            <p:spPr bwMode="auto">
              <a:xfrm>
                <a:off x="7558292" y="2283672"/>
                <a:ext cx="485916" cy="25494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4" name="ïs1ïḓe">
                <a:extLst>
                  <a:ext uri="{FF2B5EF4-FFF2-40B4-BE49-F238E27FC236}">
                    <a16:creationId xmlns:a16="http://schemas.microsoft.com/office/drawing/2014/main" xmlns="" id="{DE967F8A-EA09-46DB-8B65-9E85D8678A6C}"/>
                  </a:ext>
                </a:extLst>
              </p:cNvPr>
              <p:cNvSpPr/>
              <p:nvPr/>
            </p:nvSpPr>
            <p:spPr bwMode="auto">
              <a:xfrm>
                <a:off x="7862740" y="2259677"/>
                <a:ext cx="950836" cy="722848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5" name="ïṣḷîdé">
                <a:extLst>
                  <a:ext uri="{FF2B5EF4-FFF2-40B4-BE49-F238E27FC236}">
                    <a16:creationId xmlns:a16="http://schemas.microsoft.com/office/drawing/2014/main" xmlns="" id="{F69322DF-3668-4D0A-9654-01177FC6076B}"/>
                  </a:ext>
                </a:extLst>
              </p:cNvPr>
              <p:cNvSpPr/>
              <p:nvPr/>
            </p:nvSpPr>
            <p:spPr bwMode="auto">
              <a:xfrm>
                <a:off x="8146191" y="2715581"/>
                <a:ext cx="44992" cy="29994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6" name="ï$liḓè">
                <a:extLst>
                  <a:ext uri="{FF2B5EF4-FFF2-40B4-BE49-F238E27FC236}">
                    <a16:creationId xmlns:a16="http://schemas.microsoft.com/office/drawing/2014/main" xmlns="" id="{040C9E30-8FB7-4F16-B0EB-33F8D21C1268}"/>
                  </a:ext>
                </a:extLst>
              </p:cNvPr>
              <p:cNvSpPr/>
              <p:nvPr/>
            </p:nvSpPr>
            <p:spPr bwMode="auto">
              <a:xfrm>
                <a:off x="8713093" y="2559614"/>
                <a:ext cx="25496" cy="14997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7" name="ïślïḑê">
                <a:extLst>
                  <a:ext uri="{FF2B5EF4-FFF2-40B4-BE49-F238E27FC236}">
                    <a16:creationId xmlns:a16="http://schemas.microsoft.com/office/drawing/2014/main" xmlns="" id="{DBF24052-AAFB-4574-B36F-2338DE4CCD21}"/>
                  </a:ext>
                </a:extLst>
              </p:cNvPr>
              <p:cNvSpPr/>
              <p:nvPr/>
            </p:nvSpPr>
            <p:spPr bwMode="auto">
              <a:xfrm>
                <a:off x="8077202" y="3174485"/>
                <a:ext cx="103483" cy="100479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8" name="iṡḻíḑe">
                <a:extLst>
                  <a:ext uri="{FF2B5EF4-FFF2-40B4-BE49-F238E27FC236}">
                    <a16:creationId xmlns:a16="http://schemas.microsoft.com/office/drawing/2014/main" xmlns="" id="{54DADF6F-AD94-498E-AE31-42C68543C2B7}"/>
                  </a:ext>
                </a:extLst>
              </p:cNvPr>
              <p:cNvSpPr/>
              <p:nvPr/>
            </p:nvSpPr>
            <p:spPr bwMode="auto">
              <a:xfrm>
                <a:off x="7160861" y="3538908"/>
                <a:ext cx="634391" cy="425911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9" name="îṣľídê">
                <a:extLst>
                  <a:ext uri="{FF2B5EF4-FFF2-40B4-BE49-F238E27FC236}">
                    <a16:creationId xmlns:a16="http://schemas.microsoft.com/office/drawing/2014/main" xmlns="" id="{1B937CEB-268C-43EC-B42C-C1D319E2F845}"/>
                  </a:ext>
                </a:extLst>
              </p:cNvPr>
              <p:cNvSpPr/>
              <p:nvPr/>
            </p:nvSpPr>
            <p:spPr bwMode="auto">
              <a:xfrm>
                <a:off x="7717265" y="3142991"/>
                <a:ext cx="19497" cy="89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0" name="íṧlïḋe">
                <a:extLst>
                  <a:ext uri="{FF2B5EF4-FFF2-40B4-BE49-F238E27FC236}">
                    <a16:creationId xmlns:a16="http://schemas.microsoft.com/office/drawing/2014/main" xmlns="" id="{B65CDDE5-61D2-421B-AF9F-85A4D32A1382}"/>
                  </a:ext>
                </a:extLst>
              </p:cNvPr>
              <p:cNvSpPr/>
              <p:nvPr/>
            </p:nvSpPr>
            <p:spPr bwMode="auto">
              <a:xfrm>
                <a:off x="6983891" y="3195481"/>
                <a:ext cx="74987" cy="4799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1" name="îŝliḋe">
                <a:extLst>
                  <a:ext uri="{FF2B5EF4-FFF2-40B4-BE49-F238E27FC236}">
                    <a16:creationId xmlns:a16="http://schemas.microsoft.com/office/drawing/2014/main" xmlns="" id="{C2363D61-5DA3-4F68-831F-213495695640}"/>
                  </a:ext>
                </a:extLst>
              </p:cNvPr>
              <p:cNvSpPr/>
              <p:nvPr/>
            </p:nvSpPr>
            <p:spPr bwMode="auto">
              <a:xfrm>
                <a:off x="6910404" y="3124995"/>
                <a:ext cx="26995" cy="37493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2" name="îŝ1iḑê">
                <a:extLst>
                  <a:ext uri="{FF2B5EF4-FFF2-40B4-BE49-F238E27FC236}">
                    <a16:creationId xmlns:a16="http://schemas.microsoft.com/office/drawing/2014/main" xmlns="" id="{3CACB294-0984-46BF-807C-A418A1C1DF99}"/>
                  </a:ext>
                </a:extLst>
              </p:cNvPr>
              <p:cNvSpPr/>
              <p:nvPr/>
            </p:nvSpPr>
            <p:spPr bwMode="auto">
              <a:xfrm>
                <a:off x="6571462" y="3041013"/>
                <a:ext cx="32994" cy="22496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3" name="ïSļiḓè">
                <a:extLst>
                  <a:ext uri="{FF2B5EF4-FFF2-40B4-BE49-F238E27FC236}">
                    <a16:creationId xmlns:a16="http://schemas.microsoft.com/office/drawing/2014/main" xmlns="" id="{C986F887-B53C-4AF9-BE5B-33F2FDEB5832}"/>
                  </a:ext>
                </a:extLst>
              </p:cNvPr>
              <p:cNvSpPr/>
              <p:nvPr/>
            </p:nvSpPr>
            <p:spPr bwMode="auto">
              <a:xfrm>
                <a:off x="7996216" y="3207478"/>
                <a:ext cx="40493" cy="20996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4" name="iṥ1îďè">
                <a:extLst>
                  <a:ext uri="{FF2B5EF4-FFF2-40B4-BE49-F238E27FC236}">
                    <a16:creationId xmlns:a16="http://schemas.microsoft.com/office/drawing/2014/main" xmlns="" id="{E191A9A9-A33C-4D95-B99B-7C95DAC1D453}"/>
                  </a:ext>
                </a:extLst>
              </p:cNvPr>
              <p:cNvSpPr/>
              <p:nvPr/>
            </p:nvSpPr>
            <p:spPr bwMode="auto">
              <a:xfrm>
                <a:off x="7999216" y="3270465"/>
                <a:ext cx="29995" cy="1949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5" name="íṩ1îḓê">
                <a:extLst>
                  <a:ext uri="{FF2B5EF4-FFF2-40B4-BE49-F238E27FC236}">
                    <a16:creationId xmlns:a16="http://schemas.microsoft.com/office/drawing/2014/main" xmlns="" id="{3DAC18F1-1684-47D7-A798-F40E03D3ECEC}"/>
                  </a:ext>
                </a:extLst>
              </p:cNvPr>
              <p:cNvSpPr/>
              <p:nvPr/>
            </p:nvSpPr>
            <p:spPr bwMode="auto">
              <a:xfrm>
                <a:off x="8044208" y="3270465"/>
                <a:ext cx="20996" cy="25495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6" name="is1iḍê">
                <a:extLst>
                  <a:ext uri="{FF2B5EF4-FFF2-40B4-BE49-F238E27FC236}">
                    <a16:creationId xmlns:a16="http://schemas.microsoft.com/office/drawing/2014/main" xmlns="" id="{350CE28C-1BF3-41E9-9DD9-8C2C44CBD86B}"/>
                  </a:ext>
                </a:extLst>
              </p:cNvPr>
              <p:cNvSpPr/>
              <p:nvPr/>
            </p:nvSpPr>
            <p:spPr bwMode="auto">
              <a:xfrm>
                <a:off x="6373496" y="2981025"/>
                <a:ext cx="25496" cy="1199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7" name="îş1îḓê">
                <a:extLst>
                  <a:ext uri="{FF2B5EF4-FFF2-40B4-BE49-F238E27FC236}">
                    <a16:creationId xmlns:a16="http://schemas.microsoft.com/office/drawing/2014/main" xmlns="" id="{68D75A0C-3A0B-47F1-9907-B09FE5F31628}"/>
                  </a:ext>
                </a:extLst>
              </p:cNvPr>
              <p:cNvSpPr/>
              <p:nvPr/>
            </p:nvSpPr>
            <p:spPr bwMode="auto">
              <a:xfrm>
                <a:off x="9183930" y="3068044"/>
                <a:ext cx="25496" cy="37493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8" name="iŝ1îḍe">
                <a:extLst>
                  <a:ext uri="{FF2B5EF4-FFF2-40B4-BE49-F238E27FC236}">
                    <a16:creationId xmlns:a16="http://schemas.microsoft.com/office/drawing/2014/main" xmlns="" id="{CB2B000E-FA48-45B1-A79F-633BF3DB3BCA}"/>
                  </a:ext>
                </a:extLst>
              </p:cNvPr>
              <p:cNvSpPr/>
              <p:nvPr/>
            </p:nvSpPr>
            <p:spPr bwMode="auto">
              <a:xfrm>
                <a:off x="8864491" y="3036550"/>
                <a:ext cx="610383" cy="436419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9" name="iś1ïḓé">
                <a:extLst>
                  <a:ext uri="{FF2B5EF4-FFF2-40B4-BE49-F238E27FC236}">
                    <a16:creationId xmlns:a16="http://schemas.microsoft.com/office/drawing/2014/main" xmlns="" id="{31288408-EC60-4A33-80B0-9BC29B960E97}"/>
                  </a:ext>
                </a:extLst>
              </p:cNvPr>
              <p:cNvSpPr/>
              <p:nvPr/>
            </p:nvSpPr>
            <p:spPr bwMode="auto">
              <a:xfrm>
                <a:off x="9090948" y="2690114"/>
                <a:ext cx="412421" cy="400426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0" name="işḷïḓê">
                <a:extLst>
                  <a:ext uri="{FF2B5EF4-FFF2-40B4-BE49-F238E27FC236}">
                    <a16:creationId xmlns:a16="http://schemas.microsoft.com/office/drawing/2014/main" xmlns="" id="{F360522A-7207-43BA-A792-B17C114DAE9F}"/>
                  </a:ext>
                </a:extLst>
              </p:cNvPr>
              <p:cNvSpPr/>
              <p:nvPr/>
            </p:nvSpPr>
            <p:spPr bwMode="auto">
              <a:xfrm>
                <a:off x="9174931" y="2400669"/>
                <a:ext cx="221957" cy="12147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1" name="isḻiďè">
                <a:extLst>
                  <a:ext uri="{FF2B5EF4-FFF2-40B4-BE49-F238E27FC236}">
                    <a16:creationId xmlns:a16="http://schemas.microsoft.com/office/drawing/2014/main" xmlns="" id="{B7EDEA38-A698-4B06-B685-AB2F5C7C28FC}"/>
                  </a:ext>
                </a:extLst>
              </p:cNvPr>
              <p:cNvSpPr/>
              <p:nvPr/>
            </p:nvSpPr>
            <p:spPr bwMode="auto">
              <a:xfrm>
                <a:off x="9291909" y="2381172"/>
                <a:ext cx="142473" cy="52491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2" name="îşḷïḍê">
                <a:extLst>
                  <a:ext uri="{FF2B5EF4-FFF2-40B4-BE49-F238E27FC236}">
                    <a16:creationId xmlns:a16="http://schemas.microsoft.com/office/drawing/2014/main" xmlns="" id="{80A861A4-C930-401C-986B-6250D649261F}"/>
                  </a:ext>
                </a:extLst>
              </p:cNvPr>
              <p:cNvSpPr/>
              <p:nvPr/>
            </p:nvSpPr>
            <p:spPr bwMode="auto">
              <a:xfrm>
                <a:off x="8853993" y="3092039"/>
                <a:ext cx="68987" cy="8248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3" name="íṡḷiḍe">
                <a:extLst>
                  <a:ext uri="{FF2B5EF4-FFF2-40B4-BE49-F238E27FC236}">
                    <a16:creationId xmlns:a16="http://schemas.microsoft.com/office/drawing/2014/main" xmlns="" id="{FD78E446-2736-4532-9487-89A32522D391}"/>
                  </a:ext>
                </a:extLst>
              </p:cNvPr>
              <p:cNvSpPr/>
              <p:nvPr/>
            </p:nvSpPr>
            <p:spPr bwMode="auto">
              <a:xfrm>
                <a:off x="8907983" y="3014054"/>
                <a:ext cx="131975" cy="191964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4" name="íŝ1iḋè">
                <a:extLst>
                  <a:ext uri="{FF2B5EF4-FFF2-40B4-BE49-F238E27FC236}">
                    <a16:creationId xmlns:a16="http://schemas.microsoft.com/office/drawing/2014/main" xmlns="" id="{A3D66C49-CE43-4B97-AAC4-CABBCB7B6CE6}"/>
                  </a:ext>
                </a:extLst>
              </p:cNvPr>
              <p:cNvSpPr/>
              <p:nvPr/>
            </p:nvSpPr>
            <p:spPr bwMode="auto">
              <a:xfrm>
                <a:off x="9206426" y="3433975"/>
                <a:ext cx="43492" cy="2849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5" name="ïSľíḓè">
                <a:extLst>
                  <a:ext uri="{FF2B5EF4-FFF2-40B4-BE49-F238E27FC236}">
                    <a16:creationId xmlns:a16="http://schemas.microsoft.com/office/drawing/2014/main" xmlns="" id="{C65CA77B-6DDE-4905-854C-FB16A1988C4B}"/>
                  </a:ext>
                </a:extLst>
              </p:cNvPr>
              <p:cNvSpPr/>
              <p:nvPr/>
            </p:nvSpPr>
            <p:spPr bwMode="auto">
              <a:xfrm>
                <a:off x="9144937" y="3346992"/>
                <a:ext cx="14997" cy="28495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6" name="ïṧ1iḓé">
                <a:extLst>
                  <a:ext uri="{FF2B5EF4-FFF2-40B4-BE49-F238E27FC236}">
                    <a16:creationId xmlns:a16="http://schemas.microsoft.com/office/drawing/2014/main" xmlns="" id="{A31FF0D4-6DCF-438E-AF57-6F161EB8A607}"/>
                  </a:ext>
                </a:extLst>
              </p:cNvPr>
              <p:cNvSpPr/>
              <p:nvPr/>
            </p:nvSpPr>
            <p:spPr bwMode="auto">
              <a:xfrm>
                <a:off x="9141938" y="3378486"/>
                <a:ext cx="23995" cy="41992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7" name="ïšḷîďè">
                <a:extLst>
                  <a:ext uri="{FF2B5EF4-FFF2-40B4-BE49-F238E27FC236}">
                    <a16:creationId xmlns:a16="http://schemas.microsoft.com/office/drawing/2014/main" xmlns="" id="{A27375C5-CF7D-45E6-B637-75A24BE2E197}"/>
                  </a:ext>
                </a:extLst>
              </p:cNvPr>
              <p:cNvSpPr/>
              <p:nvPr/>
            </p:nvSpPr>
            <p:spPr bwMode="auto">
              <a:xfrm>
                <a:off x="9051955" y="3403981"/>
                <a:ext cx="11998" cy="8998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8" name="íṡḻíḓè">
                <a:extLst>
                  <a:ext uri="{FF2B5EF4-FFF2-40B4-BE49-F238E27FC236}">
                    <a16:creationId xmlns:a16="http://schemas.microsoft.com/office/drawing/2014/main" xmlns="" id="{ABE9BB5C-AB31-4058-8792-D274F9F7C191}"/>
                  </a:ext>
                </a:extLst>
              </p:cNvPr>
              <p:cNvSpPr/>
              <p:nvPr/>
            </p:nvSpPr>
            <p:spPr bwMode="auto">
              <a:xfrm>
                <a:off x="9167433" y="3084541"/>
                <a:ext cx="14997" cy="17997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9" name="ïSľîḍe">
                <a:extLst>
                  <a:ext uri="{FF2B5EF4-FFF2-40B4-BE49-F238E27FC236}">
                    <a16:creationId xmlns:a16="http://schemas.microsoft.com/office/drawing/2014/main" xmlns="" id="{8C561F53-AEA8-4E9A-BB13-14BAC6D292D3}"/>
                  </a:ext>
                </a:extLst>
              </p:cNvPr>
              <p:cNvSpPr/>
              <p:nvPr/>
            </p:nvSpPr>
            <p:spPr bwMode="auto">
              <a:xfrm>
                <a:off x="9293409" y="3027552"/>
                <a:ext cx="14997" cy="22496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0" name="ïSḷíḍê">
                <a:extLst>
                  <a:ext uri="{FF2B5EF4-FFF2-40B4-BE49-F238E27FC236}">
                    <a16:creationId xmlns:a16="http://schemas.microsoft.com/office/drawing/2014/main" xmlns="" id="{984F5A85-40C8-4A64-B410-E7D647E89E59}"/>
                  </a:ext>
                </a:extLst>
              </p:cNvPr>
              <p:cNvSpPr/>
              <p:nvPr/>
            </p:nvSpPr>
            <p:spPr bwMode="auto">
              <a:xfrm>
                <a:off x="9351898" y="3000557"/>
                <a:ext cx="19497" cy="25496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1" name="ïṡ1íḓé">
                <a:extLst>
                  <a:ext uri="{FF2B5EF4-FFF2-40B4-BE49-F238E27FC236}">
                    <a16:creationId xmlns:a16="http://schemas.microsoft.com/office/drawing/2014/main" xmlns="" id="{F9EEA4EE-6825-4B02-96B8-76EAF44416BB}"/>
                  </a:ext>
                </a:extLst>
              </p:cNvPr>
              <p:cNvSpPr/>
              <p:nvPr/>
            </p:nvSpPr>
            <p:spPr bwMode="auto">
              <a:xfrm>
                <a:off x="11072069" y="4072830"/>
                <a:ext cx="320939" cy="166468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2" name="îsḷiḋé">
                <a:extLst>
                  <a:ext uri="{FF2B5EF4-FFF2-40B4-BE49-F238E27FC236}">
                    <a16:creationId xmlns:a16="http://schemas.microsoft.com/office/drawing/2014/main" xmlns="" id="{C9FA9882-6325-422C-BEE2-6F043A7F6F6E}"/>
                  </a:ext>
                </a:extLst>
              </p:cNvPr>
              <p:cNvSpPr/>
              <p:nvPr/>
            </p:nvSpPr>
            <p:spPr bwMode="auto">
              <a:xfrm>
                <a:off x="11124559" y="4156814"/>
                <a:ext cx="10498" cy="2399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3" name="îšḷîḑê">
                <a:extLst>
                  <a:ext uri="{FF2B5EF4-FFF2-40B4-BE49-F238E27FC236}">
                    <a16:creationId xmlns:a16="http://schemas.microsoft.com/office/drawing/2014/main" xmlns="" id="{B82B337A-F93B-46C8-B81B-F7EB859A0C7F}"/>
                  </a:ext>
                </a:extLst>
              </p:cNvPr>
              <p:cNvSpPr/>
              <p:nvPr/>
            </p:nvSpPr>
            <p:spPr bwMode="auto">
              <a:xfrm>
                <a:off x="11355515" y="4134318"/>
                <a:ext cx="61489" cy="35993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4" name="îṣľiḍê">
                <a:extLst>
                  <a:ext uri="{FF2B5EF4-FFF2-40B4-BE49-F238E27FC236}">
                    <a16:creationId xmlns:a16="http://schemas.microsoft.com/office/drawing/2014/main" xmlns="" id="{61003BCB-8097-49CF-9EF6-6BE9F9D2A574}"/>
                  </a:ext>
                </a:extLst>
              </p:cNvPr>
              <p:cNvSpPr/>
              <p:nvPr/>
            </p:nvSpPr>
            <p:spPr bwMode="auto">
              <a:xfrm>
                <a:off x="11397507" y="4108823"/>
                <a:ext cx="32994" cy="32994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5" name="ïṡľiḋé">
                <a:extLst>
                  <a:ext uri="{FF2B5EF4-FFF2-40B4-BE49-F238E27FC236}">
                    <a16:creationId xmlns:a16="http://schemas.microsoft.com/office/drawing/2014/main" xmlns="" id="{0223612B-0245-47C5-86B6-F18459F1202B}"/>
                  </a:ext>
                </a:extLst>
              </p:cNvPr>
              <p:cNvSpPr/>
              <p:nvPr/>
            </p:nvSpPr>
            <p:spPr bwMode="auto">
              <a:xfrm>
                <a:off x="11454496" y="4155314"/>
                <a:ext cx="16497" cy="19497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6" name="ïṩļîḑé">
                <a:extLst>
                  <a:ext uri="{FF2B5EF4-FFF2-40B4-BE49-F238E27FC236}">
                    <a16:creationId xmlns:a16="http://schemas.microsoft.com/office/drawing/2014/main" xmlns="" id="{020E2D60-7172-412B-BF1C-F4FE5D5FA094}"/>
                  </a:ext>
                </a:extLst>
              </p:cNvPr>
              <p:cNvSpPr/>
              <p:nvPr/>
            </p:nvSpPr>
            <p:spPr bwMode="auto">
              <a:xfrm>
                <a:off x="11562475" y="4230300"/>
                <a:ext cx="8998" cy="10498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7" name="ísļíḑé">
                <a:extLst>
                  <a:ext uri="{FF2B5EF4-FFF2-40B4-BE49-F238E27FC236}">
                    <a16:creationId xmlns:a16="http://schemas.microsoft.com/office/drawing/2014/main" xmlns="" id="{4A57D051-23F5-4960-9ED0-2714C5BBD646}"/>
                  </a:ext>
                </a:extLst>
              </p:cNvPr>
              <p:cNvSpPr/>
              <p:nvPr/>
            </p:nvSpPr>
            <p:spPr bwMode="auto">
              <a:xfrm>
                <a:off x="11538480" y="4221301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8" name="îšḻïdè">
                <a:extLst>
                  <a:ext uri="{FF2B5EF4-FFF2-40B4-BE49-F238E27FC236}">
                    <a16:creationId xmlns:a16="http://schemas.microsoft.com/office/drawing/2014/main" xmlns="" id="{AEBA0651-53A4-4327-AC28-7BAA34AFC050}"/>
                  </a:ext>
                </a:extLst>
              </p:cNvPr>
              <p:cNvSpPr/>
              <p:nvPr/>
            </p:nvSpPr>
            <p:spPr bwMode="auto">
              <a:xfrm>
                <a:off x="11541479" y="4198805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9" name="íśľïďé">
                <a:extLst>
                  <a:ext uri="{FF2B5EF4-FFF2-40B4-BE49-F238E27FC236}">
                    <a16:creationId xmlns:a16="http://schemas.microsoft.com/office/drawing/2014/main" xmlns="" id="{148E6117-E0CF-4894-BEBD-D121A7C7CC76}"/>
                  </a:ext>
                </a:extLst>
              </p:cNvPr>
              <p:cNvSpPr/>
              <p:nvPr/>
            </p:nvSpPr>
            <p:spPr bwMode="auto">
              <a:xfrm>
                <a:off x="11506986" y="4185308"/>
                <a:ext cx="22496" cy="13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0" name="îšḻíḋè">
                <a:extLst>
                  <a:ext uri="{FF2B5EF4-FFF2-40B4-BE49-F238E27FC236}">
                    <a16:creationId xmlns:a16="http://schemas.microsoft.com/office/drawing/2014/main" xmlns="" id="{D6B47967-4141-4563-BF13-2838DF32500D}"/>
                  </a:ext>
                </a:extLst>
              </p:cNvPr>
              <p:cNvSpPr/>
              <p:nvPr/>
            </p:nvSpPr>
            <p:spPr bwMode="auto">
              <a:xfrm>
                <a:off x="11482991" y="4171811"/>
                <a:ext cx="13498" cy="7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1" name="iṥḷiḋé">
                <a:extLst>
                  <a:ext uri="{FF2B5EF4-FFF2-40B4-BE49-F238E27FC236}">
                    <a16:creationId xmlns:a16="http://schemas.microsoft.com/office/drawing/2014/main" xmlns="" id="{BC58EEBD-1ED6-4ABB-A819-22E35150135B}"/>
                  </a:ext>
                </a:extLst>
              </p:cNvPr>
              <p:cNvSpPr/>
              <p:nvPr/>
            </p:nvSpPr>
            <p:spPr bwMode="auto">
              <a:xfrm>
                <a:off x="11292527" y="4747697"/>
                <a:ext cx="59989" cy="614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2" name="ïṧliḋè">
                <a:extLst>
                  <a:ext uri="{FF2B5EF4-FFF2-40B4-BE49-F238E27FC236}">
                    <a16:creationId xmlns:a16="http://schemas.microsoft.com/office/drawing/2014/main" xmlns="" id="{4A709907-579A-4923-8291-78F9F339C70A}"/>
                  </a:ext>
                </a:extLst>
              </p:cNvPr>
              <p:cNvSpPr/>
              <p:nvPr/>
            </p:nvSpPr>
            <p:spPr bwMode="auto">
              <a:xfrm>
                <a:off x="10796122" y="4240797"/>
                <a:ext cx="638878" cy="48140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3" name="í$ḻïḑé">
                <a:extLst>
                  <a:ext uri="{FF2B5EF4-FFF2-40B4-BE49-F238E27FC236}">
                    <a16:creationId xmlns:a16="http://schemas.microsoft.com/office/drawing/2014/main" xmlns="" id="{38E89708-4659-4598-9E59-415C7781A9F9}"/>
                  </a:ext>
                </a:extLst>
              </p:cNvPr>
              <p:cNvSpPr/>
              <p:nvPr/>
            </p:nvSpPr>
            <p:spPr bwMode="auto">
              <a:xfrm>
                <a:off x="11521983" y="4752197"/>
                <a:ext cx="119977" cy="118477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4" name="ïSľiḓe">
                <a:extLst>
                  <a:ext uri="{FF2B5EF4-FFF2-40B4-BE49-F238E27FC236}">
                    <a16:creationId xmlns:a16="http://schemas.microsoft.com/office/drawing/2014/main" xmlns="" id="{A4916D9E-4695-4BA7-BAD2-C957E0232A4F}"/>
                  </a:ext>
                </a:extLst>
              </p:cNvPr>
              <p:cNvSpPr/>
              <p:nvPr/>
            </p:nvSpPr>
            <p:spPr bwMode="auto">
              <a:xfrm>
                <a:off x="11620964" y="4636719"/>
                <a:ext cx="88484" cy="131974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5" name="íşļïdê">
                <a:extLst>
                  <a:ext uri="{FF2B5EF4-FFF2-40B4-BE49-F238E27FC236}">
                    <a16:creationId xmlns:a16="http://schemas.microsoft.com/office/drawing/2014/main" xmlns="" id="{5AADD164-BD6F-4DE4-BD3F-CF576F0109B7}"/>
                  </a:ext>
                </a:extLst>
              </p:cNvPr>
              <p:cNvSpPr/>
              <p:nvPr/>
            </p:nvSpPr>
            <p:spPr bwMode="auto">
              <a:xfrm>
                <a:off x="11345017" y="4737200"/>
                <a:ext cx="5999" cy="899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6" name="îSḷiḋe">
                <a:extLst>
                  <a:ext uri="{FF2B5EF4-FFF2-40B4-BE49-F238E27FC236}">
                    <a16:creationId xmlns:a16="http://schemas.microsoft.com/office/drawing/2014/main" xmlns="" id="{ADE06FFE-0661-4A14-A5EA-2E9D5CFB2F1A}"/>
                  </a:ext>
                </a:extLst>
              </p:cNvPr>
              <p:cNvSpPr/>
              <p:nvPr/>
            </p:nvSpPr>
            <p:spPr bwMode="auto">
              <a:xfrm>
                <a:off x="11163551" y="4659215"/>
                <a:ext cx="20996" cy="1049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7" name="îṥļiďe">
                <a:extLst>
                  <a:ext uri="{FF2B5EF4-FFF2-40B4-BE49-F238E27FC236}">
                    <a16:creationId xmlns:a16="http://schemas.microsoft.com/office/drawing/2014/main" xmlns="" id="{20CB2AD9-2933-46CC-A80F-00C426D9830A}"/>
                  </a:ext>
                </a:extLst>
              </p:cNvPr>
              <p:cNvSpPr/>
              <p:nvPr/>
            </p:nvSpPr>
            <p:spPr bwMode="auto">
              <a:xfrm>
                <a:off x="11061571" y="4248296"/>
                <a:ext cx="20996" cy="8998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8" name="iS1ïḑé">
                <a:extLst>
                  <a:ext uri="{FF2B5EF4-FFF2-40B4-BE49-F238E27FC236}">
                    <a16:creationId xmlns:a16="http://schemas.microsoft.com/office/drawing/2014/main" xmlns="" id="{302F9BEE-0245-40E0-8C58-2FC2B6433410}"/>
                  </a:ext>
                </a:extLst>
              </p:cNvPr>
              <p:cNvSpPr/>
              <p:nvPr/>
            </p:nvSpPr>
            <p:spPr bwMode="auto">
              <a:xfrm>
                <a:off x="9419374" y="3361980"/>
                <a:ext cx="587887" cy="508402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9" name="ïṧlíḍè">
                <a:extLst>
                  <a:ext uri="{FF2B5EF4-FFF2-40B4-BE49-F238E27FC236}">
                    <a16:creationId xmlns:a16="http://schemas.microsoft.com/office/drawing/2014/main" xmlns="" id="{210461A5-FD81-4376-95C2-4B11CF28B0A8}"/>
                  </a:ext>
                </a:extLst>
              </p:cNvPr>
              <p:cNvSpPr/>
              <p:nvPr/>
            </p:nvSpPr>
            <p:spPr bwMode="auto">
              <a:xfrm>
                <a:off x="10265211" y="3916872"/>
                <a:ext cx="31494" cy="59988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0" name="isḷïḓe">
                <a:extLst>
                  <a:ext uri="{FF2B5EF4-FFF2-40B4-BE49-F238E27FC236}">
                    <a16:creationId xmlns:a16="http://schemas.microsoft.com/office/drawing/2014/main" xmlns="" id="{D5EA4018-173B-4664-8894-56048EA587AE}"/>
                  </a:ext>
                </a:extLst>
              </p:cNvPr>
              <p:cNvSpPr/>
              <p:nvPr/>
            </p:nvSpPr>
            <p:spPr bwMode="auto">
              <a:xfrm>
                <a:off x="9966768" y="3426468"/>
                <a:ext cx="640377" cy="514400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1" name="isḷîḑe">
                <a:extLst>
                  <a:ext uri="{FF2B5EF4-FFF2-40B4-BE49-F238E27FC236}">
                    <a16:creationId xmlns:a16="http://schemas.microsoft.com/office/drawing/2014/main" xmlns="" id="{7BB400F2-DA35-45C4-9B60-94CB499FDD0A}"/>
                  </a:ext>
                </a:extLst>
              </p:cNvPr>
              <p:cNvSpPr/>
              <p:nvPr/>
            </p:nvSpPr>
            <p:spPr bwMode="auto">
              <a:xfrm>
                <a:off x="10512663" y="3979860"/>
                <a:ext cx="167968" cy="181465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2" name="îsḻïdê">
                <a:extLst>
                  <a:ext uri="{FF2B5EF4-FFF2-40B4-BE49-F238E27FC236}">
                    <a16:creationId xmlns:a16="http://schemas.microsoft.com/office/drawing/2014/main" xmlns="" id="{DAC536A3-63CF-4896-B2B8-0D92D8B6F567}"/>
                  </a:ext>
                </a:extLst>
              </p:cNvPr>
              <p:cNvSpPr/>
              <p:nvPr/>
            </p:nvSpPr>
            <p:spPr bwMode="auto">
              <a:xfrm>
                <a:off x="10728622" y="3957364"/>
                <a:ext cx="160470" cy="178466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3" name="ïŝ1iďé">
                <a:extLst>
                  <a:ext uri="{FF2B5EF4-FFF2-40B4-BE49-F238E27FC236}">
                    <a16:creationId xmlns:a16="http://schemas.microsoft.com/office/drawing/2014/main" xmlns="" id="{736147C6-1CF3-4AA0-8C69-E6675CABB74D}"/>
                  </a:ext>
                </a:extLst>
              </p:cNvPr>
              <p:cNvSpPr/>
              <p:nvPr/>
            </p:nvSpPr>
            <p:spPr bwMode="auto">
              <a:xfrm>
                <a:off x="10883093" y="4042847"/>
                <a:ext cx="100481" cy="116977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4" name="ïṩľïdè">
                <a:extLst>
                  <a:ext uri="{FF2B5EF4-FFF2-40B4-BE49-F238E27FC236}">
                    <a16:creationId xmlns:a16="http://schemas.microsoft.com/office/drawing/2014/main" xmlns="" id="{7EAB2130-1ACE-4C25-96F0-E407B17E279B}"/>
                  </a:ext>
                </a:extLst>
              </p:cNvPr>
              <p:cNvSpPr/>
              <p:nvPr/>
            </p:nvSpPr>
            <p:spPr bwMode="auto">
              <a:xfrm>
                <a:off x="10673133" y="4161325"/>
                <a:ext cx="161969" cy="46491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5" name="ísļîḋe">
                <a:extLst>
                  <a:ext uri="{FF2B5EF4-FFF2-40B4-BE49-F238E27FC236}">
                    <a16:creationId xmlns:a16="http://schemas.microsoft.com/office/drawing/2014/main" xmlns="" id="{D4176156-877B-43C8-B3F3-4A3598EB5AFB}"/>
                  </a:ext>
                </a:extLst>
              </p:cNvPr>
              <p:cNvSpPr/>
              <p:nvPr/>
            </p:nvSpPr>
            <p:spPr bwMode="auto">
              <a:xfrm>
                <a:off x="10901089" y="4198817"/>
                <a:ext cx="49491" cy="11998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6" name="íşḻídê">
                <a:extLst>
                  <a:ext uri="{FF2B5EF4-FFF2-40B4-BE49-F238E27FC236}">
                    <a16:creationId xmlns:a16="http://schemas.microsoft.com/office/drawing/2014/main" xmlns="" id="{C6897B25-42BF-4830-831C-DD7B1637C74E}"/>
                  </a:ext>
                </a:extLst>
              </p:cNvPr>
              <p:cNvSpPr/>
              <p:nvPr/>
            </p:nvSpPr>
            <p:spPr bwMode="auto">
              <a:xfrm>
                <a:off x="10853098" y="4201816"/>
                <a:ext cx="34494" cy="11998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7" name="îṣľïḋè">
                <a:extLst>
                  <a:ext uri="{FF2B5EF4-FFF2-40B4-BE49-F238E27FC236}">
                    <a16:creationId xmlns:a16="http://schemas.microsoft.com/office/drawing/2014/main" xmlns="" id="{C5835DC5-AE22-4B06-89E9-C2029F8DAFB4}"/>
                  </a:ext>
                </a:extLst>
              </p:cNvPr>
              <p:cNvSpPr/>
              <p:nvPr/>
            </p:nvSpPr>
            <p:spPr bwMode="auto">
              <a:xfrm>
                <a:off x="10889092" y="4215314"/>
                <a:ext cx="25496" cy="17996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8" name="îşḷíḑê">
                <a:extLst>
                  <a:ext uri="{FF2B5EF4-FFF2-40B4-BE49-F238E27FC236}">
                    <a16:creationId xmlns:a16="http://schemas.microsoft.com/office/drawing/2014/main" xmlns="" id="{5EA6E39C-234C-47BD-A874-66AAD673C9B6}"/>
                  </a:ext>
                </a:extLst>
              </p:cNvPr>
              <p:cNvSpPr/>
              <p:nvPr/>
            </p:nvSpPr>
            <p:spPr bwMode="auto">
              <a:xfrm>
                <a:off x="10841101" y="4200317"/>
                <a:ext cx="10498" cy="104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9" name="iṧliďè">
                <a:extLst>
                  <a:ext uri="{FF2B5EF4-FFF2-40B4-BE49-F238E27FC236}">
                    <a16:creationId xmlns:a16="http://schemas.microsoft.com/office/drawing/2014/main" xmlns="" id="{8F135761-2A65-492B-8B3F-99A7885D3A44}"/>
                  </a:ext>
                </a:extLst>
              </p:cNvPr>
              <p:cNvSpPr/>
              <p:nvPr/>
            </p:nvSpPr>
            <p:spPr bwMode="auto">
              <a:xfrm>
                <a:off x="10959578" y="4201816"/>
                <a:ext cx="55490" cy="32994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0" name="ïś1ídé">
                <a:extLst>
                  <a:ext uri="{FF2B5EF4-FFF2-40B4-BE49-F238E27FC236}">
                    <a16:creationId xmlns:a16="http://schemas.microsoft.com/office/drawing/2014/main" xmlns="" id="{5CB012B5-0B42-4340-9CF6-FA91C36194CF}"/>
                  </a:ext>
                </a:extLst>
              </p:cNvPr>
              <p:cNvSpPr/>
              <p:nvPr/>
            </p:nvSpPr>
            <p:spPr bwMode="auto">
              <a:xfrm>
                <a:off x="10998570" y="4113334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1" name="îsḻïḑe">
                <a:extLst>
                  <a:ext uri="{FF2B5EF4-FFF2-40B4-BE49-F238E27FC236}">
                    <a16:creationId xmlns:a16="http://schemas.microsoft.com/office/drawing/2014/main" xmlns="" id="{56522066-3D6C-466F-8966-8CDBDC840187}"/>
                  </a:ext>
                </a:extLst>
              </p:cNvPr>
              <p:cNvSpPr/>
              <p:nvPr/>
            </p:nvSpPr>
            <p:spPr bwMode="auto">
              <a:xfrm>
                <a:off x="11027065" y="4114833"/>
                <a:ext cx="44991" cy="1349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2" name="iṩļíḓè">
                <a:extLst>
                  <a:ext uri="{FF2B5EF4-FFF2-40B4-BE49-F238E27FC236}">
                    <a16:creationId xmlns:a16="http://schemas.microsoft.com/office/drawing/2014/main" xmlns="" id="{959F033A-5EC7-4209-BB72-0A2652D57E2E}"/>
                  </a:ext>
                </a:extLst>
              </p:cNvPr>
              <p:cNvSpPr/>
              <p:nvPr/>
            </p:nvSpPr>
            <p:spPr bwMode="auto">
              <a:xfrm>
                <a:off x="11021066" y="4032350"/>
                <a:ext cx="17997" cy="43492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3" name="işlïde">
                <a:extLst>
                  <a:ext uri="{FF2B5EF4-FFF2-40B4-BE49-F238E27FC236}">
                    <a16:creationId xmlns:a16="http://schemas.microsoft.com/office/drawing/2014/main" xmlns="" id="{565D7872-A13D-4952-A60B-3B9892BC9881}"/>
                  </a:ext>
                </a:extLst>
              </p:cNvPr>
              <p:cNvSpPr/>
              <p:nvPr/>
            </p:nvSpPr>
            <p:spPr bwMode="auto">
              <a:xfrm>
                <a:off x="10937082" y="3912373"/>
                <a:ext cx="71986" cy="6748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4" name="î$ļïḋè">
                <a:extLst>
                  <a:ext uri="{FF2B5EF4-FFF2-40B4-BE49-F238E27FC236}">
                    <a16:creationId xmlns:a16="http://schemas.microsoft.com/office/drawing/2014/main" xmlns="" id="{A9020FD1-E459-4140-8CE9-2987349C9459}"/>
                  </a:ext>
                </a:extLst>
              </p:cNvPr>
              <p:cNvSpPr/>
              <p:nvPr/>
            </p:nvSpPr>
            <p:spPr bwMode="auto">
              <a:xfrm>
                <a:off x="10871095" y="3894377"/>
                <a:ext cx="34494" cy="37493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5" name="ïs1îḑê">
                <a:extLst>
                  <a:ext uri="{FF2B5EF4-FFF2-40B4-BE49-F238E27FC236}">
                    <a16:creationId xmlns:a16="http://schemas.microsoft.com/office/drawing/2014/main" xmlns="" id="{4DEF56CD-D01F-4F51-AE55-D95B4A4190CE}"/>
                  </a:ext>
                </a:extLst>
              </p:cNvPr>
              <p:cNvSpPr/>
              <p:nvPr/>
            </p:nvSpPr>
            <p:spPr bwMode="auto">
              <a:xfrm>
                <a:off x="10898090" y="3774400"/>
                <a:ext cx="67488" cy="95981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6" name="îsļïḍe">
                <a:extLst>
                  <a:ext uri="{FF2B5EF4-FFF2-40B4-BE49-F238E27FC236}">
                    <a16:creationId xmlns:a16="http://schemas.microsoft.com/office/drawing/2014/main" xmlns="" id="{1E8C62C0-E88F-4111-9941-21868E19EC07}"/>
                  </a:ext>
                </a:extLst>
              </p:cNvPr>
              <p:cNvSpPr/>
              <p:nvPr/>
            </p:nvSpPr>
            <p:spPr bwMode="auto">
              <a:xfrm>
                <a:off x="10968576" y="3870381"/>
                <a:ext cx="22496" cy="38992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7" name="îşľîḋe">
                <a:extLst>
                  <a:ext uri="{FF2B5EF4-FFF2-40B4-BE49-F238E27FC236}">
                    <a16:creationId xmlns:a16="http://schemas.microsoft.com/office/drawing/2014/main" xmlns="" id="{343202A2-8330-4B29-BEB5-AD4327CC341B}"/>
                  </a:ext>
                </a:extLst>
              </p:cNvPr>
              <p:cNvSpPr/>
              <p:nvPr/>
            </p:nvSpPr>
            <p:spPr bwMode="auto">
              <a:xfrm>
                <a:off x="10935582" y="3880879"/>
                <a:ext cx="17997" cy="2399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8" name="iş1ïďê">
                <a:extLst>
                  <a:ext uri="{FF2B5EF4-FFF2-40B4-BE49-F238E27FC236}">
                    <a16:creationId xmlns:a16="http://schemas.microsoft.com/office/drawing/2014/main" xmlns="" id="{09CBC91F-8BB6-40CF-9FA4-078029795CDC}"/>
                  </a:ext>
                </a:extLst>
              </p:cNvPr>
              <p:cNvSpPr/>
              <p:nvPr/>
            </p:nvSpPr>
            <p:spPr bwMode="auto">
              <a:xfrm>
                <a:off x="10944580" y="3895876"/>
                <a:ext cx="17997" cy="29994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9" name="iş1iḓê">
                <a:extLst>
                  <a:ext uri="{FF2B5EF4-FFF2-40B4-BE49-F238E27FC236}">
                    <a16:creationId xmlns:a16="http://schemas.microsoft.com/office/drawing/2014/main" xmlns="" id="{44254008-0C64-42E3-99D2-4929CD3D5101}"/>
                  </a:ext>
                </a:extLst>
              </p:cNvPr>
              <p:cNvSpPr/>
              <p:nvPr/>
            </p:nvSpPr>
            <p:spPr bwMode="auto">
              <a:xfrm>
                <a:off x="10961078" y="3897376"/>
                <a:ext cx="7499" cy="1949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0" name="ïŝḻíďè">
                <a:extLst>
                  <a:ext uri="{FF2B5EF4-FFF2-40B4-BE49-F238E27FC236}">
                    <a16:creationId xmlns:a16="http://schemas.microsoft.com/office/drawing/2014/main" xmlns="" id="{EB5F3C7F-F8A7-4616-9BD1-895848634BBE}"/>
                  </a:ext>
                </a:extLst>
              </p:cNvPr>
              <p:cNvSpPr/>
              <p:nvPr/>
            </p:nvSpPr>
            <p:spPr bwMode="auto">
              <a:xfrm>
                <a:off x="10965576" y="3909374"/>
                <a:ext cx="10498" cy="1049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1" name="iṥḻïḑé">
                <a:extLst>
                  <a:ext uri="{FF2B5EF4-FFF2-40B4-BE49-F238E27FC236}">
                    <a16:creationId xmlns:a16="http://schemas.microsoft.com/office/drawing/2014/main" xmlns="" id="{B161399C-7C57-48E3-892F-4BF8EE9E023B}"/>
                  </a:ext>
                </a:extLst>
              </p:cNvPr>
              <p:cNvSpPr/>
              <p:nvPr/>
            </p:nvSpPr>
            <p:spPr bwMode="auto">
              <a:xfrm>
                <a:off x="10953579" y="3870381"/>
                <a:ext cx="11998" cy="1649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2" name="ïśľiḋe">
                <a:extLst>
                  <a:ext uri="{FF2B5EF4-FFF2-40B4-BE49-F238E27FC236}">
                    <a16:creationId xmlns:a16="http://schemas.microsoft.com/office/drawing/2014/main" xmlns="" id="{46E5C459-765B-46BF-A639-EED9BF63497F}"/>
                  </a:ext>
                </a:extLst>
              </p:cNvPr>
              <p:cNvSpPr/>
              <p:nvPr/>
            </p:nvSpPr>
            <p:spPr bwMode="auto">
              <a:xfrm>
                <a:off x="10911587" y="3855384"/>
                <a:ext cx="17997" cy="19497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3" name="ïşḻíḓè">
                <a:extLst>
                  <a:ext uri="{FF2B5EF4-FFF2-40B4-BE49-F238E27FC236}">
                    <a16:creationId xmlns:a16="http://schemas.microsoft.com/office/drawing/2014/main" xmlns="" id="{8E18CAB4-9B0C-4DA0-9087-EEEEDAF94AFD}"/>
                  </a:ext>
                </a:extLst>
              </p:cNvPr>
              <p:cNvSpPr/>
              <p:nvPr/>
            </p:nvSpPr>
            <p:spPr bwMode="auto">
              <a:xfrm>
                <a:off x="10929583" y="3858384"/>
                <a:ext cx="5999" cy="15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4" name="işliḑé">
                <a:extLst>
                  <a:ext uri="{FF2B5EF4-FFF2-40B4-BE49-F238E27FC236}">
                    <a16:creationId xmlns:a16="http://schemas.microsoft.com/office/drawing/2014/main" xmlns="" id="{CB987BA4-C05E-4258-8618-E3FBFB5A8013}"/>
                  </a:ext>
                </a:extLst>
              </p:cNvPr>
              <p:cNvSpPr/>
              <p:nvPr/>
            </p:nvSpPr>
            <p:spPr bwMode="auto">
              <a:xfrm>
                <a:off x="10902588" y="3658922"/>
                <a:ext cx="34494" cy="47991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5" name="îŝľîďê">
                <a:extLst>
                  <a:ext uri="{FF2B5EF4-FFF2-40B4-BE49-F238E27FC236}">
                    <a16:creationId xmlns:a16="http://schemas.microsoft.com/office/drawing/2014/main" xmlns="" id="{51D086E3-587A-46A3-99EB-E3ED38942A2A}"/>
                  </a:ext>
                </a:extLst>
              </p:cNvPr>
              <p:cNvSpPr/>
              <p:nvPr/>
            </p:nvSpPr>
            <p:spPr bwMode="auto">
              <a:xfrm>
                <a:off x="10719624" y="3744406"/>
                <a:ext cx="38993" cy="32994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6" name="is1ïḑé">
                <a:extLst>
                  <a:ext uri="{FF2B5EF4-FFF2-40B4-BE49-F238E27FC236}">
                    <a16:creationId xmlns:a16="http://schemas.microsoft.com/office/drawing/2014/main" xmlns="" id="{2EC28CC9-7482-42C1-B9CA-6FA450023B63}"/>
                  </a:ext>
                </a:extLst>
              </p:cNvPr>
              <p:cNvSpPr/>
              <p:nvPr/>
            </p:nvSpPr>
            <p:spPr bwMode="auto">
              <a:xfrm>
                <a:off x="10550157" y="3691916"/>
                <a:ext cx="184465" cy="353931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7" name="íślîḋé">
                <a:extLst>
                  <a:ext uri="{FF2B5EF4-FFF2-40B4-BE49-F238E27FC236}">
                    <a16:creationId xmlns:a16="http://schemas.microsoft.com/office/drawing/2014/main" xmlns="" id="{7747F683-D1C7-4DFF-BDEC-240322D0EE35}"/>
                  </a:ext>
                </a:extLst>
              </p:cNvPr>
              <p:cNvSpPr/>
              <p:nvPr/>
            </p:nvSpPr>
            <p:spPr bwMode="auto">
              <a:xfrm>
                <a:off x="10670134" y="4090838"/>
                <a:ext cx="25496" cy="23995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8" name="íšļïḋê">
                <a:extLst>
                  <a:ext uri="{FF2B5EF4-FFF2-40B4-BE49-F238E27FC236}">
                    <a16:creationId xmlns:a16="http://schemas.microsoft.com/office/drawing/2014/main" xmlns="" id="{06E4F2FD-A0DA-48B9-A7C0-A9018F61670C}"/>
                  </a:ext>
                </a:extLst>
              </p:cNvPr>
              <p:cNvSpPr/>
              <p:nvPr/>
            </p:nvSpPr>
            <p:spPr bwMode="auto">
              <a:xfrm>
                <a:off x="10709126" y="4108835"/>
                <a:ext cx="10498" cy="1049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9" name="ïṣḻíḋê">
                <a:extLst>
                  <a:ext uri="{FF2B5EF4-FFF2-40B4-BE49-F238E27FC236}">
                    <a16:creationId xmlns:a16="http://schemas.microsoft.com/office/drawing/2014/main" xmlns="" id="{3BB75CCD-A1BA-4BEF-8280-D1CDE6E56251}"/>
                  </a:ext>
                </a:extLst>
              </p:cNvPr>
              <p:cNvSpPr/>
              <p:nvPr/>
            </p:nvSpPr>
            <p:spPr bwMode="auto">
              <a:xfrm>
                <a:off x="10569652" y="4084839"/>
                <a:ext cx="8998" cy="1499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0" name="íṧ1iḋê">
                <a:extLst>
                  <a:ext uri="{FF2B5EF4-FFF2-40B4-BE49-F238E27FC236}">
                    <a16:creationId xmlns:a16="http://schemas.microsoft.com/office/drawing/2014/main" xmlns="" id="{692E7839-DBD1-462D-847B-3B6BCC4F0773}"/>
                  </a:ext>
                </a:extLst>
              </p:cNvPr>
              <p:cNvSpPr/>
              <p:nvPr/>
            </p:nvSpPr>
            <p:spPr bwMode="auto">
              <a:xfrm>
                <a:off x="10548657" y="4050346"/>
                <a:ext cx="14997" cy="1499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1" name="isľîďe">
                <a:extLst>
                  <a:ext uri="{FF2B5EF4-FFF2-40B4-BE49-F238E27FC236}">
                    <a16:creationId xmlns:a16="http://schemas.microsoft.com/office/drawing/2014/main" xmlns="" id="{14E6DE2E-F474-47FF-B77F-3751A7E2E908}"/>
                  </a:ext>
                </a:extLst>
              </p:cNvPr>
              <p:cNvSpPr/>
              <p:nvPr/>
            </p:nvSpPr>
            <p:spPr bwMode="auto">
              <a:xfrm>
                <a:off x="11054060" y="3510451"/>
                <a:ext cx="38993" cy="46491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2" name="işľídè">
                <a:extLst>
                  <a:ext uri="{FF2B5EF4-FFF2-40B4-BE49-F238E27FC236}">
                    <a16:creationId xmlns:a16="http://schemas.microsoft.com/office/drawing/2014/main" xmlns="" id="{BB225CE7-0D36-48BD-A6C1-BC23E682F7C8}"/>
                  </a:ext>
                </a:extLst>
              </p:cNvPr>
              <p:cNvSpPr/>
              <p:nvPr/>
            </p:nvSpPr>
            <p:spPr bwMode="auto">
              <a:xfrm>
                <a:off x="11099051" y="3498454"/>
                <a:ext cx="40493" cy="2849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3" name="iṣḷîḓé">
                <a:extLst>
                  <a:ext uri="{FF2B5EF4-FFF2-40B4-BE49-F238E27FC236}">
                    <a16:creationId xmlns:a16="http://schemas.microsoft.com/office/drawing/2014/main" xmlns="" id="{834B83EE-1B8C-4956-A32F-07CBC5EB903D}"/>
                  </a:ext>
                </a:extLst>
              </p:cNvPr>
              <p:cNvSpPr/>
              <p:nvPr/>
            </p:nvSpPr>
            <p:spPr bwMode="auto">
              <a:xfrm>
                <a:off x="11076555" y="3370978"/>
                <a:ext cx="175467" cy="145472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4" name="ïŝľíḓè">
                <a:extLst>
                  <a:ext uri="{FF2B5EF4-FFF2-40B4-BE49-F238E27FC236}">
                    <a16:creationId xmlns:a16="http://schemas.microsoft.com/office/drawing/2014/main" xmlns="" id="{4C82F510-9454-41CB-9D88-A56EF0CA8C61}"/>
                  </a:ext>
                </a:extLst>
              </p:cNvPr>
              <p:cNvSpPr/>
              <p:nvPr/>
            </p:nvSpPr>
            <p:spPr bwMode="auto">
              <a:xfrm>
                <a:off x="11217528" y="3292993"/>
                <a:ext cx="91483" cy="7648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5" name="ïŝḻiḑê">
                <a:extLst>
                  <a:ext uri="{FF2B5EF4-FFF2-40B4-BE49-F238E27FC236}">
                    <a16:creationId xmlns:a16="http://schemas.microsoft.com/office/drawing/2014/main" xmlns="" id="{53EF3093-8717-4242-95D2-76E67BB21CAA}"/>
                  </a:ext>
                </a:extLst>
              </p:cNvPr>
              <p:cNvSpPr/>
              <p:nvPr/>
            </p:nvSpPr>
            <p:spPr bwMode="auto">
              <a:xfrm>
                <a:off x="11307511" y="3310990"/>
                <a:ext cx="14997" cy="1349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6" name="îs1íḍe">
                <a:extLst>
                  <a:ext uri="{FF2B5EF4-FFF2-40B4-BE49-F238E27FC236}">
                    <a16:creationId xmlns:a16="http://schemas.microsoft.com/office/drawing/2014/main" xmlns="" id="{383D3283-99AC-4513-9BB6-E6D7ACFDB46F}"/>
                  </a:ext>
                </a:extLst>
              </p:cNvPr>
              <p:cNvSpPr/>
              <p:nvPr/>
            </p:nvSpPr>
            <p:spPr bwMode="auto">
              <a:xfrm>
                <a:off x="11337505" y="3291494"/>
                <a:ext cx="20996" cy="14997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7" name="iŝḻíďè">
                <a:extLst>
                  <a:ext uri="{FF2B5EF4-FFF2-40B4-BE49-F238E27FC236}">
                    <a16:creationId xmlns:a16="http://schemas.microsoft.com/office/drawing/2014/main" xmlns="" id="{BE57205C-7402-4E3A-AF79-5782EE080865}"/>
                  </a:ext>
                </a:extLst>
              </p:cNvPr>
              <p:cNvSpPr/>
              <p:nvPr/>
            </p:nvSpPr>
            <p:spPr bwMode="auto">
              <a:xfrm>
                <a:off x="11374998" y="3274997"/>
                <a:ext cx="11998" cy="1049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8" name="îṥļîḍé">
                <a:extLst>
                  <a:ext uri="{FF2B5EF4-FFF2-40B4-BE49-F238E27FC236}">
                    <a16:creationId xmlns:a16="http://schemas.microsoft.com/office/drawing/2014/main" xmlns="" id="{44BCCA0F-C5B4-411B-A841-28F897BCE16B}"/>
                  </a:ext>
                </a:extLst>
              </p:cNvPr>
              <p:cNvSpPr/>
              <p:nvPr/>
            </p:nvSpPr>
            <p:spPr bwMode="auto">
              <a:xfrm>
                <a:off x="11247522" y="3105530"/>
                <a:ext cx="44991" cy="173966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9" name="iṣ1íḋé">
                <a:extLst>
                  <a:ext uri="{FF2B5EF4-FFF2-40B4-BE49-F238E27FC236}">
                    <a16:creationId xmlns:a16="http://schemas.microsoft.com/office/drawing/2014/main" xmlns="" id="{C978DBD7-646E-4A0A-B3E5-EC563577FA73}"/>
                  </a:ext>
                </a:extLst>
              </p:cNvPr>
              <p:cNvSpPr/>
              <p:nvPr/>
            </p:nvSpPr>
            <p:spPr bwMode="auto">
              <a:xfrm>
                <a:off x="9819797" y="2504147"/>
                <a:ext cx="275947" cy="202461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0" name="îŝľiďe">
                <a:extLst>
                  <a:ext uri="{FF2B5EF4-FFF2-40B4-BE49-F238E27FC236}">
                    <a16:creationId xmlns:a16="http://schemas.microsoft.com/office/drawing/2014/main" xmlns="" id="{6D3B6225-9EEB-4CC4-84A5-02888EF5A1DD}"/>
                  </a:ext>
                </a:extLst>
              </p:cNvPr>
              <p:cNvSpPr/>
              <p:nvPr/>
            </p:nvSpPr>
            <p:spPr bwMode="auto">
              <a:xfrm>
                <a:off x="9320393" y="2483151"/>
                <a:ext cx="2690483" cy="1000306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1" name="íşľîḓê">
                <a:extLst>
                  <a:ext uri="{FF2B5EF4-FFF2-40B4-BE49-F238E27FC236}">
                    <a16:creationId xmlns:a16="http://schemas.microsoft.com/office/drawing/2014/main" xmlns="" id="{6BB8415A-38C9-4B74-879F-B6D351ABD4D5}"/>
                  </a:ext>
                </a:extLst>
              </p:cNvPr>
              <p:cNvSpPr/>
              <p:nvPr/>
            </p:nvSpPr>
            <p:spPr bwMode="auto">
              <a:xfrm>
                <a:off x="10172229" y="3128025"/>
                <a:ext cx="967315" cy="610382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2" name="íŝ1ïḍe">
                <a:extLst>
                  <a:ext uri="{FF2B5EF4-FFF2-40B4-BE49-F238E27FC236}">
                    <a16:creationId xmlns:a16="http://schemas.microsoft.com/office/drawing/2014/main" xmlns="" id="{47AD398B-076F-4EC4-A2CF-9566A81A67D9}"/>
                  </a:ext>
                </a:extLst>
              </p:cNvPr>
              <p:cNvSpPr/>
              <p:nvPr/>
            </p:nvSpPr>
            <p:spPr bwMode="auto">
              <a:xfrm>
                <a:off x="11829410" y="2670615"/>
                <a:ext cx="55490" cy="23995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3" name="ïṥḷiďe">
                <a:extLst>
                  <a:ext uri="{FF2B5EF4-FFF2-40B4-BE49-F238E27FC236}">
                    <a16:creationId xmlns:a16="http://schemas.microsoft.com/office/drawing/2014/main" xmlns="" id="{0C78E2D7-E35B-4DE1-B557-278746035312}"/>
                  </a:ext>
                </a:extLst>
              </p:cNvPr>
              <p:cNvSpPr/>
              <p:nvPr/>
            </p:nvSpPr>
            <p:spPr bwMode="auto">
              <a:xfrm>
                <a:off x="11661443" y="2715606"/>
                <a:ext cx="22496" cy="1349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4" name="îślidê">
                <a:extLst>
                  <a:ext uri="{FF2B5EF4-FFF2-40B4-BE49-F238E27FC236}">
                    <a16:creationId xmlns:a16="http://schemas.microsoft.com/office/drawing/2014/main" xmlns="" id="{C9331A60-6B36-467E-B39A-7BE0A6DA9493}"/>
                  </a:ext>
                </a:extLst>
              </p:cNvPr>
              <p:cNvSpPr/>
              <p:nvPr/>
            </p:nvSpPr>
            <p:spPr bwMode="auto">
              <a:xfrm>
                <a:off x="11145542" y="2540140"/>
                <a:ext cx="10498" cy="11998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5" name="îśḷîďê">
                <a:extLst>
                  <a:ext uri="{FF2B5EF4-FFF2-40B4-BE49-F238E27FC236}">
                    <a16:creationId xmlns:a16="http://schemas.microsoft.com/office/drawing/2014/main" xmlns="" id="{8796463E-AC89-4982-9C68-E311A6F402F2}"/>
                  </a:ext>
                </a:extLst>
              </p:cNvPr>
              <p:cNvSpPr/>
              <p:nvPr/>
            </p:nvSpPr>
            <p:spPr bwMode="auto">
              <a:xfrm>
                <a:off x="10772114" y="2580632"/>
                <a:ext cx="25496" cy="14997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6" name="îsḻîdê">
                <a:extLst>
                  <a:ext uri="{FF2B5EF4-FFF2-40B4-BE49-F238E27FC236}">
                    <a16:creationId xmlns:a16="http://schemas.microsoft.com/office/drawing/2014/main" xmlns="" id="{5D1EFABA-752D-41C9-A840-2899EDF5ABF2}"/>
                  </a:ext>
                </a:extLst>
              </p:cNvPr>
              <p:cNvSpPr/>
              <p:nvPr/>
            </p:nvSpPr>
            <p:spPr bwMode="auto">
              <a:xfrm>
                <a:off x="10577152" y="2418664"/>
                <a:ext cx="94482" cy="53989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7" name="ïşḷîḋé">
                <a:extLst>
                  <a:ext uri="{FF2B5EF4-FFF2-40B4-BE49-F238E27FC236}">
                    <a16:creationId xmlns:a16="http://schemas.microsoft.com/office/drawing/2014/main" xmlns="" id="{7EB7BE8F-426D-4A06-9DC8-69609AB3D51C}"/>
                  </a:ext>
                </a:extLst>
              </p:cNvPr>
              <p:cNvSpPr/>
              <p:nvPr/>
            </p:nvSpPr>
            <p:spPr bwMode="auto">
              <a:xfrm>
                <a:off x="10442177" y="2393168"/>
                <a:ext cx="37493" cy="194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8" name="îśliḑé">
                <a:extLst>
                  <a:ext uri="{FF2B5EF4-FFF2-40B4-BE49-F238E27FC236}">
                    <a16:creationId xmlns:a16="http://schemas.microsoft.com/office/drawing/2014/main" xmlns="" id="{1A7ACC6B-018D-4EA1-83AF-C03F01F195B7}"/>
                  </a:ext>
                </a:extLst>
              </p:cNvPr>
              <p:cNvSpPr/>
              <p:nvPr/>
            </p:nvSpPr>
            <p:spPr bwMode="auto">
              <a:xfrm>
                <a:off x="10454175" y="2351176"/>
                <a:ext cx="131975" cy="92982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9" name="îṡḷíḍé">
                <a:extLst>
                  <a:ext uri="{FF2B5EF4-FFF2-40B4-BE49-F238E27FC236}">
                    <a16:creationId xmlns:a16="http://schemas.microsoft.com/office/drawing/2014/main" xmlns="" id="{C1CC1603-8D2B-4A05-B0F7-992315AAE116}"/>
                  </a:ext>
                </a:extLst>
              </p:cNvPr>
              <p:cNvSpPr/>
              <p:nvPr/>
            </p:nvSpPr>
            <p:spPr bwMode="auto">
              <a:xfrm>
                <a:off x="10511164" y="2498148"/>
                <a:ext cx="16497" cy="1199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0" name="ï$ḷíḓè">
                <a:extLst>
                  <a:ext uri="{FF2B5EF4-FFF2-40B4-BE49-F238E27FC236}">
                    <a16:creationId xmlns:a16="http://schemas.microsoft.com/office/drawing/2014/main" xmlns="" id="{5BFD8A0B-D786-4DCF-A591-E20C72836EF3}"/>
                  </a:ext>
                </a:extLst>
              </p:cNvPr>
              <p:cNvSpPr/>
              <p:nvPr/>
            </p:nvSpPr>
            <p:spPr bwMode="auto">
              <a:xfrm>
                <a:off x="10428680" y="2354176"/>
                <a:ext cx="22496" cy="7499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1" name="iṧḷíḋè">
                <a:extLst>
                  <a:ext uri="{FF2B5EF4-FFF2-40B4-BE49-F238E27FC236}">
                    <a16:creationId xmlns:a16="http://schemas.microsoft.com/office/drawing/2014/main" xmlns="" id="{80E8AD8F-D485-49C6-A024-F29C11E85F5C}"/>
                  </a:ext>
                </a:extLst>
              </p:cNvPr>
              <p:cNvSpPr/>
              <p:nvPr/>
            </p:nvSpPr>
            <p:spPr bwMode="auto">
              <a:xfrm>
                <a:off x="10689629" y="2460656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2" name="isľïḋe">
                <a:extLst>
                  <a:ext uri="{FF2B5EF4-FFF2-40B4-BE49-F238E27FC236}">
                    <a16:creationId xmlns:a16="http://schemas.microsoft.com/office/drawing/2014/main" xmlns="" id="{376948F9-56A2-4B61-87C9-E05A80E0F0FC}"/>
                  </a:ext>
                </a:extLst>
              </p:cNvPr>
              <p:cNvSpPr/>
              <p:nvPr/>
            </p:nvSpPr>
            <p:spPr bwMode="auto">
              <a:xfrm>
                <a:off x="9704319" y="2367674"/>
                <a:ext cx="110979" cy="34494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3" name="íş1îḑê">
                <a:extLst>
                  <a:ext uri="{FF2B5EF4-FFF2-40B4-BE49-F238E27FC236}">
                    <a16:creationId xmlns:a16="http://schemas.microsoft.com/office/drawing/2014/main" xmlns="" id="{FDDA3C32-881A-4459-8853-C460EE847D6A}"/>
                  </a:ext>
                </a:extLst>
              </p:cNvPr>
              <p:cNvSpPr/>
              <p:nvPr/>
            </p:nvSpPr>
            <p:spPr bwMode="auto">
              <a:xfrm>
                <a:off x="9995263" y="2346678"/>
                <a:ext cx="38993" cy="25496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4" name="ïŝḷiďé">
                <a:extLst>
                  <a:ext uri="{FF2B5EF4-FFF2-40B4-BE49-F238E27FC236}">
                    <a16:creationId xmlns:a16="http://schemas.microsoft.com/office/drawing/2014/main" xmlns="" id="{C8477B3D-E29D-4287-A30D-5AA07F5B454E}"/>
                  </a:ext>
                </a:extLst>
              </p:cNvPr>
              <p:cNvSpPr/>
              <p:nvPr/>
            </p:nvSpPr>
            <p:spPr bwMode="auto">
              <a:xfrm>
                <a:off x="9944273" y="2363174"/>
                <a:ext cx="41992" cy="23995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5" name="i$ḷíḓê">
                <a:extLst>
                  <a:ext uri="{FF2B5EF4-FFF2-40B4-BE49-F238E27FC236}">
                    <a16:creationId xmlns:a16="http://schemas.microsoft.com/office/drawing/2014/main" xmlns="" id="{755A2E82-43A6-482E-BB72-A4601E126D9B}"/>
                  </a:ext>
                </a:extLst>
              </p:cNvPr>
              <p:cNvSpPr/>
              <p:nvPr/>
            </p:nvSpPr>
            <p:spPr bwMode="auto">
              <a:xfrm>
                <a:off x="9888783" y="2384170"/>
                <a:ext cx="41992" cy="14997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6" name="iṣ1íḑè">
                <a:extLst>
                  <a:ext uri="{FF2B5EF4-FFF2-40B4-BE49-F238E27FC236}">
                    <a16:creationId xmlns:a16="http://schemas.microsoft.com/office/drawing/2014/main" xmlns="" id="{5779C262-9FCE-4D93-B858-E6EDFADFFE94}"/>
                  </a:ext>
                </a:extLst>
              </p:cNvPr>
              <p:cNvSpPr/>
              <p:nvPr/>
            </p:nvSpPr>
            <p:spPr bwMode="auto">
              <a:xfrm>
                <a:off x="9863289" y="2333180"/>
                <a:ext cx="67488" cy="46491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7" name="ï$1ïďè">
                <a:extLst>
                  <a:ext uri="{FF2B5EF4-FFF2-40B4-BE49-F238E27FC236}">
                    <a16:creationId xmlns:a16="http://schemas.microsoft.com/office/drawing/2014/main" xmlns="" id="{6DEC74C8-FE4E-4A26-8A00-8C5A8A44FDBC}"/>
                  </a:ext>
                </a:extLst>
              </p:cNvPr>
              <p:cNvSpPr/>
              <p:nvPr/>
            </p:nvSpPr>
            <p:spPr bwMode="auto">
              <a:xfrm>
                <a:off x="11174037" y="2528142"/>
                <a:ext cx="121477" cy="46491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8" name="íṧ1îdè">
                <a:extLst>
                  <a:ext uri="{FF2B5EF4-FFF2-40B4-BE49-F238E27FC236}">
                    <a16:creationId xmlns:a16="http://schemas.microsoft.com/office/drawing/2014/main" xmlns="" id="{B6B8DF9D-19B2-4693-B1CB-6F30D396B67F}"/>
                  </a:ext>
                </a:extLst>
              </p:cNvPr>
              <p:cNvSpPr/>
              <p:nvPr/>
            </p:nvSpPr>
            <p:spPr bwMode="auto">
              <a:xfrm>
                <a:off x="9519854" y="3480457"/>
                <a:ext cx="32994" cy="16497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9" name="íṡļiḑe">
                <a:extLst>
                  <a:ext uri="{FF2B5EF4-FFF2-40B4-BE49-F238E27FC236}">
                    <a16:creationId xmlns:a16="http://schemas.microsoft.com/office/drawing/2014/main" xmlns="" id="{CFDD24ED-C6FF-405B-AC52-32269B60E626}"/>
                  </a:ext>
                </a:extLst>
              </p:cNvPr>
              <p:cNvSpPr/>
              <p:nvPr/>
            </p:nvSpPr>
            <p:spPr bwMode="auto">
              <a:xfrm>
                <a:off x="9764308" y="2735102"/>
                <a:ext cx="32994" cy="2399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0" name="îSḻíḋê">
                <a:extLst>
                  <a:ext uri="{FF2B5EF4-FFF2-40B4-BE49-F238E27FC236}">
                    <a16:creationId xmlns:a16="http://schemas.microsoft.com/office/drawing/2014/main" xmlns="" id="{01D946F7-A3B5-4035-8FF6-495681EB7867}"/>
                  </a:ext>
                </a:extLst>
              </p:cNvPr>
              <p:cNvSpPr/>
              <p:nvPr/>
            </p:nvSpPr>
            <p:spPr bwMode="auto">
              <a:xfrm>
                <a:off x="9930775" y="2706608"/>
                <a:ext cx="25496" cy="23995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1" name="îṧľîḓé">
                <a:extLst>
                  <a:ext uri="{FF2B5EF4-FFF2-40B4-BE49-F238E27FC236}">
                    <a16:creationId xmlns:a16="http://schemas.microsoft.com/office/drawing/2014/main" xmlns="" id="{B443CB01-69FC-4953-A264-B7B2B2950DAC}"/>
                  </a:ext>
                </a:extLst>
              </p:cNvPr>
              <p:cNvSpPr/>
              <p:nvPr/>
            </p:nvSpPr>
            <p:spPr bwMode="auto">
              <a:xfrm>
                <a:off x="10110741" y="2616625"/>
                <a:ext cx="23995" cy="16497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2" name="ïşľîḑè">
                <a:extLst>
                  <a:ext uri="{FF2B5EF4-FFF2-40B4-BE49-F238E27FC236}">
                    <a16:creationId xmlns:a16="http://schemas.microsoft.com/office/drawing/2014/main" xmlns="" id="{C0D8BF37-A85F-4996-BE0C-171444540738}"/>
                  </a:ext>
                </a:extLst>
              </p:cNvPr>
              <p:cNvSpPr/>
              <p:nvPr/>
            </p:nvSpPr>
            <p:spPr bwMode="auto">
              <a:xfrm>
                <a:off x="11223527" y="2600128"/>
                <a:ext cx="50990" cy="20996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3" name="îşḷíḓe">
                <a:extLst>
                  <a:ext uri="{FF2B5EF4-FFF2-40B4-BE49-F238E27FC236}">
                    <a16:creationId xmlns:a16="http://schemas.microsoft.com/office/drawing/2014/main" xmlns="" id="{CD637309-FEAB-4455-B157-922D1234766E}"/>
                  </a:ext>
                </a:extLst>
              </p:cNvPr>
              <p:cNvSpPr/>
              <p:nvPr/>
            </p:nvSpPr>
            <p:spPr bwMode="auto">
              <a:xfrm>
                <a:off x="11322508" y="2549138"/>
                <a:ext cx="70487" cy="25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4" name="íṡlíďè">
                <a:extLst>
                  <a:ext uri="{FF2B5EF4-FFF2-40B4-BE49-F238E27FC236}">
                    <a16:creationId xmlns:a16="http://schemas.microsoft.com/office/drawing/2014/main" xmlns="" id="{B03A1784-330C-4CBF-AA3F-EC9760504FA0}"/>
                  </a:ext>
                </a:extLst>
              </p:cNvPr>
              <p:cNvSpPr/>
              <p:nvPr/>
            </p:nvSpPr>
            <p:spPr bwMode="auto">
              <a:xfrm>
                <a:off x="11222028" y="2583632"/>
                <a:ext cx="14997" cy="16497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5" name="íS1iḓé">
                <a:extLst>
                  <a:ext uri="{FF2B5EF4-FFF2-40B4-BE49-F238E27FC236}">
                    <a16:creationId xmlns:a16="http://schemas.microsoft.com/office/drawing/2014/main" xmlns="" id="{24C051F1-F8A0-4E75-B912-16B311847703}"/>
                  </a:ext>
                </a:extLst>
              </p:cNvPr>
              <p:cNvSpPr/>
              <p:nvPr/>
            </p:nvSpPr>
            <p:spPr>
              <a:xfrm>
                <a:off x="8253241" y="2688735"/>
                <a:ext cx="1880016" cy="1880016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iṣľíḋê">
              <a:extLst>
                <a:ext uri="{FF2B5EF4-FFF2-40B4-BE49-F238E27FC236}">
                  <a16:creationId xmlns:a16="http://schemas.microsoft.com/office/drawing/2014/main" xmlns="" id="{9EBE8F89-2A3F-4833-8E7D-5932516D2E58}"/>
                </a:ext>
              </a:extLst>
            </p:cNvPr>
            <p:cNvGrpSpPr/>
            <p:nvPr/>
          </p:nvGrpSpPr>
          <p:grpSpPr>
            <a:xfrm>
              <a:off x="1198779" y="1989001"/>
              <a:ext cx="4606121" cy="3283601"/>
              <a:chOff x="6894852" y="1989001"/>
              <a:chExt cx="4606121" cy="3283601"/>
            </a:xfrm>
          </p:grpSpPr>
          <p:grpSp>
            <p:nvGrpSpPr>
              <p:cNvPr id="16" name="ïşļïḋe">
                <a:extLst>
                  <a:ext uri="{FF2B5EF4-FFF2-40B4-BE49-F238E27FC236}">
                    <a16:creationId xmlns:a16="http://schemas.microsoft.com/office/drawing/2014/main" xmlns="" id="{3B546E22-2275-4FF5-ACB2-D149F4C875A8}"/>
                  </a:ext>
                </a:extLst>
              </p:cNvPr>
              <p:cNvGrpSpPr/>
              <p:nvPr/>
            </p:nvGrpSpPr>
            <p:grpSpPr>
              <a:xfrm>
                <a:off x="8932059" y="2423679"/>
                <a:ext cx="522378" cy="522378"/>
                <a:chOff x="8932059" y="2423679"/>
                <a:chExt cx="522378" cy="522378"/>
              </a:xfrm>
            </p:grpSpPr>
            <p:sp>
              <p:nvSpPr>
                <p:cNvPr id="38" name="íṣḻiḋe">
                  <a:extLst>
                    <a:ext uri="{FF2B5EF4-FFF2-40B4-BE49-F238E27FC236}">
                      <a16:creationId xmlns:a16="http://schemas.microsoft.com/office/drawing/2014/main" xmlns="" id="{93888940-1584-46C7-A38E-DB4F2EB3015A}"/>
                    </a:ext>
                  </a:extLst>
                </p:cNvPr>
                <p:cNvSpPr/>
                <p:nvPr/>
              </p:nvSpPr>
              <p:spPr>
                <a:xfrm>
                  <a:off x="8932059" y="2423679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" name="ïŝ1îḓe" title="TkUtuz1X1efuaGY">
                  <a:extLst>
                    <a:ext uri="{FF2B5EF4-FFF2-40B4-BE49-F238E27FC236}">
                      <a16:creationId xmlns:a16="http://schemas.microsoft.com/office/drawing/2014/main" xmlns="" id="{4E77523E-9A4C-4DC7-84A2-159D846CF25F}"/>
                    </a:ext>
                  </a:extLst>
                </p:cNvPr>
                <p:cNvSpPr/>
                <p:nvPr/>
              </p:nvSpPr>
              <p:spPr bwMode="auto">
                <a:xfrm>
                  <a:off x="9057225" y="2538579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7" name="îślíḍè">
                <a:extLst>
                  <a:ext uri="{FF2B5EF4-FFF2-40B4-BE49-F238E27FC236}">
                    <a16:creationId xmlns:a16="http://schemas.microsoft.com/office/drawing/2014/main" xmlns="" id="{3CF63D10-EF82-4E9C-94BF-11593B644E11}"/>
                  </a:ext>
                </a:extLst>
              </p:cNvPr>
              <p:cNvGrpSpPr/>
              <p:nvPr/>
            </p:nvGrpSpPr>
            <p:grpSpPr>
              <a:xfrm>
                <a:off x="8115351" y="2857547"/>
                <a:ext cx="522378" cy="522378"/>
                <a:chOff x="8115351" y="2857547"/>
                <a:chExt cx="522378" cy="522378"/>
              </a:xfrm>
            </p:grpSpPr>
            <p:sp>
              <p:nvSpPr>
                <p:cNvPr id="36" name="ïŝḷiḍé">
                  <a:extLst>
                    <a:ext uri="{FF2B5EF4-FFF2-40B4-BE49-F238E27FC236}">
                      <a16:creationId xmlns:a16="http://schemas.microsoft.com/office/drawing/2014/main" xmlns="" id="{5E9AB619-07BE-47E8-99ED-284EFC26AE0E}"/>
                    </a:ext>
                  </a:extLst>
                </p:cNvPr>
                <p:cNvSpPr/>
                <p:nvPr/>
              </p:nvSpPr>
              <p:spPr>
                <a:xfrm>
                  <a:off x="8115351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7" name="íṡlïďê" title="cS8kUkPvg3niHMZ">
                  <a:extLst>
                    <a:ext uri="{FF2B5EF4-FFF2-40B4-BE49-F238E27FC236}">
                      <a16:creationId xmlns:a16="http://schemas.microsoft.com/office/drawing/2014/main" xmlns="" id="{CD0B00F8-0A8B-4CB5-A126-47F09D2A5C43}"/>
                    </a:ext>
                  </a:extLst>
                </p:cNvPr>
                <p:cNvSpPr/>
                <p:nvPr/>
              </p:nvSpPr>
              <p:spPr bwMode="auto">
                <a:xfrm>
                  <a:off x="8240518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8" name="íŝļîdé">
                <a:extLst>
                  <a:ext uri="{FF2B5EF4-FFF2-40B4-BE49-F238E27FC236}">
                    <a16:creationId xmlns:a16="http://schemas.microsoft.com/office/drawing/2014/main" xmlns="" id="{65AE9A58-26D7-4AD1-8514-D3A2127C5130}"/>
                  </a:ext>
                </a:extLst>
              </p:cNvPr>
              <p:cNvGrpSpPr/>
              <p:nvPr/>
            </p:nvGrpSpPr>
            <p:grpSpPr>
              <a:xfrm>
                <a:off x="8086624" y="3877561"/>
                <a:ext cx="522378" cy="522378"/>
                <a:chOff x="8086624" y="3877561"/>
                <a:chExt cx="522378" cy="522378"/>
              </a:xfrm>
            </p:grpSpPr>
            <p:sp>
              <p:nvSpPr>
                <p:cNvPr id="34" name="ï$ḻiḋé">
                  <a:extLst>
                    <a:ext uri="{FF2B5EF4-FFF2-40B4-BE49-F238E27FC236}">
                      <a16:creationId xmlns:a16="http://schemas.microsoft.com/office/drawing/2014/main" xmlns="" id="{855BE323-25B6-469D-8503-0992238A0A12}"/>
                    </a:ext>
                  </a:extLst>
                </p:cNvPr>
                <p:cNvSpPr/>
                <p:nvPr/>
              </p:nvSpPr>
              <p:spPr>
                <a:xfrm>
                  <a:off x="8086624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îšlïḋe" title="zOA7sK1q3YTAEIk">
                  <a:extLst>
                    <a:ext uri="{FF2B5EF4-FFF2-40B4-BE49-F238E27FC236}">
                      <a16:creationId xmlns:a16="http://schemas.microsoft.com/office/drawing/2014/main" xmlns="" id="{D2EEEC0A-8841-493F-B91A-03A6B7426E3D}"/>
                    </a:ext>
                  </a:extLst>
                </p:cNvPr>
                <p:cNvSpPr/>
                <p:nvPr/>
              </p:nvSpPr>
              <p:spPr bwMode="auto">
                <a:xfrm>
                  <a:off x="8211790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9" name="îṥḷîḍe">
                <a:extLst>
                  <a:ext uri="{FF2B5EF4-FFF2-40B4-BE49-F238E27FC236}">
                    <a16:creationId xmlns:a16="http://schemas.microsoft.com/office/drawing/2014/main" xmlns="" id="{ECBF96F8-5A09-4816-AEB0-DA40FB86A3B5}"/>
                  </a:ext>
                </a:extLst>
              </p:cNvPr>
              <p:cNvSpPr txBox="1"/>
              <p:nvPr/>
            </p:nvSpPr>
            <p:spPr>
              <a:xfrm>
                <a:off x="8617217" y="4885680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ïṧļiḍe">
                <a:extLst>
                  <a:ext uri="{FF2B5EF4-FFF2-40B4-BE49-F238E27FC236}">
                    <a16:creationId xmlns:a16="http://schemas.microsoft.com/office/drawing/2014/main" xmlns="" id="{7FA37381-732D-48DE-98F8-1C10394E590F}"/>
                  </a:ext>
                </a:extLst>
              </p:cNvPr>
              <p:cNvSpPr txBox="1"/>
              <p:nvPr/>
            </p:nvSpPr>
            <p:spPr>
              <a:xfrm>
                <a:off x="8617217" y="1989001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î$ḷíḓè">
                <a:extLst>
                  <a:ext uri="{FF2B5EF4-FFF2-40B4-BE49-F238E27FC236}">
                    <a16:creationId xmlns:a16="http://schemas.microsoft.com/office/drawing/2014/main" xmlns="" id="{29F13964-1C68-4171-B9A7-F00F096E0B97}"/>
                  </a:ext>
                </a:extLst>
              </p:cNvPr>
              <p:cNvSpPr txBox="1"/>
              <p:nvPr/>
            </p:nvSpPr>
            <p:spPr>
              <a:xfrm>
                <a:off x="10370549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ṣļïḍe">
                <a:extLst>
                  <a:ext uri="{FF2B5EF4-FFF2-40B4-BE49-F238E27FC236}">
                    <a16:creationId xmlns:a16="http://schemas.microsoft.com/office/drawing/2014/main" xmlns="" id="{956219AD-8DED-4BFE-AEF9-30FA5490DD03}"/>
                  </a:ext>
                </a:extLst>
              </p:cNvPr>
              <p:cNvSpPr txBox="1"/>
              <p:nvPr/>
            </p:nvSpPr>
            <p:spPr>
              <a:xfrm>
                <a:off x="10370549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3" name="íšľídê">
                <a:extLst>
                  <a:ext uri="{FF2B5EF4-FFF2-40B4-BE49-F238E27FC236}">
                    <a16:creationId xmlns:a16="http://schemas.microsoft.com/office/drawing/2014/main" xmlns="" id="{BE5E001D-6859-4848-A790-84C8DDE1D25B}"/>
                  </a:ext>
                </a:extLst>
              </p:cNvPr>
              <p:cNvSpPr txBox="1"/>
              <p:nvPr/>
            </p:nvSpPr>
            <p:spPr>
              <a:xfrm>
                <a:off x="6894852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4" name="í$ļiḑè">
                <a:extLst>
                  <a:ext uri="{FF2B5EF4-FFF2-40B4-BE49-F238E27FC236}">
                    <a16:creationId xmlns:a16="http://schemas.microsoft.com/office/drawing/2014/main" xmlns="" id="{AF48B838-4722-492F-8380-DC7D39FB7287}"/>
                  </a:ext>
                </a:extLst>
              </p:cNvPr>
              <p:cNvGrpSpPr/>
              <p:nvPr/>
            </p:nvGrpSpPr>
            <p:grpSpPr>
              <a:xfrm>
                <a:off x="9777694" y="2857547"/>
                <a:ext cx="522378" cy="522378"/>
                <a:chOff x="9777694" y="2857547"/>
                <a:chExt cx="522378" cy="522378"/>
              </a:xfrm>
            </p:grpSpPr>
            <p:sp>
              <p:nvSpPr>
                <p:cNvPr id="32" name="ïsļîḑê">
                  <a:extLst>
                    <a:ext uri="{FF2B5EF4-FFF2-40B4-BE49-F238E27FC236}">
                      <a16:creationId xmlns:a16="http://schemas.microsoft.com/office/drawing/2014/main" xmlns="" id="{1B49348D-8C6D-4EF1-8816-8F203F1AC497}"/>
                    </a:ext>
                  </a:extLst>
                </p:cNvPr>
                <p:cNvSpPr/>
                <p:nvPr/>
              </p:nvSpPr>
              <p:spPr>
                <a:xfrm>
                  <a:off x="9777694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3" name="ïṣḻiďe" title="KX5mFN1GYRkYNZj">
                  <a:extLst>
                    <a:ext uri="{FF2B5EF4-FFF2-40B4-BE49-F238E27FC236}">
                      <a16:creationId xmlns:a16="http://schemas.microsoft.com/office/drawing/2014/main" xmlns="" id="{50481A91-64EE-472D-8FA6-0461B2C51433}"/>
                    </a:ext>
                  </a:extLst>
                </p:cNvPr>
                <p:cNvSpPr/>
                <p:nvPr/>
              </p:nvSpPr>
              <p:spPr bwMode="auto">
                <a:xfrm>
                  <a:off x="9904474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5" name="íŝḻîḍe">
                <a:extLst>
                  <a:ext uri="{FF2B5EF4-FFF2-40B4-BE49-F238E27FC236}">
                    <a16:creationId xmlns:a16="http://schemas.microsoft.com/office/drawing/2014/main" xmlns="" id="{EF19D432-D555-4844-A4E0-CC2781CA3ABD}"/>
                  </a:ext>
                </a:extLst>
              </p:cNvPr>
              <p:cNvSpPr txBox="1"/>
              <p:nvPr/>
            </p:nvSpPr>
            <p:spPr>
              <a:xfrm>
                <a:off x="6894852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6" name="ïsḻîḍê">
                <a:extLst>
                  <a:ext uri="{FF2B5EF4-FFF2-40B4-BE49-F238E27FC236}">
                    <a16:creationId xmlns:a16="http://schemas.microsoft.com/office/drawing/2014/main" xmlns="" id="{5B4DDCA4-B07B-41E6-95E5-E7F5E102F568}"/>
                  </a:ext>
                </a:extLst>
              </p:cNvPr>
              <p:cNvGrpSpPr/>
              <p:nvPr/>
            </p:nvGrpSpPr>
            <p:grpSpPr>
              <a:xfrm>
                <a:off x="9768145" y="3877561"/>
                <a:ext cx="522378" cy="522378"/>
                <a:chOff x="9768145" y="3877561"/>
                <a:chExt cx="522378" cy="522378"/>
              </a:xfrm>
            </p:grpSpPr>
            <p:sp>
              <p:nvSpPr>
                <p:cNvPr id="30" name="islïḑé">
                  <a:extLst>
                    <a:ext uri="{FF2B5EF4-FFF2-40B4-BE49-F238E27FC236}">
                      <a16:creationId xmlns:a16="http://schemas.microsoft.com/office/drawing/2014/main" xmlns="" id="{D5862C71-8BB7-4EE7-8EAB-52DEB0E5CC97}"/>
                    </a:ext>
                  </a:extLst>
                </p:cNvPr>
                <p:cNvSpPr/>
                <p:nvPr/>
              </p:nvSpPr>
              <p:spPr>
                <a:xfrm>
                  <a:off x="9768145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" name="íṥ1îḍé" title="fpfdAObZgCvManO">
                  <a:extLst>
                    <a:ext uri="{FF2B5EF4-FFF2-40B4-BE49-F238E27FC236}">
                      <a16:creationId xmlns:a16="http://schemas.microsoft.com/office/drawing/2014/main" xmlns="" id="{D3FE187E-F16C-4253-BF90-97841BC5A310}"/>
                    </a:ext>
                  </a:extLst>
                </p:cNvPr>
                <p:cNvSpPr/>
                <p:nvPr/>
              </p:nvSpPr>
              <p:spPr bwMode="auto">
                <a:xfrm>
                  <a:off x="9894924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iśľïďe">
                <a:extLst>
                  <a:ext uri="{FF2B5EF4-FFF2-40B4-BE49-F238E27FC236}">
                    <a16:creationId xmlns:a16="http://schemas.microsoft.com/office/drawing/2014/main" xmlns="" id="{132E8FBE-5C3D-4091-966F-E8CF493CEC7B}"/>
                  </a:ext>
                </a:extLst>
              </p:cNvPr>
              <p:cNvGrpSpPr/>
              <p:nvPr/>
            </p:nvGrpSpPr>
            <p:grpSpPr>
              <a:xfrm>
                <a:off x="8932059" y="4321052"/>
                <a:ext cx="522378" cy="522378"/>
                <a:chOff x="8932059" y="4321052"/>
                <a:chExt cx="522378" cy="522378"/>
              </a:xfrm>
            </p:grpSpPr>
            <p:sp>
              <p:nvSpPr>
                <p:cNvPr id="28" name="îṣḷîḋe">
                  <a:extLst>
                    <a:ext uri="{FF2B5EF4-FFF2-40B4-BE49-F238E27FC236}">
                      <a16:creationId xmlns:a16="http://schemas.microsoft.com/office/drawing/2014/main" xmlns="" id="{E21FBA4E-7F87-402D-9739-500716B39663}"/>
                    </a:ext>
                  </a:extLst>
                </p:cNvPr>
                <p:cNvSpPr/>
                <p:nvPr/>
              </p:nvSpPr>
              <p:spPr>
                <a:xfrm>
                  <a:off x="8932059" y="43210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9" name="îşļïḍe" title="7K6IKpsmzf8LYmG">
                  <a:extLst>
                    <a:ext uri="{FF2B5EF4-FFF2-40B4-BE49-F238E27FC236}">
                      <a16:creationId xmlns:a16="http://schemas.microsoft.com/office/drawing/2014/main" xmlns="" id="{2610A603-204D-4E7C-84E3-D8DDC410A2FF}"/>
                    </a:ext>
                  </a:extLst>
                </p:cNvPr>
                <p:cNvSpPr/>
                <p:nvPr/>
              </p:nvSpPr>
              <p:spPr bwMode="auto">
                <a:xfrm>
                  <a:off x="9057225" y="443595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3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9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552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864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380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D749E3-5906-4BEC-ACA3-B70C77CFC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4975A9B-1DDA-4784-8493-A66DDB12F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C156E7-ADC4-4EB6-8A15-0F1C4DAEA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2894081-F11B-4BEC-9D74-49E784DFD2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iśḷïdê">
              <a:extLst>
                <a:ext uri="{FF2B5EF4-FFF2-40B4-BE49-F238E27FC236}">
                  <a16:creationId xmlns:a16="http://schemas.microsoft.com/office/drawing/2014/main" xmlns="" id="{F1B772F3-645D-4A27-87AA-DBCAE6F0D197}"/>
                </a:ext>
              </a:extLst>
            </p:cNvPr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$ļïḍè">
              <a:extLst>
                <a:ext uri="{FF2B5EF4-FFF2-40B4-BE49-F238E27FC236}">
                  <a16:creationId xmlns:a16="http://schemas.microsoft.com/office/drawing/2014/main" xmlns="" id="{CD7429EE-F0B3-4F46-BF93-63DF2B598436}"/>
                </a:ext>
              </a:extLst>
            </p:cNvPr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şļiḋê">
              <a:extLst>
                <a:ext uri="{FF2B5EF4-FFF2-40B4-BE49-F238E27FC236}">
                  <a16:creationId xmlns:a16="http://schemas.microsoft.com/office/drawing/2014/main" xmlns="" id="{A8095339-1367-422B-A142-BFB7C41AB869}"/>
                </a:ext>
              </a:extLst>
            </p:cNvPr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ŝ1ïḍé">
              <a:extLst>
                <a:ext uri="{FF2B5EF4-FFF2-40B4-BE49-F238E27FC236}">
                  <a16:creationId xmlns:a16="http://schemas.microsoft.com/office/drawing/2014/main" xmlns="" id="{A7C51855-E858-4EBE-BFCD-F4F999A29913}"/>
                </a:ext>
              </a:extLst>
            </p:cNvPr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sľídê">
              <a:extLst>
                <a:ext uri="{FF2B5EF4-FFF2-40B4-BE49-F238E27FC236}">
                  <a16:creationId xmlns:a16="http://schemas.microsoft.com/office/drawing/2014/main" xmlns="" id="{94F91054-4732-40A8-BDAF-2375EC40138D}"/>
                </a:ext>
              </a:extLst>
            </p:cNvPr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Sļiďê">
              <a:extLst>
                <a:ext uri="{FF2B5EF4-FFF2-40B4-BE49-F238E27FC236}">
                  <a16:creationId xmlns:a16="http://schemas.microsoft.com/office/drawing/2014/main" xmlns="" id="{86A710FF-E6FF-45C8-B86C-DAEA671DBD0A}"/>
                </a:ext>
              </a:extLst>
            </p:cNvPr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śļiḓê">
              <a:extLst>
                <a:ext uri="{FF2B5EF4-FFF2-40B4-BE49-F238E27FC236}">
                  <a16:creationId xmlns:a16="http://schemas.microsoft.com/office/drawing/2014/main" xmlns="" id="{F149518F-55B9-46F1-80E2-810FE9BD4959}"/>
                </a:ext>
              </a:extLst>
            </p:cNvPr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ŝ1íḍe">
              <a:extLst>
                <a:ext uri="{FF2B5EF4-FFF2-40B4-BE49-F238E27FC236}">
                  <a16:creationId xmlns:a16="http://schemas.microsoft.com/office/drawing/2014/main" xmlns="" id="{C57F1652-1623-4732-BC3F-B5EAB03B651C}"/>
                </a:ext>
              </a:extLst>
            </p:cNvPr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íṩ1iḋê">
              <a:extLst>
                <a:ext uri="{FF2B5EF4-FFF2-40B4-BE49-F238E27FC236}">
                  <a16:creationId xmlns:a16="http://schemas.microsoft.com/office/drawing/2014/main" xmlns="" id="{7C9600D9-68A8-4CC5-89C1-0252987D1D8D}"/>
                </a:ext>
              </a:extLst>
            </p:cNvPr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i$ḻiḋê">
              <a:extLst>
                <a:ext uri="{FF2B5EF4-FFF2-40B4-BE49-F238E27FC236}">
                  <a16:creationId xmlns:a16="http://schemas.microsoft.com/office/drawing/2014/main" xmlns="" id="{17F0D8F4-1565-4A51-A5B6-6BA6383B3EC4}"/>
                </a:ext>
              </a:extLst>
            </p:cNvPr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íş1îdè">
              <a:extLst>
                <a:ext uri="{FF2B5EF4-FFF2-40B4-BE49-F238E27FC236}">
                  <a16:creationId xmlns:a16="http://schemas.microsoft.com/office/drawing/2014/main" xmlns="" id="{DCA8D62A-C14E-4557-A947-F988A24C7710}"/>
                </a:ext>
              </a:extLst>
            </p:cNvPr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ïṩ1ïdê">
              <a:extLst>
                <a:ext uri="{FF2B5EF4-FFF2-40B4-BE49-F238E27FC236}">
                  <a16:creationId xmlns:a16="http://schemas.microsoft.com/office/drawing/2014/main" xmlns="" id="{7CAA6642-B8E2-40CC-B66F-147FD6712616}"/>
                </a:ext>
              </a:extLst>
            </p:cNvPr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íṩḻiďé">
              <a:extLst>
                <a:ext uri="{FF2B5EF4-FFF2-40B4-BE49-F238E27FC236}">
                  <a16:creationId xmlns:a16="http://schemas.microsoft.com/office/drawing/2014/main" xmlns="" id="{53F238A7-7144-40D4-A0EE-2B91784F3968}"/>
                </a:ext>
              </a:extLst>
            </p:cNvPr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í$ḷíďé">
              <a:extLst>
                <a:ext uri="{FF2B5EF4-FFF2-40B4-BE49-F238E27FC236}">
                  <a16:creationId xmlns:a16="http://schemas.microsoft.com/office/drawing/2014/main" xmlns="" id="{2EC2AB7D-ECEA-40C5-B669-7BE2EE20B1F9}"/>
                </a:ext>
              </a:extLst>
            </p:cNvPr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ïŝḷîdé">
              <a:extLst>
                <a:ext uri="{FF2B5EF4-FFF2-40B4-BE49-F238E27FC236}">
                  <a16:creationId xmlns:a16="http://schemas.microsoft.com/office/drawing/2014/main" xmlns="" id="{31845CD3-F632-45E6-AAB3-C78E4B17D668}"/>
                </a:ext>
              </a:extLst>
            </p:cNvPr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CD08B95-1FDF-437D-ACE9-CB22763E6A31}"/>
                </a:ext>
              </a:extLst>
            </p:cNvPr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A6E37111-EC29-427F-94E8-8568305BA907}"/>
                </a:ext>
              </a:extLst>
            </p:cNvPr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4099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1a5cd26e-eda9-49bf-ab5c-fd0a83db0c79&quot;,&quot;Name&quot;:&quot;iSlide&quot;,&quot;HeaderHeight&quot;:15.0,&quot;FooterHeight&quot;:9.0,&quot;SideMargin&quot;:5.5,&quot;TopMargin&quot;:0.0,&quot;BottomMargin&quot;:0.0,&quot;IntervalMargin&quot;:1.4}"/>
  <p:tag name="ISLIDE.THEME" val="e4cd0dee-fdc6-4433-ad92-05d7d808ca1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b1ed42-e6bd-45d3-9d3e-be2baea3038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3cadc29-3d7f-450f-82ea-7a4ba16972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486f68-035c-41d1-b074-ce3b06557fbf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62671d-fe96-4360-bdf6-53efe861b02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88165-c03c-41ca-90b6-909522d3c9e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afaa12-61ae-4faa-900c-5855f7cd3c0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f41593-576b-4d04-a3d8-76ae852073a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5a87b-04ad-4fae-93a8-1bbc37526f5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291f84-6c3c-4f5b-88b5-64488956ca3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6a3e9d-93bf-4751-86a8-84b47664da3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943533-02ec-424e-a2f7-e21ba11e061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44</TotalTime>
  <Words>2958</Words>
  <Application>Microsoft Office PowerPoint</Application>
  <PresentationFormat>宽屏</PresentationFormat>
  <Paragraphs>555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5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8</cp:revision>
  <cp:lastPrinted>2018-04-24T16:00:00Z</cp:lastPrinted>
  <dcterms:created xsi:type="dcterms:W3CDTF">2018-04-24T16:00:00Z</dcterms:created>
  <dcterms:modified xsi:type="dcterms:W3CDTF">2018-08-30T14:45:29Z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e4cd0dee-fdc6-4433-ad92-05d7d808ca1b</vt:lpwstr>
  </property>
</Properties>
</file>