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0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13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14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7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18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19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20.xml" ContentType="application/vnd.openxmlformats-officedocument.presentationml.notesSlide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21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4" r:id="rId5"/>
    <p:sldId id="265" r:id="rId6"/>
    <p:sldId id="266" r:id="rId7"/>
    <p:sldId id="260" r:id="rId8"/>
    <p:sldId id="267" r:id="rId9"/>
    <p:sldId id="269" r:id="rId10"/>
    <p:sldId id="270" r:id="rId11"/>
    <p:sldId id="271" r:id="rId12"/>
    <p:sldId id="261" r:id="rId13"/>
    <p:sldId id="273" r:id="rId14"/>
    <p:sldId id="274" r:id="rId15"/>
    <p:sldId id="275" r:id="rId16"/>
    <p:sldId id="262" r:id="rId17"/>
    <p:sldId id="276" r:id="rId18"/>
    <p:sldId id="277" r:id="rId19"/>
    <p:sldId id="279" r:id="rId20"/>
    <p:sldId id="280" r:id="rId21"/>
    <p:sldId id="281" r:id="rId22"/>
    <p:sldId id="282" r:id="rId23"/>
    <p:sldId id="263" r:id="rId24"/>
    <p:sldId id="283" r:id="rId25"/>
    <p:sldId id="284" r:id="rId26"/>
    <p:sldId id="287" r:id="rId27"/>
    <p:sldId id="288" r:id="rId28"/>
  </p:sldIdLst>
  <p:sldSz cx="10080625" cy="5761038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5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2815"/>
    <a:srgbClr val="C42A35"/>
    <a:srgbClr val="860000"/>
    <a:srgbClr val="FFFFFF"/>
    <a:srgbClr val="661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6" autoAdjust="0"/>
    <p:restoredTop sz="94702" autoAdjust="0"/>
  </p:normalViewPr>
  <p:slideViewPr>
    <p:cSldViewPr>
      <p:cViewPr>
        <p:scale>
          <a:sx n="66" d="100"/>
          <a:sy n="66" d="100"/>
        </p:scale>
        <p:origin x="1914" y="1110"/>
      </p:cViewPr>
      <p:guideLst>
        <p:guide orient="horz" pos="1815"/>
        <p:guide pos="3175"/>
      </p:guideLst>
    </p:cSldViewPr>
  </p:slideViewPr>
  <p:outlineViewPr>
    <p:cViewPr>
      <p:scale>
        <a:sx n="33" d="100"/>
        <a:sy n="33" d="100"/>
      </p:scale>
      <p:origin x="0" y="8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15F07-2FEF-4D3C-B2DA-D19469202047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30213" y="685800"/>
            <a:ext cx="59975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13E94-30F3-4C3D-863B-E25B61AA9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317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13E94-30F3-4C3D-863B-E25B61AA92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7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8625" y="685800"/>
            <a:ext cx="600075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D759F-F867-4A76-B8B8-450D9F7E6B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535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31D22-0C37-4AE8-AAA6-EF65D257B1E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0832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13E94-30F3-4C3D-863B-E25B61AA92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06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31D22-0C37-4AE8-AAA6-EF65D257B1E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4438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31D22-0C37-4AE8-AAA6-EF65D257B1E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714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8625" y="685800"/>
            <a:ext cx="600075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1892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13E94-30F3-4C3D-863B-E25B61AA92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8834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31D22-0C37-4AE8-AAA6-EF65D257B1E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708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8625" y="685800"/>
            <a:ext cx="600075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D759F-F867-4A76-B8B8-450D9F7E6B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188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8625" y="685800"/>
            <a:ext cx="600075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D5265ADF-2F76-47B8-B41D-4D44C6969283}" type="slidenum">
              <a:rPr lang="zh-CN" altLang="en-US">
                <a:latin typeface="Calibri" pitchFamily="34" charset="0"/>
              </a:rPr>
              <a:pPr/>
              <a:t>19</a:t>
            </a:fld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730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13E94-30F3-4C3D-863B-E25B61AA92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9305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31D22-0C37-4AE8-AAA6-EF65D257B1E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8136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8625" y="685800"/>
            <a:ext cx="600075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第一</a:t>
            </a:r>
            <a:r>
              <a:rPr lang="en-US" altLang="zh-CN" dirty="0"/>
              <a:t>PPT</a:t>
            </a: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23AB49D7-57EF-411B-9784-633AE78517F5}" type="slidenum">
              <a:rPr lang="zh-CN" altLang="en-US">
                <a:latin typeface="Calibri" pitchFamily="34" charset="0"/>
              </a:rPr>
              <a:pPr/>
              <a:t>21</a:t>
            </a:fld>
            <a:endParaRPr lang="en-US" altLang="zh-CN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6673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31D22-0C37-4AE8-AAA6-EF65D257B1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637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13E94-30F3-4C3D-863B-E25B61AA92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109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31D22-0C37-4AE8-AAA6-EF65D257B1E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4513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31D22-0C37-4AE8-AAA6-EF65D257B1E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3083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13E94-30F3-4C3D-863B-E25B61AA928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633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13E94-30F3-4C3D-863B-E25B61AA92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97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31D22-0C37-4AE8-AAA6-EF65D257B1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38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8625" y="685800"/>
            <a:ext cx="600075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066AFC73-5C88-4A74-B398-EC30DE4C4625}" type="slidenum">
              <a:rPr lang="zh-CN" altLang="en-US">
                <a:solidFill>
                  <a:prstClr val="black"/>
                </a:solidFill>
                <a:latin typeface="Calibri" pitchFamily="34" charset="0"/>
              </a:rPr>
              <a:pPr/>
              <a:t>5</a:t>
            </a:fld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921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8625" y="685800"/>
            <a:ext cx="600075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第一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0ED7D417-EB1E-485A-B0A8-10DD90284E07}" type="slidenum">
              <a:rPr lang="zh-CN" altLang="en-US">
                <a:latin typeface="Calibri" pitchFamily="34" charset="0"/>
              </a:rPr>
              <a:pPr/>
              <a:t>6</a:t>
            </a:fld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569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13E94-30F3-4C3D-863B-E25B61AA92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224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第一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C3D78FBA-C696-407B-9BB3-FA3BB6626841}" type="slidenum">
              <a:rPr lang="zh-CN" altLang="en-US">
                <a:latin typeface="Calibri" pitchFamily="34" charset="0"/>
              </a:rPr>
              <a:pPr/>
              <a:t>8</a:t>
            </a:fld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536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31D22-0C37-4AE8-AAA6-EF65D257B1E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19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extLst>
    <p:ext uri="{DCECCB84-F9BA-43D5-87BE-67443E8EF086}">
      <p15:sldGuideLst xmlns:p15="http://schemas.microsoft.com/office/powerpoint/2012/main">
        <p15:guide id="1" orient="horz" pos="1814" userDrawn="1">
          <p15:clr>
            <a:srgbClr val="FBAE40"/>
          </p15:clr>
        </p15:guide>
        <p15:guide id="2" pos="317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176672"/>
            <a:ext cx="612398" cy="430158"/>
            <a:chOff x="0" y="192024"/>
            <a:chExt cx="740664" cy="512064"/>
          </a:xfrm>
        </p:grpSpPr>
        <p:sp>
          <p:nvSpPr>
            <p:cNvPr id="8" name="矩形 7"/>
            <p:cNvSpPr/>
            <p:nvPr/>
          </p:nvSpPr>
          <p:spPr>
            <a:xfrm>
              <a:off x="0" y="192024"/>
              <a:ext cx="576072" cy="51206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84"/>
            </a:p>
          </p:txBody>
        </p:sp>
        <p:sp>
          <p:nvSpPr>
            <p:cNvPr id="9" name="矩形 8"/>
            <p:cNvSpPr/>
            <p:nvPr/>
          </p:nvSpPr>
          <p:spPr>
            <a:xfrm>
              <a:off x="630936" y="192024"/>
              <a:ext cx="109728" cy="51206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84"/>
            </a:p>
          </p:txBody>
        </p:sp>
      </p:grp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93043" y="77843"/>
            <a:ext cx="8973392" cy="5526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646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93043" y="5339636"/>
            <a:ext cx="2268141" cy="306722"/>
          </a:xfrm>
          <a:prstGeom prst="rect">
            <a:avLst/>
          </a:prstGeom>
        </p:spPr>
        <p:txBody>
          <a:bodyPr/>
          <a:lstStyle/>
          <a:p>
            <a:fld id="{EC596D5A-DC2E-4AAE-A2AB-3C5FBCA6A624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339207" y="5339636"/>
            <a:ext cx="3402211" cy="30672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7119441" y="5339636"/>
            <a:ext cx="2268141" cy="306722"/>
          </a:xfrm>
          <a:prstGeom prst="rect">
            <a:avLst/>
          </a:prstGeom>
        </p:spPr>
        <p:txBody>
          <a:bodyPr/>
          <a:lstStyle/>
          <a:p>
            <a:fld id="{1CC782B1-88CD-4A03-981A-E05FB4213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3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93043" y="5339636"/>
            <a:ext cx="2268141" cy="306722"/>
          </a:xfrm>
          <a:prstGeom prst="rect">
            <a:avLst/>
          </a:prstGeom>
        </p:spPr>
        <p:txBody>
          <a:bodyPr/>
          <a:lstStyle/>
          <a:p>
            <a:fld id="{CEEC9AE9-A0B1-4DD8-966A-8988A2E7F308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39207" y="5339636"/>
            <a:ext cx="3402211" cy="30672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19441" y="5339636"/>
            <a:ext cx="2268141" cy="306722"/>
          </a:xfrm>
          <a:prstGeom prst="rect">
            <a:avLst/>
          </a:prstGeom>
        </p:spPr>
        <p:txBody>
          <a:bodyPr/>
          <a:lstStyle/>
          <a:p>
            <a:fld id="{AFAF01A8-666C-47D9-8F1E-E4C085229CB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7245449" y="5467659"/>
            <a:ext cx="2268141" cy="306722"/>
          </a:xfrm>
          <a:prstGeom prst="rect">
            <a:avLst/>
          </a:prstGeom>
        </p:spPr>
        <p:txBody>
          <a:bodyPr vert="horz" lIns="31896" tIns="15949" rIns="31896" bIns="15949" rtlCol="0" anchor="ctr"/>
          <a:lstStyle>
            <a:defPPr>
              <a:defRPr lang="zh-CN"/>
            </a:defPPr>
            <a:lvl1pPr marL="0" algn="r" defTabSz="121917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F906490-237C-474C-BA2E-D98840BC1F8F}" type="slidenum">
              <a:rPr lang="zh-CN" altLang="en-US" sz="441" smtClean="0"/>
              <a:pPr/>
              <a:t>‹#›</a:t>
            </a:fld>
            <a:endParaRPr lang="zh-CN" altLang="en-US" sz="441"/>
          </a:p>
        </p:txBody>
      </p:sp>
    </p:spTree>
    <p:extLst>
      <p:ext uri="{BB962C8B-B14F-4D97-AF65-F5344CB8AC3E}">
        <p14:creationId xmlns:p14="http://schemas.microsoft.com/office/powerpoint/2010/main" val="3495970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14" userDrawn="1">
          <p15:clr>
            <a:srgbClr val="F26B43"/>
          </p15:clr>
        </p15:guide>
        <p15:guide id="2" pos="317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tags" Target="../tags/tag96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tags" Target="../tags/tag95.xml"/><Relationship Id="rId17" Type="http://schemas.openxmlformats.org/officeDocument/2006/relationships/notesSlide" Target="../notesSlides/notesSlide10.xml"/><Relationship Id="rId2" Type="http://schemas.openxmlformats.org/officeDocument/2006/relationships/tags" Target="../tags/tag85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5" Type="http://schemas.openxmlformats.org/officeDocument/2006/relationships/tags" Target="../tags/tag88.xml"/><Relationship Id="rId15" Type="http://schemas.openxmlformats.org/officeDocument/2006/relationships/tags" Target="../tags/tag98.xml"/><Relationship Id="rId10" Type="http://schemas.openxmlformats.org/officeDocument/2006/relationships/tags" Target="../tags/tag93.xml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tags" Target="../tags/tag9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tags" Target="../tags/tag113.xml"/><Relationship Id="rId18" Type="http://schemas.openxmlformats.org/officeDocument/2006/relationships/tags" Target="../tags/tag118.xml"/><Relationship Id="rId3" Type="http://schemas.openxmlformats.org/officeDocument/2006/relationships/tags" Target="../tags/tag10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107.xml"/><Relationship Id="rId12" Type="http://schemas.openxmlformats.org/officeDocument/2006/relationships/tags" Target="../tags/tag112.xml"/><Relationship Id="rId17" Type="http://schemas.openxmlformats.org/officeDocument/2006/relationships/tags" Target="../tags/tag117.xml"/><Relationship Id="rId2" Type="http://schemas.openxmlformats.org/officeDocument/2006/relationships/tags" Target="../tags/tag102.xml"/><Relationship Id="rId16" Type="http://schemas.openxmlformats.org/officeDocument/2006/relationships/tags" Target="../tags/tag116.xml"/><Relationship Id="rId20" Type="http://schemas.openxmlformats.org/officeDocument/2006/relationships/tags" Target="../tags/tag120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tags" Target="../tags/tag111.xml"/><Relationship Id="rId5" Type="http://schemas.openxmlformats.org/officeDocument/2006/relationships/tags" Target="../tags/tag105.xml"/><Relationship Id="rId15" Type="http://schemas.openxmlformats.org/officeDocument/2006/relationships/tags" Target="../tags/tag115.xml"/><Relationship Id="rId10" Type="http://schemas.openxmlformats.org/officeDocument/2006/relationships/tags" Target="../tags/tag110.xml"/><Relationship Id="rId19" Type="http://schemas.openxmlformats.org/officeDocument/2006/relationships/tags" Target="../tags/tag119.xml"/><Relationship Id="rId4" Type="http://schemas.openxmlformats.org/officeDocument/2006/relationships/tags" Target="../tags/tag104.xml"/><Relationship Id="rId9" Type="http://schemas.openxmlformats.org/officeDocument/2006/relationships/tags" Target="../tags/tag109.xml"/><Relationship Id="rId14" Type="http://schemas.openxmlformats.org/officeDocument/2006/relationships/tags" Target="../tags/tag114.xml"/><Relationship Id="rId2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tags" Target="../tags/tag133.xml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12" Type="http://schemas.openxmlformats.org/officeDocument/2006/relationships/tags" Target="../tags/tag132.xml"/><Relationship Id="rId2" Type="http://schemas.openxmlformats.org/officeDocument/2006/relationships/tags" Target="../tags/tag122.xml"/><Relationship Id="rId16" Type="http://schemas.openxmlformats.org/officeDocument/2006/relationships/notesSlide" Target="../notesSlides/notesSlide14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5" Type="http://schemas.openxmlformats.org/officeDocument/2006/relationships/tags" Target="../tags/tag125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30.xml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tags" Target="../tags/tag13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13" Type="http://schemas.openxmlformats.org/officeDocument/2006/relationships/tags" Target="../tags/tag147.xml"/><Relationship Id="rId18" Type="http://schemas.openxmlformats.org/officeDocument/2006/relationships/tags" Target="../tags/tag152.xml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12" Type="http://schemas.openxmlformats.org/officeDocument/2006/relationships/tags" Target="../tags/tag146.xml"/><Relationship Id="rId17" Type="http://schemas.openxmlformats.org/officeDocument/2006/relationships/tags" Target="../tags/tag151.xml"/><Relationship Id="rId2" Type="http://schemas.openxmlformats.org/officeDocument/2006/relationships/tags" Target="../tags/tag136.xml"/><Relationship Id="rId16" Type="http://schemas.openxmlformats.org/officeDocument/2006/relationships/tags" Target="../tags/tag150.xml"/><Relationship Id="rId20" Type="http://schemas.openxmlformats.org/officeDocument/2006/relationships/notesSlide" Target="../notesSlides/notesSlide15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11" Type="http://schemas.openxmlformats.org/officeDocument/2006/relationships/tags" Target="../tags/tag145.xml"/><Relationship Id="rId5" Type="http://schemas.openxmlformats.org/officeDocument/2006/relationships/tags" Target="../tags/tag139.xml"/><Relationship Id="rId15" Type="http://schemas.openxmlformats.org/officeDocument/2006/relationships/tags" Target="../tags/tag149.xml"/><Relationship Id="rId10" Type="http://schemas.openxmlformats.org/officeDocument/2006/relationships/tags" Target="../tags/tag144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138.xml"/><Relationship Id="rId9" Type="http://schemas.openxmlformats.org/officeDocument/2006/relationships/tags" Target="../tags/tag143.xml"/><Relationship Id="rId14" Type="http://schemas.openxmlformats.org/officeDocument/2006/relationships/tags" Target="../tags/tag14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tags" Target="../tags/tag165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tags" Target="../tags/tag164.xml"/><Relationship Id="rId17" Type="http://schemas.openxmlformats.org/officeDocument/2006/relationships/tags" Target="../tags/tag169.xml"/><Relationship Id="rId2" Type="http://schemas.openxmlformats.org/officeDocument/2006/relationships/tags" Target="../tags/tag154.xml"/><Relationship Id="rId16" Type="http://schemas.openxmlformats.org/officeDocument/2006/relationships/tags" Target="../tags/tag168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5" Type="http://schemas.openxmlformats.org/officeDocument/2006/relationships/tags" Target="../tags/tag157.xml"/><Relationship Id="rId15" Type="http://schemas.openxmlformats.org/officeDocument/2006/relationships/tags" Target="../tags/tag167.xml"/><Relationship Id="rId10" Type="http://schemas.openxmlformats.org/officeDocument/2006/relationships/tags" Target="../tags/tag162.xml"/><Relationship Id="rId19" Type="http://schemas.openxmlformats.org/officeDocument/2006/relationships/notesSlide" Target="../notesSlides/notesSlide17.xml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tags" Target="../tags/tag16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13" Type="http://schemas.openxmlformats.org/officeDocument/2006/relationships/tags" Target="../tags/tag182.xml"/><Relationship Id="rId18" Type="http://schemas.openxmlformats.org/officeDocument/2006/relationships/tags" Target="../tags/tag187.xml"/><Relationship Id="rId3" Type="http://schemas.openxmlformats.org/officeDocument/2006/relationships/tags" Target="../tags/tag172.xml"/><Relationship Id="rId21" Type="http://schemas.openxmlformats.org/officeDocument/2006/relationships/tags" Target="../tags/tag190.xml"/><Relationship Id="rId7" Type="http://schemas.openxmlformats.org/officeDocument/2006/relationships/tags" Target="../tags/tag176.xml"/><Relationship Id="rId12" Type="http://schemas.openxmlformats.org/officeDocument/2006/relationships/tags" Target="../tags/tag181.xml"/><Relationship Id="rId17" Type="http://schemas.openxmlformats.org/officeDocument/2006/relationships/tags" Target="../tags/tag186.xml"/><Relationship Id="rId2" Type="http://schemas.openxmlformats.org/officeDocument/2006/relationships/tags" Target="../tags/tag171.xml"/><Relationship Id="rId16" Type="http://schemas.openxmlformats.org/officeDocument/2006/relationships/tags" Target="../tags/tag185.xml"/><Relationship Id="rId20" Type="http://schemas.openxmlformats.org/officeDocument/2006/relationships/tags" Target="../tags/tag189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24" Type="http://schemas.openxmlformats.org/officeDocument/2006/relationships/notesSlide" Target="../notesSlides/notesSlide18.xml"/><Relationship Id="rId5" Type="http://schemas.openxmlformats.org/officeDocument/2006/relationships/tags" Target="../tags/tag174.xml"/><Relationship Id="rId15" Type="http://schemas.openxmlformats.org/officeDocument/2006/relationships/tags" Target="../tags/tag184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179.xml"/><Relationship Id="rId19" Type="http://schemas.openxmlformats.org/officeDocument/2006/relationships/tags" Target="../tags/tag188.xml"/><Relationship Id="rId4" Type="http://schemas.openxmlformats.org/officeDocument/2006/relationships/tags" Target="../tags/tag173.xml"/><Relationship Id="rId9" Type="http://schemas.openxmlformats.org/officeDocument/2006/relationships/tags" Target="../tags/tag178.xml"/><Relationship Id="rId14" Type="http://schemas.openxmlformats.org/officeDocument/2006/relationships/tags" Target="../tags/tag183.xml"/><Relationship Id="rId22" Type="http://schemas.openxmlformats.org/officeDocument/2006/relationships/tags" Target="../tags/tag19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06.xml"/><Relationship Id="rId13" Type="http://schemas.openxmlformats.org/officeDocument/2006/relationships/tags" Target="../tags/tag211.xml"/><Relationship Id="rId18" Type="http://schemas.openxmlformats.org/officeDocument/2006/relationships/tags" Target="../tags/tag216.xml"/><Relationship Id="rId3" Type="http://schemas.openxmlformats.org/officeDocument/2006/relationships/tags" Target="../tags/tag201.xml"/><Relationship Id="rId21" Type="http://schemas.openxmlformats.org/officeDocument/2006/relationships/tags" Target="../tags/tag219.xml"/><Relationship Id="rId7" Type="http://schemas.openxmlformats.org/officeDocument/2006/relationships/tags" Target="../tags/tag205.xml"/><Relationship Id="rId12" Type="http://schemas.openxmlformats.org/officeDocument/2006/relationships/tags" Target="../tags/tag210.xml"/><Relationship Id="rId17" Type="http://schemas.openxmlformats.org/officeDocument/2006/relationships/tags" Target="../tags/tag215.xml"/><Relationship Id="rId2" Type="http://schemas.openxmlformats.org/officeDocument/2006/relationships/tags" Target="../tags/tag200.xml"/><Relationship Id="rId16" Type="http://schemas.openxmlformats.org/officeDocument/2006/relationships/tags" Target="../tags/tag214.xml"/><Relationship Id="rId20" Type="http://schemas.openxmlformats.org/officeDocument/2006/relationships/tags" Target="../tags/tag218.xml"/><Relationship Id="rId1" Type="http://schemas.openxmlformats.org/officeDocument/2006/relationships/tags" Target="../tags/tag199.xml"/><Relationship Id="rId6" Type="http://schemas.openxmlformats.org/officeDocument/2006/relationships/tags" Target="../tags/tag204.xml"/><Relationship Id="rId11" Type="http://schemas.openxmlformats.org/officeDocument/2006/relationships/tags" Target="../tags/tag209.xml"/><Relationship Id="rId5" Type="http://schemas.openxmlformats.org/officeDocument/2006/relationships/tags" Target="../tags/tag203.xml"/><Relationship Id="rId15" Type="http://schemas.openxmlformats.org/officeDocument/2006/relationships/tags" Target="../tags/tag213.xml"/><Relationship Id="rId23" Type="http://schemas.openxmlformats.org/officeDocument/2006/relationships/notesSlide" Target="../notesSlides/notesSlide20.xml"/><Relationship Id="rId10" Type="http://schemas.openxmlformats.org/officeDocument/2006/relationships/tags" Target="../tags/tag208.xml"/><Relationship Id="rId19" Type="http://schemas.openxmlformats.org/officeDocument/2006/relationships/tags" Target="../tags/tag217.xml"/><Relationship Id="rId4" Type="http://schemas.openxmlformats.org/officeDocument/2006/relationships/tags" Target="../tags/tag202.xml"/><Relationship Id="rId9" Type="http://schemas.openxmlformats.org/officeDocument/2006/relationships/tags" Target="../tags/tag207.xml"/><Relationship Id="rId14" Type="http://schemas.openxmlformats.org/officeDocument/2006/relationships/tags" Target="../tags/tag212.xml"/><Relationship Id="rId2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13" Type="http://schemas.openxmlformats.org/officeDocument/2006/relationships/tags" Target="../tags/tag236.xml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12" Type="http://schemas.openxmlformats.org/officeDocument/2006/relationships/tags" Target="../tags/tag235.xml"/><Relationship Id="rId17" Type="http://schemas.openxmlformats.org/officeDocument/2006/relationships/notesSlide" Target="../notesSlides/notesSlide22.xml"/><Relationship Id="rId2" Type="http://schemas.openxmlformats.org/officeDocument/2006/relationships/tags" Target="../tags/tag225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tags" Target="../tags/tag234.xml"/><Relationship Id="rId5" Type="http://schemas.openxmlformats.org/officeDocument/2006/relationships/tags" Target="../tags/tag228.xml"/><Relationship Id="rId15" Type="http://schemas.openxmlformats.org/officeDocument/2006/relationships/tags" Target="../tags/tag238.xml"/><Relationship Id="rId10" Type="http://schemas.openxmlformats.org/officeDocument/2006/relationships/tags" Target="../tags/tag233.xml"/><Relationship Id="rId4" Type="http://schemas.openxmlformats.org/officeDocument/2006/relationships/tags" Target="../tags/tag227.xml"/><Relationship Id="rId9" Type="http://schemas.openxmlformats.org/officeDocument/2006/relationships/tags" Target="../tags/tag232.xml"/><Relationship Id="rId14" Type="http://schemas.openxmlformats.org/officeDocument/2006/relationships/tags" Target="../tags/tag2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46.xml"/><Relationship Id="rId13" Type="http://schemas.openxmlformats.org/officeDocument/2006/relationships/notesSlide" Target="../notesSlides/notesSlide24.xml"/><Relationship Id="rId3" Type="http://schemas.openxmlformats.org/officeDocument/2006/relationships/tags" Target="../tags/tag241.xml"/><Relationship Id="rId7" Type="http://schemas.openxmlformats.org/officeDocument/2006/relationships/tags" Target="../tags/tag245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tags" Target="../tags/tag244.xml"/><Relationship Id="rId11" Type="http://schemas.openxmlformats.org/officeDocument/2006/relationships/tags" Target="../tags/tag249.xml"/><Relationship Id="rId5" Type="http://schemas.openxmlformats.org/officeDocument/2006/relationships/tags" Target="../tags/tag243.xml"/><Relationship Id="rId10" Type="http://schemas.openxmlformats.org/officeDocument/2006/relationships/tags" Target="../tags/tag248.xml"/><Relationship Id="rId4" Type="http://schemas.openxmlformats.org/officeDocument/2006/relationships/tags" Target="../tags/tag242.xml"/><Relationship Id="rId9" Type="http://schemas.openxmlformats.org/officeDocument/2006/relationships/tags" Target="../tags/tag24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tags" Target="../tags/tag30.xml"/><Relationship Id="rId3" Type="http://schemas.openxmlformats.org/officeDocument/2006/relationships/tags" Target="../tags/tag15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20" Type="http://schemas.openxmlformats.org/officeDocument/2006/relationships/tags" Target="../tags/tag32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19" Type="http://schemas.openxmlformats.org/officeDocument/2006/relationships/tags" Target="../tags/tag31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Relationship Id="rId2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tags" Target="../tags/tag50.xml"/><Relationship Id="rId26" Type="http://schemas.openxmlformats.org/officeDocument/2006/relationships/tags" Target="../tags/tag58.xml"/><Relationship Id="rId3" Type="http://schemas.openxmlformats.org/officeDocument/2006/relationships/tags" Target="../tags/tag35.xml"/><Relationship Id="rId21" Type="http://schemas.openxmlformats.org/officeDocument/2006/relationships/tags" Target="../tags/tag53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tags" Target="../tags/tag49.xml"/><Relationship Id="rId25" Type="http://schemas.openxmlformats.org/officeDocument/2006/relationships/tags" Target="../tags/tag57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tags" Target="../tags/tag52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24" Type="http://schemas.openxmlformats.org/officeDocument/2006/relationships/tags" Target="../tags/tag56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23" Type="http://schemas.openxmlformats.org/officeDocument/2006/relationships/tags" Target="../tags/tag55.xml"/><Relationship Id="rId28" Type="http://schemas.openxmlformats.org/officeDocument/2006/relationships/tags" Target="../tags/tag60.xml"/><Relationship Id="rId10" Type="http://schemas.openxmlformats.org/officeDocument/2006/relationships/tags" Target="../tags/tag42.xml"/><Relationship Id="rId19" Type="http://schemas.openxmlformats.org/officeDocument/2006/relationships/tags" Target="../tags/tag51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Relationship Id="rId22" Type="http://schemas.openxmlformats.org/officeDocument/2006/relationships/tags" Target="../tags/tag54.xml"/><Relationship Id="rId27" Type="http://schemas.openxmlformats.org/officeDocument/2006/relationships/tags" Target="../tags/tag59.xml"/><Relationship Id="rId30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tags" Target="../tags/tag73.xml"/><Relationship Id="rId18" Type="http://schemas.openxmlformats.org/officeDocument/2006/relationships/tags" Target="../tags/tag78.xml"/><Relationship Id="rId3" Type="http://schemas.openxmlformats.org/officeDocument/2006/relationships/tags" Target="../tags/tag63.xml"/><Relationship Id="rId21" Type="http://schemas.openxmlformats.org/officeDocument/2006/relationships/tags" Target="../tags/tag81.xml"/><Relationship Id="rId7" Type="http://schemas.openxmlformats.org/officeDocument/2006/relationships/tags" Target="../tags/tag67.xml"/><Relationship Id="rId12" Type="http://schemas.openxmlformats.org/officeDocument/2006/relationships/tags" Target="../tags/tag72.xml"/><Relationship Id="rId17" Type="http://schemas.openxmlformats.org/officeDocument/2006/relationships/tags" Target="../tags/tag77.xml"/><Relationship Id="rId25" Type="http://schemas.openxmlformats.org/officeDocument/2006/relationships/notesSlide" Target="../notesSlides/notesSlide8.xml"/><Relationship Id="rId2" Type="http://schemas.openxmlformats.org/officeDocument/2006/relationships/tags" Target="../tags/tag62.xml"/><Relationship Id="rId16" Type="http://schemas.openxmlformats.org/officeDocument/2006/relationships/tags" Target="../tags/tag76.xml"/><Relationship Id="rId20" Type="http://schemas.openxmlformats.org/officeDocument/2006/relationships/tags" Target="../tags/tag80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tags" Target="../tags/tag71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65.xml"/><Relationship Id="rId15" Type="http://schemas.openxmlformats.org/officeDocument/2006/relationships/tags" Target="../tags/tag75.xml"/><Relationship Id="rId23" Type="http://schemas.openxmlformats.org/officeDocument/2006/relationships/tags" Target="../tags/tag83.xml"/><Relationship Id="rId10" Type="http://schemas.openxmlformats.org/officeDocument/2006/relationships/tags" Target="../tags/tag70.xml"/><Relationship Id="rId19" Type="http://schemas.openxmlformats.org/officeDocument/2006/relationships/tags" Target="../tags/tag79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tags" Target="../tags/tag74.xml"/><Relationship Id="rId22" Type="http://schemas.openxmlformats.org/officeDocument/2006/relationships/tags" Target="../tags/tag8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55874" y="1482847"/>
            <a:ext cx="1349509" cy="1349509"/>
            <a:chOff x="3803476" y="1872407"/>
            <a:chExt cx="1349509" cy="1349509"/>
          </a:xfrm>
        </p:grpSpPr>
        <p:sp>
          <p:nvSpPr>
            <p:cNvPr id="49" name="椭圆 48"/>
            <p:cNvSpPr/>
            <p:nvPr/>
          </p:nvSpPr>
          <p:spPr>
            <a:xfrm>
              <a:off x="3803476" y="1872407"/>
              <a:ext cx="1349509" cy="134950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86350" y="2088431"/>
              <a:ext cx="7200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谢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11353" y="1514190"/>
            <a:ext cx="1349509" cy="1349509"/>
            <a:chOff x="5058955" y="1903750"/>
            <a:chExt cx="1349509" cy="1349509"/>
          </a:xfrm>
        </p:grpSpPr>
        <p:sp>
          <p:nvSpPr>
            <p:cNvPr id="50" name="椭圆 49"/>
            <p:cNvSpPr/>
            <p:nvPr/>
          </p:nvSpPr>
          <p:spPr>
            <a:xfrm>
              <a:off x="5058955" y="1903750"/>
              <a:ext cx="1349509" cy="134950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50872" y="2088431"/>
              <a:ext cx="7200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谢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534760" y="3067023"/>
            <a:ext cx="29097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任意名</a:t>
            </a:r>
            <a:r>
              <a:rPr lang="en-US" altLang="zh-CN" sz="1600" dirty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.</a:t>
            </a:r>
            <a:r>
              <a:rPr lang="zh-CN" altLang="en-US" sz="1600" dirty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北京大学工商管理专业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276810" y="3164431"/>
            <a:ext cx="1246994" cy="143093"/>
            <a:chOff x="3865326" y="3615229"/>
            <a:chExt cx="1246994" cy="143093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3865326" y="3688576"/>
              <a:ext cx="1102978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4969227" y="3615229"/>
              <a:ext cx="143093" cy="14309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04124" y="3164431"/>
            <a:ext cx="1142748" cy="143093"/>
            <a:chOff x="7641980" y="3615229"/>
            <a:chExt cx="1142748" cy="143093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7681750" y="3687237"/>
              <a:ext cx="1102978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7641980" y="3615229"/>
              <a:ext cx="143093" cy="14309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94797" y="1482847"/>
            <a:ext cx="1349509" cy="1349509"/>
            <a:chOff x="6342399" y="1872407"/>
            <a:chExt cx="1349509" cy="1349509"/>
          </a:xfrm>
        </p:grpSpPr>
        <p:sp>
          <p:nvSpPr>
            <p:cNvPr id="51" name="椭圆 50"/>
            <p:cNvSpPr/>
            <p:nvPr/>
          </p:nvSpPr>
          <p:spPr>
            <a:xfrm>
              <a:off x="6342399" y="1872407"/>
              <a:ext cx="1349509" cy="134950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552480" y="2088431"/>
              <a:ext cx="7200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90941" y="1482847"/>
            <a:ext cx="1349509" cy="1349509"/>
            <a:chOff x="7638543" y="1872407"/>
            <a:chExt cx="1349509" cy="1349509"/>
          </a:xfrm>
        </p:grpSpPr>
        <p:sp>
          <p:nvSpPr>
            <p:cNvPr id="52" name="椭圆 51"/>
            <p:cNvSpPr/>
            <p:nvPr/>
          </p:nvSpPr>
          <p:spPr>
            <a:xfrm>
              <a:off x="7638543" y="1872407"/>
              <a:ext cx="1349509" cy="134950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848624" y="2088431"/>
              <a:ext cx="7200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看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47208" y="3500255"/>
            <a:ext cx="490336" cy="422704"/>
            <a:chOff x="1571292" y="1167225"/>
            <a:chExt cx="1152128" cy="993214"/>
          </a:xfrm>
        </p:grpSpPr>
        <p:grpSp>
          <p:nvGrpSpPr>
            <p:cNvPr id="57" name="组合 56"/>
            <p:cNvGrpSpPr/>
            <p:nvPr/>
          </p:nvGrpSpPr>
          <p:grpSpPr>
            <a:xfrm>
              <a:off x="1571292" y="1167225"/>
              <a:ext cx="1152128" cy="993214"/>
              <a:chOff x="1151880" y="2088430"/>
              <a:chExt cx="1656184" cy="1427745"/>
            </a:xfrm>
          </p:grpSpPr>
          <p:sp>
            <p:nvSpPr>
              <p:cNvPr id="70" name="六边形 69"/>
              <p:cNvSpPr/>
              <p:nvPr/>
            </p:nvSpPr>
            <p:spPr>
              <a:xfrm flipV="1">
                <a:off x="1151880" y="2088430"/>
                <a:ext cx="1656184" cy="1427745"/>
              </a:xfrm>
              <a:prstGeom prst="hexagon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57000">
                    <a:schemeClr val="bg1">
                      <a:shade val="67500"/>
                      <a:satMod val="115000"/>
                      <a:lumMod val="40000"/>
                      <a:lumOff val="60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solidFill>
                  <a:srgbClr val="FFFFFF">
                    <a:alpha val="72941"/>
                  </a:srgbClr>
                </a:solidFill>
              </a:ln>
              <a:effectLst>
                <a:outerShdw blurRad="215900" dist="127000" dir="6000000" sx="101000" sy="101000" algn="tr" rotWithShape="0">
                  <a:schemeClr val="tx1">
                    <a:lumMod val="95000"/>
                    <a:lumOff val="5000"/>
                    <a:alpha val="7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  <p:sp>
            <p:nvSpPr>
              <p:cNvPr id="71" name="六边形 70"/>
              <p:cNvSpPr/>
              <p:nvPr/>
            </p:nvSpPr>
            <p:spPr>
              <a:xfrm flipV="1">
                <a:off x="1356681" y="2318524"/>
                <a:ext cx="1159685" cy="999729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</p:grpSp>
        <p:grpSp>
          <p:nvGrpSpPr>
            <p:cNvPr id="58" name="组合 21"/>
            <p:cNvGrpSpPr>
              <a:grpSpLocks/>
            </p:cNvGrpSpPr>
            <p:nvPr/>
          </p:nvGrpSpPr>
          <p:grpSpPr bwMode="auto">
            <a:xfrm>
              <a:off x="1918632" y="1499667"/>
              <a:ext cx="403538" cy="337675"/>
              <a:chOff x="-32101" y="0"/>
              <a:chExt cx="961047" cy="796672"/>
            </a:xfrm>
            <a:solidFill>
              <a:schemeClr val="bg1"/>
            </a:solidFill>
          </p:grpSpPr>
          <p:sp>
            <p:nvSpPr>
              <p:cNvPr id="59" name="Freeform 24"/>
              <p:cNvSpPr>
                <a:spLocks noEditPoints="1" noChangeArrowheads="1"/>
              </p:cNvSpPr>
              <p:nvPr/>
            </p:nvSpPr>
            <p:spPr bwMode="auto">
              <a:xfrm>
                <a:off x="-32101" y="0"/>
                <a:ext cx="961047" cy="796672"/>
              </a:xfrm>
              <a:custGeom>
                <a:avLst/>
                <a:gdLst>
                  <a:gd name="T0" fmla="*/ 321 w 339"/>
                  <a:gd name="T1" fmla="*/ 0 h 281"/>
                  <a:gd name="T2" fmla="*/ 18 w 339"/>
                  <a:gd name="T3" fmla="*/ 0 h 281"/>
                  <a:gd name="T4" fmla="*/ 0 w 339"/>
                  <a:gd name="T5" fmla="*/ 18 h 281"/>
                  <a:gd name="T6" fmla="*/ 0 w 339"/>
                  <a:gd name="T7" fmla="*/ 263 h 281"/>
                  <a:gd name="T8" fmla="*/ 18 w 339"/>
                  <a:gd name="T9" fmla="*/ 281 h 281"/>
                  <a:gd name="T10" fmla="*/ 321 w 339"/>
                  <a:gd name="T11" fmla="*/ 281 h 281"/>
                  <a:gd name="T12" fmla="*/ 339 w 339"/>
                  <a:gd name="T13" fmla="*/ 263 h 281"/>
                  <a:gd name="T14" fmla="*/ 339 w 339"/>
                  <a:gd name="T15" fmla="*/ 18 h 281"/>
                  <a:gd name="T16" fmla="*/ 321 w 339"/>
                  <a:gd name="T17" fmla="*/ 0 h 281"/>
                  <a:gd name="T18" fmla="*/ 316 w 339"/>
                  <a:gd name="T19" fmla="*/ 246 h 281"/>
                  <a:gd name="T20" fmla="*/ 301 w 339"/>
                  <a:gd name="T21" fmla="*/ 262 h 281"/>
                  <a:gd name="T22" fmla="*/ 38 w 339"/>
                  <a:gd name="T23" fmla="*/ 262 h 281"/>
                  <a:gd name="T24" fmla="*/ 23 w 339"/>
                  <a:gd name="T25" fmla="*/ 246 h 281"/>
                  <a:gd name="T26" fmla="*/ 23 w 339"/>
                  <a:gd name="T27" fmla="*/ 35 h 281"/>
                  <a:gd name="T28" fmla="*/ 38 w 339"/>
                  <a:gd name="T29" fmla="*/ 19 h 281"/>
                  <a:gd name="T30" fmla="*/ 301 w 339"/>
                  <a:gd name="T31" fmla="*/ 19 h 281"/>
                  <a:gd name="T32" fmla="*/ 316 w 339"/>
                  <a:gd name="T33" fmla="*/ 35 h 281"/>
                  <a:gd name="T34" fmla="*/ 316 w 339"/>
                  <a:gd name="T35" fmla="*/ 246 h 28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39"/>
                  <a:gd name="T55" fmla="*/ 0 h 281"/>
                  <a:gd name="T56" fmla="*/ 339 w 339"/>
                  <a:gd name="T57" fmla="*/ 281 h 28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39" h="281">
                    <a:moveTo>
                      <a:pt x="32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73"/>
                      <a:pt x="8" y="281"/>
                      <a:pt x="18" y="281"/>
                    </a:cubicBezTo>
                    <a:cubicBezTo>
                      <a:pt x="321" y="281"/>
                      <a:pt x="321" y="281"/>
                      <a:pt x="321" y="281"/>
                    </a:cubicBezTo>
                    <a:cubicBezTo>
                      <a:pt x="331" y="281"/>
                      <a:pt x="339" y="273"/>
                      <a:pt x="339" y="263"/>
                    </a:cubicBezTo>
                    <a:cubicBezTo>
                      <a:pt x="339" y="18"/>
                      <a:pt x="339" y="18"/>
                      <a:pt x="339" y="18"/>
                    </a:cubicBezTo>
                    <a:cubicBezTo>
                      <a:pt x="339" y="8"/>
                      <a:pt x="331" y="0"/>
                      <a:pt x="321" y="0"/>
                    </a:cubicBezTo>
                    <a:moveTo>
                      <a:pt x="316" y="246"/>
                    </a:moveTo>
                    <a:cubicBezTo>
                      <a:pt x="316" y="255"/>
                      <a:pt x="309" y="262"/>
                      <a:pt x="301" y="262"/>
                    </a:cubicBezTo>
                    <a:cubicBezTo>
                      <a:pt x="38" y="262"/>
                      <a:pt x="38" y="262"/>
                      <a:pt x="38" y="262"/>
                    </a:cubicBezTo>
                    <a:cubicBezTo>
                      <a:pt x="30" y="262"/>
                      <a:pt x="23" y="255"/>
                      <a:pt x="23" y="246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26"/>
                      <a:pt x="30" y="19"/>
                      <a:pt x="38" y="19"/>
                    </a:cubicBezTo>
                    <a:cubicBezTo>
                      <a:pt x="301" y="19"/>
                      <a:pt x="301" y="19"/>
                      <a:pt x="301" y="19"/>
                    </a:cubicBezTo>
                    <a:cubicBezTo>
                      <a:pt x="309" y="19"/>
                      <a:pt x="316" y="26"/>
                      <a:pt x="316" y="35"/>
                    </a:cubicBezTo>
                    <a:lnTo>
                      <a:pt x="316" y="2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0" name="Freeform 25"/>
              <p:cNvSpPr>
                <a:spLocks noChangeArrowheads="1"/>
              </p:cNvSpPr>
              <p:nvPr/>
            </p:nvSpPr>
            <p:spPr bwMode="auto">
              <a:xfrm>
                <a:off x="176371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" name="Freeform 26"/>
              <p:cNvSpPr>
                <a:spLocks noChangeArrowheads="1"/>
              </p:cNvSpPr>
              <p:nvPr/>
            </p:nvSpPr>
            <p:spPr bwMode="auto">
              <a:xfrm>
                <a:off x="176371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2" name="Freeform 27"/>
              <p:cNvSpPr>
                <a:spLocks noChangeArrowheads="1"/>
              </p:cNvSpPr>
              <p:nvPr/>
            </p:nvSpPr>
            <p:spPr bwMode="auto">
              <a:xfrm>
                <a:off x="346744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3" name="Freeform 28"/>
              <p:cNvSpPr>
                <a:spLocks noChangeArrowheads="1"/>
              </p:cNvSpPr>
              <p:nvPr/>
            </p:nvSpPr>
            <p:spPr bwMode="auto">
              <a:xfrm>
                <a:off x="346744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4" name="Freeform 29"/>
              <p:cNvSpPr>
                <a:spLocks noChangeArrowheads="1"/>
              </p:cNvSpPr>
              <p:nvPr/>
            </p:nvSpPr>
            <p:spPr bwMode="auto">
              <a:xfrm>
                <a:off x="346744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5" name="Freeform 30"/>
              <p:cNvSpPr>
                <a:spLocks noChangeArrowheads="1"/>
              </p:cNvSpPr>
              <p:nvPr/>
            </p:nvSpPr>
            <p:spPr bwMode="auto">
              <a:xfrm>
                <a:off x="519516" y="116382"/>
                <a:ext cx="83987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6" name="Freeform 31"/>
              <p:cNvSpPr>
                <a:spLocks noChangeArrowheads="1"/>
              </p:cNvSpPr>
              <p:nvPr/>
            </p:nvSpPr>
            <p:spPr bwMode="auto">
              <a:xfrm>
                <a:off x="519516" y="274756"/>
                <a:ext cx="83987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7" name="Freeform 32"/>
              <p:cNvSpPr>
                <a:spLocks noChangeArrowheads="1"/>
              </p:cNvSpPr>
              <p:nvPr/>
            </p:nvSpPr>
            <p:spPr bwMode="auto">
              <a:xfrm>
                <a:off x="688689" y="116382"/>
                <a:ext cx="85186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8" name="Freeform 33"/>
              <p:cNvSpPr>
                <a:spLocks noChangeArrowheads="1"/>
              </p:cNvSpPr>
              <p:nvPr/>
            </p:nvSpPr>
            <p:spPr bwMode="auto">
              <a:xfrm>
                <a:off x="688689" y="274756"/>
                <a:ext cx="85186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9" name="Freeform 34"/>
              <p:cNvSpPr>
                <a:spLocks noChangeArrowheads="1"/>
              </p:cNvSpPr>
              <p:nvPr/>
            </p:nvSpPr>
            <p:spPr bwMode="auto">
              <a:xfrm>
                <a:off x="176371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011503" y="3500255"/>
            <a:ext cx="490336" cy="422704"/>
            <a:chOff x="7099435" y="1167225"/>
            <a:chExt cx="1152128" cy="993214"/>
          </a:xfrm>
        </p:grpSpPr>
        <p:grpSp>
          <p:nvGrpSpPr>
            <p:cNvPr id="73" name="组合 72"/>
            <p:cNvGrpSpPr/>
            <p:nvPr/>
          </p:nvGrpSpPr>
          <p:grpSpPr>
            <a:xfrm>
              <a:off x="7099435" y="1167225"/>
              <a:ext cx="1152128" cy="993214"/>
              <a:chOff x="1151880" y="2088430"/>
              <a:chExt cx="1656184" cy="1427745"/>
            </a:xfrm>
          </p:grpSpPr>
          <p:sp>
            <p:nvSpPr>
              <p:cNvPr id="75" name="六边形 74"/>
              <p:cNvSpPr/>
              <p:nvPr/>
            </p:nvSpPr>
            <p:spPr>
              <a:xfrm flipV="1">
                <a:off x="1151880" y="2088430"/>
                <a:ext cx="1656184" cy="1427745"/>
              </a:xfrm>
              <a:prstGeom prst="hexagon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57000">
                    <a:schemeClr val="bg1">
                      <a:shade val="67500"/>
                      <a:satMod val="115000"/>
                      <a:lumMod val="40000"/>
                      <a:lumOff val="60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solidFill>
                  <a:srgbClr val="FFFFFF">
                    <a:alpha val="72941"/>
                  </a:srgbClr>
                </a:solidFill>
              </a:ln>
              <a:effectLst>
                <a:outerShdw blurRad="215900" dist="127000" dir="6000000" sx="101000" sy="101000" algn="tr" rotWithShape="0">
                  <a:schemeClr val="tx1">
                    <a:lumMod val="95000"/>
                    <a:lumOff val="5000"/>
                    <a:alpha val="7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  <p:sp>
            <p:nvSpPr>
              <p:cNvPr id="76" name="六边形 75"/>
              <p:cNvSpPr/>
              <p:nvPr/>
            </p:nvSpPr>
            <p:spPr>
              <a:xfrm flipV="1">
                <a:off x="1381972" y="2318523"/>
                <a:ext cx="1159685" cy="999729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</p:grpSp>
        <p:sp>
          <p:nvSpPr>
            <p:cNvPr id="74" name="Freeform 9"/>
            <p:cNvSpPr>
              <a:spLocks noChangeAspect="1" noEditPoints="1" noChangeArrowheads="1"/>
            </p:cNvSpPr>
            <p:nvPr/>
          </p:nvSpPr>
          <p:spPr bwMode="auto">
            <a:xfrm>
              <a:off x="7469030" y="1512367"/>
              <a:ext cx="366958" cy="337675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291423" y="3500255"/>
            <a:ext cx="490336" cy="422704"/>
            <a:chOff x="5908245" y="3248809"/>
            <a:chExt cx="1152128" cy="993214"/>
          </a:xfrm>
        </p:grpSpPr>
        <p:grpSp>
          <p:nvGrpSpPr>
            <p:cNvPr id="78" name="组合 77"/>
            <p:cNvGrpSpPr/>
            <p:nvPr/>
          </p:nvGrpSpPr>
          <p:grpSpPr>
            <a:xfrm>
              <a:off x="5908245" y="3248809"/>
              <a:ext cx="1152128" cy="993214"/>
              <a:chOff x="1151880" y="2088430"/>
              <a:chExt cx="1656184" cy="1427745"/>
            </a:xfrm>
          </p:grpSpPr>
          <p:sp>
            <p:nvSpPr>
              <p:cNvPr id="82" name="六边形 81"/>
              <p:cNvSpPr/>
              <p:nvPr/>
            </p:nvSpPr>
            <p:spPr>
              <a:xfrm flipV="1">
                <a:off x="1151880" y="2088430"/>
                <a:ext cx="1656184" cy="1427745"/>
              </a:xfrm>
              <a:prstGeom prst="hexagon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57000">
                    <a:schemeClr val="bg1">
                      <a:shade val="67500"/>
                      <a:satMod val="115000"/>
                      <a:lumMod val="40000"/>
                      <a:lumOff val="60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solidFill>
                  <a:srgbClr val="FFFFFF">
                    <a:alpha val="72941"/>
                  </a:srgbClr>
                </a:solidFill>
              </a:ln>
              <a:effectLst>
                <a:outerShdw blurRad="215900" dist="127000" dir="6000000" sx="101000" sy="101000" algn="tr" rotWithShape="0">
                  <a:schemeClr val="tx1">
                    <a:lumMod val="95000"/>
                    <a:lumOff val="5000"/>
                    <a:alpha val="7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  <p:sp>
            <p:nvSpPr>
              <p:cNvPr id="83" name="六边形 82"/>
              <p:cNvSpPr/>
              <p:nvPr/>
            </p:nvSpPr>
            <p:spPr>
              <a:xfrm flipV="1">
                <a:off x="1381972" y="2318523"/>
                <a:ext cx="1159685" cy="999729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</p:grpSp>
        <p:grpSp>
          <p:nvGrpSpPr>
            <p:cNvPr id="79" name="组合 78"/>
            <p:cNvGrpSpPr>
              <a:grpSpLocks/>
            </p:cNvGrpSpPr>
            <p:nvPr/>
          </p:nvGrpSpPr>
          <p:grpSpPr bwMode="auto">
            <a:xfrm>
              <a:off x="6293809" y="3593951"/>
              <a:ext cx="334516" cy="337673"/>
              <a:chOff x="0" y="0"/>
              <a:chExt cx="881859" cy="881859"/>
            </a:xfrm>
            <a:solidFill>
              <a:schemeClr val="bg1"/>
            </a:solidFill>
          </p:grpSpPr>
          <p:sp>
            <p:nvSpPr>
              <p:cNvPr id="80" name="Freeform 2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881859" cy="881859"/>
              </a:xfrm>
              <a:custGeom>
                <a:avLst/>
                <a:gdLst>
                  <a:gd name="T0" fmla="*/ 155 w 311"/>
                  <a:gd name="T1" fmla="*/ 0 h 311"/>
                  <a:gd name="T2" fmla="*/ 0 w 311"/>
                  <a:gd name="T3" fmla="*/ 155 h 311"/>
                  <a:gd name="T4" fmla="*/ 155 w 311"/>
                  <a:gd name="T5" fmla="*/ 311 h 311"/>
                  <a:gd name="T6" fmla="*/ 311 w 311"/>
                  <a:gd name="T7" fmla="*/ 155 h 311"/>
                  <a:gd name="T8" fmla="*/ 155 w 311"/>
                  <a:gd name="T9" fmla="*/ 0 h 311"/>
                  <a:gd name="T10" fmla="*/ 155 w 311"/>
                  <a:gd name="T11" fmla="*/ 289 h 311"/>
                  <a:gd name="T12" fmla="*/ 21 w 311"/>
                  <a:gd name="T13" fmla="*/ 155 h 311"/>
                  <a:gd name="T14" fmla="*/ 155 w 311"/>
                  <a:gd name="T15" fmla="*/ 21 h 311"/>
                  <a:gd name="T16" fmla="*/ 289 w 311"/>
                  <a:gd name="T17" fmla="*/ 155 h 311"/>
                  <a:gd name="T18" fmla="*/ 155 w 311"/>
                  <a:gd name="T19" fmla="*/ 289 h 3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1"/>
                  <a:gd name="T31" fmla="*/ 0 h 311"/>
                  <a:gd name="T32" fmla="*/ 311 w 311"/>
                  <a:gd name="T33" fmla="*/ 311 h 3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1" h="311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1"/>
                      <a:pt x="70" y="311"/>
                      <a:pt x="155" y="311"/>
                    </a:cubicBezTo>
                    <a:cubicBezTo>
                      <a:pt x="241" y="311"/>
                      <a:pt x="311" y="241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moveTo>
                      <a:pt x="155" y="289"/>
                    </a:moveTo>
                    <a:cubicBezTo>
                      <a:pt x="81" y="289"/>
                      <a:pt x="21" y="229"/>
                      <a:pt x="21" y="155"/>
                    </a:cubicBezTo>
                    <a:cubicBezTo>
                      <a:pt x="21" y="81"/>
                      <a:pt x="81" y="21"/>
                      <a:pt x="155" y="21"/>
                    </a:cubicBezTo>
                    <a:cubicBezTo>
                      <a:pt x="229" y="21"/>
                      <a:pt x="289" y="81"/>
                      <a:pt x="289" y="155"/>
                    </a:cubicBezTo>
                    <a:cubicBezTo>
                      <a:pt x="289" y="229"/>
                      <a:pt x="229" y="289"/>
                      <a:pt x="155" y="2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1" name="Freeform 23"/>
              <p:cNvSpPr>
                <a:spLocks noChangeArrowheads="1"/>
              </p:cNvSpPr>
              <p:nvPr/>
            </p:nvSpPr>
            <p:spPr bwMode="auto">
              <a:xfrm>
                <a:off x="235162" y="70789"/>
                <a:ext cx="430731" cy="428331"/>
              </a:xfrm>
              <a:custGeom>
                <a:avLst/>
                <a:gdLst>
                  <a:gd name="T0" fmla="*/ 145 w 152"/>
                  <a:gd name="T1" fmla="*/ 53 h 151"/>
                  <a:gd name="T2" fmla="*/ 144 w 152"/>
                  <a:gd name="T3" fmla="*/ 52 h 151"/>
                  <a:gd name="T4" fmla="*/ 125 w 152"/>
                  <a:gd name="T5" fmla="*/ 52 h 151"/>
                  <a:gd name="T6" fmla="*/ 77 w 152"/>
                  <a:gd name="T7" fmla="*/ 106 h 151"/>
                  <a:gd name="T8" fmla="*/ 31 w 152"/>
                  <a:gd name="T9" fmla="*/ 12 h 151"/>
                  <a:gd name="T10" fmla="*/ 11 w 152"/>
                  <a:gd name="T11" fmla="*/ 4 h 151"/>
                  <a:gd name="T12" fmla="*/ 10 w 152"/>
                  <a:gd name="T13" fmla="*/ 4 h 151"/>
                  <a:gd name="T14" fmla="*/ 4 w 152"/>
                  <a:gd name="T15" fmla="*/ 25 h 151"/>
                  <a:gd name="T16" fmla="*/ 60 w 152"/>
                  <a:gd name="T17" fmla="*/ 140 h 151"/>
                  <a:gd name="T18" fmla="*/ 79 w 152"/>
                  <a:gd name="T19" fmla="*/ 148 h 151"/>
                  <a:gd name="T20" fmla="*/ 79 w 152"/>
                  <a:gd name="T21" fmla="*/ 148 h 151"/>
                  <a:gd name="T22" fmla="*/ 80 w 152"/>
                  <a:gd name="T23" fmla="*/ 148 h 151"/>
                  <a:gd name="T24" fmla="*/ 81 w 152"/>
                  <a:gd name="T25" fmla="*/ 147 h 151"/>
                  <a:gd name="T26" fmla="*/ 87 w 152"/>
                  <a:gd name="T27" fmla="*/ 141 h 151"/>
                  <a:gd name="T28" fmla="*/ 148 w 152"/>
                  <a:gd name="T29" fmla="*/ 72 h 151"/>
                  <a:gd name="T30" fmla="*/ 145 w 152"/>
                  <a:gd name="T31" fmla="*/ 53 h 1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2"/>
                  <a:gd name="T49" fmla="*/ 0 h 151"/>
                  <a:gd name="T50" fmla="*/ 152 w 152"/>
                  <a:gd name="T51" fmla="*/ 151 h 15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2" h="151">
                    <a:moveTo>
                      <a:pt x="145" y="53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8" y="47"/>
                      <a:pt x="129" y="47"/>
                      <a:pt x="125" y="52"/>
                    </a:cubicBezTo>
                    <a:cubicBezTo>
                      <a:pt x="77" y="106"/>
                      <a:pt x="77" y="106"/>
                      <a:pt x="77" y="10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7" y="4"/>
                      <a:pt x="18" y="0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3" y="8"/>
                      <a:pt x="0" y="17"/>
                      <a:pt x="4" y="25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63" y="148"/>
                      <a:pt x="72" y="151"/>
                      <a:pt x="79" y="148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79" y="148"/>
                      <a:pt x="80" y="148"/>
                      <a:pt x="80" y="148"/>
                    </a:cubicBezTo>
                    <a:cubicBezTo>
                      <a:pt x="81" y="147"/>
                      <a:pt x="81" y="147"/>
                      <a:pt x="81" y="147"/>
                    </a:cubicBezTo>
                    <a:cubicBezTo>
                      <a:pt x="84" y="146"/>
                      <a:pt x="86" y="144"/>
                      <a:pt x="87" y="141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52" y="67"/>
                      <a:pt x="151" y="59"/>
                      <a:pt x="145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4629542" y="3500255"/>
            <a:ext cx="490336" cy="422704"/>
            <a:chOff x="4435139" y="1167225"/>
            <a:chExt cx="1152128" cy="993214"/>
          </a:xfrm>
        </p:grpSpPr>
        <p:grpSp>
          <p:nvGrpSpPr>
            <p:cNvPr id="85" name="组合 84"/>
            <p:cNvGrpSpPr/>
            <p:nvPr/>
          </p:nvGrpSpPr>
          <p:grpSpPr>
            <a:xfrm>
              <a:off x="4435139" y="1167225"/>
              <a:ext cx="1152128" cy="993214"/>
              <a:chOff x="1151880" y="2088430"/>
              <a:chExt cx="1656184" cy="1427745"/>
            </a:xfrm>
          </p:grpSpPr>
          <p:sp>
            <p:nvSpPr>
              <p:cNvPr id="92" name="六边形 91"/>
              <p:cNvSpPr/>
              <p:nvPr/>
            </p:nvSpPr>
            <p:spPr>
              <a:xfrm flipV="1">
                <a:off x="1151880" y="2088430"/>
                <a:ext cx="1656184" cy="1427745"/>
              </a:xfrm>
              <a:prstGeom prst="hexagon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57000">
                    <a:schemeClr val="bg1">
                      <a:shade val="67500"/>
                      <a:satMod val="115000"/>
                      <a:lumMod val="40000"/>
                      <a:lumOff val="60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solidFill>
                  <a:srgbClr val="FFFFFF">
                    <a:alpha val="72941"/>
                  </a:srgbClr>
                </a:solidFill>
              </a:ln>
              <a:effectLst>
                <a:outerShdw blurRad="215900" dist="127000" dir="6000000" sx="101000" sy="101000" algn="tr" rotWithShape="0">
                  <a:schemeClr val="tx1">
                    <a:lumMod val="95000"/>
                    <a:lumOff val="5000"/>
                    <a:alpha val="7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  <p:sp>
            <p:nvSpPr>
              <p:cNvPr id="93" name="六边形 92"/>
              <p:cNvSpPr/>
              <p:nvPr/>
            </p:nvSpPr>
            <p:spPr>
              <a:xfrm flipV="1">
                <a:off x="1381972" y="2318523"/>
                <a:ext cx="1159685" cy="999729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4790044" y="1525067"/>
              <a:ext cx="394348" cy="315607"/>
              <a:chOff x="4787750" y="1670867"/>
              <a:chExt cx="394348" cy="315607"/>
            </a:xfrm>
          </p:grpSpPr>
          <p:sp>
            <p:nvSpPr>
              <p:cNvPr id="87" name="Freeform 17"/>
              <p:cNvSpPr>
                <a:spLocks noEditPoints="1" noChangeArrowheads="1"/>
              </p:cNvSpPr>
              <p:nvPr/>
            </p:nvSpPr>
            <p:spPr bwMode="auto">
              <a:xfrm>
                <a:off x="4787750" y="1741020"/>
                <a:ext cx="316984" cy="245454"/>
              </a:xfrm>
              <a:custGeom>
                <a:avLst/>
                <a:gdLst>
                  <a:gd name="T0" fmla="*/ 274 w 291"/>
                  <a:gd name="T1" fmla="*/ 0 h 223"/>
                  <a:gd name="T2" fmla="*/ 17 w 291"/>
                  <a:gd name="T3" fmla="*/ 0 h 223"/>
                  <a:gd name="T4" fmla="*/ 0 w 291"/>
                  <a:gd name="T5" fmla="*/ 16 h 223"/>
                  <a:gd name="T6" fmla="*/ 0 w 291"/>
                  <a:gd name="T7" fmla="*/ 207 h 223"/>
                  <a:gd name="T8" fmla="*/ 17 w 291"/>
                  <a:gd name="T9" fmla="*/ 223 h 223"/>
                  <a:gd name="T10" fmla="*/ 274 w 291"/>
                  <a:gd name="T11" fmla="*/ 223 h 223"/>
                  <a:gd name="T12" fmla="*/ 291 w 291"/>
                  <a:gd name="T13" fmla="*/ 207 h 223"/>
                  <a:gd name="T14" fmla="*/ 291 w 291"/>
                  <a:gd name="T15" fmla="*/ 16 h 223"/>
                  <a:gd name="T16" fmla="*/ 274 w 291"/>
                  <a:gd name="T17" fmla="*/ 0 h 223"/>
                  <a:gd name="T18" fmla="*/ 270 w 291"/>
                  <a:gd name="T19" fmla="*/ 193 h 223"/>
                  <a:gd name="T20" fmla="*/ 256 w 291"/>
                  <a:gd name="T21" fmla="*/ 207 h 223"/>
                  <a:gd name="T22" fmla="*/ 35 w 291"/>
                  <a:gd name="T23" fmla="*/ 207 h 223"/>
                  <a:gd name="T24" fmla="*/ 21 w 291"/>
                  <a:gd name="T25" fmla="*/ 193 h 223"/>
                  <a:gd name="T26" fmla="*/ 21 w 291"/>
                  <a:gd name="T27" fmla="*/ 30 h 223"/>
                  <a:gd name="T28" fmla="*/ 35 w 291"/>
                  <a:gd name="T29" fmla="*/ 16 h 223"/>
                  <a:gd name="T30" fmla="*/ 256 w 291"/>
                  <a:gd name="T31" fmla="*/ 16 h 223"/>
                  <a:gd name="T32" fmla="*/ 270 w 291"/>
                  <a:gd name="T33" fmla="*/ 30 h 223"/>
                  <a:gd name="T34" fmla="*/ 270 w 291"/>
                  <a:gd name="T35" fmla="*/ 19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91"/>
                  <a:gd name="T55" fmla="*/ 0 h 223"/>
                  <a:gd name="T56" fmla="*/ 291 w 291"/>
                  <a:gd name="T57" fmla="*/ 223 h 2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91" h="223">
                    <a:moveTo>
                      <a:pt x="27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8" y="223"/>
                      <a:pt x="17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1" y="215"/>
                      <a:pt x="291" y="207"/>
                    </a:cubicBezTo>
                    <a:cubicBezTo>
                      <a:pt x="291" y="16"/>
                      <a:pt x="291" y="16"/>
                      <a:pt x="291" y="16"/>
                    </a:cubicBezTo>
                    <a:cubicBezTo>
                      <a:pt x="291" y="7"/>
                      <a:pt x="283" y="0"/>
                      <a:pt x="274" y="0"/>
                    </a:cubicBezTo>
                    <a:moveTo>
                      <a:pt x="270" y="193"/>
                    </a:moveTo>
                    <a:cubicBezTo>
                      <a:pt x="270" y="201"/>
                      <a:pt x="264" y="207"/>
                      <a:pt x="256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27" y="207"/>
                      <a:pt x="21" y="201"/>
                      <a:pt x="21" y="193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2"/>
                      <a:pt x="27" y="16"/>
                      <a:pt x="35" y="16"/>
                    </a:cubicBezTo>
                    <a:cubicBezTo>
                      <a:pt x="256" y="16"/>
                      <a:pt x="256" y="16"/>
                      <a:pt x="256" y="16"/>
                    </a:cubicBezTo>
                    <a:cubicBezTo>
                      <a:pt x="264" y="16"/>
                      <a:pt x="270" y="22"/>
                      <a:pt x="270" y="30"/>
                    </a:cubicBezTo>
                    <a:lnTo>
                      <a:pt x="270" y="1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8" name="Freeform 18"/>
              <p:cNvSpPr>
                <a:spLocks noChangeArrowheads="1"/>
              </p:cNvSpPr>
              <p:nvPr/>
            </p:nvSpPr>
            <p:spPr bwMode="auto">
              <a:xfrm>
                <a:off x="4824288" y="1698961"/>
                <a:ext cx="316060" cy="245454"/>
              </a:xfrm>
              <a:custGeom>
                <a:avLst/>
                <a:gdLst>
                  <a:gd name="T0" fmla="*/ 274 w 290"/>
                  <a:gd name="T1" fmla="*/ 0 h 223"/>
                  <a:gd name="T2" fmla="*/ 16 w 290"/>
                  <a:gd name="T3" fmla="*/ 0 h 223"/>
                  <a:gd name="T4" fmla="*/ 0 w 290"/>
                  <a:gd name="T5" fmla="*/ 16 h 223"/>
                  <a:gd name="T6" fmla="*/ 0 w 290"/>
                  <a:gd name="T7" fmla="*/ 25 h 223"/>
                  <a:gd name="T8" fmla="*/ 249 w 290"/>
                  <a:gd name="T9" fmla="*/ 25 h 223"/>
                  <a:gd name="T10" fmla="*/ 265 w 290"/>
                  <a:gd name="T11" fmla="*/ 42 h 223"/>
                  <a:gd name="T12" fmla="*/ 265 w 290"/>
                  <a:gd name="T13" fmla="*/ 223 h 223"/>
                  <a:gd name="T14" fmla="*/ 274 w 290"/>
                  <a:gd name="T15" fmla="*/ 223 h 223"/>
                  <a:gd name="T16" fmla="*/ 290 w 290"/>
                  <a:gd name="T17" fmla="*/ 207 h 223"/>
                  <a:gd name="T18" fmla="*/ 290 w 290"/>
                  <a:gd name="T19" fmla="*/ 16 h 223"/>
                  <a:gd name="T20" fmla="*/ 274 w 290"/>
                  <a:gd name="T21" fmla="*/ 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3"/>
                  <a:gd name="T35" fmla="*/ 290 w 290"/>
                  <a:gd name="T36" fmla="*/ 223 h 22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3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3"/>
                      <a:pt x="265" y="42"/>
                    </a:cubicBezTo>
                    <a:cubicBezTo>
                      <a:pt x="265" y="223"/>
                      <a:pt x="265" y="223"/>
                      <a:pt x="265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0" y="216"/>
                      <a:pt x="290" y="207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9" name="Freeform 19"/>
              <p:cNvSpPr>
                <a:spLocks noChangeArrowheads="1"/>
              </p:cNvSpPr>
              <p:nvPr/>
            </p:nvSpPr>
            <p:spPr bwMode="auto">
              <a:xfrm>
                <a:off x="4866038" y="1670867"/>
                <a:ext cx="316060" cy="244056"/>
              </a:xfrm>
              <a:custGeom>
                <a:avLst/>
                <a:gdLst>
                  <a:gd name="T0" fmla="*/ 274 w 290"/>
                  <a:gd name="T1" fmla="*/ 0 h 222"/>
                  <a:gd name="T2" fmla="*/ 16 w 290"/>
                  <a:gd name="T3" fmla="*/ 0 h 222"/>
                  <a:gd name="T4" fmla="*/ 0 w 290"/>
                  <a:gd name="T5" fmla="*/ 16 h 222"/>
                  <a:gd name="T6" fmla="*/ 0 w 290"/>
                  <a:gd name="T7" fmla="*/ 25 h 222"/>
                  <a:gd name="T8" fmla="*/ 249 w 290"/>
                  <a:gd name="T9" fmla="*/ 25 h 222"/>
                  <a:gd name="T10" fmla="*/ 265 w 290"/>
                  <a:gd name="T11" fmla="*/ 41 h 222"/>
                  <a:gd name="T12" fmla="*/ 265 w 290"/>
                  <a:gd name="T13" fmla="*/ 222 h 222"/>
                  <a:gd name="T14" fmla="*/ 274 w 290"/>
                  <a:gd name="T15" fmla="*/ 222 h 222"/>
                  <a:gd name="T16" fmla="*/ 290 w 290"/>
                  <a:gd name="T17" fmla="*/ 206 h 222"/>
                  <a:gd name="T18" fmla="*/ 290 w 290"/>
                  <a:gd name="T19" fmla="*/ 16 h 222"/>
                  <a:gd name="T20" fmla="*/ 274 w 290"/>
                  <a:gd name="T21" fmla="*/ 0 h 2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2"/>
                  <a:gd name="T35" fmla="*/ 290 w 290"/>
                  <a:gd name="T36" fmla="*/ 222 h 2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2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2"/>
                      <a:pt x="265" y="41"/>
                    </a:cubicBezTo>
                    <a:cubicBezTo>
                      <a:pt x="265" y="222"/>
                      <a:pt x="265" y="222"/>
                      <a:pt x="265" y="222"/>
                    </a:cubicBezTo>
                    <a:cubicBezTo>
                      <a:pt x="274" y="222"/>
                      <a:pt x="274" y="222"/>
                      <a:pt x="274" y="222"/>
                    </a:cubicBezTo>
                    <a:cubicBezTo>
                      <a:pt x="283" y="222"/>
                      <a:pt x="290" y="215"/>
                      <a:pt x="290" y="206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90" name="Freeform 20"/>
              <p:cNvSpPr>
                <a:spLocks noChangeArrowheads="1"/>
              </p:cNvSpPr>
              <p:nvPr/>
            </p:nvSpPr>
            <p:spPr bwMode="auto">
              <a:xfrm>
                <a:off x="4820192" y="1821308"/>
                <a:ext cx="219167" cy="137399"/>
              </a:xfrm>
              <a:custGeom>
                <a:avLst/>
                <a:gdLst>
                  <a:gd name="T0" fmla="*/ 71 w 201"/>
                  <a:gd name="T1" fmla="*/ 5 h 125"/>
                  <a:gd name="T2" fmla="*/ 11 w 201"/>
                  <a:gd name="T3" fmla="*/ 109 h 125"/>
                  <a:gd name="T4" fmla="*/ 11 w 201"/>
                  <a:gd name="T5" fmla="*/ 124 h 125"/>
                  <a:gd name="T6" fmla="*/ 192 w 201"/>
                  <a:gd name="T7" fmla="*/ 124 h 125"/>
                  <a:gd name="T8" fmla="*/ 192 w 201"/>
                  <a:gd name="T9" fmla="*/ 108 h 125"/>
                  <a:gd name="T10" fmla="*/ 151 w 201"/>
                  <a:gd name="T11" fmla="*/ 47 h 125"/>
                  <a:gd name="T12" fmla="*/ 117 w 201"/>
                  <a:gd name="T13" fmla="*/ 86 h 125"/>
                  <a:gd name="T14" fmla="*/ 110 w 201"/>
                  <a:gd name="T15" fmla="*/ 81 h 125"/>
                  <a:gd name="T16" fmla="*/ 122 w 201"/>
                  <a:gd name="T17" fmla="*/ 65 h 125"/>
                  <a:gd name="T18" fmla="*/ 81 w 201"/>
                  <a:gd name="T19" fmla="*/ 5 h 125"/>
                  <a:gd name="T20" fmla="*/ 71 w 201"/>
                  <a:gd name="T21" fmla="*/ 5 h 12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1"/>
                  <a:gd name="T34" fmla="*/ 0 h 125"/>
                  <a:gd name="T35" fmla="*/ 201 w 201"/>
                  <a:gd name="T36" fmla="*/ 125 h 12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1" h="125">
                    <a:moveTo>
                      <a:pt x="71" y="5"/>
                    </a:moveTo>
                    <a:cubicBezTo>
                      <a:pt x="11" y="109"/>
                      <a:pt x="11" y="109"/>
                      <a:pt x="11" y="109"/>
                    </a:cubicBezTo>
                    <a:cubicBezTo>
                      <a:pt x="11" y="109"/>
                      <a:pt x="0" y="124"/>
                      <a:pt x="11" y="124"/>
                    </a:cubicBezTo>
                    <a:cubicBezTo>
                      <a:pt x="25" y="125"/>
                      <a:pt x="192" y="124"/>
                      <a:pt x="192" y="124"/>
                    </a:cubicBezTo>
                    <a:cubicBezTo>
                      <a:pt x="192" y="124"/>
                      <a:pt x="201" y="121"/>
                      <a:pt x="192" y="108"/>
                    </a:cubicBezTo>
                    <a:cubicBezTo>
                      <a:pt x="182" y="94"/>
                      <a:pt x="158" y="46"/>
                      <a:pt x="151" y="47"/>
                    </a:cubicBezTo>
                    <a:cubicBezTo>
                      <a:pt x="144" y="47"/>
                      <a:pt x="120" y="83"/>
                      <a:pt x="117" y="86"/>
                    </a:cubicBezTo>
                    <a:cubicBezTo>
                      <a:pt x="115" y="89"/>
                      <a:pt x="108" y="84"/>
                      <a:pt x="110" y="81"/>
                    </a:cubicBezTo>
                    <a:cubicBezTo>
                      <a:pt x="116" y="74"/>
                      <a:pt x="122" y="65"/>
                      <a:pt x="122" y="65"/>
                    </a:cubicBezTo>
                    <a:cubicBezTo>
                      <a:pt x="122" y="65"/>
                      <a:pt x="84" y="9"/>
                      <a:pt x="81" y="5"/>
                    </a:cubicBezTo>
                    <a:cubicBezTo>
                      <a:pt x="78" y="0"/>
                      <a:pt x="73" y="1"/>
                      <a:pt x="71" y="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91" name="Oval 21"/>
              <p:cNvSpPr>
                <a:spLocks noChangeArrowheads="1"/>
              </p:cNvSpPr>
              <p:nvPr/>
            </p:nvSpPr>
            <p:spPr bwMode="auto">
              <a:xfrm>
                <a:off x="4953494" y="1810467"/>
                <a:ext cx="46383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4003710" y="3500255"/>
            <a:ext cx="490336" cy="422704"/>
            <a:chOff x="3011452" y="3240559"/>
            <a:chExt cx="1152128" cy="993214"/>
          </a:xfrm>
        </p:grpSpPr>
        <p:grpSp>
          <p:nvGrpSpPr>
            <p:cNvPr id="95" name="组合 94"/>
            <p:cNvGrpSpPr/>
            <p:nvPr/>
          </p:nvGrpSpPr>
          <p:grpSpPr>
            <a:xfrm>
              <a:off x="3011452" y="3240559"/>
              <a:ext cx="1152128" cy="993214"/>
              <a:chOff x="1151880" y="2088430"/>
              <a:chExt cx="1656184" cy="1427745"/>
            </a:xfrm>
          </p:grpSpPr>
          <p:sp>
            <p:nvSpPr>
              <p:cNvPr id="97" name="六边形 96"/>
              <p:cNvSpPr/>
              <p:nvPr/>
            </p:nvSpPr>
            <p:spPr>
              <a:xfrm flipV="1">
                <a:off x="1151880" y="2088430"/>
                <a:ext cx="1656184" cy="1427745"/>
              </a:xfrm>
              <a:prstGeom prst="hexagon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57000">
                    <a:schemeClr val="bg1">
                      <a:shade val="67500"/>
                      <a:satMod val="115000"/>
                      <a:lumMod val="40000"/>
                      <a:lumOff val="60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solidFill>
                  <a:srgbClr val="FFFFFF">
                    <a:alpha val="72941"/>
                  </a:srgbClr>
                </a:solidFill>
              </a:ln>
              <a:effectLst>
                <a:outerShdw blurRad="215900" dist="127000" dir="6000000" sx="101000" sy="101000" algn="tr" rotWithShape="0">
                  <a:schemeClr val="tx1">
                    <a:lumMod val="95000"/>
                    <a:lumOff val="5000"/>
                    <a:alpha val="7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  <p:sp>
            <p:nvSpPr>
              <p:cNvPr id="98" name="六边形 97"/>
              <p:cNvSpPr/>
              <p:nvPr/>
            </p:nvSpPr>
            <p:spPr>
              <a:xfrm flipV="1">
                <a:off x="1381972" y="2318523"/>
                <a:ext cx="1159685" cy="999729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</p:grpSp>
        <p:sp>
          <p:nvSpPr>
            <p:cNvPr id="96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3409505" y="3600488"/>
              <a:ext cx="338500" cy="337673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99" name="矩形 8"/>
          <p:cNvSpPr/>
          <p:nvPr/>
        </p:nvSpPr>
        <p:spPr>
          <a:xfrm>
            <a:off x="0" y="0"/>
            <a:ext cx="10080625" cy="5761038"/>
          </a:xfrm>
          <a:custGeom>
            <a:avLst/>
            <a:gdLst/>
            <a:ahLst/>
            <a:cxnLst/>
            <a:rect l="l" t="t" r="r" b="b"/>
            <a:pathLst>
              <a:path w="10080625" h="5761038">
                <a:moveTo>
                  <a:pt x="495077" y="144215"/>
                </a:moveTo>
                <a:lnTo>
                  <a:pt x="143768" y="495524"/>
                </a:lnTo>
                <a:lnTo>
                  <a:pt x="143768" y="5193506"/>
                </a:lnTo>
                <a:lnTo>
                  <a:pt x="495077" y="5544815"/>
                </a:lnTo>
                <a:lnTo>
                  <a:pt x="9585547" y="5544815"/>
                </a:lnTo>
                <a:lnTo>
                  <a:pt x="9936856" y="5193506"/>
                </a:lnTo>
                <a:lnTo>
                  <a:pt x="9936856" y="495524"/>
                </a:lnTo>
                <a:lnTo>
                  <a:pt x="9585547" y="144215"/>
                </a:lnTo>
                <a:close/>
                <a:moveTo>
                  <a:pt x="0" y="0"/>
                </a:moveTo>
                <a:lnTo>
                  <a:pt x="10080625" y="0"/>
                </a:lnTo>
                <a:lnTo>
                  <a:pt x="10080625" y="5761038"/>
                </a:lnTo>
                <a:lnTo>
                  <a:pt x="0" y="576103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Freeform 284"/>
          <p:cNvSpPr>
            <a:spLocks noEditPoints="1"/>
          </p:cNvSpPr>
          <p:nvPr/>
        </p:nvSpPr>
        <p:spPr bwMode="auto">
          <a:xfrm>
            <a:off x="8064648" y="4176663"/>
            <a:ext cx="1914405" cy="1419137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05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9000">
        <p14:flash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9" grpId="0" animBg="1"/>
      <p:bldP spid="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Other_1"/>
          <p:cNvSpPr>
            <a:spLocks/>
          </p:cNvSpPr>
          <p:nvPr>
            <p:custDataLst>
              <p:tags r:id="rId2"/>
            </p:custDataLst>
          </p:nvPr>
        </p:nvSpPr>
        <p:spPr bwMode="auto">
          <a:xfrm rot="18849647">
            <a:off x="7680009" y="3382544"/>
            <a:ext cx="1204735" cy="662155"/>
          </a:xfrm>
          <a:custGeom>
            <a:avLst/>
            <a:gdLst>
              <a:gd name="T0" fmla="*/ 2708960 w 955844"/>
              <a:gd name="T1" fmla="*/ 0 h 524933"/>
              <a:gd name="T2" fmla="*/ 0 w 955844"/>
              <a:gd name="T3" fmla="*/ 0 h 524933"/>
              <a:gd name="T4" fmla="*/ 1444755 w 955844"/>
              <a:gd name="T5" fmla="*/ 1479806 h 524933"/>
              <a:gd name="T6" fmla="*/ 2708960 w 955844"/>
              <a:gd name="T7" fmla="*/ 1479806 h 5249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5844" h="524933">
                <a:moveTo>
                  <a:pt x="955844" y="0"/>
                </a:moveTo>
                <a:lnTo>
                  <a:pt x="0" y="0"/>
                </a:lnTo>
                <a:lnTo>
                  <a:pt x="509776" y="524933"/>
                </a:lnTo>
                <a:lnTo>
                  <a:pt x="955844" y="524933"/>
                </a:lnTo>
                <a:lnTo>
                  <a:pt x="955844" y="0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205" b="1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51" name="MH_Other_2"/>
          <p:cNvSpPr>
            <a:spLocks/>
          </p:cNvSpPr>
          <p:nvPr>
            <p:custDataLst>
              <p:tags r:id="rId3"/>
            </p:custDataLst>
          </p:nvPr>
        </p:nvSpPr>
        <p:spPr bwMode="auto">
          <a:xfrm rot="2750353" flipH="1">
            <a:off x="1256561" y="3382568"/>
            <a:ext cx="1204735" cy="662154"/>
          </a:xfrm>
          <a:custGeom>
            <a:avLst/>
            <a:gdLst>
              <a:gd name="T0" fmla="*/ 2708960 w 955844"/>
              <a:gd name="T1" fmla="*/ 0 h 524933"/>
              <a:gd name="T2" fmla="*/ 0 w 955844"/>
              <a:gd name="T3" fmla="*/ 0 h 524933"/>
              <a:gd name="T4" fmla="*/ 1444755 w 955844"/>
              <a:gd name="T5" fmla="*/ 1479786 h 524933"/>
              <a:gd name="T6" fmla="*/ 2708960 w 955844"/>
              <a:gd name="T7" fmla="*/ 1479786 h 5249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5844" h="524933">
                <a:moveTo>
                  <a:pt x="955844" y="0"/>
                </a:moveTo>
                <a:lnTo>
                  <a:pt x="0" y="0"/>
                </a:lnTo>
                <a:lnTo>
                  <a:pt x="509776" y="524933"/>
                </a:lnTo>
                <a:lnTo>
                  <a:pt x="955844" y="524933"/>
                </a:lnTo>
                <a:lnTo>
                  <a:pt x="955844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317500" rIns="317500" anchor="ctr">
            <a:normAutofit/>
          </a:bodyPr>
          <a:lstStyle/>
          <a:p>
            <a:pPr algn="ctr">
              <a:lnSpc>
                <a:spcPct val="130000"/>
              </a:lnSpc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MH_SubTitle_2"/>
          <p:cNvSpPr/>
          <p:nvPr>
            <p:custDataLst>
              <p:tags r:id="rId4"/>
            </p:custDataLst>
          </p:nvPr>
        </p:nvSpPr>
        <p:spPr>
          <a:xfrm rot="2750353" flipH="1">
            <a:off x="2911373" y="2806018"/>
            <a:ext cx="2810452" cy="662155"/>
          </a:xfrm>
          <a:custGeom>
            <a:avLst/>
            <a:gdLst>
              <a:gd name="connsiteX0" fmla="*/ 2229641 w 2229641"/>
              <a:gd name="connsiteY0" fmla="*/ 524933 h 524933"/>
              <a:gd name="connsiteX1" fmla="*/ 1719864 w 2229641"/>
              <a:gd name="connsiteY1" fmla="*/ 0 h 524933"/>
              <a:gd name="connsiteX2" fmla="*/ 0 w 2229641"/>
              <a:gd name="connsiteY2" fmla="*/ 0 h 524933"/>
              <a:gd name="connsiteX3" fmla="*/ 509776 w 2229641"/>
              <a:gd name="connsiteY3" fmla="*/ 524933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3">
                <a:moveTo>
                  <a:pt x="2229641" y="524933"/>
                </a:moveTo>
                <a:lnTo>
                  <a:pt x="1719864" y="0"/>
                </a:lnTo>
                <a:lnTo>
                  <a:pt x="0" y="0"/>
                </a:lnTo>
                <a:lnTo>
                  <a:pt x="509776" y="524933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317500" rIns="31750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984" dirty="0">
                <a:solidFill>
                  <a:srgbClr val="FFFFFF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18" name="MH_SubTitle_1"/>
          <p:cNvSpPr/>
          <p:nvPr>
            <p:custDataLst>
              <p:tags r:id="rId5"/>
            </p:custDataLst>
          </p:nvPr>
        </p:nvSpPr>
        <p:spPr>
          <a:xfrm rot="18849647">
            <a:off x="1401417" y="2806018"/>
            <a:ext cx="2810452" cy="662155"/>
          </a:xfrm>
          <a:custGeom>
            <a:avLst/>
            <a:gdLst>
              <a:gd name="connsiteX0" fmla="*/ 1719864 w 2229641"/>
              <a:gd name="connsiteY0" fmla="*/ 0 h 524934"/>
              <a:gd name="connsiteX1" fmla="*/ 2229641 w 2229641"/>
              <a:gd name="connsiteY1" fmla="*/ 524934 h 524934"/>
              <a:gd name="connsiteX2" fmla="*/ 509777 w 2229641"/>
              <a:gd name="connsiteY2" fmla="*/ 524933 h 524934"/>
              <a:gd name="connsiteX3" fmla="*/ 0 w 2229641"/>
              <a:gd name="connsiteY3" fmla="*/ 0 h 52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4">
                <a:moveTo>
                  <a:pt x="1719864" y="0"/>
                </a:moveTo>
                <a:lnTo>
                  <a:pt x="2229641" y="524934"/>
                </a:lnTo>
                <a:lnTo>
                  <a:pt x="509777" y="52493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2205" kern="0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2054" name="MH_SubTitle_4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2750353" flipH="1">
            <a:off x="5927630" y="2806018"/>
            <a:ext cx="2810452" cy="662155"/>
          </a:xfrm>
          <a:custGeom>
            <a:avLst/>
            <a:gdLst>
              <a:gd name="T0" fmla="*/ 4466993 w 2229641"/>
              <a:gd name="T1" fmla="*/ 1047738 h 524933"/>
              <a:gd name="T2" fmla="*/ 3445675 w 2229641"/>
              <a:gd name="T3" fmla="*/ 0 h 524933"/>
              <a:gd name="T4" fmla="*/ 0 w 2229641"/>
              <a:gd name="T5" fmla="*/ 0 h 524933"/>
              <a:gd name="T6" fmla="*/ 1021317 w 2229641"/>
              <a:gd name="T7" fmla="*/ 1047738 h 524933"/>
              <a:gd name="T8" fmla="*/ 0 60000 65536"/>
              <a:gd name="T9" fmla="*/ 0 60000 65536"/>
              <a:gd name="T10" fmla="*/ 0 60000 65536"/>
              <a:gd name="T11" fmla="*/ 0 60000 65536"/>
              <a:gd name="T12" fmla="*/ 0 w 2229641"/>
              <a:gd name="T13" fmla="*/ 0 h 524933"/>
              <a:gd name="T14" fmla="*/ 2229641 w 2229641"/>
              <a:gd name="T15" fmla="*/ 524933 h 5249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29641" h="524933">
                <a:moveTo>
                  <a:pt x="2229641" y="524933"/>
                </a:moveTo>
                <a:lnTo>
                  <a:pt x="1719864" y="0"/>
                </a:lnTo>
                <a:lnTo>
                  <a:pt x="0" y="0"/>
                </a:lnTo>
                <a:lnTo>
                  <a:pt x="509776" y="524933"/>
                </a:lnTo>
                <a:lnTo>
                  <a:pt x="2229641" y="5249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317500" rIns="3175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984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984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MH_SubTitle_3"/>
          <p:cNvSpPr/>
          <p:nvPr>
            <p:custDataLst>
              <p:tags r:id="rId7"/>
            </p:custDataLst>
          </p:nvPr>
        </p:nvSpPr>
        <p:spPr>
          <a:xfrm rot="18849647">
            <a:off x="4417717" y="2806018"/>
            <a:ext cx="2810452" cy="662155"/>
          </a:xfrm>
          <a:custGeom>
            <a:avLst/>
            <a:gdLst>
              <a:gd name="connsiteX0" fmla="*/ 1719864 w 2229641"/>
              <a:gd name="connsiteY0" fmla="*/ 0 h 524934"/>
              <a:gd name="connsiteX1" fmla="*/ 2229641 w 2229641"/>
              <a:gd name="connsiteY1" fmla="*/ 524934 h 524934"/>
              <a:gd name="connsiteX2" fmla="*/ 509777 w 2229641"/>
              <a:gd name="connsiteY2" fmla="*/ 524933 h 524934"/>
              <a:gd name="connsiteX3" fmla="*/ 0 w 2229641"/>
              <a:gd name="connsiteY3" fmla="*/ 0 h 52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4">
                <a:moveTo>
                  <a:pt x="1719864" y="0"/>
                </a:moveTo>
                <a:lnTo>
                  <a:pt x="2229641" y="524934"/>
                </a:lnTo>
                <a:lnTo>
                  <a:pt x="509777" y="52493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2205" kern="0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  <a:endParaRPr lang="en-US" altLang="zh-CN" sz="2205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4802160" y="1263281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9"/>
            </p:custDataLst>
          </p:nvPr>
        </p:nvSpPr>
        <p:spPr>
          <a:xfrm>
            <a:off x="4816198" y="1611719"/>
            <a:ext cx="3050699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MH_Text_1"/>
          <p:cNvSpPr/>
          <p:nvPr>
            <p:custDataLst>
              <p:tags r:id="rId10"/>
            </p:custDataLst>
          </p:nvPr>
        </p:nvSpPr>
        <p:spPr>
          <a:xfrm>
            <a:off x="912353" y="1278053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11"/>
            </p:custDataLst>
          </p:nvPr>
        </p:nvSpPr>
        <p:spPr>
          <a:xfrm>
            <a:off x="926391" y="1626509"/>
            <a:ext cx="3050699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MH_Text_1"/>
          <p:cNvSpPr/>
          <p:nvPr>
            <p:custDataLst>
              <p:tags r:id="rId12"/>
            </p:custDataLst>
          </p:nvPr>
        </p:nvSpPr>
        <p:spPr>
          <a:xfrm>
            <a:off x="6627988" y="4056486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MH_Text_1"/>
          <p:cNvSpPr/>
          <p:nvPr>
            <p:custDataLst>
              <p:tags r:id="rId13"/>
            </p:custDataLst>
          </p:nvPr>
        </p:nvSpPr>
        <p:spPr>
          <a:xfrm>
            <a:off x="6642026" y="4404945"/>
            <a:ext cx="3050699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14"/>
            </p:custDataLst>
          </p:nvPr>
        </p:nvSpPr>
        <p:spPr>
          <a:xfrm>
            <a:off x="2738181" y="4056486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MH_Text_1"/>
          <p:cNvSpPr/>
          <p:nvPr>
            <p:custDataLst>
              <p:tags r:id="rId15"/>
            </p:custDataLst>
          </p:nvPr>
        </p:nvSpPr>
        <p:spPr>
          <a:xfrm>
            <a:off x="2752218" y="4404945"/>
            <a:ext cx="3050699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024584" y="96218"/>
            <a:ext cx="8973392" cy="552633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研究思路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0197020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animBg="1"/>
      <p:bldP spid="19" grpId="0" animBg="1"/>
      <p:bldP spid="18" grpId="0" animBg="1"/>
      <p:bldP spid="2054" grpId="0" animBg="1"/>
      <p:bldP spid="13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-3128612" y="140764"/>
            <a:ext cx="8973392" cy="552633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研究方案</a:t>
            </a:r>
          </a:p>
        </p:txBody>
      </p:sp>
      <p:sp>
        <p:nvSpPr>
          <p:cNvPr id="4" name="右箭头 3"/>
          <p:cNvSpPr>
            <a:spLocks noChangeArrowheads="1"/>
          </p:cNvSpPr>
          <p:nvPr/>
        </p:nvSpPr>
        <p:spPr bwMode="auto">
          <a:xfrm>
            <a:off x="3195708" y="1883100"/>
            <a:ext cx="3748732" cy="409399"/>
          </a:xfrm>
          <a:prstGeom prst="rightArrow">
            <a:avLst>
              <a:gd name="adj1" fmla="val 50000"/>
              <a:gd name="adj2" fmla="val 500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20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右箭头 4"/>
          <p:cNvSpPr>
            <a:spLocks noChangeArrowheads="1"/>
          </p:cNvSpPr>
          <p:nvPr/>
        </p:nvSpPr>
        <p:spPr bwMode="auto">
          <a:xfrm flipH="1">
            <a:off x="3333967" y="2497196"/>
            <a:ext cx="3881741" cy="407650"/>
          </a:xfrm>
          <a:prstGeom prst="rightArrow">
            <a:avLst>
              <a:gd name="adj1" fmla="val 50000"/>
              <a:gd name="adj2" fmla="val 5006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20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358084" y="1372227"/>
            <a:ext cx="1975873" cy="19752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205" dirty="0">
                <a:solidFill>
                  <a:srgbClr val="FFFFFF"/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7010944" y="1372227"/>
            <a:ext cx="1977623" cy="19752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205" dirty="0">
                <a:solidFill>
                  <a:srgbClr val="FFFFFF"/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4252773" y="1748387"/>
            <a:ext cx="1566348" cy="1292932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205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研究方案</a:t>
            </a:r>
          </a:p>
        </p:txBody>
      </p:sp>
      <p:sp>
        <p:nvSpPr>
          <p:cNvPr id="9" name="下箭头 8"/>
          <p:cNvSpPr>
            <a:spLocks noChangeArrowheads="1"/>
          </p:cNvSpPr>
          <p:nvPr/>
        </p:nvSpPr>
        <p:spPr bwMode="auto">
          <a:xfrm>
            <a:off x="4620296" y="3387729"/>
            <a:ext cx="887306" cy="612349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20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4471538" y="4199528"/>
            <a:ext cx="1240826" cy="7439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1764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1" name="MH_Text_1"/>
          <p:cNvSpPr/>
          <p:nvPr>
            <p:custDataLst>
              <p:tags r:id="rId1"/>
            </p:custDataLst>
          </p:nvPr>
        </p:nvSpPr>
        <p:spPr>
          <a:xfrm>
            <a:off x="1248887" y="3580590"/>
            <a:ext cx="2124584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MH_Text_1"/>
          <p:cNvSpPr/>
          <p:nvPr>
            <p:custDataLst>
              <p:tags r:id="rId2"/>
            </p:custDataLst>
          </p:nvPr>
        </p:nvSpPr>
        <p:spPr>
          <a:xfrm>
            <a:off x="6964303" y="3574633"/>
            <a:ext cx="2124584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664783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101"/>
          <p:cNvSpPr txBox="1"/>
          <p:nvPr/>
        </p:nvSpPr>
        <p:spPr>
          <a:xfrm>
            <a:off x="5203690" y="2300789"/>
            <a:ext cx="2356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66421" y="2786946"/>
            <a:ext cx="158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Competence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8"/>
          <p:cNvSpPr/>
          <p:nvPr/>
        </p:nvSpPr>
        <p:spPr>
          <a:xfrm>
            <a:off x="0" y="0"/>
            <a:ext cx="10080625" cy="5761038"/>
          </a:xfrm>
          <a:custGeom>
            <a:avLst/>
            <a:gdLst/>
            <a:ahLst/>
            <a:cxnLst/>
            <a:rect l="l" t="t" r="r" b="b"/>
            <a:pathLst>
              <a:path w="10080625" h="5761038">
                <a:moveTo>
                  <a:pt x="495077" y="144215"/>
                </a:moveTo>
                <a:lnTo>
                  <a:pt x="143768" y="495524"/>
                </a:lnTo>
                <a:lnTo>
                  <a:pt x="143768" y="5193506"/>
                </a:lnTo>
                <a:lnTo>
                  <a:pt x="495077" y="5544815"/>
                </a:lnTo>
                <a:lnTo>
                  <a:pt x="9585547" y="5544815"/>
                </a:lnTo>
                <a:lnTo>
                  <a:pt x="9936856" y="5193506"/>
                </a:lnTo>
                <a:lnTo>
                  <a:pt x="9936856" y="495524"/>
                </a:lnTo>
                <a:lnTo>
                  <a:pt x="9585547" y="144215"/>
                </a:lnTo>
                <a:close/>
                <a:moveTo>
                  <a:pt x="0" y="0"/>
                </a:moveTo>
                <a:lnTo>
                  <a:pt x="10080625" y="0"/>
                </a:lnTo>
                <a:lnTo>
                  <a:pt x="10080625" y="5761038"/>
                </a:lnTo>
                <a:lnTo>
                  <a:pt x="0" y="5761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9"/>
          <p:cNvSpPr/>
          <p:nvPr/>
        </p:nvSpPr>
        <p:spPr>
          <a:xfrm>
            <a:off x="3715853" y="1512367"/>
            <a:ext cx="1396467" cy="2448272"/>
          </a:xfrm>
          <a:custGeom>
            <a:avLst/>
            <a:gdLst/>
            <a:ahLst/>
            <a:cxnLst/>
            <a:rect l="l" t="t" r="r" b="b"/>
            <a:pathLst>
              <a:path w="2546498" h="4464496">
                <a:moveTo>
                  <a:pt x="314250" y="0"/>
                </a:moveTo>
                <a:cubicBezTo>
                  <a:pt x="1547087" y="0"/>
                  <a:pt x="2546498" y="999411"/>
                  <a:pt x="2546498" y="2232248"/>
                </a:cubicBezTo>
                <a:cubicBezTo>
                  <a:pt x="2546498" y="3465085"/>
                  <a:pt x="1547087" y="4464496"/>
                  <a:pt x="314250" y="4464496"/>
                </a:cubicBezTo>
                <a:cubicBezTo>
                  <a:pt x="207458" y="4464496"/>
                  <a:pt x="102417" y="4456997"/>
                  <a:pt x="0" y="4439844"/>
                </a:cubicBezTo>
                <a:cubicBezTo>
                  <a:pt x="1178157" y="4381404"/>
                  <a:pt x="2114450" y="3406816"/>
                  <a:pt x="2114450" y="2213544"/>
                </a:cubicBezTo>
                <a:cubicBezTo>
                  <a:pt x="2114450" y="1087499"/>
                  <a:pt x="1280684" y="156192"/>
                  <a:pt x="196452" y="5948"/>
                </a:cubicBezTo>
                <a:cubicBezTo>
                  <a:pt x="235360" y="1029"/>
                  <a:pt x="274685" y="0"/>
                  <a:pt x="3142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096096" y="1935590"/>
            <a:ext cx="1487267" cy="148726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2" descr="F:\5344c81fac2b9.pn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3107" y="2327033"/>
            <a:ext cx="1201151" cy="78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 284"/>
          <p:cNvSpPr>
            <a:spLocks noEditPoints="1"/>
          </p:cNvSpPr>
          <p:nvPr/>
        </p:nvSpPr>
        <p:spPr bwMode="auto">
          <a:xfrm>
            <a:off x="503808" y="4104655"/>
            <a:ext cx="1914405" cy="1419137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1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14:window dir="vert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5" grpId="0"/>
      <p:bldP spid="21" grpId="0" animBg="1"/>
      <p:bldP spid="22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关键技术</a:t>
            </a:r>
          </a:p>
        </p:txBody>
      </p: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449473">
            <a:off x="1651120" y="1434920"/>
            <a:ext cx="4085989" cy="1451715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56695" tIns="28352" rIns="56695" bIns="28352" anchor="ctr"/>
          <a:lstStyle/>
          <a:p>
            <a:pPr algn="ctr">
              <a:defRPr/>
            </a:pPr>
            <a:endParaRPr lang="en-US" sz="1102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 rot="21077013">
            <a:off x="1543071" y="2222458"/>
            <a:ext cx="3402988" cy="1210200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56695" tIns="28352" rIns="56695" bIns="28352" anchor="ctr"/>
          <a:lstStyle/>
          <a:p>
            <a:pPr algn="ctr"/>
            <a:endParaRPr lang="en-US" sz="1102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rot="20062520">
            <a:off x="1589767" y="2949628"/>
            <a:ext cx="2925424" cy="1039564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56695" tIns="28352" rIns="56695" bIns="28352" anchor="ctr"/>
          <a:lstStyle/>
          <a:p>
            <a:pPr algn="ctr"/>
            <a:endParaRPr lang="en-US" sz="1102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" name="MH_Other_4"/>
          <p:cNvSpPr/>
          <p:nvPr>
            <p:custDataLst>
              <p:tags r:id="rId4"/>
            </p:custDataLst>
          </p:nvPr>
        </p:nvSpPr>
        <p:spPr>
          <a:xfrm>
            <a:off x="1874273" y="1671249"/>
            <a:ext cx="620053" cy="610105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>
            <a:innerShdw blurRad="63500" dist="50800" dir="18900000">
              <a:prstClr val="black">
                <a:alpha val="25000"/>
              </a:prstClr>
            </a:inn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646" kern="0" dirty="0">
                <a:solidFill>
                  <a:srgbClr val="5C5C5C"/>
                </a:solidFill>
                <a:latin typeface="Impact" panose="020B0806030902050204" pitchFamily="34" charset="0"/>
                <a:cs typeface="+mn-ea"/>
                <a:sym typeface="+mn-lt"/>
              </a:rPr>
              <a:t>01</a:t>
            </a:r>
          </a:p>
        </p:txBody>
      </p:sp>
      <p:sp>
        <p:nvSpPr>
          <p:cNvPr id="7" name="MH_Other_5"/>
          <p:cNvSpPr/>
          <p:nvPr>
            <p:custDataLst>
              <p:tags r:id="rId5"/>
            </p:custDataLst>
          </p:nvPr>
        </p:nvSpPr>
        <p:spPr>
          <a:xfrm>
            <a:off x="1730702" y="2755756"/>
            <a:ext cx="569097" cy="559966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>
            <a:innerShdw blurRad="63500" dist="50800" dir="18900000">
              <a:prstClr val="black">
                <a:alpha val="25000"/>
              </a:prstClr>
            </a:inn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205" kern="0" dirty="0">
                <a:solidFill>
                  <a:srgbClr val="5C5C5C"/>
                </a:solidFill>
                <a:latin typeface="Impact" panose="020B0806030902050204" pitchFamily="34" charset="0"/>
                <a:cs typeface="+mn-ea"/>
                <a:sym typeface="+mn-lt"/>
              </a:rPr>
              <a:t>02</a:t>
            </a:r>
          </a:p>
        </p:txBody>
      </p:sp>
      <p:sp>
        <p:nvSpPr>
          <p:cNvPr id="8" name="MH_Other_6"/>
          <p:cNvSpPr/>
          <p:nvPr>
            <p:custDataLst>
              <p:tags r:id="rId6"/>
            </p:custDataLst>
          </p:nvPr>
        </p:nvSpPr>
        <p:spPr>
          <a:xfrm>
            <a:off x="1850253" y="3755277"/>
            <a:ext cx="427090" cy="420239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>
            <a:innerShdw blurRad="63500" dist="50800" dir="18900000">
              <a:prstClr val="black">
                <a:alpha val="25000"/>
              </a:prstClr>
            </a:inn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764" kern="0" dirty="0">
                <a:solidFill>
                  <a:srgbClr val="5C5C5C"/>
                </a:solidFill>
                <a:latin typeface="Impact" panose="020B0806030902050204" pitchFamily="34" charset="0"/>
                <a:cs typeface="+mn-ea"/>
                <a:sym typeface="+mn-lt"/>
              </a:rPr>
              <a:t>03</a:t>
            </a:r>
          </a:p>
        </p:txBody>
      </p:sp>
      <p:sp>
        <p:nvSpPr>
          <p:cNvPr id="9" name="MH_Other_7"/>
          <p:cNvSpPr/>
          <p:nvPr>
            <p:custDataLst>
              <p:tags r:id="rId7"/>
            </p:custDataLst>
          </p:nvPr>
        </p:nvSpPr>
        <p:spPr>
          <a:xfrm rot="19002814">
            <a:off x="1741830" y="3571792"/>
            <a:ext cx="2723991" cy="967373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56695" tIns="28352" rIns="56695" bIns="28352" anchor="ctr"/>
          <a:lstStyle/>
          <a:p>
            <a:pPr algn="ctr"/>
            <a:endParaRPr lang="en-US" sz="1102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0" name="MH_Other_8"/>
          <p:cNvSpPr/>
          <p:nvPr>
            <p:custDataLst>
              <p:tags r:id="rId8"/>
            </p:custDataLst>
          </p:nvPr>
        </p:nvSpPr>
        <p:spPr>
          <a:xfrm rot="20540294">
            <a:off x="2170220" y="4574460"/>
            <a:ext cx="397535" cy="391157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>
            <a:innerShdw blurRad="63500" dist="50800" dir="18900000">
              <a:prstClr val="black">
                <a:alpha val="25000"/>
              </a:prstClr>
            </a:inn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764" kern="0" dirty="0">
                <a:solidFill>
                  <a:srgbClr val="5C5C5C"/>
                </a:solidFill>
                <a:latin typeface="Impact" panose="020B0806030902050204" pitchFamily="34" charset="0"/>
                <a:cs typeface="+mn-ea"/>
                <a:sym typeface="+mn-lt"/>
              </a:rPr>
              <a:t>04</a:t>
            </a:r>
          </a:p>
        </p:txBody>
      </p:sp>
      <p:cxnSp>
        <p:nvCxnSpPr>
          <p:cNvPr id="11" name="MH_Other_9"/>
          <p:cNvCxnSpPr/>
          <p:nvPr>
            <p:custDataLst>
              <p:tags r:id="rId9"/>
            </p:custDataLst>
          </p:nvPr>
        </p:nvCxnSpPr>
        <p:spPr>
          <a:xfrm>
            <a:off x="5869290" y="1314525"/>
            <a:ext cx="2485208" cy="0"/>
          </a:xfrm>
          <a:prstGeom prst="line">
            <a:avLst/>
          </a:pr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MH_Other_10"/>
          <p:cNvCxnSpPr/>
          <p:nvPr>
            <p:custDataLst>
              <p:tags r:id="rId10"/>
            </p:custDataLst>
          </p:nvPr>
        </p:nvCxnSpPr>
        <p:spPr>
          <a:xfrm>
            <a:off x="8475887" y="1314525"/>
            <a:ext cx="374848" cy="0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MH_Other_11"/>
          <p:cNvCxnSpPr/>
          <p:nvPr>
            <p:custDataLst>
              <p:tags r:id="rId11"/>
            </p:custDataLst>
          </p:nvPr>
        </p:nvCxnSpPr>
        <p:spPr>
          <a:xfrm>
            <a:off x="8850734" y="1314526"/>
            <a:ext cx="0" cy="1228576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MH_Other_12"/>
          <p:cNvCxnSpPr/>
          <p:nvPr>
            <p:custDataLst>
              <p:tags r:id="rId12"/>
            </p:custDataLst>
          </p:nvPr>
        </p:nvCxnSpPr>
        <p:spPr>
          <a:xfrm>
            <a:off x="5869290" y="4763989"/>
            <a:ext cx="2485208" cy="0"/>
          </a:xfrm>
          <a:prstGeom prst="line">
            <a:avLst/>
          </a:pr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MH_Other_13"/>
          <p:cNvCxnSpPr/>
          <p:nvPr>
            <p:custDataLst>
              <p:tags r:id="rId13"/>
            </p:custDataLst>
          </p:nvPr>
        </p:nvCxnSpPr>
        <p:spPr>
          <a:xfrm>
            <a:off x="8475887" y="4763989"/>
            <a:ext cx="374848" cy="0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MH_Other_14"/>
          <p:cNvCxnSpPr/>
          <p:nvPr>
            <p:custDataLst>
              <p:tags r:id="rId14"/>
            </p:custDataLst>
          </p:nvPr>
        </p:nvCxnSpPr>
        <p:spPr>
          <a:xfrm>
            <a:off x="8850734" y="3534112"/>
            <a:ext cx="0" cy="1229888"/>
          </a:xfrm>
          <a:prstGeom prst="line">
            <a:avLst/>
          </a:prstGeom>
          <a:ln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H_SubTitle_1"/>
          <p:cNvSpPr txBox="1"/>
          <p:nvPr>
            <p:custDataLst>
              <p:tags r:id="rId15"/>
            </p:custDataLst>
          </p:nvPr>
        </p:nvSpPr>
        <p:spPr>
          <a:xfrm rot="562956">
            <a:off x="2615591" y="1919263"/>
            <a:ext cx="1860905" cy="501406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984" b="1" kern="0" dirty="0">
                <a:solidFill>
                  <a:srgbClr val="FFFFFF"/>
                </a:solidFill>
                <a:cs typeface="+mn-ea"/>
                <a:sym typeface="+mn-lt"/>
              </a:rPr>
              <a:t>技术一</a:t>
            </a:r>
          </a:p>
        </p:txBody>
      </p:sp>
      <p:sp>
        <p:nvSpPr>
          <p:cNvPr id="18" name="MH_SubTitle_2"/>
          <p:cNvSpPr txBox="1"/>
          <p:nvPr>
            <p:custDataLst>
              <p:tags r:id="rId16"/>
            </p:custDataLst>
          </p:nvPr>
        </p:nvSpPr>
        <p:spPr>
          <a:xfrm rot="21109827">
            <a:off x="2383478" y="2622806"/>
            <a:ext cx="1530078" cy="530283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984" b="1" kern="0" dirty="0">
                <a:solidFill>
                  <a:srgbClr val="FFFFFF"/>
                </a:solidFill>
                <a:cs typeface="+mn-ea"/>
                <a:sym typeface="+mn-lt"/>
              </a:rPr>
              <a:t>技术二</a:t>
            </a:r>
          </a:p>
        </p:txBody>
      </p:sp>
      <p:sp>
        <p:nvSpPr>
          <p:cNvPr id="19" name="MH_SubTitle_3"/>
          <p:cNvSpPr txBox="1"/>
          <p:nvPr>
            <p:custDataLst>
              <p:tags r:id="rId17"/>
            </p:custDataLst>
          </p:nvPr>
        </p:nvSpPr>
        <p:spPr>
          <a:xfrm rot="20400000">
            <a:off x="2299435" y="3268588"/>
            <a:ext cx="1560759" cy="526344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984" b="1" kern="0" dirty="0">
                <a:solidFill>
                  <a:srgbClr val="FFFFFF"/>
                </a:solidFill>
                <a:cs typeface="+mn-ea"/>
                <a:sym typeface="+mn-lt"/>
              </a:rPr>
              <a:t>技术三</a:t>
            </a:r>
          </a:p>
        </p:txBody>
      </p:sp>
      <p:sp>
        <p:nvSpPr>
          <p:cNvPr id="20" name="MH_SubTitle_4"/>
          <p:cNvSpPr txBox="1"/>
          <p:nvPr>
            <p:custDataLst>
              <p:tags r:id="rId18"/>
            </p:custDataLst>
          </p:nvPr>
        </p:nvSpPr>
        <p:spPr>
          <a:xfrm rot="19109607">
            <a:off x="2435511" y="3955065"/>
            <a:ext cx="1285960" cy="441027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984" b="1" kern="0" dirty="0">
                <a:solidFill>
                  <a:srgbClr val="FFFFFF"/>
                </a:solidFill>
                <a:cs typeface="+mn-ea"/>
                <a:sym typeface="+mn-lt"/>
              </a:rPr>
              <a:t>技术四</a:t>
            </a:r>
          </a:p>
        </p:txBody>
      </p:sp>
      <p:sp>
        <p:nvSpPr>
          <p:cNvPr id="21" name="MH_Desc_1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052460" y="1583792"/>
            <a:ext cx="2610854" cy="1376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279" tIns="37801" rIns="89279" bIns="37801" anchor="t">
            <a:noAutofit/>
          </a:bodyPr>
          <a:lstStyle>
            <a:lvl1pPr indent="358775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defRPr/>
            </a:pPr>
            <a:r>
              <a:rPr lang="zh-CN" altLang="en-US" sz="1158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58" dirty="0">
              <a:solidFill>
                <a:srgbClr val="47494B">
                  <a:lumMod val="50000"/>
                  <a:lumOff val="50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MH_Desc_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052458" y="3067221"/>
            <a:ext cx="2610854" cy="1376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279" tIns="37801" rIns="89279" bIns="37801" anchor="t">
            <a:noAutofit/>
          </a:bodyPr>
          <a:lstStyle>
            <a:lvl1pPr indent="358775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defRPr/>
            </a:pPr>
            <a:r>
              <a:rPr lang="zh-CN" altLang="en-US" sz="1158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58" dirty="0">
              <a:solidFill>
                <a:srgbClr val="47494B">
                  <a:lumMod val="50000"/>
                  <a:lumOff val="50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497151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3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实践难点</a:t>
            </a:r>
          </a:p>
        </p:txBody>
      </p:sp>
      <p:cxnSp>
        <p:nvCxnSpPr>
          <p:cNvPr id="3" name="MH_Other_1"/>
          <p:cNvCxnSpPr/>
          <p:nvPr>
            <p:custDataLst>
              <p:tags r:id="rId1"/>
            </p:custDataLst>
          </p:nvPr>
        </p:nvCxnSpPr>
        <p:spPr>
          <a:xfrm flipH="1">
            <a:off x="3075242" y="975307"/>
            <a:ext cx="536116" cy="1220391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H_SubTitle_1"/>
          <p:cNvSpPr/>
          <p:nvPr>
            <p:custDataLst>
              <p:tags r:id="rId2"/>
            </p:custDataLst>
          </p:nvPr>
        </p:nvSpPr>
        <p:spPr>
          <a:xfrm rot="872037">
            <a:off x="2596483" y="2138374"/>
            <a:ext cx="928736" cy="887116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wrap="none" lIns="0" rIns="0" anchor="ctr"/>
          <a:lstStyle/>
          <a:p>
            <a:pPr algn="ctr">
              <a:lnSpc>
                <a:spcPct val="120000"/>
              </a:lnSpc>
            </a:pPr>
            <a:r>
              <a:rPr lang="zh-CN" altLang="en-US" sz="1654" b="1" kern="0" dirty="0">
                <a:solidFill>
                  <a:schemeClr val="accent1"/>
                </a:solidFill>
                <a:cs typeface="+mn-ea"/>
                <a:sym typeface="+mn-lt"/>
              </a:rPr>
              <a:t>难点一</a:t>
            </a:r>
            <a:endParaRPr lang="en-US" altLang="zh-CN" sz="1654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8" name="MH_Other_3"/>
          <p:cNvCxnSpPr/>
          <p:nvPr>
            <p:custDataLst>
              <p:tags r:id="rId3"/>
            </p:custDataLst>
          </p:nvPr>
        </p:nvCxnSpPr>
        <p:spPr>
          <a:xfrm>
            <a:off x="5236703" y="975307"/>
            <a:ext cx="0" cy="1279922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H_SubTitle_2"/>
          <p:cNvSpPr/>
          <p:nvPr>
            <p:custDataLst>
              <p:tags r:id="rId4"/>
            </p:custDataLst>
          </p:nvPr>
        </p:nvSpPr>
        <p:spPr>
          <a:xfrm>
            <a:off x="4829692" y="2180165"/>
            <a:ext cx="928736" cy="8852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654" b="1" dirty="0">
                <a:solidFill>
                  <a:srgbClr val="FFFFFF"/>
                </a:solidFill>
                <a:cs typeface="+mn-ea"/>
                <a:sym typeface="+mn-lt"/>
              </a:rPr>
              <a:t>难点二</a:t>
            </a:r>
          </a:p>
        </p:txBody>
      </p:sp>
      <p:cxnSp>
        <p:nvCxnSpPr>
          <p:cNvPr id="13" name="MH_Other_4"/>
          <p:cNvCxnSpPr/>
          <p:nvPr>
            <p:custDataLst>
              <p:tags r:id="rId5"/>
            </p:custDataLst>
          </p:nvPr>
        </p:nvCxnSpPr>
        <p:spPr>
          <a:xfrm>
            <a:off x="7374417" y="975307"/>
            <a:ext cx="0" cy="1309688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SubTitle_3"/>
          <p:cNvSpPr/>
          <p:nvPr>
            <p:custDataLst>
              <p:tags r:id="rId6"/>
            </p:custDataLst>
          </p:nvPr>
        </p:nvSpPr>
        <p:spPr>
          <a:xfrm>
            <a:off x="6967403" y="2180165"/>
            <a:ext cx="930727" cy="8852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654" b="1" dirty="0">
                <a:solidFill>
                  <a:srgbClr val="FFFFFF"/>
                </a:solidFill>
                <a:cs typeface="+mn-ea"/>
                <a:sym typeface="+mn-lt"/>
              </a:rPr>
              <a:t>难点三</a:t>
            </a:r>
          </a:p>
        </p:txBody>
      </p:sp>
      <p:sp>
        <p:nvSpPr>
          <p:cNvPr id="18" name="MH_Other_16"/>
          <p:cNvSpPr/>
          <p:nvPr>
            <p:custDataLst>
              <p:tags r:id="rId7"/>
            </p:custDataLst>
          </p:nvPr>
        </p:nvSpPr>
        <p:spPr>
          <a:xfrm>
            <a:off x="1594250" y="975310"/>
            <a:ext cx="7256488" cy="1953032"/>
          </a:xfrm>
          <a:custGeom>
            <a:avLst/>
            <a:gdLst>
              <a:gd name="connsiteX0" fmla="*/ 677831 w 6261464"/>
              <a:gd name="connsiteY0" fmla="*/ 0 h 2856413"/>
              <a:gd name="connsiteX1" fmla="*/ 5583633 w 6261464"/>
              <a:gd name="connsiteY1" fmla="*/ 0 h 2856413"/>
              <a:gd name="connsiteX2" fmla="*/ 6261464 w 6261464"/>
              <a:gd name="connsiteY2" fmla="*/ 677831 h 2856413"/>
              <a:gd name="connsiteX3" fmla="*/ 6261464 w 6261464"/>
              <a:gd name="connsiteY3" fmla="*/ 2856413 h 2856413"/>
              <a:gd name="connsiteX4" fmla="*/ 0 w 6261464"/>
              <a:gd name="connsiteY4" fmla="*/ 2856413 h 2856413"/>
              <a:gd name="connsiteX5" fmla="*/ 0 w 6261464"/>
              <a:gd name="connsiteY5" fmla="*/ 677831 h 2856413"/>
              <a:gd name="connsiteX6" fmla="*/ 677831 w 6261464"/>
              <a:gd name="connsiteY6" fmla="*/ 0 h 2856413"/>
              <a:gd name="connsiteX0" fmla="*/ 0 w 6261464"/>
              <a:gd name="connsiteY0" fmla="*/ 2856413 h 2947853"/>
              <a:gd name="connsiteX1" fmla="*/ 0 w 6261464"/>
              <a:gd name="connsiteY1" fmla="*/ 677831 h 2947853"/>
              <a:gd name="connsiteX2" fmla="*/ 677831 w 6261464"/>
              <a:gd name="connsiteY2" fmla="*/ 0 h 2947853"/>
              <a:gd name="connsiteX3" fmla="*/ 5583633 w 6261464"/>
              <a:gd name="connsiteY3" fmla="*/ 0 h 2947853"/>
              <a:gd name="connsiteX4" fmla="*/ 6261464 w 6261464"/>
              <a:gd name="connsiteY4" fmla="*/ 677831 h 2947853"/>
              <a:gd name="connsiteX5" fmla="*/ 6261464 w 6261464"/>
              <a:gd name="connsiteY5" fmla="*/ 2856413 h 2947853"/>
              <a:gd name="connsiteX6" fmla="*/ 91440 w 6261464"/>
              <a:gd name="connsiteY6" fmla="*/ 2947853 h 2947853"/>
              <a:gd name="connsiteX0" fmla="*/ 0 w 6261464"/>
              <a:gd name="connsiteY0" fmla="*/ 2856413 h 2856413"/>
              <a:gd name="connsiteX1" fmla="*/ 0 w 6261464"/>
              <a:gd name="connsiteY1" fmla="*/ 677831 h 2856413"/>
              <a:gd name="connsiteX2" fmla="*/ 677831 w 6261464"/>
              <a:gd name="connsiteY2" fmla="*/ 0 h 2856413"/>
              <a:gd name="connsiteX3" fmla="*/ 5583633 w 6261464"/>
              <a:gd name="connsiteY3" fmla="*/ 0 h 2856413"/>
              <a:gd name="connsiteX4" fmla="*/ 6261464 w 6261464"/>
              <a:gd name="connsiteY4" fmla="*/ 677831 h 2856413"/>
              <a:gd name="connsiteX5" fmla="*/ 6261464 w 6261464"/>
              <a:gd name="connsiteY5" fmla="*/ 2856413 h 285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1464" h="2856413">
                <a:moveTo>
                  <a:pt x="0" y="2856413"/>
                </a:moveTo>
                <a:lnTo>
                  <a:pt x="0" y="677831"/>
                </a:lnTo>
                <a:cubicBezTo>
                  <a:pt x="0" y="303475"/>
                  <a:pt x="303475" y="0"/>
                  <a:pt x="677831" y="0"/>
                </a:cubicBezTo>
                <a:lnTo>
                  <a:pt x="5583633" y="0"/>
                </a:lnTo>
                <a:cubicBezTo>
                  <a:pt x="5957989" y="0"/>
                  <a:pt x="6261464" y="303475"/>
                  <a:pt x="6261464" y="677831"/>
                </a:cubicBezTo>
                <a:lnTo>
                  <a:pt x="6261464" y="2856413"/>
                </a:lnTo>
              </a:path>
            </a:pathLst>
          </a:custGeom>
          <a:noFill/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91" tIns="37801" rIns="75591" bIns="37801" anchor="ctr"/>
          <a:lstStyle/>
          <a:p>
            <a:pPr algn="ctr">
              <a:defRPr/>
            </a:pPr>
            <a:endParaRPr lang="zh-CN" altLang="en-US" sz="1984"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8"/>
            </p:custDataLst>
          </p:nvPr>
        </p:nvSpPr>
        <p:spPr>
          <a:xfrm>
            <a:off x="1845165" y="3302338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MH_Text_1"/>
          <p:cNvSpPr/>
          <p:nvPr>
            <p:custDataLst>
              <p:tags r:id="rId9"/>
            </p:custDataLst>
          </p:nvPr>
        </p:nvSpPr>
        <p:spPr>
          <a:xfrm>
            <a:off x="1845165" y="3650799"/>
            <a:ext cx="2119268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MH_Text_1"/>
          <p:cNvSpPr/>
          <p:nvPr>
            <p:custDataLst>
              <p:tags r:id="rId10"/>
            </p:custDataLst>
          </p:nvPr>
        </p:nvSpPr>
        <p:spPr>
          <a:xfrm>
            <a:off x="4226680" y="3288874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11"/>
            </p:custDataLst>
          </p:nvPr>
        </p:nvSpPr>
        <p:spPr>
          <a:xfrm>
            <a:off x="4202207" y="3609170"/>
            <a:ext cx="2168214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MH_Text_1"/>
          <p:cNvSpPr/>
          <p:nvPr>
            <p:custDataLst>
              <p:tags r:id="rId12"/>
            </p:custDataLst>
          </p:nvPr>
        </p:nvSpPr>
        <p:spPr>
          <a:xfrm>
            <a:off x="6608194" y="3288874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MH_Text_1"/>
          <p:cNvSpPr/>
          <p:nvPr>
            <p:custDataLst>
              <p:tags r:id="rId13"/>
            </p:custDataLst>
          </p:nvPr>
        </p:nvSpPr>
        <p:spPr>
          <a:xfrm>
            <a:off x="6608197" y="3609170"/>
            <a:ext cx="2111303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14"/>
            </p:custDataLst>
          </p:nvPr>
        </p:nvSpPr>
        <p:spPr>
          <a:xfrm>
            <a:off x="1948799" y="4563711"/>
            <a:ext cx="6425633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323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323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323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323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760191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18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案例对比分析</a:t>
            </a:r>
          </a:p>
        </p:txBody>
      </p:sp>
      <p:sp>
        <p:nvSpPr>
          <p:cNvPr id="2055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3082" y="1528301"/>
            <a:ext cx="1323888" cy="366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4400" tIns="67200" rIns="134400" bIns="672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543" b="1" dirty="0">
                <a:solidFill>
                  <a:srgbClr val="4B4D4F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</a:p>
        </p:txBody>
      </p:sp>
      <p:sp>
        <p:nvSpPr>
          <p:cNvPr id="2056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524008" y="1518016"/>
            <a:ext cx="1041182" cy="34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764" b="1" dirty="0">
                <a:solidFill>
                  <a:srgbClr val="4B4D4F"/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  <a:endParaRPr lang="zh-CN" altLang="en-US" sz="1764" b="1" dirty="0">
              <a:solidFill>
                <a:srgbClr val="4B4D4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81510" y="2133911"/>
            <a:ext cx="5638015" cy="215243"/>
            <a:chOff x="1989201" y="1944750"/>
            <a:chExt cx="5114168" cy="195244"/>
          </a:xfrm>
        </p:grpSpPr>
        <p:sp>
          <p:nvSpPr>
            <p:cNvPr id="18" name="MH_Other_3"/>
            <p:cNvSpPr/>
            <p:nvPr>
              <p:custDataLst>
                <p:tags r:id="rId17"/>
              </p:custDataLst>
            </p:nvPr>
          </p:nvSpPr>
          <p:spPr>
            <a:xfrm>
              <a:off x="1989201" y="1944750"/>
              <a:ext cx="5114168" cy="1952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  <p:sp>
          <p:nvSpPr>
            <p:cNvPr id="23" name="MH_Other_5"/>
            <p:cNvSpPr/>
            <p:nvPr>
              <p:custDataLst>
                <p:tags r:id="rId18"/>
              </p:custDataLst>
            </p:nvPr>
          </p:nvSpPr>
          <p:spPr>
            <a:xfrm>
              <a:off x="1989201" y="1944750"/>
              <a:ext cx="2512259" cy="1952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58" name="MH_SubTitle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3082" y="2059359"/>
            <a:ext cx="1323888" cy="366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4400" tIns="67200" rIns="134400" bIns="672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543" b="1" dirty="0">
                <a:solidFill>
                  <a:srgbClr val="47494B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</a:p>
        </p:txBody>
      </p:sp>
      <p:sp>
        <p:nvSpPr>
          <p:cNvPr id="2059" name="MH_Text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524008" y="2049075"/>
            <a:ext cx="1041182" cy="34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764" b="1" dirty="0">
                <a:solidFill>
                  <a:srgbClr val="4B4D4F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zh-CN" altLang="en-US" sz="1764" b="1" dirty="0">
              <a:solidFill>
                <a:srgbClr val="4B4D4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81509" y="2677522"/>
            <a:ext cx="5638017" cy="213673"/>
            <a:chOff x="1989199" y="2437850"/>
            <a:chExt cx="5114170" cy="193820"/>
          </a:xfrm>
          <a:solidFill>
            <a:schemeClr val="accent1"/>
          </a:solidFill>
        </p:grpSpPr>
        <p:sp>
          <p:nvSpPr>
            <p:cNvPr id="19" name="MH_Other_2"/>
            <p:cNvSpPr/>
            <p:nvPr>
              <p:custDataLst>
                <p:tags r:id="rId15"/>
              </p:custDataLst>
            </p:nvPr>
          </p:nvSpPr>
          <p:spPr>
            <a:xfrm>
              <a:off x="1989201" y="2437850"/>
              <a:ext cx="5114168" cy="19382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  <p:sp>
          <p:nvSpPr>
            <p:cNvPr id="27" name="MH_Other_6"/>
            <p:cNvSpPr/>
            <p:nvPr>
              <p:custDataLst>
                <p:tags r:id="rId16"/>
              </p:custDataLst>
            </p:nvPr>
          </p:nvSpPr>
          <p:spPr>
            <a:xfrm>
              <a:off x="1989199" y="2437850"/>
              <a:ext cx="4394891" cy="19382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61" name="MH_SubTitle_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3082" y="2590398"/>
            <a:ext cx="1323888" cy="366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4400" tIns="67200" rIns="134400" bIns="672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543" b="1" dirty="0">
                <a:solidFill>
                  <a:srgbClr val="47494B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</a:p>
        </p:txBody>
      </p:sp>
      <p:sp>
        <p:nvSpPr>
          <p:cNvPr id="2062" name="MH_Text_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524008" y="2581680"/>
            <a:ext cx="1041182" cy="34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764" b="1" dirty="0">
                <a:solidFill>
                  <a:srgbClr val="4B4D4F"/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  <a:endParaRPr lang="zh-CN" altLang="en-US" sz="1764" b="1" dirty="0">
              <a:solidFill>
                <a:srgbClr val="4B4D4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1510" y="3200684"/>
            <a:ext cx="5638015" cy="213673"/>
            <a:chOff x="1989201" y="2912421"/>
            <a:chExt cx="5114168" cy="193820"/>
          </a:xfrm>
        </p:grpSpPr>
        <p:sp>
          <p:nvSpPr>
            <p:cNvPr id="21" name="MH_Other_1"/>
            <p:cNvSpPr/>
            <p:nvPr>
              <p:custDataLst>
                <p:tags r:id="rId13"/>
              </p:custDataLst>
            </p:nvPr>
          </p:nvSpPr>
          <p:spPr>
            <a:xfrm>
              <a:off x="1989201" y="2912421"/>
              <a:ext cx="5114168" cy="19382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  <p:sp>
          <p:nvSpPr>
            <p:cNvPr id="31" name="MH_Other_7"/>
            <p:cNvSpPr/>
            <p:nvPr>
              <p:custDataLst>
                <p:tags r:id="rId14"/>
              </p:custDataLst>
            </p:nvPr>
          </p:nvSpPr>
          <p:spPr>
            <a:xfrm>
              <a:off x="1989201" y="2912421"/>
              <a:ext cx="1255087" cy="1938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64" name="MH_SubTitle_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53082" y="3121422"/>
            <a:ext cx="1323888" cy="366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4400" tIns="67200" rIns="134400" bIns="672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543" b="1" dirty="0">
                <a:solidFill>
                  <a:srgbClr val="4B4D4F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</a:p>
        </p:txBody>
      </p:sp>
      <p:sp>
        <p:nvSpPr>
          <p:cNvPr id="2065" name="MH_Text_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524008" y="3112700"/>
            <a:ext cx="1041182" cy="347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764" b="1" dirty="0">
                <a:solidFill>
                  <a:srgbClr val="4B4D4F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  <a:endParaRPr lang="zh-CN" altLang="en-US" sz="1764" b="1" dirty="0">
              <a:solidFill>
                <a:srgbClr val="4B4D4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81509" y="1607571"/>
            <a:ext cx="5638017" cy="213673"/>
            <a:chOff x="1989199" y="1467327"/>
            <a:chExt cx="5114170" cy="193820"/>
          </a:xfrm>
        </p:grpSpPr>
        <p:sp>
          <p:nvSpPr>
            <p:cNvPr id="6" name="MH_Other_4"/>
            <p:cNvSpPr/>
            <p:nvPr>
              <p:custDataLst>
                <p:tags r:id="rId11"/>
              </p:custDataLst>
            </p:nvPr>
          </p:nvSpPr>
          <p:spPr>
            <a:xfrm>
              <a:off x="1989201" y="1467327"/>
              <a:ext cx="5114168" cy="19382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  <p:sp>
          <p:nvSpPr>
            <p:cNvPr id="20" name="MH_Other_8"/>
            <p:cNvSpPr/>
            <p:nvPr>
              <p:custDataLst>
                <p:tags r:id="rId12"/>
              </p:custDataLst>
            </p:nvPr>
          </p:nvSpPr>
          <p:spPr>
            <a:xfrm>
              <a:off x="1989199" y="1467327"/>
              <a:ext cx="1882630" cy="1938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solidFill>
                  <a:srgbClr val="4B4D4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21644" y="3860207"/>
            <a:ext cx="7517656" cy="665088"/>
          </a:xfrm>
          <a:prstGeom prst="rect">
            <a:avLst/>
          </a:prstGeom>
          <a:noFill/>
        </p:spPr>
        <p:txBody>
          <a:bodyPr wrap="square" lIns="134400" tIns="67200" rIns="134400" bIns="672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23" dirty="0">
                <a:solidFill>
                  <a:srgbClr val="4B4D4F"/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您的内容打在这里，或者通过复制您的文本后，在此框中选项粘贴，并选择只保留文字。您的内容打在这里，或者通过复制您的文本后，在此框中选项粘贴，并选择只保留文字。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004311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5" grpId="0"/>
      <p:bldP spid="2056" grpId="0"/>
      <p:bldP spid="2058" grpId="0"/>
      <p:bldP spid="2059" grpId="0"/>
      <p:bldP spid="2061" grpId="0"/>
      <p:bldP spid="2062" grpId="0"/>
      <p:bldP spid="2064" grpId="0"/>
      <p:bldP spid="2065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101"/>
          <p:cNvSpPr txBox="1"/>
          <p:nvPr/>
        </p:nvSpPr>
        <p:spPr>
          <a:xfrm>
            <a:off x="5112320" y="2300789"/>
            <a:ext cx="2428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60069" y="2868102"/>
            <a:ext cx="2286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Goal programming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8"/>
          <p:cNvSpPr/>
          <p:nvPr/>
        </p:nvSpPr>
        <p:spPr>
          <a:xfrm>
            <a:off x="0" y="0"/>
            <a:ext cx="10080625" cy="5761038"/>
          </a:xfrm>
          <a:custGeom>
            <a:avLst/>
            <a:gdLst/>
            <a:ahLst/>
            <a:cxnLst/>
            <a:rect l="l" t="t" r="r" b="b"/>
            <a:pathLst>
              <a:path w="10080625" h="5761038">
                <a:moveTo>
                  <a:pt x="495077" y="144215"/>
                </a:moveTo>
                <a:lnTo>
                  <a:pt x="143768" y="495524"/>
                </a:lnTo>
                <a:lnTo>
                  <a:pt x="143768" y="5193506"/>
                </a:lnTo>
                <a:lnTo>
                  <a:pt x="495077" y="5544815"/>
                </a:lnTo>
                <a:lnTo>
                  <a:pt x="9585547" y="5544815"/>
                </a:lnTo>
                <a:lnTo>
                  <a:pt x="9936856" y="5193506"/>
                </a:lnTo>
                <a:lnTo>
                  <a:pt x="9936856" y="495524"/>
                </a:lnTo>
                <a:lnTo>
                  <a:pt x="9585547" y="144215"/>
                </a:lnTo>
                <a:close/>
                <a:moveTo>
                  <a:pt x="0" y="0"/>
                </a:moveTo>
                <a:lnTo>
                  <a:pt x="10080625" y="0"/>
                </a:lnTo>
                <a:lnTo>
                  <a:pt x="10080625" y="5761038"/>
                </a:lnTo>
                <a:lnTo>
                  <a:pt x="0" y="5761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9"/>
          <p:cNvSpPr/>
          <p:nvPr/>
        </p:nvSpPr>
        <p:spPr>
          <a:xfrm>
            <a:off x="3643845" y="1440359"/>
            <a:ext cx="1396467" cy="2448272"/>
          </a:xfrm>
          <a:custGeom>
            <a:avLst/>
            <a:gdLst/>
            <a:ahLst/>
            <a:cxnLst/>
            <a:rect l="l" t="t" r="r" b="b"/>
            <a:pathLst>
              <a:path w="2546498" h="4464496">
                <a:moveTo>
                  <a:pt x="314250" y="0"/>
                </a:moveTo>
                <a:cubicBezTo>
                  <a:pt x="1547087" y="0"/>
                  <a:pt x="2546498" y="999411"/>
                  <a:pt x="2546498" y="2232248"/>
                </a:cubicBezTo>
                <a:cubicBezTo>
                  <a:pt x="2546498" y="3465085"/>
                  <a:pt x="1547087" y="4464496"/>
                  <a:pt x="314250" y="4464496"/>
                </a:cubicBezTo>
                <a:cubicBezTo>
                  <a:pt x="207458" y="4464496"/>
                  <a:pt x="102417" y="4456997"/>
                  <a:pt x="0" y="4439844"/>
                </a:cubicBezTo>
                <a:cubicBezTo>
                  <a:pt x="1178157" y="4381404"/>
                  <a:pt x="2114450" y="3406816"/>
                  <a:pt x="2114450" y="2213544"/>
                </a:cubicBezTo>
                <a:cubicBezTo>
                  <a:pt x="2114450" y="1087499"/>
                  <a:pt x="1280684" y="156192"/>
                  <a:pt x="196452" y="5948"/>
                </a:cubicBezTo>
                <a:cubicBezTo>
                  <a:pt x="235360" y="1029"/>
                  <a:pt x="274685" y="0"/>
                  <a:pt x="3142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024088" y="1863582"/>
            <a:ext cx="1487267" cy="148726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2" descr="F:\5344c81fac2b9.pn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1099" y="2255025"/>
            <a:ext cx="1201151" cy="78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 284"/>
          <p:cNvSpPr>
            <a:spLocks noEditPoints="1"/>
          </p:cNvSpPr>
          <p:nvPr/>
        </p:nvSpPr>
        <p:spPr bwMode="auto">
          <a:xfrm>
            <a:off x="503808" y="4104655"/>
            <a:ext cx="1914405" cy="1419137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8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14:window dir="vert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5" grpId="0"/>
      <p:bldP spid="12" grpId="0" animBg="1"/>
      <p:bldP spid="13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研究目标</a:t>
            </a:r>
          </a:p>
        </p:txBody>
      </p:sp>
      <p:sp>
        <p:nvSpPr>
          <p:cNvPr id="3" name="MH_SubTitle_1"/>
          <p:cNvSpPr/>
          <p:nvPr>
            <p:custDataLst>
              <p:tags r:id="rId1"/>
            </p:custDataLst>
          </p:nvPr>
        </p:nvSpPr>
        <p:spPr>
          <a:xfrm>
            <a:off x="1309272" y="1490791"/>
            <a:ext cx="2241676" cy="1016301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6396" tIns="0" rIns="208320" bIns="0" anchor="ctr">
            <a:normAutofit/>
          </a:bodyPr>
          <a:lstStyle/>
          <a:p>
            <a:pPr algn="ctr">
              <a:defRPr/>
            </a:pPr>
            <a:r>
              <a:rPr lang="zh-CN" altLang="en-US" sz="1654" dirty="0">
                <a:solidFill>
                  <a:srgbClr val="FFFFFF"/>
                </a:solidFill>
                <a:cs typeface="+mn-ea"/>
                <a:sym typeface="+mn-lt"/>
              </a:rPr>
              <a:t>初步构想</a:t>
            </a:r>
          </a:p>
        </p:txBody>
      </p:sp>
      <p:sp>
        <p:nvSpPr>
          <p:cNvPr id="4" name="MH_Other_1"/>
          <p:cNvSpPr/>
          <p:nvPr>
            <p:custDataLst>
              <p:tags r:id="rId2"/>
            </p:custDataLst>
          </p:nvPr>
        </p:nvSpPr>
        <p:spPr>
          <a:xfrm>
            <a:off x="1578284" y="1213459"/>
            <a:ext cx="509309" cy="500252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984" b="1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1</a:t>
            </a:r>
            <a:endParaRPr lang="zh-CN" altLang="en-US" sz="1984" b="1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5" name="MH_SubTitle_2"/>
          <p:cNvSpPr/>
          <p:nvPr>
            <p:custDataLst>
              <p:tags r:id="rId3"/>
            </p:custDataLst>
          </p:nvPr>
        </p:nvSpPr>
        <p:spPr>
          <a:xfrm>
            <a:off x="3160010" y="1490791"/>
            <a:ext cx="2239882" cy="1016301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6396" tIns="0" rIns="208320" bIns="0" anchor="ctr">
            <a:normAutofit/>
          </a:bodyPr>
          <a:lstStyle/>
          <a:p>
            <a:pPr algn="ctr">
              <a:defRPr/>
            </a:pPr>
            <a:r>
              <a:rPr lang="zh-CN" altLang="en-US" sz="1654" dirty="0">
                <a:solidFill>
                  <a:srgbClr val="FFFFFF"/>
                </a:solidFill>
                <a:cs typeface="+mn-ea"/>
                <a:sym typeface="+mn-lt"/>
              </a:rPr>
              <a:t>初步目标</a:t>
            </a:r>
          </a:p>
        </p:txBody>
      </p:sp>
      <p:sp>
        <p:nvSpPr>
          <p:cNvPr id="6" name="MH_Other_2"/>
          <p:cNvSpPr/>
          <p:nvPr>
            <p:custDataLst>
              <p:tags r:id="rId4"/>
            </p:custDataLst>
          </p:nvPr>
        </p:nvSpPr>
        <p:spPr>
          <a:xfrm>
            <a:off x="3427218" y="1213459"/>
            <a:ext cx="509309" cy="500252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984" b="1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2</a:t>
            </a:r>
            <a:endParaRPr lang="zh-CN" altLang="en-US" sz="1984" b="1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7" name="MH_SubTitle_3"/>
          <p:cNvSpPr/>
          <p:nvPr>
            <p:custDataLst>
              <p:tags r:id="rId5"/>
            </p:custDataLst>
          </p:nvPr>
        </p:nvSpPr>
        <p:spPr>
          <a:xfrm>
            <a:off x="5008938" y="1490791"/>
            <a:ext cx="2239882" cy="1016301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6396" tIns="0" rIns="208320" bIns="0" anchor="ctr">
            <a:normAutofit/>
          </a:bodyPr>
          <a:lstStyle/>
          <a:p>
            <a:pPr algn="ctr">
              <a:defRPr/>
            </a:pPr>
            <a:r>
              <a:rPr lang="zh-CN" altLang="en-US" sz="1654" dirty="0">
                <a:solidFill>
                  <a:srgbClr val="FFFFFF"/>
                </a:solidFill>
                <a:cs typeface="+mn-ea"/>
                <a:sym typeface="+mn-lt"/>
              </a:rPr>
              <a:t>引证假设</a:t>
            </a:r>
          </a:p>
        </p:txBody>
      </p:sp>
      <p:sp>
        <p:nvSpPr>
          <p:cNvPr id="8" name="MH_Other_3"/>
          <p:cNvSpPr/>
          <p:nvPr>
            <p:custDataLst>
              <p:tags r:id="rId6"/>
            </p:custDataLst>
          </p:nvPr>
        </p:nvSpPr>
        <p:spPr>
          <a:xfrm>
            <a:off x="5276151" y="1213459"/>
            <a:ext cx="509309" cy="500252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984" b="1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3</a:t>
            </a:r>
            <a:endParaRPr lang="zh-CN" altLang="en-US" sz="1984" b="1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9" name="MH_SubTitle_4"/>
          <p:cNvSpPr/>
          <p:nvPr>
            <p:custDataLst>
              <p:tags r:id="rId7"/>
            </p:custDataLst>
          </p:nvPr>
        </p:nvSpPr>
        <p:spPr>
          <a:xfrm>
            <a:off x="6857867" y="1490791"/>
            <a:ext cx="2241676" cy="1016301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6396" tIns="0" rIns="208320" bIns="0" anchor="ctr">
            <a:normAutofit/>
          </a:bodyPr>
          <a:lstStyle/>
          <a:p>
            <a:pPr algn="ctr">
              <a:defRPr/>
            </a:pPr>
            <a:r>
              <a:rPr lang="zh-CN" altLang="en-US" sz="1654" dirty="0">
                <a:solidFill>
                  <a:srgbClr val="FFFFFF"/>
                </a:solidFill>
                <a:cs typeface="+mn-ea"/>
                <a:sym typeface="+mn-lt"/>
              </a:rPr>
              <a:t>进一步目标</a:t>
            </a:r>
          </a:p>
        </p:txBody>
      </p:sp>
      <p:sp>
        <p:nvSpPr>
          <p:cNvPr id="10" name="MH_Other_4"/>
          <p:cNvSpPr/>
          <p:nvPr>
            <p:custDataLst>
              <p:tags r:id="rId8"/>
            </p:custDataLst>
          </p:nvPr>
        </p:nvSpPr>
        <p:spPr>
          <a:xfrm>
            <a:off x="7125088" y="1213459"/>
            <a:ext cx="511101" cy="500252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984" b="1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4</a:t>
            </a:r>
            <a:endParaRPr lang="zh-CN" altLang="en-US" sz="1984" b="1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2" name="MH_Text_1"/>
          <p:cNvSpPr/>
          <p:nvPr>
            <p:custDataLst>
              <p:tags r:id="rId9"/>
            </p:custDataLst>
          </p:nvPr>
        </p:nvSpPr>
        <p:spPr>
          <a:xfrm>
            <a:off x="1206367" y="4055718"/>
            <a:ext cx="7605137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      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MH_Text_1"/>
          <p:cNvSpPr/>
          <p:nvPr>
            <p:custDataLst>
              <p:tags r:id="rId10"/>
            </p:custDataLst>
          </p:nvPr>
        </p:nvSpPr>
        <p:spPr>
          <a:xfrm>
            <a:off x="1150423" y="2786348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11"/>
            </p:custDataLst>
          </p:nvPr>
        </p:nvSpPr>
        <p:spPr>
          <a:xfrm>
            <a:off x="1164463" y="3134804"/>
            <a:ext cx="1827353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12"/>
            </p:custDataLst>
          </p:nvPr>
        </p:nvSpPr>
        <p:spPr>
          <a:xfrm>
            <a:off x="3131331" y="2786348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MH_Text_1"/>
          <p:cNvSpPr/>
          <p:nvPr>
            <p:custDataLst>
              <p:tags r:id="rId13"/>
            </p:custDataLst>
          </p:nvPr>
        </p:nvSpPr>
        <p:spPr>
          <a:xfrm>
            <a:off x="3145371" y="3134804"/>
            <a:ext cx="1827353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14"/>
            </p:custDataLst>
          </p:nvPr>
        </p:nvSpPr>
        <p:spPr>
          <a:xfrm>
            <a:off x="5112239" y="2786348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MH_Text_1"/>
          <p:cNvSpPr/>
          <p:nvPr>
            <p:custDataLst>
              <p:tags r:id="rId15"/>
            </p:custDataLst>
          </p:nvPr>
        </p:nvSpPr>
        <p:spPr>
          <a:xfrm>
            <a:off x="5126279" y="3134804"/>
            <a:ext cx="1827353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16"/>
            </p:custDataLst>
          </p:nvPr>
        </p:nvSpPr>
        <p:spPr>
          <a:xfrm>
            <a:off x="7093146" y="2786348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MH_Text_1"/>
          <p:cNvSpPr/>
          <p:nvPr>
            <p:custDataLst>
              <p:tags r:id="rId17"/>
            </p:custDataLst>
          </p:nvPr>
        </p:nvSpPr>
        <p:spPr>
          <a:xfrm>
            <a:off x="7107185" y="3134804"/>
            <a:ext cx="1827353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297167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成果形式</a:t>
            </a:r>
          </a:p>
        </p:txBody>
      </p:sp>
      <p:sp>
        <p:nvSpPr>
          <p:cNvPr id="4" name="MH_Other_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798152" y="2049137"/>
            <a:ext cx="2632854" cy="3054133"/>
          </a:xfrm>
          <a:custGeom>
            <a:avLst/>
            <a:gdLst>
              <a:gd name="T0" fmla="*/ 2880 w 5977"/>
              <a:gd name="T1" fmla="*/ 366 h 6949"/>
              <a:gd name="T2" fmla="*/ 2537 w 5977"/>
              <a:gd name="T3" fmla="*/ 1873 h 6949"/>
              <a:gd name="T4" fmla="*/ 1824 w 5977"/>
              <a:gd name="T5" fmla="*/ 603 h 6949"/>
              <a:gd name="T6" fmla="*/ 1753 w 5977"/>
              <a:gd name="T7" fmla="*/ 670 h 6949"/>
              <a:gd name="T8" fmla="*/ 2538 w 5977"/>
              <a:gd name="T9" fmla="*/ 2541 h 6949"/>
              <a:gd name="T10" fmla="*/ 2222 w 5977"/>
              <a:gd name="T11" fmla="*/ 2790 h 6949"/>
              <a:gd name="T12" fmla="*/ 535 w 5977"/>
              <a:gd name="T13" fmla="*/ 1885 h 6949"/>
              <a:gd name="T14" fmla="*/ 376 w 5977"/>
              <a:gd name="T15" fmla="*/ 1956 h 6949"/>
              <a:gd name="T16" fmla="*/ 1565 w 5977"/>
              <a:gd name="T17" fmla="*/ 2480 h 6949"/>
              <a:gd name="T18" fmla="*/ 2389 w 5977"/>
              <a:gd name="T19" fmla="*/ 3537 h 6949"/>
              <a:gd name="T20" fmla="*/ 2135 w 5977"/>
              <a:gd name="T21" fmla="*/ 4240 h 6949"/>
              <a:gd name="T22" fmla="*/ 12 w 5977"/>
              <a:gd name="T23" fmla="*/ 3875 h 6949"/>
              <a:gd name="T24" fmla="*/ 0 w 5977"/>
              <a:gd name="T25" fmla="*/ 4054 h 6949"/>
              <a:gd name="T26" fmla="*/ 2184 w 5977"/>
              <a:gd name="T27" fmla="*/ 4580 h 6949"/>
              <a:gd name="T28" fmla="*/ 2243 w 5977"/>
              <a:gd name="T29" fmla="*/ 6033 h 6949"/>
              <a:gd name="T30" fmla="*/ 1565 w 5977"/>
              <a:gd name="T31" fmla="*/ 6635 h 6949"/>
              <a:gd name="T32" fmla="*/ 908 w 5977"/>
              <a:gd name="T33" fmla="*/ 6761 h 6949"/>
              <a:gd name="T34" fmla="*/ 3978 w 5977"/>
              <a:gd name="T35" fmla="*/ 6888 h 6949"/>
              <a:gd name="T36" fmla="*/ 4444 w 5977"/>
              <a:gd name="T37" fmla="*/ 6786 h 6949"/>
              <a:gd name="T38" fmla="*/ 3990 w 5977"/>
              <a:gd name="T39" fmla="*/ 6677 h 6949"/>
              <a:gd name="T40" fmla="*/ 3121 w 5977"/>
              <a:gd name="T41" fmla="*/ 6098 h 6949"/>
              <a:gd name="T42" fmla="*/ 3103 w 5977"/>
              <a:gd name="T43" fmla="*/ 4773 h 6949"/>
              <a:gd name="T44" fmla="*/ 4614 w 5977"/>
              <a:gd name="T45" fmla="*/ 4157 h 6949"/>
              <a:gd name="T46" fmla="*/ 5977 w 5977"/>
              <a:gd name="T47" fmla="*/ 4030 h 6949"/>
              <a:gd name="T48" fmla="*/ 5970 w 5977"/>
              <a:gd name="T49" fmla="*/ 3829 h 6949"/>
              <a:gd name="T50" fmla="*/ 5710 w 5977"/>
              <a:gd name="T51" fmla="*/ 3898 h 6949"/>
              <a:gd name="T52" fmla="*/ 3071 w 5977"/>
              <a:gd name="T53" fmla="*/ 4243 h 6949"/>
              <a:gd name="T54" fmla="*/ 3308 w 5977"/>
              <a:gd name="T55" fmla="*/ 2959 h 6949"/>
              <a:gd name="T56" fmla="*/ 5462 w 5977"/>
              <a:gd name="T57" fmla="*/ 2202 h 6949"/>
              <a:gd name="T58" fmla="*/ 5391 w 5977"/>
              <a:gd name="T59" fmla="*/ 2119 h 6949"/>
              <a:gd name="T60" fmla="*/ 3824 w 5977"/>
              <a:gd name="T61" fmla="*/ 2471 h 6949"/>
              <a:gd name="T62" fmla="*/ 2916 w 5977"/>
              <a:gd name="T63" fmla="*/ 2840 h 6949"/>
              <a:gd name="T64" fmla="*/ 3083 w 5977"/>
              <a:gd name="T65" fmla="*/ 2377 h 6949"/>
              <a:gd name="T66" fmla="*/ 4059 w 5977"/>
              <a:gd name="T67" fmla="*/ 1013 h 6949"/>
              <a:gd name="T68" fmla="*/ 3418 w 5977"/>
              <a:gd name="T69" fmla="*/ 1832 h 6949"/>
              <a:gd name="T70" fmla="*/ 2806 w 5977"/>
              <a:gd name="T71" fmla="*/ 2127 h 6949"/>
              <a:gd name="T72" fmla="*/ 2979 w 5977"/>
              <a:gd name="T73" fmla="*/ 540 h 6949"/>
              <a:gd name="T74" fmla="*/ 2932 w 5977"/>
              <a:gd name="T75" fmla="*/ 1 h 6949"/>
              <a:gd name="T76" fmla="*/ 2785 w 5977"/>
              <a:gd name="T77" fmla="*/ 0 h 6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 sz="1984">
              <a:cs typeface="+mn-ea"/>
              <a:sym typeface="+mn-lt"/>
            </a:endParaRPr>
          </a:p>
        </p:txBody>
      </p:sp>
      <p:sp>
        <p:nvSpPr>
          <p:cNvPr id="6" name="MH_Other_3"/>
          <p:cNvSpPr/>
          <p:nvPr>
            <p:custDataLst>
              <p:tags r:id="rId4"/>
            </p:custDataLst>
          </p:nvPr>
        </p:nvSpPr>
        <p:spPr>
          <a:xfrm>
            <a:off x="3335441" y="2423336"/>
            <a:ext cx="716455" cy="713374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TW" altLang="en-US" sz="2205" b="1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MH_Other_5"/>
          <p:cNvSpPr/>
          <p:nvPr>
            <p:custDataLst>
              <p:tags r:id="rId5"/>
            </p:custDataLst>
          </p:nvPr>
        </p:nvSpPr>
        <p:spPr>
          <a:xfrm>
            <a:off x="4755564" y="1455185"/>
            <a:ext cx="716455" cy="714967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TW" altLang="en-US" sz="2205" b="1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MH_Other_7"/>
          <p:cNvSpPr/>
          <p:nvPr>
            <p:custDataLst>
              <p:tags r:id="rId6"/>
            </p:custDataLst>
          </p:nvPr>
        </p:nvSpPr>
        <p:spPr>
          <a:xfrm>
            <a:off x="6071963" y="2666967"/>
            <a:ext cx="716456" cy="713374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TW" altLang="en-US" sz="2205" b="1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39123" y="3389896"/>
            <a:ext cx="714860" cy="714966"/>
            <a:chOff x="2847457" y="2852328"/>
            <a:chExt cx="648440" cy="648536"/>
          </a:xfrm>
        </p:grpSpPr>
        <p:sp>
          <p:nvSpPr>
            <p:cNvPr id="2052" name="MH_Other_2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847457" y="2852328"/>
              <a:ext cx="648440" cy="6485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marL="233363" indent="-233363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528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MH_Other_9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2961804" y="3001101"/>
              <a:ext cx="418301" cy="350990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98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59297" y="1893083"/>
            <a:ext cx="716456" cy="713374"/>
            <a:chOff x="3591426" y="1494590"/>
            <a:chExt cx="649888" cy="647092"/>
          </a:xfrm>
        </p:grpSpPr>
        <p:sp>
          <p:nvSpPr>
            <p:cNvPr id="2054" name="MH_Other_4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591426" y="1494590"/>
              <a:ext cx="649888" cy="6470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marL="233363" indent="-233363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528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MH_Other_10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3783933" y="1670807"/>
              <a:ext cx="263429" cy="294659"/>
            </a:xfrm>
            <a:custGeom>
              <a:avLst/>
              <a:gdLst>
                <a:gd name="T0" fmla="*/ 248428 w 2033587"/>
                <a:gd name="T1" fmla="*/ 944529 h 2276475"/>
                <a:gd name="T2" fmla="*/ 1175716 w 2033587"/>
                <a:gd name="T3" fmla="*/ 709393 h 2276475"/>
                <a:gd name="T4" fmla="*/ 1178374 w 2033587"/>
                <a:gd name="T5" fmla="*/ 591162 h 2276475"/>
                <a:gd name="T6" fmla="*/ 1585424 w 2033587"/>
                <a:gd name="T7" fmla="*/ 232745 h 2276475"/>
                <a:gd name="T8" fmla="*/ 1623685 w 2033587"/>
                <a:gd name="T9" fmla="*/ 244701 h 2276475"/>
                <a:gd name="T10" fmla="*/ 1656631 w 2033587"/>
                <a:gd name="T11" fmla="*/ 266753 h 2276475"/>
                <a:gd name="T12" fmla="*/ 1682138 w 2033587"/>
                <a:gd name="T13" fmla="*/ 297308 h 2276475"/>
                <a:gd name="T14" fmla="*/ 1697549 w 2033587"/>
                <a:gd name="T15" fmla="*/ 334505 h 2276475"/>
                <a:gd name="T16" fmla="*/ 1701800 w 2033587"/>
                <a:gd name="T17" fmla="*/ 1767638 h 2276475"/>
                <a:gd name="T18" fmla="*/ 1695689 w 2033587"/>
                <a:gd name="T19" fmla="*/ 1808289 h 2276475"/>
                <a:gd name="T20" fmla="*/ 1678419 w 2033587"/>
                <a:gd name="T21" fmla="*/ 1844423 h 2276475"/>
                <a:gd name="T22" fmla="*/ 1651849 w 2033587"/>
                <a:gd name="T23" fmla="*/ 1873649 h 2276475"/>
                <a:gd name="T24" fmla="*/ 1617839 w 2033587"/>
                <a:gd name="T25" fmla="*/ 1894372 h 2276475"/>
                <a:gd name="T26" fmla="*/ 1578251 w 2033587"/>
                <a:gd name="T27" fmla="*/ 1904469 h 2276475"/>
                <a:gd name="T28" fmla="*/ 381012 w 2033587"/>
                <a:gd name="T29" fmla="*/ 1903672 h 2276475"/>
                <a:gd name="T30" fmla="*/ 342220 w 2033587"/>
                <a:gd name="T31" fmla="*/ 1891715 h 2276475"/>
                <a:gd name="T32" fmla="*/ 309539 w 2033587"/>
                <a:gd name="T33" fmla="*/ 1869397 h 2276475"/>
                <a:gd name="T34" fmla="*/ 284298 w 2033587"/>
                <a:gd name="T35" fmla="*/ 1838844 h 2276475"/>
                <a:gd name="T36" fmla="*/ 268621 w 2033587"/>
                <a:gd name="T37" fmla="*/ 1801912 h 2276475"/>
                <a:gd name="T38" fmla="*/ 382075 w 2033587"/>
                <a:gd name="T39" fmla="*/ 1767638 h 2276475"/>
                <a:gd name="T40" fmla="*/ 385528 w 2033587"/>
                <a:gd name="T41" fmla="*/ 1778531 h 2276475"/>
                <a:gd name="T42" fmla="*/ 398017 w 2033587"/>
                <a:gd name="T43" fmla="*/ 1786768 h 2276475"/>
                <a:gd name="T44" fmla="*/ 1570013 w 2033587"/>
                <a:gd name="T45" fmla="*/ 1786502 h 2276475"/>
                <a:gd name="T46" fmla="*/ 1581704 w 2033587"/>
                <a:gd name="T47" fmla="*/ 1776937 h 2276475"/>
                <a:gd name="T48" fmla="*/ 1583830 w 2033587"/>
                <a:gd name="T49" fmla="*/ 368513 h 2276475"/>
                <a:gd name="T50" fmla="*/ 1580376 w 2033587"/>
                <a:gd name="T51" fmla="*/ 357619 h 2276475"/>
                <a:gd name="T52" fmla="*/ 1568419 w 2033587"/>
                <a:gd name="T53" fmla="*/ 349383 h 2276475"/>
                <a:gd name="T54" fmla="*/ 492697 w 2033587"/>
                <a:gd name="T55" fmla="*/ 362402 h 2276475"/>
                <a:gd name="T56" fmla="*/ 484724 w 2033587"/>
                <a:gd name="T57" fmla="*/ 402787 h 2276475"/>
                <a:gd name="T58" fmla="*/ 465590 w 2033587"/>
                <a:gd name="T59" fmla="*/ 437592 h 2276475"/>
                <a:gd name="T60" fmla="*/ 437421 w 2033587"/>
                <a:gd name="T61" fmla="*/ 465490 h 2276475"/>
                <a:gd name="T62" fmla="*/ 402608 w 2033587"/>
                <a:gd name="T63" fmla="*/ 484619 h 2276475"/>
                <a:gd name="T64" fmla="*/ 362480 w 2033587"/>
                <a:gd name="T65" fmla="*/ 492856 h 2276475"/>
                <a:gd name="T66" fmla="*/ 118789 w 2033587"/>
                <a:gd name="T67" fmla="*/ 1542067 h 2276475"/>
                <a:gd name="T68" fmla="*/ 128090 w 2033587"/>
                <a:gd name="T69" fmla="*/ 1553757 h 2276475"/>
                <a:gd name="T70" fmla="*/ 1299773 w 2033587"/>
                <a:gd name="T71" fmla="*/ 1556149 h 2276475"/>
                <a:gd name="T72" fmla="*/ 1310934 w 2033587"/>
                <a:gd name="T73" fmla="*/ 1552695 h 2276475"/>
                <a:gd name="T74" fmla="*/ 1319438 w 2033587"/>
                <a:gd name="T75" fmla="*/ 1540208 h 2276475"/>
                <a:gd name="T76" fmla="*/ 1318907 w 2033587"/>
                <a:gd name="T77" fmla="*/ 131782 h 2276475"/>
                <a:gd name="T78" fmla="*/ 1309340 w 2033587"/>
                <a:gd name="T79" fmla="*/ 120357 h 2276475"/>
                <a:gd name="T80" fmla="*/ 492963 w 2033587"/>
                <a:gd name="T81" fmla="*/ 117967 h 2276475"/>
                <a:gd name="T82" fmla="*/ 1327676 w 2033587"/>
                <a:gd name="T83" fmla="*/ 2922 h 2276475"/>
                <a:gd name="T84" fmla="*/ 1365413 w 2033587"/>
                <a:gd name="T85" fmla="*/ 16738 h 2276475"/>
                <a:gd name="T86" fmla="*/ 1397303 w 2033587"/>
                <a:gd name="T87" fmla="*/ 40385 h 2276475"/>
                <a:gd name="T88" fmla="*/ 1420954 w 2033587"/>
                <a:gd name="T89" fmla="*/ 72268 h 2276475"/>
                <a:gd name="T90" fmla="*/ 1434773 w 2033587"/>
                <a:gd name="T91" fmla="*/ 109996 h 2276475"/>
                <a:gd name="T92" fmla="*/ 1437430 w 2033587"/>
                <a:gd name="T93" fmla="*/ 1543396 h 2276475"/>
                <a:gd name="T94" fmla="*/ 1429192 w 2033587"/>
                <a:gd name="T95" fmla="*/ 1583515 h 2276475"/>
                <a:gd name="T96" fmla="*/ 1410324 w 2033587"/>
                <a:gd name="T97" fmla="*/ 1618586 h 2276475"/>
                <a:gd name="T98" fmla="*/ 1382155 w 2033587"/>
                <a:gd name="T99" fmla="*/ 1646749 h 2276475"/>
                <a:gd name="T100" fmla="*/ 1347076 w 2033587"/>
                <a:gd name="T101" fmla="*/ 1665613 h 2276475"/>
                <a:gd name="T102" fmla="*/ 1307214 w 2033587"/>
                <a:gd name="T103" fmla="*/ 1673849 h 2276475"/>
                <a:gd name="T104" fmla="*/ 109754 w 2033587"/>
                <a:gd name="T105" fmla="*/ 1671192 h 2276475"/>
                <a:gd name="T106" fmla="*/ 72017 w 2033587"/>
                <a:gd name="T107" fmla="*/ 1657377 h 2276475"/>
                <a:gd name="T108" fmla="*/ 40394 w 2033587"/>
                <a:gd name="T109" fmla="*/ 1633731 h 2276475"/>
                <a:gd name="T110" fmla="*/ 16476 w 2033587"/>
                <a:gd name="T111" fmla="*/ 1601848 h 2276475"/>
                <a:gd name="T112" fmla="*/ 2657 w 2033587"/>
                <a:gd name="T113" fmla="*/ 1564120 h 2276475"/>
                <a:gd name="T114" fmla="*/ 409517 w 2033587"/>
                <a:gd name="T115" fmla="*/ 0 h 22764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33587" h="2276475">
                  <a:moveTo>
                    <a:pt x="312737" y="1411287"/>
                  </a:moveTo>
                  <a:lnTo>
                    <a:pt x="1422400" y="1411287"/>
                  </a:lnTo>
                  <a:lnTo>
                    <a:pt x="1422400" y="1552575"/>
                  </a:lnTo>
                  <a:lnTo>
                    <a:pt x="312737" y="1552575"/>
                  </a:lnTo>
                  <a:lnTo>
                    <a:pt x="312737" y="1411287"/>
                  </a:lnTo>
                  <a:close/>
                  <a:moveTo>
                    <a:pt x="296862" y="1128712"/>
                  </a:moveTo>
                  <a:lnTo>
                    <a:pt x="1404937" y="1128712"/>
                  </a:lnTo>
                  <a:lnTo>
                    <a:pt x="1404937" y="1270000"/>
                  </a:lnTo>
                  <a:lnTo>
                    <a:pt x="296862" y="1270000"/>
                  </a:lnTo>
                  <a:lnTo>
                    <a:pt x="296862" y="1128712"/>
                  </a:lnTo>
                  <a:close/>
                  <a:moveTo>
                    <a:pt x="296862" y="847725"/>
                  </a:moveTo>
                  <a:lnTo>
                    <a:pt x="1404937" y="847725"/>
                  </a:lnTo>
                  <a:lnTo>
                    <a:pt x="1404937" y="987425"/>
                  </a:lnTo>
                  <a:lnTo>
                    <a:pt x="296862" y="987425"/>
                  </a:lnTo>
                  <a:lnTo>
                    <a:pt x="296862" y="847725"/>
                  </a:lnTo>
                  <a:close/>
                  <a:moveTo>
                    <a:pt x="869950" y="565150"/>
                  </a:moveTo>
                  <a:lnTo>
                    <a:pt x="1408113" y="565150"/>
                  </a:lnTo>
                  <a:lnTo>
                    <a:pt x="1408113" y="706438"/>
                  </a:lnTo>
                  <a:lnTo>
                    <a:pt x="869950" y="706438"/>
                  </a:lnTo>
                  <a:lnTo>
                    <a:pt x="869950" y="565150"/>
                  </a:lnTo>
                  <a:close/>
                  <a:moveTo>
                    <a:pt x="1869440" y="276225"/>
                  </a:moveTo>
                  <a:lnTo>
                    <a:pt x="1877695" y="276543"/>
                  </a:lnTo>
                  <a:lnTo>
                    <a:pt x="1885950" y="276860"/>
                  </a:lnTo>
                  <a:lnTo>
                    <a:pt x="1894522" y="278130"/>
                  </a:lnTo>
                  <a:lnTo>
                    <a:pt x="1902460" y="279400"/>
                  </a:lnTo>
                  <a:lnTo>
                    <a:pt x="1910080" y="281305"/>
                  </a:lnTo>
                  <a:lnTo>
                    <a:pt x="1918017" y="283528"/>
                  </a:lnTo>
                  <a:lnTo>
                    <a:pt x="1925955" y="286068"/>
                  </a:lnTo>
                  <a:lnTo>
                    <a:pt x="1933257" y="288925"/>
                  </a:lnTo>
                  <a:lnTo>
                    <a:pt x="1940242" y="292418"/>
                  </a:lnTo>
                  <a:lnTo>
                    <a:pt x="1947545" y="296228"/>
                  </a:lnTo>
                  <a:lnTo>
                    <a:pt x="1954530" y="299720"/>
                  </a:lnTo>
                  <a:lnTo>
                    <a:pt x="1961197" y="304165"/>
                  </a:lnTo>
                  <a:lnTo>
                    <a:pt x="1967865" y="308928"/>
                  </a:lnTo>
                  <a:lnTo>
                    <a:pt x="1973897" y="313690"/>
                  </a:lnTo>
                  <a:lnTo>
                    <a:pt x="1979612" y="318770"/>
                  </a:lnTo>
                  <a:lnTo>
                    <a:pt x="1985645" y="324168"/>
                  </a:lnTo>
                  <a:lnTo>
                    <a:pt x="1991042" y="330200"/>
                  </a:lnTo>
                  <a:lnTo>
                    <a:pt x="1996122" y="335915"/>
                  </a:lnTo>
                  <a:lnTo>
                    <a:pt x="2000885" y="342265"/>
                  </a:lnTo>
                  <a:lnTo>
                    <a:pt x="2005647" y="348615"/>
                  </a:lnTo>
                  <a:lnTo>
                    <a:pt x="2010092" y="355283"/>
                  </a:lnTo>
                  <a:lnTo>
                    <a:pt x="2013585" y="362268"/>
                  </a:lnTo>
                  <a:lnTo>
                    <a:pt x="2017395" y="369570"/>
                  </a:lnTo>
                  <a:lnTo>
                    <a:pt x="2020570" y="376873"/>
                  </a:lnTo>
                  <a:lnTo>
                    <a:pt x="2023745" y="384175"/>
                  </a:lnTo>
                  <a:lnTo>
                    <a:pt x="2026285" y="391795"/>
                  </a:lnTo>
                  <a:lnTo>
                    <a:pt x="2028507" y="399733"/>
                  </a:lnTo>
                  <a:lnTo>
                    <a:pt x="2030412" y="407670"/>
                  </a:lnTo>
                  <a:lnTo>
                    <a:pt x="2032000" y="415608"/>
                  </a:lnTo>
                  <a:lnTo>
                    <a:pt x="2032952" y="423863"/>
                  </a:lnTo>
                  <a:lnTo>
                    <a:pt x="2033270" y="432118"/>
                  </a:lnTo>
                  <a:lnTo>
                    <a:pt x="2033587" y="440373"/>
                  </a:lnTo>
                  <a:lnTo>
                    <a:pt x="2033587" y="2112328"/>
                  </a:lnTo>
                  <a:lnTo>
                    <a:pt x="2033270" y="2120583"/>
                  </a:lnTo>
                  <a:lnTo>
                    <a:pt x="2032952" y="2128838"/>
                  </a:lnTo>
                  <a:lnTo>
                    <a:pt x="2032000" y="2137410"/>
                  </a:lnTo>
                  <a:lnTo>
                    <a:pt x="2030412" y="2145348"/>
                  </a:lnTo>
                  <a:lnTo>
                    <a:pt x="2028507" y="2153285"/>
                  </a:lnTo>
                  <a:lnTo>
                    <a:pt x="2026285" y="2160905"/>
                  </a:lnTo>
                  <a:lnTo>
                    <a:pt x="2023745" y="2168525"/>
                  </a:lnTo>
                  <a:lnTo>
                    <a:pt x="2020570" y="2175828"/>
                  </a:lnTo>
                  <a:lnTo>
                    <a:pt x="2017395" y="2183130"/>
                  </a:lnTo>
                  <a:lnTo>
                    <a:pt x="2013585" y="2190433"/>
                  </a:lnTo>
                  <a:lnTo>
                    <a:pt x="2010092" y="2197418"/>
                  </a:lnTo>
                  <a:lnTo>
                    <a:pt x="2005647" y="2204085"/>
                  </a:lnTo>
                  <a:lnTo>
                    <a:pt x="2000885" y="2210435"/>
                  </a:lnTo>
                  <a:lnTo>
                    <a:pt x="1996122" y="2216785"/>
                  </a:lnTo>
                  <a:lnTo>
                    <a:pt x="1991042" y="2222500"/>
                  </a:lnTo>
                  <a:lnTo>
                    <a:pt x="1985645" y="2228533"/>
                  </a:lnTo>
                  <a:lnTo>
                    <a:pt x="1979612" y="2233930"/>
                  </a:lnTo>
                  <a:lnTo>
                    <a:pt x="1973897" y="2239010"/>
                  </a:lnTo>
                  <a:lnTo>
                    <a:pt x="1967865" y="2243773"/>
                  </a:lnTo>
                  <a:lnTo>
                    <a:pt x="1961197" y="2248535"/>
                  </a:lnTo>
                  <a:lnTo>
                    <a:pt x="1954530" y="2252980"/>
                  </a:lnTo>
                  <a:lnTo>
                    <a:pt x="1947545" y="2256790"/>
                  </a:lnTo>
                  <a:lnTo>
                    <a:pt x="1940242" y="2260600"/>
                  </a:lnTo>
                  <a:lnTo>
                    <a:pt x="1933257" y="2263775"/>
                  </a:lnTo>
                  <a:lnTo>
                    <a:pt x="1925955" y="2266633"/>
                  </a:lnTo>
                  <a:lnTo>
                    <a:pt x="1918017" y="2269173"/>
                  </a:lnTo>
                  <a:lnTo>
                    <a:pt x="1910080" y="2271395"/>
                  </a:lnTo>
                  <a:lnTo>
                    <a:pt x="1902460" y="2273300"/>
                  </a:lnTo>
                  <a:lnTo>
                    <a:pt x="1894522" y="2274888"/>
                  </a:lnTo>
                  <a:lnTo>
                    <a:pt x="1885950" y="2275840"/>
                  </a:lnTo>
                  <a:lnTo>
                    <a:pt x="1877695" y="2276475"/>
                  </a:lnTo>
                  <a:lnTo>
                    <a:pt x="1869440" y="2276475"/>
                  </a:lnTo>
                  <a:lnTo>
                    <a:pt x="480377" y="2276475"/>
                  </a:lnTo>
                  <a:lnTo>
                    <a:pt x="471805" y="2276475"/>
                  </a:lnTo>
                  <a:lnTo>
                    <a:pt x="463550" y="2275840"/>
                  </a:lnTo>
                  <a:lnTo>
                    <a:pt x="455295" y="2274888"/>
                  </a:lnTo>
                  <a:lnTo>
                    <a:pt x="447040" y="2273300"/>
                  </a:lnTo>
                  <a:lnTo>
                    <a:pt x="439102" y="2271395"/>
                  </a:lnTo>
                  <a:lnTo>
                    <a:pt x="431482" y="2269173"/>
                  </a:lnTo>
                  <a:lnTo>
                    <a:pt x="423862" y="2266633"/>
                  </a:lnTo>
                  <a:lnTo>
                    <a:pt x="416242" y="2263775"/>
                  </a:lnTo>
                  <a:lnTo>
                    <a:pt x="408940" y="2260600"/>
                  </a:lnTo>
                  <a:lnTo>
                    <a:pt x="401955" y="2256790"/>
                  </a:lnTo>
                  <a:lnTo>
                    <a:pt x="394970" y="2252980"/>
                  </a:lnTo>
                  <a:lnTo>
                    <a:pt x="388620" y="2248535"/>
                  </a:lnTo>
                  <a:lnTo>
                    <a:pt x="381952" y="2243773"/>
                  </a:lnTo>
                  <a:lnTo>
                    <a:pt x="375602" y="2239010"/>
                  </a:lnTo>
                  <a:lnTo>
                    <a:pt x="369887" y="2233930"/>
                  </a:lnTo>
                  <a:lnTo>
                    <a:pt x="364172" y="2228533"/>
                  </a:lnTo>
                  <a:lnTo>
                    <a:pt x="358457" y="2222500"/>
                  </a:lnTo>
                  <a:lnTo>
                    <a:pt x="353377" y="2216785"/>
                  </a:lnTo>
                  <a:lnTo>
                    <a:pt x="348297" y="2210435"/>
                  </a:lnTo>
                  <a:lnTo>
                    <a:pt x="343852" y="2204085"/>
                  </a:lnTo>
                  <a:lnTo>
                    <a:pt x="339725" y="2197418"/>
                  </a:lnTo>
                  <a:lnTo>
                    <a:pt x="335597" y="2190433"/>
                  </a:lnTo>
                  <a:lnTo>
                    <a:pt x="332105" y="2183130"/>
                  </a:lnTo>
                  <a:lnTo>
                    <a:pt x="328612" y="2175828"/>
                  </a:lnTo>
                  <a:lnTo>
                    <a:pt x="325755" y="2168525"/>
                  </a:lnTo>
                  <a:lnTo>
                    <a:pt x="323215" y="2160905"/>
                  </a:lnTo>
                  <a:lnTo>
                    <a:pt x="320992" y="2153285"/>
                  </a:lnTo>
                  <a:lnTo>
                    <a:pt x="319087" y="2145348"/>
                  </a:lnTo>
                  <a:lnTo>
                    <a:pt x="317817" y="2137410"/>
                  </a:lnTo>
                  <a:lnTo>
                    <a:pt x="316547" y="2128838"/>
                  </a:lnTo>
                  <a:lnTo>
                    <a:pt x="315912" y="2120583"/>
                  </a:lnTo>
                  <a:lnTo>
                    <a:pt x="315912" y="2112328"/>
                  </a:lnTo>
                  <a:lnTo>
                    <a:pt x="456565" y="2112328"/>
                  </a:lnTo>
                  <a:lnTo>
                    <a:pt x="456882" y="2114868"/>
                  </a:lnTo>
                  <a:lnTo>
                    <a:pt x="457200" y="2116773"/>
                  </a:lnTo>
                  <a:lnTo>
                    <a:pt x="457835" y="2118995"/>
                  </a:lnTo>
                  <a:lnTo>
                    <a:pt x="458470" y="2121218"/>
                  </a:lnTo>
                  <a:lnTo>
                    <a:pt x="459422" y="2123440"/>
                  </a:lnTo>
                  <a:lnTo>
                    <a:pt x="460692" y="2125345"/>
                  </a:lnTo>
                  <a:lnTo>
                    <a:pt x="463550" y="2128838"/>
                  </a:lnTo>
                  <a:lnTo>
                    <a:pt x="467042" y="2132013"/>
                  </a:lnTo>
                  <a:lnTo>
                    <a:pt x="468947" y="2132965"/>
                  </a:lnTo>
                  <a:lnTo>
                    <a:pt x="471170" y="2133918"/>
                  </a:lnTo>
                  <a:lnTo>
                    <a:pt x="473392" y="2134870"/>
                  </a:lnTo>
                  <a:lnTo>
                    <a:pt x="475615" y="2135188"/>
                  </a:lnTo>
                  <a:lnTo>
                    <a:pt x="477837" y="2135505"/>
                  </a:lnTo>
                  <a:lnTo>
                    <a:pt x="480377" y="2135823"/>
                  </a:lnTo>
                  <a:lnTo>
                    <a:pt x="1869440" y="2135823"/>
                  </a:lnTo>
                  <a:lnTo>
                    <a:pt x="1871980" y="2135505"/>
                  </a:lnTo>
                  <a:lnTo>
                    <a:pt x="1874202" y="2135188"/>
                  </a:lnTo>
                  <a:lnTo>
                    <a:pt x="1876107" y="2134870"/>
                  </a:lnTo>
                  <a:lnTo>
                    <a:pt x="1878330" y="2133918"/>
                  </a:lnTo>
                  <a:lnTo>
                    <a:pt x="1880552" y="2132965"/>
                  </a:lnTo>
                  <a:lnTo>
                    <a:pt x="1882457" y="2132013"/>
                  </a:lnTo>
                  <a:lnTo>
                    <a:pt x="1885950" y="2128838"/>
                  </a:lnTo>
                  <a:lnTo>
                    <a:pt x="1888490" y="2125345"/>
                  </a:lnTo>
                  <a:lnTo>
                    <a:pt x="1890077" y="2123440"/>
                  </a:lnTo>
                  <a:lnTo>
                    <a:pt x="1890712" y="2121218"/>
                  </a:lnTo>
                  <a:lnTo>
                    <a:pt x="1891982" y="2118995"/>
                  </a:lnTo>
                  <a:lnTo>
                    <a:pt x="1892300" y="2116773"/>
                  </a:lnTo>
                  <a:lnTo>
                    <a:pt x="1892617" y="2114868"/>
                  </a:lnTo>
                  <a:lnTo>
                    <a:pt x="1892617" y="2112328"/>
                  </a:lnTo>
                  <a:lnTo>
                    <a:pt x="1892617" y="440373"/>
                  </a:lnTo>
                  <a:lnTo>
                    <a:pt x="1892617" y="438468"/>
                  </a:lnTo>
                  <a:lnTo>
                    <a:pt x="1892300" y="435928"/>
                  </a:lnTo>
                  <a:lnTo>
                    <a:pt x="1891982" y="433705"/>
                  </a:lnTo>
                  <a:lnTo>
                    <a:pt x="1890712" y="431483"/>
                  </a:lnTo>
                  <a:lnTo>
                    <a:pt x="1890077" y="429578"/>
                  </a:lnTo>
                  <a:lnTo>
                    <a:pt x="1888490" y="427355"/>
                  </a:lnTo>
                  <a:lnTo>
                    <a:pt x="1885950" y="424180"/>
                  </a:lnTo>
                  <a:lnTo>
                    <a:pt x="1882457" y="421323"/>
                  </a:lnTo>
                  <a:lnTo>
                    <a:pt x="1880552" y="420053"/>
                  </a:lnTo>
                  <a:lnTo>
                    <a:pt x="1878330" y="419100"/>
                  </a:lnTo>
                  <a:lnTo>
                    <a:pt x="1876107" y="418148"/>
                  </a:lnTo>
                  <a:lnTo>
                    <a:pt x="1874202" y="417513"/>
                  </a:lnTo>
                  <a:lnTo>
                    <a:pt x="1871980" y="417195"/>
                  </a:lnTo>
                  <a:lnTo>
                    <a:pt x="1869440" y="417195"/>
                  </a:lnTo>
                  <a:lnTo>
                    <a:pt x="1869440" y="276225"/>
                  </a:lnTo>
                  <a:close/>
                  <a:moveTo>
                    <a:pt x="589072" y="140970"/>
                  </a:moveTo>
                  <a:lnTo>
                    <a:pt x="589072" y="424815"/>
                  </a:lnTo>
                  <a:lnTo>
                    <a:pt x="588754" y="433070"/>
                  </a:lnTo>
                  <a:lnTo>
                    <a:pt x="588436" y="441643"/>
                  </a:lnTo>
                  <a:lnTo>
                    <a:pt x="587166" y="449580"/>
                  </a:lnTo>
                  <a:lnTo>
                    <a:pt x="585896" y="458153"/>
                  </a:lnTo>
                  <a:lnTo>
                    <a:pt x="583991" y="465773"/>
                  </a:lnTo>
                  <a:lnTo>
                    <a:pt x="581768" y="473710"/>
                  </a:lnTo>
                  <a:lnTo>
                    <a:pt x="579227" y="481330"/>
                  </a:lnTo>
                  <a:lnTo>
                    <a:pt x="576052" y="488633"/>
                  </a:lnTo>
                  <a:lnTo>
                    <a:pt x="572876" y="495935"/>
                  </a:lnTo>
                  <a:lnTo>
                    <a:pt x="569065" y="503238"/>
                  </a:lnTo>
                  <a:lnTo>
                    <a:pt x="565572" y="509905"/>
                  </a:lnTo>
                  <a:lnTo>
                    <a:pt x="561126" y="516573"/>
                  </a:lnTo>
                  <a:lnTo>
                    <a:pt x="556363" y="522923"/>
                  </a:lnTo>
                  <a:lnTo>
                    <a:pt x="551600" y="528955"/>
                  </a:lnTo>
                  <a:lnTo>
                    <a:pt x="546519" y="535305"/>
                  </a:lnTo>
                  <a:lnTo>
                    <a:pt x="541120" y="541020"/>
                  </a:lnTo>
                  <a:lnTo>
                    <a:pt x="535087" y="546100"/>
                  </a:lnTo>
                  <a:lnTo>
                    <a:pt x="529371" y="551815"/>
                  </a:lnTo>
                  <a:lnTo>
                    <a:pt x="522702" y="556260"/>
                  </a:lnTo>
                  <a:lnTo>
                    <a:pt x="516668" y="561023"/>
                  </a:lnTo>
                  <a:lnTo>
                    <a:pt x="509682" y="565150"/>
                  </a:lnTo>
                  <a:lnTo>
                    <a:pt x="503013" y="569278"/>
                  </a:lnTo>
                  <a:lnTo>
                    <a:pt x="495709" y="572770"/>
                  </a:lnTo>
                  <a:lnTo>
                    <a:pt x="488406" y="575945"/>
                  </a:lnTo>
                  <a:lnTo>
                    <a:pt x="481102" y="579120"/>
                  </a:lnTo>
                  <a:lnTo>
                    <a:pt x="473480" y="581978"/>
                  </a:lnTo>
                  <a:lnTo>
                    <a:pt x="465541" y="584200"/>
                  </a:lnTo>
                  <a:lnTo>
                    <a:pt x="457602" y="585788"/>
                  </a:lnTo>
                  <a:lnTo>
                    <a:pt x="449663" y="587375"/>
                  </a:lnTo>
                  <a:lnTo>
                    <a:pt x="441407" y="588328"/>
                  </a:lnTo>
                  <a:lnTo>
                    <a:pt x="433150" y="588963"/>
                  </a:lnTo>
                  <a:lnTo>
                    <a:pt x="424576" y="589280"/>
                  </a:lnTo>
                  <a:lnTo>
                    <a:pt x="140678" y="589280"/>
                  </a:lnTo>
                  <a:lnTo>
                    <a:pt x="140678" y="1836103"/>
                  </a:lnTo>
                  <a:lnTo>
                    <a:pt x="140678" y="1838643"/>
                  </a:lnTo>
                  <a:lnTo>
                    <a:pt x="140996" y="1840548"/>
                  </a:lnTo>
                  <a:lnTo>
                    <a:pt x="141948" y="1842770"/>
                  </a:lnTo>
                  <a:lnTo>
                    <a:pt x="142584" y="1844993"/>
                  </a:lnTo>
                  <a:lnTo>
                    <a:pt x="143536" y="1847215"/>
                  </a:lnTo>
                  <a:lnTo>
                    <a:pt x="144807" y="1849120"/>
                  </a:lnTo>
                  <a:lnTo>
                    <a:pt x="147665" y="1852613"/>
                  </a:lnTo>
                  <a:lnTo>
                    <a:pt x="151475" y="1855470"/>
                  </a:lnTo>
                  <a:lnTo>
                    <a:pt x="153063" y="1856740"/>
                  </a:lnTo>
                  <a:lnTo>
                    <a:pt x="155286" y="1857693"/>
                  </a:lnTo>
                  <a:lnTo>
                    <a:pt x="157191" y="1858645"/>
                  </a:lnTo>
                  <a:lnTo>
                    <a:pt x="159732" y="1858963"/>
                  </a:lnTo>
                  <a:lnTo>
                    <a:pt x="161955" y="1859280"/>
                  </a:lnTo>
                  <a:lnTo>
                    <a:pt x="164495" y="1859598"/>
                  </a:lnTo>
                  <a:lnTo>
                    <a:pt x="1553180" y="1859598"/>
                  </a:lnTo>
                  <a:lnTo>
                    <a:pt x="1556038" y="1859280"/>
                  </a:lnTo>
                  <a:lnTo>
                    <a:pt x="1557943" y="1858963"/>
                  </a:lnTo>
                  <a:lnTo>
                    <a:pt x="1560484" y="1858645"/>
                  </a:lnTo>
                  <a:lnTo>
                    <a:pt x="1562389" y="1857693"/>
                  </a:lnTo>
                  <a:lnTo>
                    <a:pt x="1564612" y="1856740"/>
                  </a:lnTo>
                  <a:lnTo>
                    <a:pt x="1566517" y="1855470"/>
                  </a:lnTo>
                  <a:lnTo>
                    <a:pt x="1570010" y="1852613"/>
                  </a:lnTo>
                  <a:lnTo>
                    <a:pt x="1572868" y="1849120"/>
                  </a:lnTo>
                  <a:lnTo>
                    <a:pt x="1574139" y="1847215"/>
                  </a:lnTo>
                  <a:lnTo>
                    <a:pt x="1575091" y="1844993"/>
                  </a:lnTo>
                  <a:lnTo>
                    <a:pt x="1576044" y="1842770"/>
                  </a:lnTo>
                  <a:lnTo>
                    <a:pt x="1576679" y="1840548"/>
                  </a:lnTo>
                  <a:lnTo>
                    <a:pt x="1576997" y="1838643"/>
                  </a:lnTo>
                  <a:lnTo>
                    <a:pt x="1576997" y="1836103"/>
                  </a:lnTo>
                  <a:lnTo>
                    <a:pt x="1576997" y="164782"/>
                  </a:lnTo>
                  <a:lnTo>
                    <a:pt x="1576997" y="161925"/>
                  </a:lnTo>
                  <a:lnTo>
                    <a:pt x="1576679" y="160020"/>
                  </a:lnTo>
                  <a:lnTo>
                    <a:pt x="1576044" y="157480"/>
                  </a:lnTo>
                  <a:lnTo>
                    <a:pt x="1575091" y="155257"/>
                  </a:lnTo>
                  <a:lnTo>
                    <a:pt x="1574139" y="153352"/>
                  </a:lnTo>
                  <a:lnTo>
                    <a:pt x="1572868" y="151447"/>
                  </a:lnTo>
                  <a:lnTo>
                    <a:pt x="1570010" y="147955"/>
                  </a:lnTo>
                  <a:lnTo>
                    <a:pt x="1566517" y="145097"/>
                  </a:lnTo>
                  <a:lnTo>
                    <a:pt x="1564612" y="143827"/>
                  </a:lnTo>
                  <a:lnTo>
                    <a:pt x="1562389" y="142875"/>
                  </a:lnTo>
                  <a:lnTo>
                    <a:pt x="1560484" y="141922"/>
                  </a:lnTo>
                  <a:lnTo>
                    <a:pt x="1557943" y="141287"/>
                  </a:lnTo>
                  <a:lnTo>
                    <a:pt x="1556038" y="140970"/>
                  </a:lnTo>
                  <a:lnTo>
                    <a:pt x="1553180" y="140970"/>
                  </a:lnTo>
                  <a:lnTo>
                    <a:pt x="589072" y="140970"/>
                  </a:lnTo>
                  <a:close/>
                  <a:moveTo>
                    <a:pt x="489358" y="0"/>
                  </a:moveTo>
                  <a:lnTo>
                    <a:pt x="1553180" y="0"/>
                  </a:lnTo>
                  <a:lnTo>
                    <a:pt x="1562071" y="317"/>
                  </a:lnTo>
                  <a:lnTo>
                    <a:pt x="1570010" y="952"/>
                  </a:lnTo>
                  <a:lnTo>
                    <a:pt x="1578584" y="2222"/>
                  </a:lnTo>
                  <a:lnTo>
                    <a:pt x="1586523" y="3492"/>
                  </a:lnTo>
                  <a:lnTo>
                    <a:pt x="1594462" y="5397"/>
                  </a:lnTo>
                  <a:lnTo>
                    <a:pt x="1602084" y="7620"/>
                  </a:lnTo>
                  <a:lnTo>
                    <a:pt x="1609705" y="10160"/>
                  </a:lnTo>
                  <a:lnTo>
                    <a:pt x="1617644" y="13017"/>
                  </a:lnTo>
                  <a:lnTo>
                    <a:pt x="1624630" y="16192"/>
                  </a:lnTo>
                  <a:lnTo>
                    <a:pt x="1631617" y="20002"/>
                  </a:lnTo>
                  <a:lnTo>
                    <a:pt x="1638603" y="23812"/>
                  </a:lnTo>
                  <a:lnTo>
                    <a:pt x="1645589" y="28257"/>
                  </a:lnTo>
                  <a:lnTo>
                    <a:pt x="1651623" y="32702"/>
                  </a:lnTo>
                  <a:lnTo>
                    <a:pt x="1657974" y="37782"/>
                  </a:lnTo>
                  <a:lnTo>
                    <a:pt x="1664008" y="42862"/>
                  </a:lnTo>
                  <a:lnTo>
                    <a:pt x="1669724" y="48260"/>
                  </a:lnTo>
                  <a:lnTo>
                    <a:pt x="1675122" y="53975"/>
                  </a:lnTo>
                  <a:lnTo>
                    <a:pt x="1680203" y="60007"/>
                  </a:lnTo>
                  <a:lnTo>
                    <a:pt x="1685284" y="66357"/>
                  </a:lnTo>
                  <a:lnTo>
                    <a:pt x="1689730" y="72390"/>
                  </a:lnTo>
                  <a:lnTo>
                    <a:pt x="1694176" y="79375"/>
                  </a:lnTo>
                  <a:lnTo>
                    <a:pt x="1697987" y="86360"/>
                  </a:lnTo>
                  <a:lnTo>
                    <a:pt x="1701797" y="93345"/>
                  </a:lnTo>
                  <a:lnTo>
                    <a:pt x="1704973" y="100647"/>
                  </a:lnTo>
                  <a:lnTo>
                    <a:pt x="1707831" y="108267"/>
                  </a:lnTo>
                  <a:lnTo>
                    <a:pt x="1710371" y="115570"/>
                  </a:lnTo>
                  <a:lnTo>
                    <a:pt x="1712594" y="123507"/>
                  </a:lnTo>
                  <a:lnTo>
                    <a:pt x="1714500" y="131445"/>
                  </a:lnTo>
                  <a:lnTo>
                    <a:pt x="1715770" y="139382"/>
                  </a:lnTo>
                  <a:lnTo>
                    <a:pt x="1717040" y="147637"/>
                  </a:lnTo>
                  <a:lnTo>
                    <a:pt x="1717675" y="155892"/>
                  </a:lnTo>
                  <a:lnTo>
                    <a:pt x="1717675" y="164782"/>
                  </a:lnTo>
                  <a:lnTo>
                    <a:pt x="1717675" y="1836103"/>
                  </a:lnTo>
                  <a:lnTo>
                    <a:pt x="1717675" y="1844358"/>
                  </a:lnTo>
                  <a:lnTo>
                    <a:pt x="1717040" y="1852613"/>
                  </a:lnTo>
                  <a:lnTo>
                    <a:pt x="1715770" y="1861185"/>
                  </a:lnTo>
                  <a:lnTo>
                    <a:pt x="1714500" y="1869123"/>
                  </a:lnTo>
                  <a:lnTo>
                    <a:pt x="1712594" y="1877060"/>
                  </a:lnTo>
                  <a:lnTo>
                    <a:pt x="1710371" y="1884680"/>
                  </a:lnTo>
                  <a:lnTo>
                    <a:pt x="1707831" y="1892300"/>
                  </a:lnTo>
                  <a:lnTo>
                    <a:pt x="1704973" y="1900238"/>
                  </a:lnTo>
                  <a:lnTo>
                    <a:pt x="1701797" y="1907223"/>
                  </a:lnTo>
                  <a:lnTo>
                    <a:pt x="1697987" y="1914208"/>
                  </a:lnTo>
                  <a:lnTo>
                    <a:pt x="1694176" y="1921193"/>
                  </a:lnTo>
                  <a:lnTo>
                    <a:pt x="1689730" y="1927860"/>
                  </a:lnTo>
                  <a:lnTo>
                    <a:pt x="1685284" y="1934210"/>
                  </a:lnTo>
                  <a:lnTo>
                    <a:pt x="1680203" y="1940560"/>
                  </a:lnTo>
                  <a:lnTo>
                    <a:pt x="1675122" y="1946275"/>
                  </a:lnTo>
                  <a:lnTo>
                    <a:pt x="1669724" y="1952308"/>
                  </a:lnTo>
                  <a:lnTo>
                    <a:pt x="1664008" y="1957705"/>
                  </a:lnTo>
                  <a:lnTo>
                    <a:pt x="1657974" y="1962785"/>
                  </a:lnTo>
                  <a:lnTo>
                    <a:pt x="1651623" y="1967865"/>
                  </a:lnTo>
                  <a:lnTo>
                    <a:pt x="1645589" y="1972310"/>
                  </a:lnTo>
                  <a:lnTo>
                    <a:pt x="1638603" y="1976755"/>
                  </a:lnTo>
                  <a:lnTo>
                    <a:pt x="1631617" y="1980565"/>
                  </a:lnTo>
                  <a:lnTo>
                    <a:pt x="1624630" y="1984375"/>
                  </a:lnTo>
                  <a:lnTo>
                    <a:pt x="1617644" y="1987550"/>
                  </a:lnTo>
                  <a:lnTo>
                    <a:pt x="1609705" y="1990408"/>
                  </a:lnTo>
                  <a:lnTo>
                    <a:pt x="1602084" y="1992948"/>
                  </a:lnTo>
                  <a:lnTo>
                    <a:pt x="1594462" y="1995170"/>
                  </a:lnTo>
                  <a:lnTo>
                    <a:pt x="1586523" y="1997075"/>
                  </a:lnTo>
                  <a:lnTo>
                    <a:pt x="1578584" y="1998345"/>
                  </a:lnTo>
                  <a:lnTo>
                    <a:pt x="1570010" y="1999615"/>
                  </a:lnTo>
                  <a:lnTo>
                    <a:pt x="1562071" y="2000250"/>
                  </a:lnTo>
                  <a:lnTo>
                    <a:pt x="1553180" y="2000250"/>
                  </a:lnTo>
                  <a:lnTo>
                    <a:pt x="164495" y="2000250"/>
                  </a:lnTo>
                  <a:lnTo>
                    <a:pt x="155604" y="2000250"/>
                  </a:lnTo>
                  <a:lnTo>
                    <a:pt x="147665" y="1999615"/>
                  </a:lnTo>
                  <a:lnTo>
                    <a:pt x="139408" y="1998345"/>
                  </a:lnTo>
                  <a:lnTo>
                    <a:pt x="131152" y="1997075"/>
                  </a:lnTo>
                  <a:lnTo>
                    <a:pt x="123213" y="1995170"/>
                  </a:lnTo>
                  <a:lnTo>
                    <a:pt x="115591" y="1992948"/>
                  </a:lnTo>
                  <a:lnTo>
                    <a:pt x="107970" y="1990408"/>
                  </a:lnTo>
                  <a:lnTo>
                    <a:pt x="100348" y="1987550"/>
                  </a:lnTo>
                  <a:lnTo>
                    <a:pt x="93044" y="1984375"/>
                  </a:lnTo>
                  <a:lnTo>
                    <a:pt x="86058" y="1980565"/>
                  </a:lnTo>
                  <a:lnTo>
                    <a:pt x="79072" y="1976755"/>
                  </a:lnTo>
                  <a:lnTo>
                    <a:pt x="72721" y="1972310"/>
                  </a:lnTo>
                  <a:lnTo>
                    <a:pt x="66052" y="1967865"/>
                  </a:lnTo>
                  <a:lnTo>
                    <a:pt x="59701" y="1962785"/>
                  </a:lnTo>
                  <a:lnTo>
                    <a:pt x="53667" y="1957705"/>
                  </a:lnTo>
                  <a:lnTo>
                    <a:pt x="48269" y="1952308"/>
                  </a:lnTo>
                  <a:lnTo>
                    <a:pt x="42553" y="1946275"/>
                  </a:lnTo>
                  <a:lnTo>
                    <a:pt x="37472" y="1940560"/>
                  </a:lnTo>
                  <a:lnTo>
                    <a:pt x="32391" y="1934210"/>
                  </a:lnTo>
                  <a:lnTo>
                    <a:pt x="27945" y="1927860"/>
                  </a:lnTo>
                  <a:lnTo>
                    <a:pt x="23817" y="1921193"/>
                  </a:lnTo>
                  <a:lnTo>
                    <a:pt x="19688" y="1914208"/>
                  </a:lnTo>
                  <a:lnTo>
                    <a:pt x="16195" y="1907223"/>
                  </a:lnTo>
                  <a:lnTo>
                    <a:pt x="12702" y="1900238"/>
                  </a:lnTo>
                  <a:lnTo>
                    <a:pt x="9844" y="1892300"/>
                  </a:lnTo>
                  <a:lnTo>
                    <a:pt x="7304" y="1884680"/>
                  </a:lnTo>
                  <a:lnTo>
                    <a:pt x="5081" y="1877060"/>
                  </a:lnTo>
                  <a:lnTo>
                    <a:pt x="3175" y="1869123"/>
                  </a:lnTo>
                  <a:lnTo>
                    <a:pt x="1905" y="1861185"/>
                  </a:lnTo>
                  <a:lnTo>
                    <a:pt x="635" y="1852613"/>
                  </a:lnTo>
                  <a:lnTo>
                    <a:pt x="0" y="1844358"/>
                  </a:lnTo>
                  <a:lnTo>
                    <a:pt x="0" y="1836103"/>
                  </a:lnTo>
                  <a:lnTo>
                    <a:pt x="0" y="489585"/>
                  </a:lnTo>
                  <a:lnTo>
                    <a:pt x="4893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98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71992" y="2045951"/>
            <a:ext cx="716456" cy="714966"/>
            <a:chOff x="4963571" y="1633253"/>
            <a:chExt cx="649888" cy="648536"/>
          </a:xfrm>
        </p:grpSpPr>
        <p:sp>
          <p:nvSpPr>
            <p:cNvPr id="2056" name="MH_Other_6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963571" y="1633253"/>
              <a:ext cx="649888" cy="6485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marL="233363" indent="-233363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528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MH_Other_11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5115550" y="1782026"/>
              <a:ext cx="377774" cy="320657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98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88447" y="3576201"/>
            <a:ext cx="714860" cy="713374"/>
            <a:chOff x="5613458" y="3021322"/>
            <a:chExt cx="648440" cy="647092"/>
          </a:xfrm>
        </p:grpSpPr>
        <p:sp>
          <p:nvSpPr>
            <p:cNvPr id="2058" name="MH_Other_8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5613458" y="3021322"/>
              <a:ext cx="648440" cy="6470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marL="233363" indent="-233363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528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MH_Other_1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5753858" y="3197539"/>
              <a:ext cx="367642" cy="294659"/>
            </a:xfrm>
            <a:custGeom>
              <a:avLst/>
              <a:gdLst>
                <a:gd name="T0" fmla="*/ 552105 w 2874963"/>
                <a:gd name="T1" fmla="*/ 1256550 h 2311400"/>
                <a:gd name="T2" fmla="*/ 814407 w 2874963"/>
                <a:gd name="T3" fmla="*/ 1166381 h 2311400"/>
                <a:gd name="T4" fmla="*/ 861857 w 2874963"/>
                <a:gd name="T5" fmla="*/ 1221938 h 2311400"/>
                <a:gd name="T6" fmla="*/ 529108 w 2874963"/>
                <a:gd name="T7" fmla="*/ 1452571 h 2311400"/>
                <a:gd name="T8" fmla="*/ 122756 w 2874963"/>
                <a:gd name="T9" fmla="*/ 1358877 h 2311400"/>
                <a:gd name="T10" fmla="*/ 175912 w 2874963"/>
                <a:gd name="T11" fmla="*/ 1192357 h 2311400"/>
                <a:gd name="T12" fmla="*/ 277118 w 2874963"/>
                <a:gd name="T13" fmla="*/ 1128994 h 2311400"/>
                <a:gd name="T14" fmla="*/ 305052 w 2874963"/>
                <a:gd name="T15" fmla="*/ 1242809 h 2311400"/>
                <a:gd name="T16" fmla="*/ 994050 w 2874963"/>
                <a:gd name="T17" fmla="*/ 853464 h 2311400"/>
                <a:gd name="T18" fmla="*/ 644668 w 2874963"/>
                <a:gd name="T19" fmla="*/ 666225 h 2311400"/>
                <a:gd name="T20" fmla="*/ 675774 w 2874963"/>
                <a:gd name="T21" fmla="*/ 776137 h 2311400"/>
                <a:gd name="T22" fmla="*/ 719353 w 2874963"/>
                <a:gd name="T23" fmla="*/ 821032 h 2311400"/>
                <a:gd name="T24" fmla="*/ 694258 w 2874963"/>
                <a:gd name="T25" fmla="*/ 885897 h 2311400"/>
                <a:gd name="T26" fmla="*/ 639408 w 2874963"/>
                <a:gd name="T27" fmla="*/ 997010 h 2311400"/>
                <a:gd name="T28" fmla="*/ 561868 w 2874963"/>
                <a:gd name="T29" fmla="*/ 1068783 h 2311400"/>
                <a:gd name="T30" fmla="*/ 506117 w 2874963"/>
                <a:gd name="T31" fmla="*/ 1079143 h 2311400"/>
                <a:gd name="T32" fmla="*/ 449013 w 2874963"/>
                <a:gd name="T33" fmla="*/ 1059924 h 2311400"/>
                <a:gd name="T34" fmla="*/ 372374 w 2874963"/>
                <a:gd name="T35" fmla="*/ 966830 h 2311400"/>
                <a:gd name="T36" fmla="*/ 317074 w 2874963"/>
                <a:gd name="T37" fmla="*/ 867429 h 2311400"/>
                <a:gd name="T38" fmla="*/ 315722 w 2874963"/>
                <a:gd name="T39" fmla="*/ 807819 h 2311400"/>
                <a:gd name="T40" fmla="*/ 360804 w 2874963"/>
                <a:gd name="T41" fmla="*/ 726436 h 2311400"/>
                <a:gd name="T42" fmla="*/ 420311 w 2874963"/>
                <a:gd name="T43" fmla="*/ 688148 h 2311400"/>
                <a:gd name="T44" fmla="*/ 541281 w 2874963"/>
                <a:gd name="T45" fmla="*/ 679889 h 2311400"/>
                <a:gd name="T46" fmla="*/ 615816 w 2874963"/>
                <a:gd name="T47" fmla="*/ 642201 h 2311400"/>
                <a:gd name="T48" fmla="*/ 607328 w 2874963"/>
                <a:gd name="T49" fmla="*/ 550770 h 2311400"/>
                <a:gd name="T50" fmla="*/ 652075 w 2874963"/>
                <a:gd name="T51" fmla="*/ 576010 h 2311400"/>
                <a:gd name="T52" fmla="*/ 690816 w 2874963"/>
                <a:gd name="T53" fmla="*/ 613419 h 2311400"/>
                <a:gd name="T54" fmla="*/ 708834 w 2874963"/>
                <a:gd name="T55" fmla="*/ 715281 h 2311400"/>
                <a:gd name="T56" fmla="*/ 684809 w 2874963"/>
                <a:gd name="T57" fmla="*/ 784841 h 2311400"/>
                <a:gd name="T58" fmla="*/ 653727 w 2874963"/>
                <a:gd name="T59" fmla="*/ 664651 h 2311400"/>
                <a:gd name="T60" fmla="*/ 590811 w 2874963"/>
                <a:gd name="T61" fmla="*/ 648726 h 2311400"/>
                <a:gd name="T62" fmla="*/ 495911 w 2874963"/>
                <a:gd name="T63" fmla="*/ 681177 h 2311400"/>
                <a:gd name="T64" fmla="*/ 382693 w 2874963"/>
                <a:gd name="T65" fmla="*/ 672613 h 2311400"/>
                <a:gd name="T66" fmla="*/ 342000 w 2874963"/>
                <a:gd name="T67" fmla="*/ 784841 h 2311400"/>
                <a:gd name="T68" fmla="*/ 316624 w 2874963"/>
                <a:gd name="T69" fmla="*/ 733159 h 2311400"/>
                <a:gd name="T70" fmla="*/ 334342 w 2874963"/>
                <a:gd name="T71" fmla="*/ 634002 h 2311400"/>
                <a:gd name="T72" fmla="*/ 392753 w 2874963"/>
                <a:gd name="T73" fmla="*/ 561737 h 2311400"/>
                <a:gd name="T74" fmla="*/ 513330 w 2874963"/>
                <a:gd name="T75" fmla="*/ 530788 h 2311400"/>
                <a:gd name="T76" fmla="*/ 816493 w 2874963"/>
                <a:gd name="T77" fmla="*/ 367350 h 2311400"/>
                <a:gd name="T78" fmla="*/ 816493 w 2874963"/>
                <a:gd name="T79" fmla="*/ 418842 h 2311400"/>
                <a:gd name="T80" fmla="*/ 1079641 w 2874963"/>
                <a:gd name="T81" fmla="*/ 426048 h 2311400"/>
                <a:gd name="T82" fmla="*/ 1093467 w 2874963"/>
                <a:gd name="T83" fmla="*/ 377108 h 2311400"/>
                <a:gd name="T84" fmla="*/ 1049584 w 2874963"/>
                <a:gd name="T85" fmla="*/ 364048 h 2311400"/>
                <a:gd name="T86" fmla="*/ 1023434 w 2874963"/>
                <a:gd name="T87" fmla="*/ 392871 h 2311400"/>
                <a:gd name="T88" fmla="*/ 856619 w 2874963"/>
                <a:gd name="T89" fmla="*/ 372605 h 2311400"/>
                <a:gd name="T90" fmla="*/ 927854 w 2874963"/>
                <a:gd name="T91" fmla="*/ 64403 h 2311400"/>
                <a:gd name="T92" fmla="*/ 904258 w 2874963"/>
                <a:gd name="T93" fmla="*/ 91875 h 2311400"/>
                <a:gd name="T94" fmla="*/ 905010 w 2874963"/>
                <a:gd name="T95" fmla="*/ 129406 h 2311400"/>
                <a:gd name="T96" fmla="*/ 930108 w 2874963"/>
                <a:gd name="T97" fmla="*/ 155677 h 2311400"/>
                <a:gd name="T98" fmla="*/ 967829 w 2874963"/>
                <a:gd name="T99" fmla="*/ 158379 h 2311400"/>
                <a:gd name="T100" fmla="*/ 996233 w 2874963"/>
                <a:gd name="T101" fmla="*/ 136162 h 2311400"/>
                <a:gd name="T102" fmla="*/ 1002845 w 2874963"/>
                <a:gd name="T103" fmla="*/ 99081 h 2311400"/>
                <a:gd name="T104" fmla="*/ 983158 w 2874963"/>
                <a:gd name="T105" fmla="*/ 68306 h 2311400"/>
                <a:gd name="T106" fmla="*/ 881566 w 2874963"/>
                <a:gd name="T107" fmla="*/ 0 h 2311400"/>
                <a:gd name="T108" fmla="*/ 1048381 w 2874963"/>
                <a:gd name="T109" fmla="*/ 20417 h 2311400"/>
                <a:gd name="T110" fmla="*/ 1859163 w 2874963"/>
                <a:gd name="T111" fmla="*/ 308953 h 2311400"/>
                <a:gd name="T112" fmla="*/ 1899590 w 2874963"/>
                <a:gd name="T113" fmla="*/ 355791 h 2311400"/>
                <a:gd name="T114" fmla="*/ 2705 w 2874963"/>
                <a:gd name="T115" fmla="*/ 364048 h 2311400"/>
                <a:gd name="T116" fmla="*/ 38623 w 2874963"/>
                <a:gd name="T117" fmla="*/ 313456 h 2311400"/>
                <a:gd name="T118" fmla="*/ 855416 w 2874963"/>
                <a:gd name="T119" fmla="*/ 26121 h 23114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874963" h="2311400">
                  <a:moveTo>
                    <a:pt x="1500188" y="1927225"/>
                  </a:moveTo>
                  <a:lnTo>
                    <a:pt x="2676526" y="1927225"/>
                  </a:lnTo>
                  <a:lnTo>
                    <a:pt x="2676526" y="1949450"/>
                  </a:lnTo>
                  <a:lnTo>
                    <a:pt x="1500188" y="1949450"/>
                  </a:lnTo>
                  <a:lnTo>
                    <a:pt x="1500188" y="1927225"/>
                  </a:lnTo>
                  <a:close/>
                  <a:moveTo>
                    <a:pt x="1500188" y="1706563"/>
                  </a:moveTo>
                  <a:lnTo>
                    <a:pt x="2676526" y="1706563"/>
                  </a:lnTo>
                  <a:lnTo>
                    <a:pt x="2676526" y="1728788"/>
                  </a:lnTo>
                  <a:lnTo>
                    <a:pt x="1500188" y="1728788"/>
                  </a:lnTo>
                  <a:lnTo>
                    <a:pt x="1500188" y="1706563"/>
                  </a:lnTo>
                  <a:close/>
                  <a:moveTo>
                    <a:pt x="741023" y="1676400"/>
                  </a:moveTo>
                  <a:lnTo>
                    <a:pt x="803616" y="1676400"/>
                  </a:lnTo>
                  <a:lnTo>
                    <a:pt x="835026" y="1736633"/>
                  </a:lnTo>
                  <a:lnTo>
                    <a:pt x="813107" y="1759278"/>
                  </a:lnTo>
                  <a:lnTo>
                    <a:pt x="833218" y="1897860"/>
                  </a:lnTo>
                  <a:lnTo>
                    <a:pt x="772432" y="2124075"/>
                  </a:lnTo>
                  <a:lnTo>
                    <a:pt x="711647" y="1897860"/>
                  </a:lnTo>
                  <a:lnTo>
                    <a:pt x="731532" y="1759278"/>
                  </a:lnTo>
                  <a:lnTo>
                    <a:pt x="709613" y="1736633"/>
                  </a:lnTo>
                  <a:lnTo>
                    <a:pt x="741023" y="1676400"/>
                  </a:lnTo>
                  <a:close/>
                  <a:moveTo>
                    <a:pt x="1033510" y="1660525"/>
                  </a:moveTo>
                  <a:lnTo>
                    <a:pt x="1069768" y="1677761"/>
                  </a:lnTo>
                  <a:lnTo>
                    <a:pt x="1107612" y="1695904"/>
                  </a:lnTo>
                  <a:lnTo>
                    <a:pt x="1126421" y="1705202"/>
                  </a:lnTo>
                  <a:lnTo>
                    <a:pt x="1145003" y="1714727"/>
                  </a:lnTo>
                  <a:lnTo>
                    <a:pt x="1163585" y="1724252"/>
                  </a:lnTo>
                  <a:lnTo>
                    <a:pt x="1181261" y="1734004"/>
                  </a:lnTo>
                  <a:lnTo>
                    <a:pt x="1198257" y="1743302"/>
                  </a:lnTo>
                  <a:lnTo>
                    <a:pt x="1214346" y="1752600"/>
                  </a:lnTo>
                  <a:lnTo>
                    <a:pt x="1229076" y="1761671"/>
                  </a:lnTo>
                  <a:lnTo>
                    <a:pt x="1242673" y="1770289"/>
                  </a:lnTo>
                  <a:lnTo>
                    <a:pt x="1248792" y="1774598"/>
                  </a:lnTo>
                  <a:lnTo>
                    <a:pt x="1254683" y="1778680"/>
                  </a:lnTo>
                  <a:lnTo>
                    <a:pt x="1259896" y="1782762"/>
                  </a:lnTo>
                  <a:lnTo>
                    <a:pt x="1264881" y="1786618"/>
                  </a:lnTo>
                  <a:lnTo>
                    <a:pt x="1269187" y="1790473"/>
                  </a:lnTo>
                  <a:lnTo>
                    <a:pt x="1273039" y="1794102"/>
                  </a:lnTo>
                  <a:lnTo>
                    <a:pt x="1276438" y="1797504"/>
                  </a:lnTo>
                  <a:lnTo>
                    <a:pt x="1278931" y="1800905"/>
                  </a:lnTo>
                  <a:lnTo>
                    <a:pt x="1281197" y="1803627"/>
                  </a:lnTo>
                  <a:lnTo>
                    <a:pt x="1283237" y="1807029"/>
                  </a:lnTo>
                  <a:lnTo>
                    <a:pt x="1287542" y="1814739"/>
                  </a:lnTo>
                  <a:lnTo>
                    <a:pt x="1291621" y="1823811"/>
                  </a:lnTo>
                  <a:lnTo>
                    <a:pt x="1296380" y="1834016"/>
                  </a:lnTo>
                  <a:lnTo>
                    <a:pt x="1300686" y="1845582"/>
                  </a:lnTo>
                  <a:lnTo>
                    <a:pt x="1305445" y="1858282"/>
                  </a:lnTo>
                  <a:lnTo>
                    <a:pt x="1310203" y="1871889"/>
                  </a:lnTo>
                  <a:lnTo>
                    <a:pt x="1314736" y="1886404"/>
                  </a:lnTo>
                  <a:lnTo>
                    <a:pt x="1319495" y="1901371"/>
                  </a:lnTo>
                  <a:lnTo>
                    <a:pt x="1324027" y="1917246"/>
                  </a:lnTo>
                  <a:lnTo>
                    <a:pt x="1333318" y="1950130"/>
                  </a:lnTo>
                  <a:lnTo>
                    <a:pt x="1342382" y="1984375"/>
                  </a:lnTo>
                  <a:lnTo>
                    <a:pt x="1350994" y="2018620"/>
                  </a:lnTo>
                  <a:lnTo>
                    <a:pt x="1359378" y="2052411"/>
                  </a:lnTo>
                  <a:lnTo>
                    <a:pt x="1366857" y="2084388"/>
                  </a:lnTo>
                  <a:lnTo>
                    <a:pt x="1373655" y="2114097"/>
                  </a:lnTo>
                  <a:lnTo>
                    <a:pt x="1379320" y="2140404"/>
                  </a:lnTo>
                  <a:lnTo>
                    <a:pt x="1387478" y="2179184"/>
                  </a:lnTo>
                  <a:lnTo>
                    <a:pt x="1390651" y="2193925"/>
                  </a:lnTo>
                  <a:lnTo>
                    <a:pt x="798513" y="2193925"/>
                  </a:lnTo>
                  <a:lnTo>
                    <a:pt x="1111918" y="1875064"/>
                  </a:lnTo>
                  <a:lnTo>
                    <a:pt x="1011755" y="1800905"/>
                  </a:lnTo>
                  <a:lnTo>
                    <a:pt x="1094922" y="1766661"/>
                  </a:lnTo>
                  <a:lnTo>
                    <a:pt x="1033510" y="1660525"/>
                  </a:lnTo>
                  <a:close/>
                  <a:moveTo>
                    <a:pt x="511355" y="1660525"/>
                  </a:moveTo>
                  <a:lnTo>
                    <a:pt x="449944" y="1766661"/>
                  </a:lnTo>
                  <a:lnTo>
                    <a:pt x="532657" y="1800905"/>
                  </a:lnTo>
                  <a:lnTo>
                    <a:pt x="432494" y="1875064"/>
                  </a:lnTo>
                  <a:lnTo>
                    <a:pt x="746126" y="2193925"/>
                  </a:lnTo>
                  <a:lnTo>
                    <a:pt x="153988" y="2193925"/>
                  </a:lnTo>
                  <a:lnTo>
                    <a:pt x="157160" y="2179184"/>
                  </a:lnTo>
                  <a:lnTo>
                    <a:pt x="165318" y="2140404"/>
                  </a:lnTo>
                  <a:lnTo>
                    <a:pt x="171210" y="2114097"/>
                  </a:lnTo>
                  <a:lnTo>
                    <a:pt x="177782" y="2084388"/>
                  </a:lnTo>
                  <a:lnTo>
                    <a:pt x="185260" y="2052411"/>
                  </a:lnTo>
                  <a:lnTo>
                    <a:pt x="193418" y="2018620"/>
                  </a:lnTo>
                  <a:lnTo>
                    <a:pt x="202256" y="1984375"/>
                  </a:lnTo>
                  <a:lnTo>
                    <a:pt x="211321" y="1950130"/>
                  </a:lnTo>
                  <a:lnTo>
                    <a:pt x="220385" y="1917246"/>
                  </a:lnTo>
                  <a:lnTo>
                    <a:pt x="224918" y="1901371"/>
                  </a:lnTo>
                  <a:lnTo>
                    <a:pt x="229676" y="1886404"/>
                  </a:lnTo>
                  <a:lnTo>
                    <a:pt x="234209" y="1871889"/>
                  </a:lnTo>
                  <a:lnTo>
                    <a:pt x="238967" y="1858282"/>
                  </a:lnTo>
                  <a:lnTo>
                    <a:pt x="243726" y="1845582"/>
                  </a:lnTo>
                  <a:lnTo>
                    <a:pt x="248259" y="1834016"/>
                  </a:lnTo>
                  <a:lnTo>
                    <a:pt x="252791" y="1823811"/>
                  </a:lnTo>
                  <a:lnTo>
                    <a:pt x="257096" y="1814739"/>
                  </a:lnTo>
                  <a:lnTo>
                    <a:pt x="261175" y="1807029"/>
                  </a:lnTo>
                  <a:lnTo>
                    <a:pt x="263442" y="1803627"/>
                  </a:lnTo>
                  <a:lnTo>
                    <a:pt x="265481" y="1800905"/>
                  </a:lnTo>
                  <a:lnTo>
                    <a:pt x="268200" y="1797504"/>
                  </a:lnTo>
                  <a:lnTo>
                    <a:pt x="271600" y="1794102"/>
                  </a:lnTo>
                  <a:lnTo>
                    <a:pt x="275452" y="1790473"/>
                  </a:lnTo>
                  <a:lnTo>
                    <a:pt x="279984" y="1786618"/>
                  </a:lnTo>
                  <a:lnTo>
                    <a:pt x="284517" y="1782762"/>
                  </a:lnTo>
                  <a:lnTo>
                    <a:pt x="289955" y="1778680"/>
                  </a:lnTo>
                  <a:lnTo>
                    <a:pt x="295621" y="1774598"/>
                  </a:lnTo>
                  <a:lnTo>
                    <a:pt x="301966" y="1770289"/>
                  </a:lnTo>
                  <a:lnTo>
                    <a:pt x="315336" y="1761671"/>
                  </a:lnTo>
                  <a:lnTo>
                    <a:pt x="330066" y="1752600"/>
                  </a:lnTo>
                  <a:lnTo>
                    <a:pt x="346155" y="1743302"/>
                  </a:lnTo>
                  <a:lnTo>
                    <a:pt x="363378" y="1734004"/>
                  </a:lnTo>
                  <a:lnTo>
                    <a:pt x="381053" y="1724252"/>
                  </a:lnTo>
                  <a:lnTo>
                    <a:pt x="399409" y="1714727"/>
                  </a:lnTo>
                  <a:lnTo>
                    <a:pt x="418218" y="1705202"/>
                  </a:lnTo>
                  <a:lnTo>
                    <a:pt x="437253" y="1695904"/>
                  </a:lnTo>
                  <a:lnTo>
                    <a:pt x="475098" y="1677761"/>
                  </a:lnTo>
                  <a:lnTo>
                    <a:pt x="511355" y="1660525"/>
                  </a:lnTo>
                  <a:close/>
                  <a:moveTo>
                    <a:pt x="929254" y="1614488"/>
                  </a:moveTo>
                  <a:lnTo>
                    <a:pt x="950557" y="1623559"/>
                  </a:lnTo>
                  <a:lnTo>
                    <a:pt x="974579" y="1633992"/>
                  </a:lnTo>
                  <a:lnTo>
                    <a:pt x="1004946" y="1647599"/>
                  </a:lnTo>
                  <a:lnTo>
                    <a:pt x="1068853" y="1757817"/>
                  </a:lnTo>
                  <a:lnTo>
                    <a:pt x="975258" y="1796370"/>
                  </a:lnTo>
                  <a:lnTo>
                    <a:pt x="1084263" y="1877106"/>
                  </a:lnTo>
                  <a:lnTo>
                    <a:pt x="773113" y="2193926"/>
                  </a:lnTo>
                  <a:lnTo>
                    <a:pt x="929254" y="1614488"/>
                  </a:lnTo>
                  <a:close/>
                  <a:moveTo>
                    <a:pt x="615947" y="1614488"/>
                  </a:moveTo>
                  <a:lnTo>
                    <a:pt x="773113" y="2193926"/>
                  </a:lnTo>
                  <a:lnTo>
                    <a:pt x="460375" y="1877106"/>
                  </a:lnTo>
                  <a:lnTo>
                    <a:pt x="569936" y="1796370"/>
                  </a:lnTo>
                  <a:lnTo>
                    <a:pt x="475636" y="1757817"/>
                  </a:lnTo>
                  <a:lnTo>
                    <a:pt x="539869" y="1647599"/>
                  </a:lnTo>
                  <a:lnTo>
                    <a:pt x="570619" y="1633992"/>
                  </a:lnTo>
                  <a:lnTo>
                    <a:pt x="594536" y="1623559"/>
                  </a:lnTo>
                  <a:lnTo>
                    <a:pt x="615947" y="1614488"/>
                  </a:lnTo>
                  <a:close/>
                  <a:moveTo>
                    <a:pt x="1500188" y="1487488"/>
                  </a:moveTo>
                  <a:lnTo>
                    <a:pt x="2676526" y="1487488"/>
                  </a:lnTo>
                  <a:lnTo>
                    <a:pt x="2676526" y="1509713"/>
                  </a:lnTo>
                  <a:lnTo>
                    <a:pt x="1500188" y="1509713"/>
                  </a:lnTo>
                  <a:lnTo>
                    <a:pt x="1500188" y="1487488"/>
                  </a:lnTo>
                  <a:close/>
                  <a:moveTo>
                    <a:pt x="1500188" y="1266825"/>
                  </a:moveTo>
                  <a:lnTo>
                    <a:pt x="2676526" y="1266825"/>
                  </a:lnTo>
                  <a:lnTo>
                    <a:pt x="2676526" y="1289050"/>
                  </a:lnTo>
                  <a:lnTo>
                    <a:pt x="1500188" y="1289050"/>
                  </a:lnTo>
                  <a:lnTo>
                    <a:pt x="1500188" y="1266825"/>
                  </a:lnTo>
                  <a:close/>
                  <a:moveTo>
                    <a:pt x="1500188" y="1047750"/>
                  </a:moveTo>
                  <a:lnTo>
                    <a:pt x="2676526" y="1047750"/>
                  </a:lnTo>
                  <a:lnTo>
                    <a:pt x="2676526" y="1068388"/>
                  </a:lnTo>
                  <a:lnTo>
                    <a:pt x="1500188" y="1068388"/>
                  </a:lnTo>
                  <a:lnTo>
                    <a:pt x="1500188" y="1047750"/>
                  </a:lnTo>
                  <a:close/>
                  <a:moveTo>
                    <a:pt x="929369" y="969963"/>
                  </a:moveTo>
                  <a:lnTo>
                    <a:pt x="936399" y="973819"/>
                  </a:lnTo>
                  <a:lnTo>
                    <a:pt x="942522" y="977674"/>
                  </a:lnTo>
                  <a:lnTo>
                    <a:pt x="948872" y="981756"/>
                  </a:lnTo>
                  <a:lnTo>
                    <a:pt x="954315" y="986519"/>
                  </a:lnTo>
                  <a:lnTo>
                    <a:pt x="959531" y="991281"/>
                  </a:lnTo>
                  <a:lnTo>
                    <a:pt x="964294" y="995817"/>
                  </a:lnTo>
                  <a:lnTo>
                    <a:pt x="968829" y="1001033"/>
                  </a:lnTo>
                  <a:lnTo>
                    <a:pt x="972911" y="1006249"/>
                  </a:lnTo>
                  <a:lnTo>
                    <a:pt x="976767" y="1011919"/>
                  </a:lnTo>
                  <a:lnTo>
                    <a:pt x="980395" y="1017588"/>
                  </a:lnTo>
                  <a:lnTo>
                    <a:pt x="983797" y="1023485"/>
                  </a:lnTo>
                  <a:lnTo>
                    <a:pt x="986745" y="1029835"/>
                  </a:lnTo>
                  <a:lnTo>
                    <a:pt x="989467" y="1035958"/>
                  </a:lnTo>
                  <a:lnTo>
                    <a:pt x="992188" y="1042535"/>
                  </a:lnTo>
                  <a:lnTo>
                    <a:pt x="994683" y="1049338"/>
                  </a:lnTo>
                  <a:lnTo>
                    <a:pt x="996724" y="1056368"/>
                  </a:lnTo>
                  <a:lnTo>
                    <a:pt x="998765" y="1063172"/>
                  </a:lnTo>
                  <a:lnTo>
                    <a:pt x="1001033" y="1070883"/>
                  </a:lnTo>
                  <a:lnTo>
                    <a:pt x="1004208" y="1085850"/>
                  </a:lnTo>
                  <a:lnTo>
                    <a:pt x="1007383" y="1101725"/>
                  </a:lnTo>
                  <a:lnTo>
                    <a:pt x="1010558" y="1118508"/>
                  </a:lnTo>
                  <a:lnTo>
                    <a:pt x="1016454" y="1153433"/>
                  </a:lnTo>
                  <a:lnTo>
                    <a:pt x="1019856" y="1172256"/>
                  </a:lnTo>
                  <a:lnTo>
                    <a:pt x="1023712" y="1191306"/>
                  </a:lnTo>
                  <a:lnTo>
                    <a:pt x="1029608" y="1192667"/>
                  </a:lnTo>
                  <a:lnTo>
                    <a:pt x="1035958" y="1194254"/>
                  </a:lnTo>
                  <a:lnTo>
                    <a:pt x="1041628" y="1196295"/>
                  </a:lnTo>
                  <a:lnTo>
                    <a:pt x="1047297" y="1198790"/>
                  </a:lnTo>
                  <a:lnTo>
                    <a:pt x="1052513" y="1201511"/>
                  </a:lnTo>
                  <a:lnTo>
                    <a:pt x="1057729" y="1204459"/>
                  </a:lnTo>
                  <a:lnTo>
                    <a:pt x="1062492" y="1208088"/>
                  </a:lnTo>
                  <a:lnTo>
                    <a:pt x="1066801" y="1211943"/>
                  </a:lnTo>
                  <a:lnTo>
                    <a:pt x="1070883" y="1216025"/>
                  </a:lnTo>
                  <a:lnTo>
                    <a:pt x="1074738" y="1220108"/>
                  </a:lnTo>
                  <a:lnTo>
                    <a:pt x="1078140" y="1224870"/>
                  </a:lnTo>
                  <a:lnTo>
                    <a:pt x="1081088" y="1229633"/>
                  </a:lnTo>
                  <a:lnTo>
                    <a:pt x="1083583" y="1234849"/>
                  </a:lnTo>
                  <a:lnTo>
                    <a:pt x="1085624" y="1240065"/>
                  </a:lnTo>
                  <a:lnTo>
                    <a:pt x="1087212" y="1245734"/>
                  </a:lnTo>
                  <a:lnTo>
                    <a:pt x="1088345" y="1251404"/>
                  </a:lnTo>
                  <a:lnTo>
                    <a:pt x="1089026" y="1257527"/>
                  </a:lnTo>
                  <a:lnTo>
                    <a:pt x="1089026" y="1263424"/>
                  </a:lnTo>
                  <a:lnTo>
                    <a:pt x="1088572" y="1270000"/>
                  </a:lnTo>
                  <a:lnTo>
                    <a:pt x="1087438" y="1276124"/>
                  </a:lnTo>
                  <a:lnTo>
                    <a:pt x="1085624" y="1282927"/>
                  </a:lnTo>
                  <a:lnTo>
                    <a:pt x="1083356" y="1289277"/>
                  </a:lnTo>
                  <a:lnTo>
                    <a:pt x="1080635" y="1296081"/>
                  </a:lnTo>
                  <a:lnTo>
                    <a:pt x="1077006" y="1303111"/>
                  </a:lnTo>
                  <a:lnTo>
                    <a:pt x="1072470" y="1310141"/>
                  </a:lnTo>
                  <a:lnTo>
                    <a:pt x="1067481" y="1317172"/>
                  </a:lnTo>
                  <a:lnTo>
                    <a:pt x="1061585" y="1324202"/>
                  </a:lnTo>
                  <a:lnTo>
                    <a:pt x="1055235" y="1331006"/>
                  </a:lnTo>
                  <a:lnTo>
                    <a:pt x="1047751" y="1338036"/>
                  </a:lnTo>
                  <a:lnTo>
                    <a:pt x="1039587" y="1345293"/>
                  </a:lnTo>
                  <a:lnTo>
                    <a:pt x="1030742" y="1352324"/>
                  </a:lnTo>
                  <a:lnTo>
                    <a:pt x="1020990" y="1359354"/>
                  </a:lnTo>
                  <a:lnTo>
                    <a:pt x="1018269" y="1372281"/>
                  </a:lnTo>
                  <a:lnTo>
                    <a:pt x="1015094" y="1385208"/>
                  </a:lnTo>
                  <a:lnTo>
                    <a:pt x="1011919" y="1398361"/>
                  </a:lnTo>
                  <a:lnTo>
                    <a:pt x="1007836" y="1411061"/>
                  </a:lnTo>
                  <a:lnTo>
                    <a:pt x="1003754" y="1423761"/>
                  </a:lnTo>
                  <a:lnTo>
                    <a:pt x="999445" y="1436008"/>
                  </a:lnTo>
                  <a:lnTo>
                    <a:pt x="994456" y="1448254"/>
                  </a:lnTo>
                  <a:lnTo>
                    <a:pt x="989240" y="1460274"/>
                  </a:lnTo>
                  <a:lnTo>
                    <a:pt x="983570" y="1472066"/>
                  </a:lnTo>
                  <a:lnTo>
                    <a:pt x="977901" y="1483633"/>
                  </a:lnTo>
                  <a:lnTo>
                    <a:pt x="971551" y="1494745"/>
                  </a:lnTo>
                  <a:lnTo>
                    <a:pt x="964974" y="1505858"/>
                  </a:lnTo>
                  <a:lnTo>
                    <a:pt x="958170" y="1516516"/>
                  </a:lnTo>
                  <a:lnTo>
                    <a:pt x="950913" y="1526722"/>
                  </a:lnTo>
                  <a:lnTo>
                    <a:pt x="943429" y="1536700"/>
                  </a:lnTo>
                  <a:lnTo>
                    <a:pt x="935492" y="1546225"/>
                  </a:lnTo>
                  <a:lnTo>
                    <a:pt x="927554" y="1555297"/>
                  </a:lnTo>
                  <a:lnTo>
                    <a:pt x="919163" y="1564141"/>
                  </a:lnTo>
                  <a:lnTo>
                    <a:pt x="910772" y="1572533"/>
                  </a:lnTo>
                  <a:lnTo>
                    <a:pt x="901701" y="1580243"/>
                  </a:lnTo>
                  <a:lnTo>
                    <a:pt x="892629" y="1587500"/>
                  </a:lnTo>
                  <a:lnTo>
                    <a:pt x="883331" y="1594531"/>
                  </a:lnTo>
                  <a:lnTo>
                    <a:pt x="873352" y="1600881"/>
                  </a:lnTo>
                  <a:lnTo>
                    <a:pt x="863601" y="1606550"/>
                  </a:lnTo>
                  <a:lnTo>
                    <a:pt x="858385" y="1609272"/>
                  </a:lnTo>
                  <a:lnTo>
                    <a:pt x="853169" y="1611766"/>
                  </a:lnTo>
                  <a:lnTo>
                    <a:pt x="847952" y="1614261"/>
                  </a:lnTo>
                  <a:lnTo>
                    <a:pt x="842736" y="1616302"/>
                  </a:lnTo>
                  <a:lnTo>
                    <a:pt x="837520" y="1618343"/>
                  </a:lnTo>
                  <a:lnTo>
                    <a:pt x="832077" y="1620384"/>
                  </a:lnTo>
                  <a:lnTo>
                    <a:pt x="826635" y="1621972"/>
                  </a:lnTo>
                  <a:lnTo>
                    <a:pt x="821192" y="1623786"/>
                  </a:lnTo>
                  <a:lnTo>
                    <a:pt x="815749" y="1625147"/>
                  </a:lnTo>
                  <a:lnTo>
                    <a:pt x="810079" y="1626508"/>
                  </a:lnTo>
                  <a:lnTo>
                    <a:pt x="804410" y="1627415"/>
                  </a:lnTo>
                  <a:lnTo>
                    <a:pt x="798740" y="1628549"/>
                  </a:lnTo>
                  <a:lnTo>
                    <a:pt x="793070" y="1629229"/>
                  </a:lnTo>
                  <a:lnTo>
                    <a:pt x="787401" y="1629909"/>
                  </a:lnTo>
                  <a:lnTo>
                    <a:pt x="781277" y="1630363"/>
                  </a:lnTo>
                  <a:lnTo>
                    <a:pt x="775381" y="1630363"/>
                  </a:lnTo>
                  <a:lnTo>
                    <a:pt x="769711" y="1630363"/>
                  </a:lnTo>
                  <a:lnTo>
                    <a:pt x="763815" y="1629909"/>
                  </a:lnTo>
                  <a:lnTo>
                    <a:pt x="757918" y="1629229"/>
                  </a:lnTo>
                  <a:lnTo>
                    <a:pt x="752249" y="1628549"/>
                  </a:lnTo>
                  <a:lnTo>
                    <a:pt x="746579" y="1627415"/>
                  </a:lnTo>
                  <a:lnTo>
                    <a:pt x="740910" y="1626508"/>
                  </a:lnTo>
                  <a:lnTo>
                    <a:pt x="735240" y="1625147"/>
                  </a:lnTo>
                  <a:lnTo>
                    <a:pt x="729797" y="1623786"/>
                  </a:lnTo>
                  <a:lnTo>
                    <a:pt x="724354" y="1621972"/>
                  </a:lnTo>
                  <a:lnTo>
                    <a:pt x="718911" y="1620384"/>
                  </a:lnTo>
                  <a:lnTo>
                    <a:pt x="713468" y="1618343"/>
                  </a:lnTo>
                  <a:lnTo>
                    <a:pt x="708252" y="1616302"/>
                  </a:lnTo>
                  <a:lnTo>
                    <a:pt x="703036" y="1614261"/>
                  </a:lnTo>
                  <a:lnTo>
                    <a:pt x="697820" y="1611766"/>
                  </a:lnTo>
                  <a:lnTo>
                    <a:pt x="692604" y="1609272"/>
                  </a:lnTo>
                  <a:lnTo>
                    <a:pt x="687388" y="1606550"/>
                  </a:lnTo>
                  <a:lnTo>
                    <a:pt x="677636" y="1600881"/>
                  </a:lnTo>
                  <a:lnTo>
                    <a:pt x="668111" y="1594531"/>
                  </a:lnTo>
                  <a:lnTo>
                    <a:pt x="658359" y="1587500"/>
                  </a:lnTo>
                  <a:lnTo>
                    <a:pt x="649288" y="1580243"/>
                  </a:lnTo>
                  <a:lnTo>
                    <a:pt x="640217" y="1572533"/>
                  </a:lnTo>
                  <a:lnTo>
                    <a:pt x="631826" y="1564141"/>
                  </a:lnTo>
                  <a:lnTo>
                    <a:pt x="623434" y="1555297"/>
                  </a:lnTo>
                  <a:lnTo>
                    <a:pt x="615497" y="1546225"/>
                  </a:lnTo>
                  <a:lnTo>
                    <a:pt x="607559" y="1536700"/>
                  </a:lnTo>
                  <a:lnTo>
                    <a:pt x="600075" y="1526722"/>
                  </a:lnTo>
                  <a:lnTo>
                    <a:pt x="592818" y="1516516"/>
                  </a:lnTo>
                  <a:lnTo>
                    <a:pt x="586015" y="1505858"/>
                  </a:lnTo>
                  <a:lnTo>
                    <a:pt x="579665" y="1494745"/>
                  </a:lnTo>
                  <a:lnTo>
                    <a:pt x="573315" y="1483633"/>
                  </a:lnTo>
                  <a:lnTo>
                    <a:pt x="567418" y="1472066"/>
                  </a:lnTo>
                  <a:lnTo>
                    <a:pt x="561975" y="1460274"/>
                  </a:lnTo>
                  <a:lnTo>
                    <a:pt x="556533" y="1448254"/>
                  </a:lnTo>
                  <a:lnTo>
                    <a:pt x="551997" y="1436008"/>
                  </a:lnTo>
                  <a:lnTo>
                    <a:pt x="547234" y="1423761"/>
                  </a:lnTo>
                  <a:lnTo>
                    <a:pt x="543152" y="1411061"/>
                  </a:lnTo>
                  <a:lnTo>
                    <a:pt x="539524" y="1398361"/>
                  </a:lnTo>
                  <a:lnTo>
                    <a:pt x="535895" y="1385208"/>
                  </a:lnTo>
                  <a:lnTo>
                    <a:pt x="532947" y="1372281"/>
                  </a:lnTo>
                  <a:lnTo>
                    <a:pt x="529999" y="1359354"/>
                  </a:lnTo>
                  <a:lnTo>
                    <a:pt x="520247" y="1352324"/>
                  </a:lnTo>
                  <a:lnTo>
                    <a:pt x="511402" y="1345293"/>
                  </a:lnTo>
                  <a:lnTo>
                    <a:pt x="503238" y="1338036"/>
                  </a:lnTo>
                  <a:lnTo>
                    <a:pt x="495981" y="1331006"/>
                  </a:lnTo>
                  <a:lnTo>
                    <a:pt x="489404" y="1324202"/>
                  </a:lnTo>
                  <a:lnTo>
                    <a:pt x="483734" y="1317172"/>
                  </a:lnTo>
                  <a:lnTo>
                    <a:pt x="478518" y="1310141"/>
                  </a:lnTo>
                  <a:lnTo>
                    <a:pt x="474209" y="1303111"/>
                  </a:lnTo>
                  <a:lnTo>
                    <a:pt x="470581" y="1296081"/>
                  </a:lnTo>
                  <a:lnTo>
                    <a:pt x="467633" y="1289277"/>
                  </a:lnTo>
                  <a:lnTo>
                    <a:pt x="465365" y="1282927"/>
                  </a:lnTo>
                  <a:lnTo>
                    <a:pt x="463550" y="1276124"/>
                  </a:lnTo>
                  <a:lnTo>
                    <a:pt x="462416" y="1270000"/>
                  </a:lnTo>
                  <a:lnTo>
                    <a:pt x="461963" y="1263424"/>
                  </a:lnTo>
                  <a:lnTo>
                    <a:pt x="462190" y="1257527"/>
                  </a:lnTo>
                  <a:lnTo>
                    <a:pt x="462643" y="1251404"/>
                  </a:lnTo>
                  <a:lnTo>
                    <a:pt x="463777" y="1245734"/>
                  </a:lnTo>
                  <a:lnTo>
                    <a:pt x="465591" y="1240065"/>
                  </a:lnTo>
                  <a:lnTo>
                    <a:pt x="467633" y="1234849"/>
                  </a:lnTo>
                  <a:lnTo>
                    <a:pt x="469900" y="1229633"/>
                  </a:lnTo>
                  <a:lnTo>
                    <a:pt x="473075" y="1224870"/>
                  </a:lnTo>
                  <a:lnTo>
                    <a:pt x="476477" y="1220108"/>
                  </a:lnTo>
                  <a:lnTo>
                    <a:pt x="480106" y="1216025"/>
                  </a:lnTo>
                  <a:lnTo>
                    <a:pt x="484188" y="1211943"/>
                  </a:lnTo>
                  <a:lnTo>
                    <a:pt x="488724" y="1208088"/>
                  </a:lnTo>
                  <a:lnTo>
                    <a:pt x="493486" y="1204459"/>
                  </a:lnTo>
                  <a:lnTo>
                    <a:pt x="498475" y="1201511"/>
                  </a:lnTo>
                  <a:lnTo>
                    <a:pt x="503918" y="1198790"/>
                  </a:lnTo>
                  <a:lnTo>
                    <a:pt x="509361" y="1196295"/>
                  </a:lnTo>
                  <a:lnTo>
                    <a:pt x="515258" y="1194254"/>
                  </a:lnTo>
                  <a:lnTo>
                    <a:pt x="521381" y="1192667"/>
                  </a:lnTo>
                  <a:lnTo>
                    <a:pt x="527504" y="1191306"/>
                  </a:lnTo>
                  <a:lnTo>
                    <a:pt x="529999" y="1178606"/>
                  </a:lnTo>
                  <a:lnTo>
                    <a:pt x="532493" y="1166133"/>
                  </a:lnTo>
                  <a:lnTo>
                    <a:pt x="536575" y="1142093"/>
                  </a:lnTo>
                  <a:lnTo>
                    <a:pt x="540431" y="1118961"/>
                  </a:lnTo>
                  <a:lnTo>
                    <a:pt x="544513" y="1097190"/>
                  </a:lnTo>
                  <a:lnTo>
                    <a:pt x="546781" y="1086531"/>
                  </a:lnTo>
                  <a:lnTo>
                    <a:pt x="548822" y="1076552"/>
                  </a:lnTo>
                  <a:lnTo>
                    <a:pt x="551317" y="1066574"/>
                  </a:lnTo>
                  <a:lnTo>
                    <a:pt x="554038" y="1057275"/>
                  </a:lnTo>
                  <a:lnTo>
                    <a:pt x="556759" y="1048204"/>
                  </a:lnTo>
                  <a:lnTo>
                    <a:pt x="560161" y="1039360"/>
                  </a:lnTo>
                  <a:lnTo>
                    <a:pt x="563790" y="1030742"/>
                  </a:lnTo>
                  <a:lnTo>
                    <a:pt x="567645" y="1022804"/>
                  </a:lnTo>
                  <a:lnTo>
                    <a:pt x="575809" y="1025299"/>
                  </a:lnTo>
                  <a:lnTo>
                    <a:pt x="586695" y="1028701"/>
                  </a:lnTo>
                  <a:lnTo>
                    <a:pt x="600075" y="1032330"/>
                  </a:lnTo>
                  <a:lnTo>
                    <a:pt x="607786" y="1034144"/>
                  </a:lnTo>
                  <a:lnTo>
                    <a:pt x="615950" y="1035958"/>
                  </a:lnTo>
                  <a:lnTo>
                    <a:pt x="625022" y="1037772"/>
                  </a:lnTo>
                  <a:lnTo>
                    <a:pt x="634320" y="1039360"/>
                  </a:lnTo>
                  <a:lnTo>
                    <a:pt x="644072" y="1040947"/>
                  </a:lnTo>
                  <a:lnTo>
                    <a:pt x="654731" y="1042308"/>
                  </a:lnTo>
                  <a:lnTo>
                    <a:pt x="665617" y="1043215"/>
                  </a:lnTo>
                  <a:lnTo>
                    <a:pt x="676956" y="1044122"/>
                  </a:lnTo>
                  <a:lnTo>
                    <a:pt x="688749" y="1044576"/>
                  </a:lnTo>
                  <a:lnTo>
                    <a:pt x="700995" y="1044576"/>
                  </a:lnTo>
                  <a:lnTo>
                    <a:pt x="713468" y="1044576"/>
                  </a:lnTo>
                  <a:lnTo>
                    <a:pt x="726395" y="1043896"/>
                  </a:lnTo>
                  <a:lnTo>
                    <a:pt x="739549" y="1042762"/>
                  </a:lnTo>
                  <a:lnTo>
                    <a:pt x="753156" y="1041174"/>
                  </a:lnTo>
                  <a:lnTo>
                    <a:pt x="766763" y="1039133"/>
                  </a:lnTo>
                  <a:lnTo>
                    <a:pt x="780824" y="1036185"/>
                  </a:lnTo>
                  <a:lnTo>
                    <a:pt x="795111" y="1033010"/>
                  </a:lnTo>
                  <a:lnTo>
                    <a:pt x="809626" y="1028928"/>
                  </a:lnTo>
                  <a:lnTo>
                    <a:pt x="816883" y="1026887"/>
                  </a:lnTo>
                  <a:lnTo>
                    <a:pt x="824140" y="1024619"/>
                  </a:lnTo>
                  <a:lnTo>
                    <a:pt x="831624" y="1022124"/>
                  </a:lnTo>
                  <a:lnTo>
                    <a:pt x="838881" y="1019176"/>
                  </a:lnTo>
                  <a:lnTo>
                    <a:pt x="846365" y="1016228"/>
                  </a:lnTo>
                  <a:lnTo>
                    <a:pt x="853849" y="1013280"/>
                  </a:lnTo>
                  <a:lnTo>
                    <a:pt x="861560" y="1009878"/>
                  </a:lnTo>
                  <a:lnTo>
                    <a:pt x="869044" y="1006249"/>
                  </a:lnTo>
                  <a:lnTo>
                    <a:pt x="876527" y="1002621"/>
                  </a:lnTo>
                  <a:lnTo>
                    <a:pt x="884011" y="998538"/>
                  </a:lnTo>
                  <a:lnTo>
                    <a:pt x="891495" y="994230"/>
                  </a:lnTo>
                  <a:lnTo>
                    <a:pt x="898979" y="989921"/>
                  </a:lnTo>
                  <a:lnTo>
                    <a:pt x="906463" y="985158"/>
                  </a:lnTo>
                  <a:lnTo>
                    <a:pt x="914401" y="980622"/>
                  </a:lnTo>
                  <a:lnTo>
                    <a:pt x="921885" y="975406"/>
                  </a:lnTo>
                  <a:lnTo>
                    <a:pt x="929369" y="969963"/>
                  </a:lnTo>
                  <a:close/>
                  <a:moveTo>
                    <a:pt x="774700" y="801688"/>
                  </a:moveTo>
                  <a:lnTo>
                    <a:pt x="790563" y="802369"/>
                  </a:lnTo>
                  <a:lnTo>
                    <a:pt x="805746" y="803050"/>
                  </a:lnTo>
                  <a:lnTo>
                    <a:pt x="820702" y="804638"/>
                  </a:lnTo>
                  <a:lnTo>
                    <a:pt x="835205" y="806681"/>
                  </a:lnTo>
                  <a:lnTo>
                    <a:pt x="849255" y="809177"/>
                  </a:lnTo>
                  <a:lnTo>
                    <a:pt x="863079" y="812353"/>
                  </a:lnTo>
                  <a:lnTo>
                    <a:pt x="875996" y="815757"/>
                  </a:lnTo>
                  <a:lnTo>
                    <a:pt x="882567" y="817799"/>
                  </a:lnTo>
                  <a:lnTo>
                    <a:pt x="888459" y="819842"/>
                  </a:lnTo>
                  <a:lnTo>
                    <a:pt x="894578" y="822111"/>
                  </a:lnTo>
                  <a:lnTo>
                    <a:pt x="900243" y="824380"/>
                  </a:lnTo>
                  <a:lnTo>
                    <a:pt x="906135" y="826649"/>
                  </a:lnTo>
                  <a:lnTo>
                    <a:pt x="911574" y="829372"/>
                  </a:lnTo>
                  <a:lnTo>
                    <a:pt x="916559" y="831868"/>
                  </a:lnTo>
                  <a:lnTo>
                    <a:pt x="921771" y="834818"/>
                  </a:lnTo>
                  <a:lnTo>
                    <a:pt x="926757" y="837314"/>
                  </a:lnTo>
                  <a:lnTo>
                    <a:pt x="931516" y="840491"/>
                  </a:lnTo>
                  <a:lnTo>
                    <a:pt x="935821" y="843214"/>
                  </a:lnTo>
                  <a:lnTo>
                    <a:pt x="940127" y="846391"/>
                  </a:lnTo>
                  <a:lnTo>
                    <a:pt x="944206" y="849568"/>
                  </a:lnTo>
                  <a:lnTo>
                    <a:pt x="948058" y="852518"/>
                  </a:lnTo>
                  <a:lnTo>
                    <a:pt x="951684" y="855921"/>
                  </a:lnTo>
                  <a:lnTo>
                    <a:pt x="955083" y="859325"/>
                  </a:lnTo>
                  <a:lnTo>
                    <a:pt x="958029" y="862956"/>
                  </a:lnTo>
                  <a:lnTo>
                    <a:pt x="960975" y="866359"/>
                  </a:lnTo>
                  <a:lnTo>
                    <a:pt x="966867" y="866586"/>
                  </a:lnTo>
                  <a:lnTo>
                    <a:pt x="972986" y="867494"/>
                  </a:lnTo>
                  <a:lnTo>
                    <a:pt x="978651" y="868402"/>
                  </a:lnTo>
                  <a:lnTo>
                    <a:pt x="984090" y="869990"/>
                  </a:lnTo>
                  <a:lnTo>
                    <a:pt x="989302" y="871579"/>
                  </a:lnTo>
                  <a:lnTo>
                    <a:pt x="994287" y="873621"/>
                  </a:lnTo>
                  <a:lnTo>
                    <a:pt x="999273" y="876117"/>
                  </a:lnTo>
                  <a:lnTo>
                    <a:pt x="1003805" y="878840"/>
                  </a:lnTo>
                  <a:lnTo>
                    <a:pt x="1008337" y="882017"/>
                  </a:lnTo>
                  <a:lnTo>
                    <a:pt x="1012416" y="885194"/>
                  </a:lnTo>
                  <a:lnTo>
                    <a:pt x="1016722" y="888824"/>
                  </a:lnTo>
                  <a:lnTo>
                    <a:pt x="1020574" y="892909"/>
                  </a:lnTo>
                  <a:lnTo>
                    <a:pt x="1024200" y="896993"/>
                  </a:lnTo>
                  <a:lnTo>
                    <a:pt x="1027599" y="901078"/>
                  </a:lnTo>
                  <a:lnTo>
                    <a:pt x="1030999" y="905843"/>
                  </a:lnTo>
                  <a:lnTo>
                    <a:pt x="1034171" y="910835"/>
                  </a:lnTo>
                  <a:lnTo>
                    <a:pt x="1037117" y="915600"/>
                  </a:lnTo>
                  <a:lnTo>
                    <a:pt x="1040063" y="921046"/>
                  </a:lnTo>
                  <a:lnTo>
                    <a:pt x="1042556" y="926492"/>
                  </a:lnTo>
                  <a:lnTo>
                    <a:pt x="1045048" y="931938"/>
                  </a:lnTo>
                  <a:lnTo>
                    <a:pt x="1047541" y="938065"/>
                  </a:lnTo>
                  <a:lnTo>
                    <a:pt x="1049807" y="943965"/>
                  </a:lnTo>
                  <a:lnTo>
                    <a:pt x="1051847" y="949865"/>
                  </a:lnTo>
                  <a:lnTo>
                    <a:pt x="1053886" y="956218"/>
                  </a:lnTo>
                  <a:lnTo>
                    <a:pt x="1055699" y="962572"/>
                  </a:lnTo>
                  <a:lnTo>
                    <a:pt x="1057286" y="969153"/>
                  </a:lnTo>
                  <a:lnTo>
                    <a:pt x="1060458" y="982314"/>
                  </a:lnTo>
                  <a:lnTo>
                    <a:pt x="1062724" y="996156"/>
                  </a:lnTo>
                  <a:lnTo>
                    <a:pt x="1064764" y="1009997"/>
                  </a:lnTo>
                  <a:lnTo>
                    <a:pt x="1066577" y="1024066"/>
                  </a:lnTo>
                  <a:lnTo>
                    <a:pt x="1067936" y="1038362"/>
                  </a:lnTo>
                  <a:lnTo>
                    <a:pt x="1069069" y="1052430"/>
                  </a:lnTo>
                  <a:lnTo>
                    <a:pt x="1069523" y="1066499"/>
                  </a:lnTo>
                  <a:lnTo>
                    <a:pt x="1069749" y="1080341"/>
                  </a:lnTo>
                  <a:lnTo>
                    <a:pt x="1069976" y="1093956"/>
                  </a:lnTo>
                  <a:lnTo>
                    <a:pt x="1069749" y="1107117"/>
                  </a:lnTo>
                  <a:lnTo>
                    <a:pt x="1069523" y="1120051"/>
                  </a:lnTo>
                  <a:lnTo>
                    <a:pt x="1069069" y="1132305"/>
                  </a:lnTo>
                  <a:lnTo>
                    <a:pt x="1068390" y="1143878"/>
                  </a:lnTo>
                  <a:lnTo>
                    <a:pt x="1067030" y="1165208"/>
                  </a:lnTo>
                  <a:lnTo>
                    <a:pt x="1065444" y="1182907"/>
                  </a:lnTo>
                  <a:lnTo>
                    <a:pt x="1064084" y="1196295"/>
                  </a:lnTo>
                  <a:lnTo>
                    <a:pt x="1056832" y="1192665"/>
                  </a:lnTo>
                  <a:lnTo>
                    <a:pt x="1053207" y="1191076"/>
                  </a:lnTo>
                  <a:lnTo>
                    <a:pt x="1049581" y="1189715"/>
                  </a:lnTo>
                  <a:lnTo>
                    <a:pt x="1045728" y="1188353"/>
                  </a:lnTo>
                  <a:lnTo>
                    <a:pt x="1041876" y="1187219"/>
                  </a:lnTo>
                  <a:lnTo>
                    <a:pt x="1037570" y="1186311"/>
                  </a:lnTo>
                  <a:lnTo>
                    <a:pt x="1033491" y="1185403"/>
                  </a:lnTo>
                  <a:lnTo>
                    <a:pt x="1027826" y="1146147"/>
                  </a:lnTo>
                  <a:lnTo>
                    <a:pt x="1024880" y="1127086"/>
                  </a:lnTo>
                  <a:lnTo>
                    <a:pt x="1021934" y="1109159"/>
                  </a:lnTo>
                  <a:lnTo>
                    <a:pt x="1018761" y="1091914"/>
                  </a:lnTo>
                  <a:lnTo>
                    <a:pt x="1015136" y="1075122"/>
                  </a:lnTo>
                  <a:lnTo>
                    <a:pt x="1013096" y="1067180"/>
                  </a:lnTo>
                  <a:lnTo>
                    <a:pt x="1010603" y="1059465"/>
                  </a:lnTo>
                  <a:lnTo>
                    <a:pt x="1008337" y="1051523"/>
                  </a:lnTo>
                  <a:lnTo>
                    <a:pt x="1006071" y="1044262"/>
                  </a:lnTo>
                  <a:lnTo>
                    <a:pt x="1003125" y="1037000"/>
                  </a:lnTo>
                  <a:lnTo>
                    <a:pt x="1000406" y="1029966"/>
                  </a:lnTo>
                  <a:lnTo>
                    <a:pt x="997233" y="1023159"/>
                  </a:lnTo>
                  <a:lnTo>
                    <a:pt x="994061" y="1016578"/>
                  </a:lnTo>
                  <a:lnTo>
                    <a:pt x="990435" y="1009997"/>
                  </a:lnTo>
                  <a:lnTo>
                    <a:pt x="986583" y="1003871"/>
                  </a:lnTo>
                  <a:lnTo>
                    <a:pt x="982504" y="997971"/>
                  </a:lnTo>
                  <a:lnTo>
                    <a:pt x="977971" y="992298"/>
                  </a:lnTo>
                  <a:lnTo>
                    <a:pt x="973439" y="986852"/>
                  </a:lnTo>
                  <a:lnTo>
                    <a:pt x="968454" y="981406"/>
                  </a:lnTo>
                  <a:lnTo>
                    <a:pt x="963241" y="976414"/>
                  </a:lnTo>
                  <a:lnTo>
                    <a:pt x="957576" y="971422"/>
                  </a:lnTo>
                  <a:lnTo>
                    <a:pt x="951458" y="966657"/>
                  </a:lnTo>
                  <a:lnTo>
                    <a:pt x="945112" y="962345"/>
                  </a:lnTo>
                  <a:lnTo>
                    <a:pt x="938087" y="958261"/>
                  </a:lnTo>
                  <a:lnTo>
                    <a:pt x="931063" y="954403"/>
                  </a:lnTo>
                  <a:lnTo>
                    <a:pt x="923131" y="960076"/>
                  </a:lnTo>
                  <a:lnTo>
                    <a:pt x="915426" y="965295"/>
                  </a:lnTo>
                  <a:lnTo>
                    <a:pt x="907268" y="970287"/>
                  </a:lnTo>
                  <a:lnTo>
                    <a:pt x="899563" y="975052"/>
                  </a:lnTo>
                  <a:lnTo>
                    <a:pt x="891632" y="979818"/>
                  </a:lnTo>
                  <a:lnTo>
                    <a:pt x="883701" y="984129"/>
                  </a:lnTo>
                  <a:lnTo>
                    <a:pt x="875996" y="988213"/>
                  </a:lnTo>
                  <a:lnTo>
                    <a:pt x="868291" y="992298"/>
                  </a:lnTo>
                  <a:lnTo>
                    <a:pt x="860359" y="995929"/>
                  </a:lnTo>
                  <a:lnTo>
                    <a:pt x="852655" y="999559"/>
                  </a:lnTo>
                  <a:lnTo>
                    <a:pt x="844950" y="1002509"/>
                  </a:lnTo>
                  <a:lnTo>
                    <a:pt x="837018" y="1005686"/>
                  </a:lnTo>
                  <a:lnTo>
                    <a:pt x="829314" y="1008636"/>
                  </a:lnTo>
                  <a:lnTo>
                    <a:pt x="821835" y="1011359"/>
                  </a:lnTo>
                  <a:lnTo>
                    <a:pt x="814357" y="1013628"/>
                  </a:lnTo>
                  <a:lnTo>
                    <a:pt x="806879" y="1016124"/>
                  </a:lnTo>
                  <a:lnTo>
                    <a:pt x="791696" y="1020209"/>
                  </a:lnTo>
                  <a:lnTo>
                    <a:pt x="776966" y="1023612"/>
                  </a:lnTo>
                  <a:lnTo>
                    <a:pt x="762690" y="1026335"/>
                  </a:lnTo>
                  <a:lnTo>
                    <a:pt x="748413" y="1028832"/>
                  </a:lnTo>
                  <a:lnTo>
                    <a:pt x="734590" y="1030420"/>
                  </a:lnTo>
                  <a:lnTo>
                    <a:pt x="720993" y="1031328"/>
                  </a:lnTo>
                  <a:lnTo>
                    <a:pt x="707849" y="1032235"/>
                  </a:lnTo>
                  <a:lnTo>
                    <a:pt x="694932" y="1032462"/>
                  </a:lnTo>
                  <a:lnTo>
                    <a:pt x="682469" y="1032235"/>
                  </a:lnTo>
                  <a:lnTo>
                    <a:pt x="670232" y="1031555"/>
                  </a:lnTo>
                  <a:lnTo>
                    <a:pt x="658675" y="1030874"/>
                  </a:lnTo>
                  <a:lnTo>
                    <a:pt x="647570" y="1029739"/>
                  </a:lnTo>
                  <a:lnTo>
                    <a:pt x="636920" y="1028605"/>
                  </a:lnTo>
                  <a:lnTo>
                    <a:pt x="626496" y="1027016"/>
                  </a:lnTo>
                  <a:lnTo>
                    <a:pt x="616978" y="1025201"/>
                  </a:lnTo>
                  <a:lnTo>
                    <a:pt x="607913" y="1023385"/>
                  </a:lnTo>
                  <a:lnTo>
                    <a:pt x="599302" y="1021570"/>
                  </a:lnTo>
                  <a:lnTo>
                    <a:pt x="591597" y="1019755"/>
                  </a:lnTo>
                  <a:lnTo>
                    <a:pt x="577547" y="1015897"/>
                  </a:lnTo>
                  <a:lnTo>
                    <a:pt x="566443" y="1012267"/>
                  </a:lnTo>
                  <a:lnTo>
                    <a:pt x="558059" y="1009317"/>
                  </a:lnTo>
                  <a:lnTo>
                    <a:pt x="553980" y="1017940"/>
                  </a:lnTo>
                  <a:lnTo>
                    <a:pt x="550127" y="1026789"/>
                  </a:lnTo>
                  <a:lnTo>
                    <a:pt x="546728" y="1035866"/>
                  </a:lnTo>
                  <a:lnTo>
                    <a:pt x="543782" y="1045396"/>
                  </a:lnTo>
                  <a:lnTo>
                    <a:pt x="541063" y="1055607"/>
                  </a:lnTo>
                  <a:lnTo>
                    <a:pt x="538343" y="1065591"/>
                  </a:lnTo>
                  <a:lnTo>
                    <a:pt x="536077" y="1076257"/>
                  </a:lnTo>
                  <a:lnTo>
                    <a:pt x="533811" y="1087148"/>
                  </a:lnTo>
                  <a:lnTo>
                    <a:pt x="529505" y="1110067"/>
                  </a:lnTo>
                  <a:lnTo>
                    <a:pt x="525653" y="1133893"/>
                  </a:lnTo>
                  <a:lnTo>
                    <a:pt x="521347" y="1159081"/>
                  </a:lnTo>
                  <a:lnTo>
                    <a:pt x="518628" y="1172242"/>
                  </a:lnTo>
                  <a:lnTo>
                    <a:pt x="516135" y="1185403"/>
                  </a:lnTo>
                  <a:lnTo>
                    <a:pt x="512056" y="1186311"/>
                  </a:lnTo>
                  <a:lnTo>
                    <a:pt x="507751" y="1187219"/>
                  </a:lnTo>
                  <a:lnTo>
                    <a:pt x="503672" y="1188580"/>
                  </a:lnTo>
                  <a:lnTo>
                    <a:pt x="499819" y="1189942"/>
                  </a:lnTo>
                  <a:lnTo>
                    <a:pt x="495967" y="1191530"/>
                  </a:lnTo>
                  <a:lnTo>
                    <a:pt x="492341" y="1192891"/>
                  </a:lnTo>
                  <a:lnTo>
                    <a:pt x="488715" y="1195161"/>
                  </a:lnTo>
                  <a:lnTo>
                    <a:pt x="485089" y="1196976"/>
                  </a:lnTo>
                  <a:lnTo>
                    <a:pt x="482823" y="1181546"/>
                  </a:lnTo>
                  <a:lnTo>
                    <a:pt x="481464" y="1172015"/>
                  </a:lnTo>
                  <a:lnTo>
                    <a:pt x="480331" y="1161123"/>
                  </a:lnTo>
                  <a:lnTo>
                    <a:pt x="479424" y="1148870"/>
                  </a:lnTo>
                  <a:lnTo>
                    <a:pt x="478518" y="1135935"/>
                  </a:lnTo>
                  <a:lnTo>
                    <a:pt x="478064" y="1121867"/>
                  </a:lnTo>
                  <a:lnTo>
                    <a:pt x="477838" y="1107344"/>
                  </a:lnTo>
                  <a:lnTo>
                    <a:pt x="478064" y="1092141"/>
                  </a:lnTo>
                  <a:lnTo>
                    <a:pt x="478744" y="1076030"/>
                  </a:lnTo>
                  <a:lnTo>
                    <a:pt x="480104" y="1059692"/>
                  </a:lnTo>
                  <a:lnTo>
                    <a:pt x="481237" y="1051296"/>
                  </a:lnTo>
                  <a:lnTo>
                    <a:pt x="482144" y="1043127"/>
                  </a:lnTo>
                  <a:lnTo>
                    <a:pt x="483503" y="1034504"/>
                  </a:lnTo>
                  <a:lnTo>
                    <a:pt x="484863" y="1025882"/>
                  </a:lnTo>
                  <a:lnTo>
                    <a:pt x="486676" y="1017259"/>
                  </a:lnTo>
                  <a:lnTo>
                    <a:pt x="488489" y="1008863"/>
                  </a:lnTo>
                  <a:lnTo>
                    <a:pt x="490528" y="1000240"/>
                  </a:lnTo>
                  <a:lnTo>
                    <a:pt x="492794" y="991617"/>
                  </a:lnTo>
                  <a:lnTo>
                    <a:pt x="495514" y="983221"/>
                  </a:lnTo>
                  <a:lnTo>
                    <a:pt x="498233" y="974599"/>
                  </a:lnTo>
                  <a:lnTo>
                    <a:pt x="501406" y="966203"/>
                  </a:lnTo>
                  <a:lnTo>
                    <a:pt x="504578" y="957580"/>
                  </a:lnTo>
                  <a:lnTo>
                    <a:pt x="508204" y="949411"/>
                  </a:lnTo>
                  <a:lnTo>
                    <a:pt x="512056" y="941242"/>
                  </a:lnTo>
                  <a:lnTo>
                    <a:pt x="516362" y="933073"/>
                  </a:lnTo>
                  <a:lnTo>
                    <a:pt x="520894" y="924904"/>
                  </a:lnTo>
                  <a:lnTo>
                    <a:pt x="525653" y="917189"/>
                  </a:lnTo>
                  <a:lnTo>
                    <a:pt x="530639" y="909474"/>
                  </a:lnTo>
                  <a:lnTo>
                    <a:pt x="536077" y="901985"/>
                  </a:lnTo>
                  <a:lnTo>
                    <a:pt x="541969" y="894270"/>
                  </a:lnTo>
                  <a:lnTo>
                    <a:pt x="548314" y="887009"/>
                  </a:lnTo>
                  <a:lnTo>
                    <a:pt x="554659" y="880201"/>
                  </a:lnTo>
                  <a:lnTo>
                    <a:pt x="561458" y="873394"/>
                  </a:lnTo>
                  <a:lnTo>
                    <a:pt x="568709" y="866813"/>
                  </a:lnTo>
                  <a:lnTo>
                    <a:pt x="576414" y="860460"/>
                  </a:lnTo>
                  <a:lnTo>
                    <a:pt x="584572" y="854333"/>
                  </a:lnTo>
                  <a:lnTo>
                    <a:pt x="592730" y="848433"/>
                  </a:lnTo>
                  <a:lnTo>
                    <a:pt x="601795" y="842987"/>
                  </a:lnTo>
                  <a:lnTo>
                    <a:pt x="611313" y="837541"/>
                  </a:lnTo>
                  <a:lnTo>
                    <a:pt x="620830" y="832549"/>
                  </a:lnTo>
                  <a:lnTo>
                    <a:pt x="630801" y="828011"/>
                  </a:lnTo>
                  <a:lnTo>
                    <a:pt x="641452" y="823926"/>
                  </a:lnTo>
                  <a:lnTo>
                    <a:pt x="652783" y="819615"/>
                  </a:lnTo>
                  <a:lnTo>
                    <a:pt x="664340" y="815984"/>
                  </a:lnTo>
                  <a:lnTo>
                    <a:pt x="676350" y="812807"/>
                  </a:lnTo>
                  <a:lnTo>
                    <a:pt x="689041" y="810084"/>
                  </a:lnTo>
                  <a:lnTo>
                    <a:pt x="701957" y="807815"/>
                  </a:lnTo>
                  <a:lnTo>
                    <a:pt x="715328" y="805546"/>
                  </a:lnTo>
                  <a:lnTo>
                    <a:pt x="729378" y="804184"/>
                  </a:lnTo>
                  <a:lnTo>
                    <a:pt x="744107" y="802823"/>
                  </a:lnTo>
                  <a:lnTo>
                    <a:pt x="759064" y="801915"/>
                  </a:lnTo>
                  <a:lnTo>
                    <a:pt x="774700" y="801688"/>
                  </a:lnTo>
                  <a:close/>
                  <a:moveTo>
                    <a:pt x="44000" y="736683"/>
                  </a:moveTo>
                  <a:lnTo>
                    <a:pt x="44000" y="2267412"/>
                  </a:lnTo>
                  <a:lnTo>
                    <a:pt x="2830736" y="2267412"/>
                  </a:lnTo>
                  <a:lnTo>
                    <a:pt x="2830736" y="736683"/>
                  </a:lnTo>
                  <a:lnTo>
                    <a:pt x="44000" y="736683"/>
                  </a:lnTo>
                  <a:close/>
                  <a:moveTo>
                    <a:pt x="1266245" y="538738"/>
                  </a:moveTo>
                  <a:lnTo>
                    <a:pt x="1261935" y="538964"/>
                  </a:lnTo>
                  <a:lnTo>
                    <a:pt x="1257399" y="539645"/>
                  </a:lnTo>
                  <a:lnTo>
                    <a:pt x="1253317" y="540778"/>
                  </a:lnTo>
                  <a:lnTo>
                    <a:pt x="1249234" y="542365"/>
                  </a:lnTo>
                  <a:lnTo>
                    <a:pt x="1245605" y="544179"/>
                  </a:lnTo>
                  <a:lnTo>
                    <a:pt x="1241977" y="546220"/>
                  </a:lnTo>
                  <a:lnTo>
                    <a:pt x="1238348" y="548714"/>
                  </a:lnTo>
                  <a:lnTo>
                    <a:pt x="1235172" y="551662"/>
                  </a:lnTo>
                  <a:lnTo>
                    <a:pt x="1232224" y="554836"/>
                  </a:lnTo>
                  <a:lnTo>
                    <a:pt x="1229956" y="558237"/>
                  </a:lnTo>
                  <a:lnTo>
                    <a:pt x="1227688" y="561865"/>
                  </a:lnTo>
                  <a:lnTo>
                    <a:pt x="1225874" y="565720"/>
                  </a:lnTo>
                  <a:lnTo>
                    <a:pt x="1224286" y="569574"/>
                  </a:lnTo>
                  <a:lnTo>
                    <a:pt x="1223152" y="573883"/>
                  </a:lnTo>
                  <a:lnTo>
                    <a:pt x="1222471" y="578191"/>
                  </a:lnTo>
                  <a:lnTo>
                    <a:pt x="1222471" y="582725"/>
                  </a:lnTo>
                  <a:lnTo>
                    <a:pt x="1222471" y="604719"/>
                  </a:lnTo>
                  <a:lnTo>
                    <a:pt x="1222471" y="609254"/>
                  </a:lnTo>
                  <a:lnTo>
                    <a:pt x="1223152" y="613562"/>
                  </a:lnTo>
                  <a:lnTo>
                    <a:pt x="1224286" y="617870"/>
                  </a:lnTo>
                  <a:lnTo>
                    <a:pt x="1225874" y="621725"/>
                  </a:lnTo>
                  <a:lnTo>
                    <a:pt x="1227688" y="625579"/>
                  </a:lnTo>
                  <a:lnTo>
                    <a:pt x="1229956" y="629207"/>
                  </a:lnTo>
                  <a:lnTo>
                    <a:pt x="1232224" y="632608"/>
                  </a:lnTo>
                  <a:lnTo>
                    <a:pt x="1235172" y="635556"/>
                  </a:lnTo>
                  <a:lnTo>
                    <a:pt x="1238348" y="638504"/>
                  </a:lnTo>
                  <a:lnTo>
                    <a:pt x="1241977" y="640998"/>
                  </a:lnTo>
                  <a:lnTo>
                    <a:pt x="1245605" y="643492"/>
                  </a:lnTo>
                  <a:lnTo>
                    <a:pt x="1249234" y="645306"/>
                  </a:lnTo>
                  <a:lnTo>
                    <a:pt x="1253317" y="646893"/>
                  </a:lnTo>
                  <a:lnTo>
                    <a:pt x="1257399" y="647800"/>
                  </a:lnTo>
                  <a:lnTo>
                    <a:pt x="1261935" y="648254"/>
                  </a:lnTo>
                  <a:lnTo>
                    <a:pt x="1266245" y="648707"/>
                  </a:lnTo>
                  <a:lnTo>
                    <a:pt x="1608265" y="648707"/>
                  </a:lnTo>
                  <a:lnTo>
                    <a:pt x="1613028" y="648254"/>
                  </a:lnTo>
                  <a:lnTo>
                    <a:pt x="1617337" y="647800"/>
                  </a:lnTo>
                  <a:lnTo>
                    <a:pt x="1621419" y="646893"/>
                  </a:lnTo>
                  <a:lnTo>
                    <a:pt x="1625502" y="645306"/>
                  </a:lnTo>
                  <a:lnTo>
                    <a:pt x="1629358" y="643492"/>
                  </a:lnTo>
                  <a:lnTo>
                    <a:pt x="1632986" y="640998"/>
                  </a:lnTo>
                  <a:lnTo>
                    <a:pt x="1636388" y="638504"/>
                  </a:lnTo>
                  <a:lnTo>
                    <a:pt x="1639337" y="635556"/>
                  </a:lnTo>
                  <a:lnTo>
                    <a:pt x="1642285" y="632608"/>
                  </a:lnTo>
                  <a:lnTo>
                    <a:pt x="1644780" y="629207"/>
                  </a:lnTo>
                  <a:lnTo>
                    <a:pt x="1647275" y="625579"/>
                  </a:lnTo>
                  <a:lnTo>
                    <a:pt x="1649089" y="621725"/>
                  </a:lnTo>
                  <a:lnTo>
                    <a:pt x="1650224" y="617870"/>
                  </a:lnTo>
                  <a:lnTo>
                    <a:pt x="1651584" y="613562"/>
                  </a:lnTo>
                  <a:lnTo>
                    <a:pt x="1652038" y="609254"/>
                  </a:lnTo>
                  <a:lnTo>
                    <a:pt x="1652492" y="604719"/>
                  </a:lnTo>
                  <a:lnTo>
                    <a:pt x="1652492" y="582725"/>
                  </a:lnTo>
                  <a:lnTo>
                    <a:pt x="1652038" y="578191"/>
                  </a:lnTo>
                  <a:lnTo>
                    <a:pt x="1651584" y="573883"/>
                  </a:lnTo>
                  <a:lnTo>
                    <a:pt x="1650224" y="569574"/>
                  </a:lnTo>
                  <a:lnTo>
                    <a:pt x="1649089" y="565720"/>
                  </a:lnTo>
                  <a:lnTo>
                    <a:pt x="1647275" y="561865"/>
                  </a:lnTo>
                  <a:lnTo>
                    <a:pt x="1644780" y="558237"/>
                  </a:lnTo>
                  <a:lnTo>
                    <a:pt x="1642285" y="554836"/>
                  </a:lnTo>
                  <a:lnTo>
                    <a:pt x="1639337" y="551662"/>
                  </a:lnTo>
                  <a:lnTo>
                    <a:pt x="1636388" y="548714"/>
                  </a:lnTo>
                  <a:lnTo>
                    <a:pt x="1632986" y="546220"/>
                  </a:lnTo>
                  <a:lnTo>
                    <a:pt x="1629358" y="544179"/>
                  </a:lnTo>
                  <a:lnTo>
                    <a:pt x="1625502" y="542365"/>
                  </a:lnTo>
                  <a:lnTo>
                    <a:pt x="1621419" y="540778"/>
                  </a:lnTo>
                  <a:lnTo>
                    <a:pt x="1617337" y="539645"/>
                  </a:lnTo>
                  <a:lnTo>
                    <a:pt x="1613028" y="538964"/>
                  </a:lnTo>
                  <a:lnTo>
                    <a:pt x="1608265" y="538738"/>
                  </a:lnTo>
                  <a:lnTo>
                    <a:pt x="1583997" y="538738"/>
                  </a:lnTo>
                  <a:lnTo>
                    <a:pt x="1583997" y="549848"/>
                  </a:lnTo>
                  <a:lnTo>
                    <a:pt x="1583997" y="554156"/>
                  </a:lnTo>
                  <a:lnTo>
                    <a:pt x="1583090" y="558691"/>
                  </a:lnTo>
                  <a:lnTo>
                    <a:pt x="1582182" y="562772"/>
                  </a:lnTo>
                  <a:lnTo>
                    <a:pt x="1580595" y="566627"/>
                  </a:lnTo>
                  <a:lnTo>
                    <a:pt x="1578780" y="570481"/>
                  </a:lnTo>
                  <a:lnTo>
                    <a:pt x="1576512" y="574109"/>
                  </a:lnTo>
                  <a:lnTo>
                    <a:pt x="1574017" y="577510"/>
                  </a:lnTo>
                  <a:lnTo>
                    <a:pt x="1571296" y="580685"/>
                  </a:lnTo>
                  <a:lnTo>
                    <a:pt x="1568121" y="583632"/>
                  </a:lnTo>
                  <a:lnTo>
                    <a:pt x="1564492" y="586126"/>
                  </a:lnTo>
                  <a:lnTo>
                    <a:pt x="1560863" y="588394"/>
                  </a:lnTo>
                  <a:lnTo>
                    <a:pt x="1557234" y="590208"/>
                  </a:lnTo>
                  <a:lnTo>
                    <a:pt x="1553152" y="591795"/>
                  </a:lnTo>
                  <a:lnTo>
                    <a:pt x="1548842" y="592929"/>
                  </a:lnTo>
                  <a:lnTo>
                    <a:pt x="1544533" y="593382"/>
                  </a:lnTo>
                  <a:lnTo>
                    <a:pt x="1539997" y="593609"/>
                  </a:lnTo>
                  <a:lnTo>
                    <a:pt x="1334739" y="593609"/>
                  </a:lnTo>
                  <a:lnTo>
                    <a:pt x="1330430" y="593382"/>
                  </a:lnTo>
                  <a:lnTo>
                    <a:pt x="1325894" y="592929"/>
                  </a:lnTo>
                  <a:lnTo>
                    <a:pt x="1321811" y="591795"/>
                  </a:lnTo>
                  <a:lnTo>
                    <a:pt x="1317729" y="590208"/>
                  </a:lnTo>
                  <a:lnTo>
                    <a:pt x="1313647" y="588394"/>
                  </a:lnTo>
                  <a:lnTo>
                    <a:pt x="1310018" y="586126"/>
                  </a:lnTo>
                  <a:lnTo>
                    <a:pt x="1306842" y="583632"/>
                  </a:lnTo>
                  <a:lnTo>
                    <a:pt x="1303667" y="580685"/>
                  </a:lnTo>
                  <a:lnTo>
                    <a:pt x="1300719" y="577510"/>
                  </a:lnTo>
                  <a:lnTo>
                    <a:pt x="1298224" y="574109"/>
                  </a:lnTo>
                  <a:lnTo>
                    <a:pt x="1296183" y="570481"/>
                  </a:lnTo>
                  <a:lnTo>
                    <a:pt x="1294368" y="566627"/>
                  </a:lnTo>
                  <a:lnTo>
                    <a:pt x="1292781" y="562772"/>
                  </a:lnTo>
                  <a:lnTo>
                    <a:pt x="1291647" y="558691"/>
                  </a:lnTo>
                  <a:lnTo>
                    <a:pt x="1290966" y="554156"/>
                  </a:lnTo>
                  <a:lnTo>
                    <a:pt x="1290739" y="549848"/>
                  </a:lnTo>
                  <a:lnTo>
                    <a:pt x="1290739" y="538738"/>
                  </a:lnTo>
                  <a:lnTo>
                    <a:pt x="1266245" y="538738"/>
                  </a:lnTo>
                  <a:close/>
                  <a:moveTo>
                    <a:pt x="1433626" y="87976"/>
                  </a:moveTo>
                  <a:lnTo>
                    <a:pt x="1429316" y="88203"/>
                  </a:lnTo>
                  <a:lnTo>
                    <a:pt x="1425688" y="88656"/>
                  </a:lnTo>
                  <a:lnTo>
                    <a:pt x="1421832" y="89336"/>
                  </a:lnTo>
                  <a:lnTo>
                    <a:pt x="1417976" y="90243"/>
                  </a:lnTo>
                  <a:lnTo>
                    <a:pt x="1414347" y="91150"/>
                  </a:lnTo>
                  <a:lnTo>
                    <a:pt x="1410718" y="92511"/>
                  </a:lnTo>
                  <a:lnTo>
                    <a:pt x="1407316" y="93871"/>
                  </a:lnTo>
                  <a:lnTo>
                    <a:pt x="1403688" y="95458"/>
                  </a:lnTo>
                  <a:lnTo>
                    <a:pt x="1400286" y="97272"/>
                  </a:lnTo>
                  <a:lnTo>
                    <a:pt x="1397337" y="99086"/>
                  </a:lnTo>
                  <a:lnTo>
                    <a:pt x="1394162" y="101127"/>
                  </a:lnTo>
                  <a:lnTo>
                    <a:pt x="1390987" y="103168"/>
                  </a:lnTo>
                  <a:lnTo>
                    <a:pt x="1388265" y="105435"/>
                  </a:lnTo>
                  <a:lnTo>
                    <a:pt x="1385316" y="107929"/>
                  </a:lnTo>
                  <a:lnTo>
                    <a:pt x="1382822" y="110423"/>
                  </a:lnTo>
                  <a:lnTo>
                    <a:pt x="1380100" y="113371"/>
                  </a:lnTo>
                  <a:lnTo>
                    <a:pt x="1377605" y="116092"/>
                  </a:lnTo>
                  <a:lnTo>
                    <a:pt x="1375110" y="119039"/>
                  </a:lnTo>
                  <a:lnTo>
                    <a:pt x="1373069" y="122214"/>
                  </a:lnTo>
                  <a:lnTo>
                    <a:pt x="1371028" y="125161"/>
                  </a:lnTo>
                  <a:lnTo>
                    <a:pt x="1369213" y="128336"/>
                  </a:lnTo>
                  <a:lnTo>
                    <a:pt x="1367399" y="131737"/>
                  </a:lnTo>
                  <a:lnTo>
                    <a:pt x="1365811" y="135138"/>
                  </a:lnTo>
                  <a:lnTo>
                    <a:pt x="1364677" y="138766"/>
                  </a:lnTo>
                  <a:lnTo>
                    <a:pt x="1363317" y="142394"/>
                  </a:lnTo>
                  <a:lnTo>
                    <a:pt x="1362183" y="146022"/>
                  </a:lnTo>
                  <a:lnTo>
                    <a:pt x="1361502" y="149650"/>
                  </a:lnTo>
                  <a:lnTo>
                    <a:pt x="1360595" y="153504"/>
                  </a:lnTo>
                  <a:lnTo>
                    <a:pt x="1360141" y="157359"/>
                  </a:lnTo>
                  <a:lnTo>
                    <a:pt x="1359914" y="161213"/>
                  </a:lnTo>
                  <a:lnTo>
                    <a:pt x="1359914" y="165295"/>
                  </a:lnTo>
                  <a:lnTo>
                    <a:pt x="1359914" y="169376"/>
                  </a:lnTo>
                  <a:lnTo>
                    <a:pt x="1360141" y="173231"/>
                  </a:lnTo>
                  <a:lnTo>
                    <a:pt x="1360595" y="177085"/>
                  </a:lnTo>
                  <a:lnTo>
                    <a:pt x="1361502" y="180940"/>
                  </a:lnTo>
                  <a:lnTo>
                    <a:pt x="1362183" y="184568"/>
                  </a:lnTo>
                  <a:lnTo>
                    <a:pt x="1363317" y="188422"/>
                  </a:lnTo>
                  <a:lnTo>
                    <a:pt x="1364677" y="192050"/>
                  </a:lnTo>
                  <a:lnTo>
                    <a:pt x="1365811" y="195451"/>
                  </a:lnTo>
                  <a:lnTo>
                    <a:pt x="1367399" y="198852"/>
                  </a:lnTo>
                  <a:lnTo>
                    <a:pt x="1369213" y="202253"/>
                  </a:lnTo>
                  <a:lnTo>
                    <a:pt x="1371028" y="205655"/>
                  </a:lnTo>
                  <a:lnTo>
                    <a:pt x="1373069" y="208602"/>
                  </a:lnTo>
                  <a:lnTo>
                    <a:pt x="1375110" y="211777"/>
                  </a:lnTo>
                  <a:lnTo>
                    <a:pt x="1377605" y="214724"/>
                  </a:lnTo>
                  <a:lnTo>
                    <a:pt x="1380100" y="217445"/>
                  </a:lnTo>
                  <a:lnTo>
                    <a:pt x="1382822" y="220166"/>
                  </a:lnTo>
                  <a:lnTo>
                    <a:pt x="1385316" y="222660"/>
                  </a:lnTo>
                  <a:lnTo>
                    <a:pt x="1388265" y="225381"/>
                  </a:lnTo>
                  <a:lnTo>
                    <a:pt x="1390987" y="227422"/>
                  </a:lnTo>
                  <a:lnTo>
                    <a:pt x="1394162" y="229689"/>
                  </a:lnTo>
                  <a:lnTo>
                    <a:pt x="1397337" y="231730"/>
                  </a:lnTo>
                  <a:lnTo>
                    <a:pt x="1400286" y="233544"/>
                  </a:lnTo>
                  <a:lnTo>
                    <a:pt x="1403688" y="235131"/>
                  </a:lnTo>
                  <a:lnTo>
                    <a:pt x="1407316" y="236718"/>
                  </a:lnTo>
                  <a:lnTo>
                    <a:pt x="1410718" y="238305"/>
                  </a:lnTo>
                  <a:lnTo>
                    <a:pt x="1414347" y="239212"/>
                  </a:lnTo>
                  <a:lnTo>
                    <a:pt x="1417976" y="240346"/>
                  </a:lnTo>
                  <a:lnTo>
                    <a:pt x="1421832" y="241253"/>
                  </a:lnTo>
                  <a:lnTo>
                    <a:pt x="1425688" y="241933"/>
                  </a:lnTo>
                  <a:lnTo>
                    <a:pt x="1429316" y="242387"/>
                  </a:lnTo>
                  <a:lnTo>
                    <a:pt x="1433626" y="242613"/>
                  </a:lnTo>
                  <a:lnTo>
                    <a:pt x="1437481" y="242840"/>
                  </a:lnTo>
                  <a:lnTo>
                    <a:pt x="1441337" y="242613"/>
                  </a:lnTo>
                  <a:lnTo>
                    <a:pt x="1445419" y="242387"/>
                  </a:lnTo>
                  <a:lnTo>
                    <a:pt x="1449275" y="241933"/>
                  </a:lnTo>
                  <a:lnTo>
                    <a:pt x="1452904" y="241253"/>
                  </a:lnTo>
                  <a:lnTo>
                    <a:pt x="1456986" y="240346"/>
                  </a:lnTo>
                  <a:lnTo>
                    <a:pt x="1460615" y="239212"/>
                  </a:lnTo>
                  <a:lnTo>
                    <a:pt x="1464244" y="238305"/>
                  </a:lnTo>
                  <a:lnTo>
                    <a:pt x="1467419" y="236718"/>
                  </a:lnTo>
                  <a:lnTo>
                    <a:pt x="1471048" y="235131"/>
                  </a:lnTo>
                  <a:lnTo>
                    <a:pt x="1474224" y="233544"/>
                  </a:lnTo>
                  <a:lnTo>
                    <a:pt x="1477626" y="231730"/>
                  </a:lnTo>
                  <a:lnTo>
                    <a:pt x="1480801" y="229689"/>
                  </a:lnTo>
                  <a:lnTo>
                    <a:pt x="1483749" y="227422"/>
                  </a:lnTo>
                  <a:lnTo>
                    <a:pt x="1486698" y="225381"/>
                  </a:lnTo>
                  <a:lnTo>
                    <a:pt x="1489646" y="222660"/>
                  </a:lnTo>
                  <a:lnTo>
                    <a:pt x="1492141" y="220166"/>
                  </a:lnTo>
                  <a:lnTo>
                    <a:pt x="1494636" y="217445"/>
                  </a:lnTo>
                  <a:lnTo>
                    <a:pt x="1497131" y="214724"/>
                  </a:lnTo>
                  <a:lnTo>
                    <a:pt x="1499399" y="211777"/>
                  </a:lnTo>
                  <a:lnTo>
                    <a:pt x="1501667" y="208602"/>
                  </a:lnTo>
                  <a:lnTo>
                    <a:pt x="1503482" y="205655"/>
                  </a:lnTo>
                  <a:lnTo>
                    <a:pt x="1505523" y="202253"/>
                  </a:lnTo>
                  <a:lnTo>
                    <a:pt x="1507110" y="198852"/>
                  </a:lnTo>
                  <a:lnTo>
                    <a:pt x="1508698" y="195451"/>
                  </a:lnTo>
                  <a:lnTo>
                    <a:pt x="1510286" y="192050"/>
                  </a:lnTo>
                  <a:lnTo>
                    <a:pt x="1511420" y="188422"/>
                  </a:lnTo>
                  <a:lnTo>
                    <a:pt x="1512327" y="184568"/>
                  </a:lnTo>
                  <a:lnTo>
                    <a:pt x="1513461" y="180940"/>
                  </a:lnTo>
                  <a:lnTo>
                    <a:pt x="1513915" y="177085"/>
                  </a:lnTo>
                  <a:lnTo>
                    <a:pt x="1514368" y="173231"/>
                  </a:lnTo>
                  <a:lnTo>
                    <a:pt x="1514595" y="169376"/>
                  </a:lnTo>
                  <a:lnTo>
                    <a:pt x="1515049" y="165295"/>
                  </a:lnTo>
                  <a:lnTo>
                    <a:pt x="1514595" y="161213"/>
                  </a:lnTo>
                  <a:lnTo>
                    <a:pt x="1514368" y="157359"/>
                  </a:lnTo>
                  <a:lnTo>
                    <a:pt x="1513915" y="153504"/>
                  </a:lnTo>
                  <a:lnTo>
                    <a:pt x="1513461" y="149650"/>
                  </a:lnTo>
                  <a:lnTo>
                    <a:pt x="1512327" y="146022"/>
                  </a:lnTo>
                  <a:lnTo>
                    <a:pt x="1511420" y="142394"/>
                  </a:lnTo>
                  <a:lnTo>
                    <a:pt x="1510286" y="138766"/>
                  </a:lnTo>
                  <a:lnTo>
                    <a:pt x="1508698" y="135138"/>
                  </a:lnTo>
                  <a:lnTo>
                    <a:pt x="1507110" y="131737"/>
                  </a:lnTo>
                  <a:lnTo>
                    <a:pt x="1505523" y="128336"/>
                  </a:lnTo>
                  <a:lnTo>
                    <a:pt x="1503482" y="125161"/>
                  </a:lnTo>
                  <a:lnTo>
                    <a:pt x="1501667" y="122214"/>
                  </a:lnTo>
                  <a:lnTo>
                    <a:pt x="1499399" y="119039"/>
                  </a:lnTo>
                  <a:lnTo>
                    <a:pt x="1497131" y="116092"/>
                  </a:lnTo>
                  <a:lnTo>
                    <a:pt x="1494636" y="113371"/>
                  </a:lnTo>
                  <a:lnTo>
                    <a:pt x="1492141" y="110423"/>
                  </a:lnTo>
                  <a:lnTo>
                    <a:pt x="1489646" y="107929"/>
                  </a:lnTo>
                  <a:lnTo>
                    <a:pt x="1486698" y="105435"/>
                  </a:lnTo>
                  <a:lnTo>
                    <a:pt x="1483749" y="103168"/>
                  </a:lnTo>
                  <a:lnTo>
                    <a:pt x="1480801" y="101127"/>
                  </a:lnTo>
                  <a:lnTo>
                    <a:pt x="1477626" y="99086"/>
                  </a:lnTo>
                  <a:lnTo>
                    <a:pt x="1474224" y="97272"/>
                  </a:lnTo>
                  <a:lnTo>
                    <a:pt x="1471048" y="95458"/>
                  </a:lnTo>
                  <a:lnTo>
                    <a:pt x="1467419" y="93871"/>
                  </a:lnTo>
                  <a:lnTo>
                    <a:pt x="1464244" y="92511"/>
                  </a:lnTo>
                  <a:lnTo>
                    <a:pt x="1460615" y="91150"/>
                  </a:lnTo>
                  <a:lnTo>
                    <a:pt x="1456986" y="90243"/>
                  </a:lnTo>
                  <a:lnTo>
                    <a:pt x="1452904" y="89336"/>
                  </a:lnTo>
                  <a:lnTo>
                    <a:pt x="1449275" y="88656"/>
                  </a:lnTo>
                  <a:lnTo>
                    <a:pt x="1445419" y="88203"/>
                  </a:lnTo>
                  <a:lnTo>
                    <a:pt x="1441337" y="87976"/>
                  </a:lnTo>
                  <a:lnTo>
                    <a:pt x="1437481" y="87976"/>
                  </a:lnTo>
                  <a:lnTo>
                    <a:pt x="1433626" y="87976"/>
                  </a:lnTo>
                  <a:close/>
                  <a:moveTo>
                    <a:pt x="1330430" y="0"/>
                  </a:moveTo>
                  <a:lnTo>
                    <a:pt x="1334739" y="0"/>
                  </a:lnTo>
                  <a:lnTo>
                    <a:pt x="1539997" y="0"/>
                  </a:lnTo>
                  <a:lnTo>
                    <a:pt x="1544533" y="0"/>
                  </a:lnTo>
                  <a:lnTo>
                    <a:pt x="1548842" y="681"/>
                  </a:lnTo>
                  <a:lnTo>
                    <a:pt x="1553152" y="1814"/>
                  </a:lnTo>
                  <a:lnTo>
                    <a:pt x="1557234" y="3401"/>
                  </a:lnTo>
                  <a:lnTo>
                    <a:pt x="1560863" y="5215"/>
                  </a:lnTo>
                  <a:lnTo>
                    <a:pt x="1564492" y="7483"/>
                  </a:lnTo>
                  <a:lnTo>
                    <a:pt x="1568121" y="9750"/>
                  </a:lnTo>
                  <a:lnTo>
                    <a:pt x="1571296" y="12698"/>
                  </a:lnTo>
                  <a:lnTo>
                    <a:pt x="1574017" y="15872"/>
                  </a:lnTo>
                  <a:lnTo>
                    <a:pt x="1576512" y="19273"/>
                  </a:lnTo>
                  <a:lnTo>
                    <a:pt x="1578780" y="22901"/>
                  </a:lnTo>
                  <a:lnTo>
                    <a:pt x="1580595" y="26756"/>
                  </a:lnTo>
                  <a:lnTo>
                    <a:pt x="1582182" y="30837"/>
                  </a:lnTo>
                  <a:lnTo>
                    <a:pt x="1583090" y="34919"/>
                  </a:lnTo>
                  <a:lnTo>
                    <a:pt x="1583997" y="39453"/>
                  </a:lnTo>
                  <a:lnTo>
                    <a:pt x="1583997" y="43761"/>
                  </a:lnTo>
                  <a:lnTo>
                    <a:pt x="1583997" y="450762"/>
                  </a:lnTo>
                  <a:lnTo>
                    <a:pt x="2742963" y="450762"/>
                  </a:lnTo>
                  <a:lnTo>
                    <a:pt x="2749768" y="450762"/>
                  </a:lnTo>
                  <a:lnTo>
                    <a:pt x="2756345" y="451442"/>
                  </a:lnTo>
                  <a:lnTo>
                    <a:pt x="2762922" y="452349"/>
                  </a:lnTo>
                  <a:lnTo>
                    <a:pt x="2769499" y="453483"/>
                  </a:lnTo>
                  <a:lnTo>
                    <a:pt x="2775623" y="455070"/>
                  </a:lnTo>
                  <a:lnTo>
                    <a:pt x="2782200" y="456884"/>
                  </a:lnTo>
                  <a:lnTo>
                    <a:pt x="2788097" y="458925"/>
                  </a:lnTo>
                  <a:lnTo>
                    <a:pt x="2793994" y="461192"/>
                  </a:lnTo>
                  <a:lnTo>
                    <a:pt x="2799891" y="463686"/>
                  </a:lnTo>
                  <a:lnTo>
                    <a:pt x="2805788" y="466634"/>
                  </a:lnTo>
                  <a:lnTo>
                    <a:pt x="2811231" y="470035"/>
                  </a:lnTo>
                  <a:lnTo>
                    <a:pt x="2816675" y="473436"/>
                  </a:lnTo>
                  <a:lnTo>
                    <a:pt x="2821664" y="477064"/>
                  </a:lnTo>
                  <a:lnTo>
                    <a:pt x="2826654" y="480919"/>
                  </a:lnTo>
                  <a:lnTo>
                    <a:pt x="2831417" y="485000"/>
                  </a:lnTo>
                  <a:lnTo>
                    <a:pt x="2835953" y="489535"/>
                  </a:lnTo>
                  <a:lnTo>
                    <a:pt x="2840489" y="494070"/>
                  </a:lnTo>
                  <a:lnTo>
                    <a:pt x="2844571" y="498831"/>
                  </a:lnTo>
                  <a:lnTo>
                    <a:pt x="2848427" y="504046"/>
                  </a:lnTo>
                  <a:lnTo>
                    <a:pt x="2852056" y="509261"/>
                  </a:lnTo>
                  <a:lnTo>
                    <a:pt x="2855685" y="514249"/>
                  </a:lnTo>
                  <a:lnTo>
                    <a:pt x="2858860" y="520145"/>
                  </a:lnTo>
                  <a:lnTo>
                    <a:pt x="2861809" y="525813"/>
                  </a:lnTo>
                  <a:lnTo>
                    <a:pt x="2864530" y="531482"/>
                  </a:lnTo>
                  <a:lnTo>
                    <a:pt x="2866798" y="537377"/>
                  </a:lnTo>
                  <a:lnTo>
                    <a:pt x="2869066" y="543726"/>
                  </a:lnTo>
                  <a:lnTo>
                    <a:pt x="2870881" y="549848"/>
                  </a:lnTo>
                  <a:lnTo>
                    <a:pt x="2872015" y="556423"/>
                  </a:lnTo>
                  <a:lnTo>
                    <a:pt x="2873375" y="562772"/>
                  </a:lnTo>
                  <a:lnTo>
                    <a:pt x="2874056" y="569348"/>
                  </a:lnTo>
                  <a:lnTo>
                    <a:pt x="2874736" y="575923"/>
                  </a:lnTo>
                  <a:lnTo>
                    <a:pt x="2874963" y="582725"/>
                  </a:lnTo>
                  <a:lnTo>
                    <a:pt x="2874963" y="2311400"/>
                  </a:lnTo>
                  <a:lnTo>
                    <a:pt x="0" y="2311400"/>
                  </a:lnTo>
                  <a:lnTo>
                    <a:pt x="0" y="582725"/>
                  </a:lnTo>
                  <a:lnTo>
                    <a:pt x="227" y="575923"/>
                  </a:lnTo>
                  <a:lnTo>
                    <a:pt x="680" y="569348"/>
                  </a:lnTo>
                  <a:lnTo>
                    <a:pt x="1588" y="562772"/>
                  </a:lnTo>
                  <a:lnTo>
                    <a:pt x="2722" y="556423"/>
                  </a:lnTo>
                  <a:lnTo>
                    <a:pt x="4082" y="549848"/>
                  </a:lnTo>
                  <a:lnTo>
                    <a:pt x="5897" y="543726"/>
                  </a:lnTo>
                  <a:lnTo>
                    <a:pt x="7938" y="537377"/>
                  </a:lnTo>
                  <a:lnTo>
                    <a:pt x="10206" y="531482"/>
                  </a:lnTo>
                  <a:lnTo>
                    <a:pt x="13154" y="525813"/>
                  </a:lnTo>
                  <a:lnTo>
                    <a:pt x="16103" y="520145"/>
                  </a:lnTo>
                  <a:lnTo>
                    <a:pt x="19051" y="514249"/>
                  </a:lnTo>
                  <a:lnTo>
                    <a:pt x="22453" y="509261"/>
                  </a:lnTo>
                  <a:lnTo>
                    <a:pt x="26309" y="504046"/>
                  </a:lnTo>
                  <a:lnTo>
                    <a:pt x="30165" y="498831"/>
                  </a:lnTo>
                  <a:lnTo>
                    <a:pt x="34474" y="494070"/>
                  </a:lnTo>
                  <a:lnTo>
                    <a:pt x="38783" y="489535"/>
                  </a:lnTo>
                  <a:lnTo>
                    <a:pt x="43319" y="485000"/>
                  </a:lnTo>
                  <a:lnTo>
                    <a:pt x="48082" y="480919"/>
                  </a:lnTo>
                  <a:lnTo>
                    <a:pt x="53072" y="477064"/>
                  </a:lnTo>
                  <a:lnTo>
                    <a:pt x="58288" y="473436"/>
                  </a:lnTo>
                  <a:lnTo>
                    <a:pt x="63732" y="470035"/>
                  </a:lnTo>
                  <a:lnTo>
                    <a:pt x="69175" y="466634"/>
                  </a:lnTo>
                  <a:lnTo>
                    <a:pt x="74845" y="463686"/>
                  </a:lnTo>
                  <a:lnTo>
                    <a:pt x="80742" y="461192"/>
                  </a:lnTo>
                  <a:lnTo>
                    <a:pt x="86866" y="458925"/>
                  </a:lnTo>
                  <a:lnTo>
                    <a:pt x="92763" y="456884"/>
                  </a:lnTo>
                  <a:lnTo>
                    <a:pt x="99340" y="455070"/>
                  </a:lnTo>
                  <a:lnTo>
                    <a:pt x="105464" y="453483"/>
                  </a:lnTo>
                  <a:lnTo>
                    <a:pt x="112041" y="452349"/>
                  </a:lnTo>
                  <a:lnTo>
                    <a:pt x="118618" y="451442"/>
                  </a:lnTo>
                  <a:lnTo>
                    <a:pt x="125195" y="450762"/>
                  </a:lnTo>
                  <a:lnTo>
                    <a:pt x="132000" y="450762"/>
                  </a:lnTo>
                  <a:lnTo>
                    <a:pt x="1290739" y="450762"/>
                  </a:lnTo>
                  <a:lnTo>
                    <a:pt x="1290739" y="43761"/>
                  </a:lnTo>
                  <a:lnTo>
                    <a:pt x="1290966" y="39453"/>
                  </a:lnTo>
                  <a:lnTo>
                    <a:pt x="1291647" y="34919"/>
                  </a:lnTo>
                  <a:lnTo>
                    <a:pt x="1292781" y="30837"/>
                  </a:lnTo>
                  <a:lnTo>
                    <a:pt x="1294368" y="26756"/>
                  </a:lnTo>
                  <a:lnTo>
                    <a:pt x="1296183" y="22901"/>
                  </a:lnTo>
                  <a:lnTo>
                    <a:pt x="1298224" y="19273"/>
                  </a:lnTo>
                  <a:lnTo>
                    <a:pt x="1300719" y="15872"/>
                  </a:lnTo>
                  <a:lnTo>
                    <a:pt x="1303667" y="12698"/>
                  </a:lnTo>
                  <a:lnTo>
                    <a:pt x="1306842" y="9750"/>
                  </a:lnTo>
                  <a:lnTo>
                    <a:pt x="1310018" y="7483"/>
                  </a:lnTo>
                  <a:lnTo>
                    <a:pt x="1313647" y="5215"/>
                  </a:lnTo>
                  <a:lnTo>
                    <a:pt x="1317729" y="3401"/>
                  </a:lnTo>
                  <a:lnTo>
                    <a:pt x="1321811" y="1814"/>
                  </a:lnTo>
                  <a:lnTo>
                    <a:pt x="1325894" y="681"/>
                  </a:lnTo>
                  <a:lnTo>
                    <a:pt x="13304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98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MH_Text_1"/>
          <p:cNvSpPr/>
          <p:nvPr>
            <p:custDataLst>
              <p:tags r:id="rId7"/>
            </p:custDataLst>
          </p:nvPr>
        </p:nvSpPr>
        <p:spPr>
          <a:xfrm>
            <a:off x="6343228" y="1226494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MH_Text_1"/>
          <p:cNvSpPr/>
          <p:nvPr>
            <p:custDataLst>
              <p:tags r:id="rId8"/>
            </p:custDataLst>
          </p:nvPr>
        </p:nvSpPr>
        <p:spPr>
          <a:xfrm>
            <a:off x="7026513" y="3446953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9"/>
            </p:custDataLst>
          </p:nvPr>
        </p:nvSpPr>
        <p:spPr>
          <a:xfrm>
            <a:off x="1896162" y="1334133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MH_Text_1"/>
          <p:cNvSpPr/>
          <p:nvPr>
            <p:custDataLst>
              <p:tags r:id="rId10"/>
            </p:custDataLst>
          </p:nvPr>
        </p:nvSpPr>
        <p:spPr>
          <a:xfrm>
            <a:off x="1340581" y="1682594"/>
            <a:ext cx="2762791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MH_Text_1"/>
          <p:cNvSpPr/>
          <p:nvPr>
            <p:custDataLst>
              <p:tags r:id="rId11"/>
            </p:custDataLst>
          </p:nvPr>
        </p:nvSpPr>
        <p:spPr>
          <a:xfrm>
            <a:off x="1102324" y="3380338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MH_Text_1"/>
          <p:cNvSpPr/>
          <p:nvPr>
            <p:custDataLst>
              <p:tags r:id="rId12"/>
            </p:custDataLst>
          </p:nvPr>
        </p:nvSpPr>
        <p:spPr>
          <a:xfrm>
            <a:off x="546746" y="3728800"/>
            <a:ext cx="2762791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MH_Text_1"/>
          <p:cNvSpPr/>
          <p:nvPr>
            <p:custDataLst>
              <p:tags r:id="rId13"/>
            </p:custDataLst>
          </p:nvPr>
        </p:nvSpPr>
        <p:spPr>
          <a:xfrm>
            <a:off x="6341753" y="1572303"/>
            <a:ext cx="2762791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MH_Text_1"/>
          <p:cNvSpPr/>
          <p:nvPr>
            <p:custDataLst>
              <p:tags r:id="rId14"/>
            </p:custDataLst>
          </p:nvPr>
        </p:nvSpPr>
        <p:spPr>
          <a:xfrm>
            <a:off x="7040556" y="3787743"/>
            <a:ext cx="2762791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80854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25" grpId="0"/>
      <p:bldP spid="27" grpId="0"/>
      <p:bldP spid="29" grpId="0"/>
      <p:bldP spid="30" grpId="0"/>
      <p:bldP spid="34" grpId="0"/>
      <p:bldP spid="35" grpId="0"/>
      <p:bldP spid="3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-2664544" y="129039"/>
            <a:ext cx="8973392" cy="552633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案例对比分析</a:t>
            </a:r>
          </a:p>
        </p:txBody>
      </p:sp>
      <p:sp>
        <p:nvSpPr>
          <p:cNvPr id="3074" name="MH_SubTitle_2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912738" y="1054692"/>
            <a:ext cx="3514202" cy="464732"/>
          </a:xfrm>
          <a:custGeom>
            <a:avLst/>
            <a:gdLst>
              <a:gd name="T0" fmla="*/ 27367 w 3275513"/>
              <a:gd name="T1" fmla="*/ 0 h 431880"/>
              <a:gd name="T2" fmla="*/ 3058172 w 3275513"/>
              <a:gd name="T3" fmla="*/ 0 h 431880"/>
              <a:gd name="T4" fmla="*/ 3274013 w 3275513"/>
              <a:gd name="T5" fmla="*/ 215820 h 431880"/>
              <a:gd name="T6" fmla="*/ 3058172 w 3275513"/>
              <a:gd name="T7" fmla="*/ 431640 h 431880"/>
              <a:gd name="T8" fmla="*/ 873032 w 3275513"/>
              <a:gd name="T9" fmla="*/ 431640 h 431880"/>
              <a:gd name="T10" fmla="*/ 803886 w 3275513"/>
              <a:gd name="T11" fmla="*/ 355570 h 431880"/>
              <a:gd name="T12" fmla="*/ 69518 w 3275513"/>
              <a:gd name="T13" fmla="*/ 6269 h 431880"/>
              <a:gd name="T14" fmla="*/ 0 w 3275513"/>
              <a:gd name="T15" fmla="*/ 2757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98438" rIns="198438" anchor="ctr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764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同类课题研究成果</a:t>
            </a:r>
          </a:p>
        </p:txBody>
      </p:sp>
      <p:sp>
        <p:nvSpPr>
          <p:cNvPr id="3075" name="MH_SubTitle_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606627" y="2653940"/>
            <a:ext cx="3519312" cy="464732"/>
          </a:xfrm>
          <a:custGeom>
            <a:avLst/>
            <a:gdLst>
              <a:gd name="T0" fmla="*/ 216036 w 3279285"/>
              <a:gd name="T1" fmla="*/ 0 h 431880"/>
              <a:gd name="T2" fmla="*/ 2354086 w 3279285"/>
              <a:gd name="T3" fmla="*/ 0 h 431880"/>
              <a:gd name="T4" fmla="*/ 2423293 w 3279285"/>
              <a:gd name="T5" fmla="*/ 76072 h 431880"/>
              <a:gd name="T6" fmla="*/ 3158326 w 3279285"/>
              <a:gd name="T7" fmla="*/ 425372 h 431880"/>
              <a:gd name="T8" fmla="*/ 3280755 w 3279285"/>
              <a:gd name="T9" fmla="*/ 431549 h 431880"/>
              <a:gd name="T10" fmla="*/ 3279845 w 3279285"/>
              <a:gd name="T11" fmla="*/ 431640 h 431880"/>
              <a:gd name="T12" fmla="*/ 216036 w 3279285"/>
              <a:gd name="T13" fmla="*/ 431640 h 431880"/>
              <a:gd name="T14" fmla="*/ 0 w 3279285"/>
              <a:gd name="T15" fmla="*/ 215820 h 431880"/>
              <a:gd name="T16" fmla="*/ 216036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98438" rIns="198438" anchor="ctr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764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本课题研究成果</a:t>
            </a:r>
          </a:p>
        </p:txBody>
      </p:sp>
      <p:sp>
        <p:nvSpPr>
          <p:cNvPr id="13" name="MH_Title_1"/>
          <p:cNvSpPr/>
          <p:nvPr>
            <p:custDataLst>
              <p:tags r:id="rId5"/>
            </p:custDataLst>
          </p:nvPr>
        </p:nvSpPr>
        <p:spPr>
          <a:xfrm>
            <a:off x="4063299" y="1161419"/>
            <a:ext cx="1825625" cy="1825625"/>
          </a:xfrm>
          <a:prstGeom prst="donut">
            <a:avLst>
              <a:gd name="adj" fmla="val 6327"/>
            </a:avLst>
          </a:prstGeom>
          <a:solidFill>
            <a:schemeClr val="accent1"/>
          </a:solidFill>
        </p:spPr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7276" dirty="0">
                <a:solidFill>
                  <a:schemeClr val="accent1"/>
                </a:solidFill>
                <a:cs typeface="+mn-ea"/>
                <a:sym typeface="+mn-lt"/>
              </a:rPr>
              <a:t>vs</a:t>
            </a:r>
            <a:endParaRPr lang="zh-CN" altLang="en-US" sz="7276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MH_Text_1"/>
          <p:cNvSpPr/>
          <p:nvPr>
            <p:custDataLst>
              <p:tags r:id="rId6"/>
            </p:custDataLst>
          </p:nvPr>
        </p:nvSpPr>
        <p:spPr>
          <a:xfrm>
            <a:off x="5941888" y="1610378"/>
            <a:ext cx="2670730" cy="10378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MH_Text_1"/>
          <p:cNvSpPr/>
          <p:nvPr>
            <p:custDataLst>
              <p:tags r:id="rId7"/>
            </p:custDataLst>
          </p:nvPr>
        </p:nvSpPr>
        <p:spPr>
          <a:xfrm>
            <a:off x="1496396" y="1878962"/>
            <a:ext cx="2738035" cy="7912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00762" y="3607739"/>
            <a:ext cx="1587500" cy="334963"/>
            <a:chOff x="4808251" y="3231378"/>
            <a:chExt cx="1440000" cy="303841"/>
          </a:xfrm>
        </p:grpSpPr>
        <p:sp>
          <p:nvSpPr>
            <p:cNvPr id="4" name="矩形 3"/>
            <p:cNvSpPr/>
            <p:nvPr/>
          </p:nvSpPr>
          <p:spPr>
            <a:xfrm>
              <a:off x="4808251" y="3271577"/>
              <a:ext cx="1440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808251" y="3231378"/>
              <a:ext cx="1368152" cy="303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13" b="1" dirty="0">
                  <a:solidFill>
                    <a:schemeClr val="bg1"/>
                  </a:solidFill>
                  <a:cs typeface="+mn-ea"/>
                  <a:sym typeface="+mn-lt"/>
                </a:rPr>
                <a:t>创新性：一般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00759" y="3994556"/>
            <a:ext cx="2540000" cy="334963"/>
            <a:chOff x="4808248" y="3582240"/>
            <a:chExt cx="2304000" cy="303841"/>
          </a:xfrm>
        </p:grpSpPr>
        <p:sp>
          <p:nvSpPr>
            <p:cNvPr id="15" name="矩形 14"/>
            <p:cNvSpPr/>
            <p:nvPr/>
          </p:nvSpPr>
          <p:spPr>
            <a:xfrm>
              <a:off x="4808248" y="3610577"/>
              <a:ext cx="2304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808250" y="3582240"/>
              <a:ext cx="1985285" cy="303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13" b="1" dirty="0">
                  <a:solidFill>
                    <a:schemeClr val="bg1"/>
                  </a:solidFill>
                  <a:cs typeface="+mn-ea"/>
                  <a:sym typeface="+mn-lt"/>
                </a:rPr>
                <a:t>研发周期：时间长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00759" y="4364761"/>
            <a:ext cx="2188640" cy="334963"/>
            <a:chOff x="4808248" y="3918042"/>
            <a:chExt cx="1985286" cy="303841"/>
          </a:xfrm>
        </p:grpSpPr>
        <p:sp>
          <p:nvSpPr>
            <p:cNvPr id="14" name="TextBox 13"/>
            <p:cNvSpPr txBox="1"/>
            <p:nvPr/>
          </p:nvSpPr>
          <p:spPr>
            <a:xfrm>
              <a:off x="4808251" y="3918042"/>
              <a:ext cx="1368152" cy="303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13" b="1" dirty="0">
                  <a:cs typeface="+mn-ea"/>
                  <a:sym typeface="+mn-lt"/>
                </a:rPr>
                <a:t>回款数：</a:t>
              </a:r>
              <a:r>
                <a:rPr lang="en-US" altLang="zh-CN" sz="1213" b="1" dirty="0">
                  <a:cs typeface="+mn-ea"/>
                  <a:sym typeface="+mn-lt"/>
                </a:rPr>
                <a:t>640</a:t>
              </a:r>
              <a:r>
                <a:rPr lang="zh-CN" altLang="en-US" sz="1213" b="1" dirty="0">
                  <a:cs typeface="+mn-ea"/>
                  <a:sym typeface="+mn-lt"/>
                </a:rPr>
                <a:t>万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808248" y="3946379"/>
              <a:ext cx="1980000" cy="25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08249" y="3918042"/>
              <a:ext cx="1985285" cy="303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13" b="1" dirty="0">
                  <a:solidFill>
                    <a:schemeClr val="bg1"/>
                  </a:solidFill>
                  <a:cs typeface="+mn-ea"/>
                  <a:sym typeface="+mn-lt"/>
                </a:rPr>
                <a:t>所需经费：非常多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14378" y="3607735"/>
            <a:ext cx="1587500" cy="334963"/>
            <a:chOff x="2915720" y="3231378"/>
            <a:chExt cx="1440000" cy="303841"/>
          </a:xfrm>
        </p:grpSpPr>
        <p:sp>
          <p:nvSpPr>
            <p:cNvPr id="19" name="矩形 18"/>
            <p:cNvSpPr/>
            <p:nvPr/>
          </p:nvSpPr>
          <p:spPr>
            <a:xfrm>
              <a:off x="2915720" y="3271577"/>
              <a:ext cx="1440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987568" y="3231378"/>
              <a:ext cx="1368152" cy="303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13" b="1" dirty="0">
                  <a:solidFill>
                    <a:schemeClr val="bg1"/>
                  </a:solidFill>
                  <a:cs typeface="+mn-ea"/>
                  <a:sym typeface="+mn-lt"/>
                </a:rPr>
                <a:t>创新性：较高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61878" y="3994556"/>
            <a:ext cx="2540000" cy="334963"/>
            <a:chOff x="2051720" y="3582240"/>
            <a:chExt cx="2304000" cy="303841"/>
          </a:xfrm>
        </p:grpSpPr>
        <p:sp>
          <p:nvSpPr>
            <p:cNvPr id="18" name="矩形 17"/>
            <p:cNvSpPr/>
            <p:nvPr/>
          </p:nvSpPr>
          <p:spPr>
            <a:xfrm>
              <a:off x="2051720" y="3610577"/>
              <a:ext cx="2304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370435" y="3582240"/>
              <a:ext cx="1985285" cy="303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13" b="1" dirty="0">
                  <a:solidFill>
                    <a:schemeClr val="bg1"/>
                  </a:solidFill>
                  <a:cs typeface="+mn-ea"/>
                  <a:sym typeface="+mn-lt"/>
                </a:rPr>
                <a:t>研发周期：时间短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13241" y="4337430"/>
            <a:ext cx="2188639" cy="362247"/>
            <a:chOff x="2370435" y="3893293"/>
            <a:chExt cx="1985285" cy="328588"/>
          </a:xfrm>
        </p:grpSpPr>
        <p:sp>
          <p:nvSpPr>
            <p:cNvPr id="22" name="TextBox 21"/>
            <p:cNvSpPr txBox="1"/>
            <p:nvPr/>
          </p:nvSpPr>
          <p:spPr>
            <a:xfrm>
              <a:off x="2987568" y="3893293"/>
              <a:ext cx="1368152" cy="303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13" b="1" dirty="0">
                  <a:cs typeface="+mn-ea"/>
                  <a:sym typeface="+mn-lt"/>
                </a:rPr>
                <a:t>回款数：</a:t>
              </a:r>
              <a:r>
                <a:rPr lang="en-US" altLang="zh-CN" sz="1213" b="1" dirty="0">
                  <a:cs typeface="+mn-ea"/>
                  <a:sym typeface="+mn-lt"/>
                </a:rPr>
                <a:t>640</a:t>
              </a:r>
              <a:r>
                <a:rPr lang="zh-CN" altLang="en-US" sz="1213" b="1" dirty="0">
                  <a:cs typeface="+mn-ea"/>
                  <a:sym typeface="+mn-lt"/>
                </a:rPr>
                <a:t>万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375720" y="3946379"/>
              <a:ext cx="1980000" cy="25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370435" y="3918042"/>
              <a:ext cx="1985285" cy="303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13" b="1" dirty="0">
                  <a:solidFill>
                    <a:schemeClr val="bg1"/>
                  </a:solidFill>
                  <a:cs typeface="+mn-ea"/>
                  <a:sym typeface="+mn-lt"/>
                </a:rPr>
                <a:t>所需经费：比较少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0165686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13" grpId="0" animBg="1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2251403" y="962955"/>
            <a:ext cx="2068829" cy="3627052"/>
          </a:xfrm>
          <a:custGeom>
            <a:avLst/>
            <a:gdLst/>
            <a:ahLst/>
            <a:cxnLst/>
            <a:rect l="l" t="t" r="r" b="b"/>
            <a:pathLst>
              <a:path w="2546498" h="4464496">
                <a:moveTo>
                  <a:pt x="314250" y="0"/>
                </a:moveTo>
                <a:cubicBezTo>
                  <a:pt x="1547087" y="0"/>
                  <a:pt x="2546498" y="999411"/>
                  <a:pt x="2546498" y="2232248"/>
                </a:cubicBezTo>
                <a:cubicBezTo>
                  <a:pt x="2546498" y="3465085"/>
                  <a:pt x="1547087" y="4464496"/>
                  <a:pt x="314250" y="4464496"/>
                </a:cubicBezTo>
                <a:cubicBezTo>
                  <a:pt x="207458" y="4464496"/>
                  <a:pt x="102417" y="4456997"/>
                  <a:pt x="0" y="4439844"/>
                </a:cubicBezTo>
                <a:cubicBezTo>
                  <a:pt x="1178157" y="4381404"/>
                  <a:pt x="2114450" y="3406816"/>
                  <a:pt x="2114450" y="2213544"/>
                </a:cubicBezTo>
                <a:cubicBezTo>
                  <a:pt x="2114450" y="1087499"/>
                  <a:pt x="1280684" y="156192"/>
                  <a:pt x="196452" y="5948"/>
                </a:cubicBezTo>
                <a:cubicBezTo>
                  <a:pt x="235360" y="1029"/>
                  <a:pt x="274685" y="0"/>
                  <a:pt x="3142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TextBox 99"/>
          <p:cNvSpPr txBox="1"/>
          <p:nvPr/>
        </p:nvSpPr>
        <p:spPr>
          <a:xfrm>
            <a:off x="3986018" y="890947"/>
            <a:ext cx="2737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关于我 </a:t>
            </a:r>
            <a:r>
              <a:rPr lang="en-US" altLang="zh-CN" dirty="0">
                <a:latin typeface="+mj-ea"/>
                <a:ea typeface="+mj-ea"/>
              </a:rPr>
              <a:t>About me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713154" y="1700395"/>
            <a:ext cx="3711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岗位认知 </a:t>
            </a:r>
            <a:r>
              <a:rPr lang="en-US" altLang="zh-CN" dirty="0">
                <a:latin typeface="+mj-ea"/>
                <a:ea typeface="+mj-ea"/>
              </a:rPr>
              <a:t>Post cognition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043887" y="2573783"/>
            <a:ext cx="3452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胜任能力 </a:t>
            </a:r>
            <a:r>
              <a:rPr lang="en-US" altLang="zh-CN" dirty="0">
                <a:latin typeface="+mj-ea"/>
                <a:ea typeface="+mj-ea"/>
              </a:rPr>
              <a:t>Competence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680272" y="348525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目标规划 </a:t>
            </a:r>
            <a:r>
              <a:rPr lang="en-US" altLang="zh-CN" dirty="0">
                <a:latin typeface="+mj-ea"/>
                <a:ea typeface="+mj-ea"/>
              </a:rPr>
              <a:t>Goal programming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891401" y="4391049"/>
            <a:ext cx="1796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其它 </a:t>
            </a:r>
            <a:r>
              <a:rPr lang="en-US" altLang="zh-CN" dirty="0">
                <a:latin typeface="+mj-ea"/>
                <a:ea typeface="+mj-ea"/>
              </a:rPr>
              <a:t>Other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0" name="矩形 8"/>
          <p:cNvSpPr/>
          <p:nvPr/>
        </p:nvSpPr>
        <p:spPr>
          <a:xfrm>
            <a:off x="0" y="0"/>
            <a:ext cx="10080625" cy="5761038"/>
          </a:xfrm>
          <a:custGeom>
            <a:avLst/>
            <a:gdLst/>
            <a:ahLst/>
            <a:cxnLst/>
            <a:rect l="l" t="t" r="r" b="b"/>
            <a:pathLst>
              <a:path w="10080625" h="5761038">
                <a:moveTo>
                  <a:pt x="495077" y="144215"/>
                </a:moveTo>
                <a:lnTo>
                  <a:pt x="143768" y="495524"/>
                </a:lnTo>
                <a:lnTo>
                  <a:pt x="143768" y="5193506"/>
                </a:lnTo>
                <a:lnTo>
                  <a:pt x="495077" y="5544815"/>
                </a:lnTo>
                <a:lnTo>
                  <a:pt x="9585547" y="5544815"/>
                </a:lnTo>
                <a:lnTo>
                  <a:pt x="9936856" y="5193506"/>
                </a:lnTo>
                <a:lnTo>
                  <a:pt x="9936856" y="495524"/>
                </a:lnTo>
                <a:lnTo>
                  <a:pt x="9585547" y="144215"/>
                </a:lnTo>
                <a:close/>
                <a:moveTo>
                  <a:pt x="0" y="0"/>
                </a:moveTo>
                <a:lnTo>
                  <a:pt x="10080625" y="0"/>
                </a:lnTo>
                <a:lnTo>
                  <a:pt x="10080625" y="5761038"/>
                </a:lnTo>
                <a:lnTo>
                  <a:pt x="0" y="5761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3168104" y="621619"/>
            <a:ext cx="746732" cy="74673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3895240" y="1483026"/>
            <a:ext cx="746732" cy="74673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225973" y="2389789"/>
            <a:ext cx="746732" cy="74673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3861532" y="3296552"/>
            <a:ext cx="746732" cy="74673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073487" y="4176663"/>
            <a:ext cx="746732" cy="74673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439912" y="1709687"/>
            <a:ext cx="1944216" cy="194421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7" name="Picture 2" descr="F:\5344c81fac2b9.pn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6923" y="2229758"/>
            <a:ext cx="1570194" cy="102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73524" y="746931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</a:t>
            </a:r>
            <a:endParaRPr lang="zh-CN" altLang="en-US" sz="2800" i="1" dirty="0">
              <a:solidFill>
                <a:schemeClr val="tx1">
                  <a:lumMod val="95000"/>
                  <a:lumOff val="5000"/>
                </a:schemeClr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000660" y="160167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B</a:t>
            </a:r>
            <a:endParaRPr lang="zh-CN" altLang="en-US" sz="2800" i="1" dirty="0">
              <a:solidFill>
                <a:schemeClr val="tx1">
                  <a:lumMod val="95000"/>
                  <a:lumOff val="5000"/>
                </a:schemeClr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331393" y="250177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C</a:t>
            </a:r>
            <a:endParaRPr lang="zh-CN" altLang="en-US" sz="2800" i="1" dirty="0">
              <a:solidFill>
                <a:schemeClr val="tx1">
                  <a:lumMod val="95000"/>
                  <a:lumOff val="5000"/>
                </a:schemeClr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966952" y="3401875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D</a:t>
            </a:r>
            <a:endParaRPr lang="zh-CN" altLang="en-US" sz="2800" i="1" dirty="0">
              <a:solidFill>
                <a:schemeClr val="tx1">
                  <a:lumMod val="95000"/>
                  <a:lumOff val="5000"/>
                </a:schemeClr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3178907" y="4275323"/>
            <a:ext cx="442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E</a:t>
            </a:r>
            <a:endParaRPr lang="zh-CN" altLang="en-US" sz="2800" i="1" dirty="0">
              <a:solidFill>
                <a:schemeClr val="tx1">
                  <a:lumMod val="95000"/>
                  <a:lumOff val="5000"/>
                </a:schemeClr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1" name="Freeform 284"/>
          <p:cNvSpPr>
            <a:spLocks noEditPoints="1"/>
          </p:cNvSpPr>
          <p:nvPr/>
        </p:nvSpPr>
        <p:spPr bwMode="auto">
          <a:xfrm>
            <a:off x="7776616" y="4135842"/>
            <a:ext cx="1914405" cy="1419137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89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14:window dir="vert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1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7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1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75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0" grpId="0"/>
      <p:bldP spid="101" grpId="0"/>
      <p:bldP spid="102" grpId="0"/>
      <p:bldP spid="103" grpId="0"/>
      <p:bldP spid="104" grpId="0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9" grpId="0"/>
      <p:bldP spid="138" grpId="0"/>
      <p:bldP spid="139" grpId="0"/>
      <p:bldP spid="140" grpId="0"/>
      <p:bldP spid="141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100579" y="154581"/>
            <a:ext cx="8973392" cy="552633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问题评估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138136" y="1392368"/>
            <a:ext cx="1839196" cy="3132054"/>
            <a:chOff x="3753648" y="1221868"/>
            <a:chExt cx="1668310" cy="2841044"/>
          </a:xfrm>
        </p:grpSpPr>
        <p:sp>
          <p:nvSpPr>
            <p:cNvPr id="4" name="MH_Title_1"/>
            <p:cNvSpPr/>
            <p:nvPr>
              <p:custDataLst>
                <p:tags r:id="rId17"/>
              </p:custDataLst>
            </p:nvPr>
          </p:nvSpPr>
          <p:spPr>
            <a:xfrm>
              <a:off x="3753648" y="1221868"/>
              <a:ext cx="1668310" cy="1899692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solidFill>
              <a:srgbClr val="FFFFFF"/>
            </a:solidFill>
            <a:ln w="2032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8819" b="1" dirty="0">
                  <a:solidFill>
                    <a:schemeClr val="accent1"/>
                  </a:solidFill>
                  <a:cs typeface="+mn-ea"/>
                  <a:sym typeface="+mn-lt"/>
                </a:rPr>
                <a:t>？</a:t>
              </a:r>
              <a:endParaRPr lang="en-US" sz="8819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" name="MH_Other_1"/>
            <p:cNvSpPr/>
            <p:nvPr>
              <p:custDataLst>
                <p:tags r:id="rId18"/>
              </p:custDataLst>
            </p:nvPr>
          </p:nvSpPr>
          <p:spPr>
            <a:xfrm>
              <a:off x="4204973" y="3256038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488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MH_Other_2"/>
            <p:cNvSpPr/>
            <p:nvPr>
              <p:custDataLst>
                <p:tags r:id="rId19"/>
              </p:custDataLst>
            </p:nvPr>
          </p:nvSpPr>
          <p:spPr>
            <a:xfrm>
              <a:off x="4272743" y="3483945"/>
              <a:ext cx="644542" cy="1599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488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MH_Other_3"/>
            <p:cNvSpPr/>
            <p:nvPr>
              <p:custDataLst>
                <p:tags r:id="rId20"/>
              </p:custDataLst>
            </p:nvPr>
          </p:nvSpPr>
          <p:spPr>
            <a:xfrm>
              <a:off x="4204973" y="3713267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488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MH_Other_4"/>
            <p:cNvSpPr/>
            <p:nvPr>
              <p:custDataLst>
                <p:tags r:id="rId21"/>
              </p:custDataLst>
            </p:nvPr>
          </p:nvSpPr>
          <p:spPr>
            <a:xfrm>
              <a:off x="4349167" y="3942589"/>
              <a:ext cx="491697" cy="12032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488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MH_Other_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23518" y="1339310"/>
            <a:ext cx="486425" cy="477532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205" dirty="0">
                <a:solidFill>
                  <a:schemeClr val="accent1"/>
                </a:solidFill>
                <a:latin typeface="Impact" panose="020B0806030902050204" pitchFamily="34" charset="0"/>
                <a:ea typeface="+mn-ea"/>
                <a:cs typeface="+mn-ea"/>
                <a:sym typeface="+mn-lt"/>
              </a:rPr>
              <a:t>01</a:t>
            </a:r>
          </a:p>
        </p:txBody>
      </p:sp>
      <p:cxnSp>
        <p:nvCxnSpPr>
          <p:cNvPr id="10" name="MH_Other_6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3381475" y="1638935"/>
            <a:ext cx="648567" cy="266857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MH_Other_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13476" y="1339310"/>
            <a:ext cx="486425" cy="477532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205">
                <a:solidFill>
                  <a:schemeClr val="accent1"/>
                </a:solidFill>
                <a:latin typeface="Impact" panose="020B0806030902050204" pitchFamily="34" charset="0"/>
                <a:ea typeface="+mn-ea"/>
                <a:cs typeface="+mn-ea"/>
                <a:sym typeface="+mn-lt"/>
              </a:rPr>
              <a:t>02</a:t>
            </a:r>
          </a:p>
        </p:txBody>
      </p:sp>
      <p:cxnSp>
        <p:nvCxnSpPr>
          <p:cNvPr id="12" name="MH_Other_8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rot="8309691">
            <a:off x="6098142" y="1624890"/>
            <a:ext cx="648567" cy="26529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MH_Other_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56189" y="3883031"/>
            <a:ext cx="486425" cy="477532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205">
                <a:solidFill>
                  <a:schemeClr val="accent1"/>
                </a:solidFill>
                <a:latin typeface="Impact" panose="020B0806030902050204" pitchFamily="34" charset="0"/>
                <a:ea typeface="+mn-ea"/>
                <a:cs typeface="+mn-ea"/>
                <a:sym typeface="+mn-lt"/>
              </a:rPr>
              <a:t>03</a:t>
            </a:r>
          </a:p>
        </p:txBody>
      </p:sp>
      <p:cxnSp>
        <p:nvCxnSpPr>
          <p:cNvPr id="14" name="MH_Other_10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 rot="17818244">
            <a:off x="3861113" y="3566884"/>
            <a:ext cx="636711" cy="270237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MH_Other_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14187" y="3883031"/>
            <a:ext cx="486425" cy="477532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205">
                <a:solidFill>
                  <a:schemeClr val="accent1"/>
                </a:solidFill>
                <a:latin typeface="Impact" panose="020B0806030902050204" pitchFamily="34" charset="0"/>
                <a:ea typeface="+mn-ea"/>
                <a:cs typeface="+mn-ea"/>
                <a:sym typeface="+mn-lt"/>
              </a:rPr>
              <a:t>04</a:t>
            </a:r>
          </a:p>
        </p:txBody>
      </p:sp>
      <p:cxnSp>
        <p:nvCxnSpPr>
          <p:cNvPr id="16" name="MH_Other_12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 flipH="1" flipV="1">
            <a:off x="5681662" y="3477284"/>
            <a:ext cx="557958" cy="43071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MH_Text_1"/>
          <p:cNvSpPr/>
          <p:nvPr>
            <p:custDataLst>
              <p:tags r:id="rId9"/>
            </p:custDataLst>
          </p:nvPr>
        </p:nvSpPr>
        <p:spPr>
          <a:xfrm>
            <a:off x="1312744" y="1973783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10"/>
            </p:custDataLst>
          </p:nvPr>
        </p:nvSpPr>
        <p:spPr>
          <a:xfrm>
            <a:off x="930897" y="2253685"/>
            <a:ext cx="2445908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11"/>
            </p:custDataLst>
          </p:nvPr>
        </p:nvSpPr>
        <p:spPr>
          <a:xfrm>
            <a:off x="1386117" y="3515589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MH_Text_1"/>
          <p:cNvSpPr/>
          <p:nvPr>
            <p:custDataLst>
              <p:tags r:id="rId12"/>
            </p:custDataLst>
          </p:nvPr>
        </p:nvSpPr>
        <p:spPr>
          <a:xfrm>
            <a:off x="851513" y="3864046"/>
            <a:ext cx="2445908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13"/>
            </p:custDataLst>
          </p:nvPr>
        </p:nvSpPr>
        <p:spPr>
          <a:xfrm>
            <a:off x="6899675" y="3515589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MH_Text_1"/>
          <p:cNvSpPr/>
          <p:nvPr>
            <p:custDataLst>
              <p:tags r:id="rId14"/>
            </p:custDataLst>
          </p:nvPr>
        </p:nvSpPr>
        <p:spPr>
          <a:xfrm>
            <a:off x="6899674" y="3864046"/>
            <a:ext cx="2445908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15"/>
            </p:custDataLst>
          </p:nvPr>
        </p:nvSpPr>
        <p:spPr>
          <a:xfrm>
            <a:off x="6960514" y="1973783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MH_Text_1"/>
          <p:cNvSpPr/>
          <p:nvPr>
            <p:custDataLst>
              <p:tags r:id="rId16"/>
            </p:custDataLst>
          </p:nvPr>
        </p:nvSpPr>
        <p:spPr>
          <a:xfrm>
            <a:off x="6960514" y="2253685"/>
            <a:ext cx="2445908" cy="618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501764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34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34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41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3" accel="100000" fill="hold">
                                          <p:stCondLst>
                                            <p:cond delay="84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34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34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34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934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934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934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>
            <a:grpSpLocks/>
          </p:cNvGrpSpPr>
          <p:nvPr/>
        </p:nvGrpSpPr>
        <p:grpSpPr bwMode="auto">
          <a:xfrm>
            <a:off x="5873561" y="2058932"/>
            <a:ext cx="2451903" cy="2449396"/>
            <a:chOff x="2444" y="1176"/>
            <a:chExt cx="1401" cy="1400"/>
          </a:xfrm>
        </p:grpSpPr>
        <p:sp>
          <p:nvSpPr>
            <p:cNvPr id="38" name="Freeform 4"/>
            <p:cNvSpPr>
              <a:spLocks/>
            </p:cNvSpPr>
            <p:nvPr/>
          </p:nvSpPr>
          <p:spPr bwMode="auto">
            <a:xfrm>
              <a:off x="2444" y="1176"/>
              <a:ext cx="1401" cy="1400"/>
            </a:xfrm>
            <a:custGeom>
              <a:avLst/>
              <a:gdLst>
                <a:gd name="T0" fmla="*/ 2002757 w 1050"/>
                <a:gd name="T1" fmla="*/ 2262261 h 1049"/>
                <a:gd name="T2" fmla="*/ 1917640 w 1050"/>
                <a:gd name="T3" fmla="*/ 2495251 h 1049"/>
                <a:gd name="T4" fmla="*/ 1679813 w 1050"/>
                <a:gd name="T5" fmla="*/ 2427609 h 1049"/>
                <a:gd name="T6" fmla="*/ 1564654 w 1050"/>
                <a:gd name="T7" fmla="*/ 2615505 h 1049"/>
                <a:gd name="T8" fmla="*/ 1316813 w 1050"/>
                <a:gd name="T9" fmla="*/ 2482725 h 1049"/>
                <a:gd name="T10" fmla="*/ 1109027 w 1050"/>
                <a:gd name="T11" fmla="*/ 2623020 h 1049"/>
                <a:gd name="T12" fmla="*/ 953813 w 1050"/>
                <a:gd name="T13" fmla="*/ 2427609 h 1049"/>
                <a:gd name="T14" fmla="*/ 753537 w 1050"/>
                <a:gd name="T15" fmla="*/ 2512788 h 1049"/>
                <a:gd name="T16" fmla="*/ 680937 w 1050"/>
                <a:gd name="T17" fmla="*/ 2297335 h 1049"/>
                <a:gd name="T18" fmla="*/ 580800 w 1050"/>
                <a:gd name="T19" fmla="*/ 2224682 h 1049"/>
                <a:gd name="T20" fmla="*/ 350483 w 1050"/>
                <a:gd name="T21" fmla="*/ 2219671 h 1049"/>
                <a:gd name="T22" fmla="*/ 335462 w 1050"/>
                <a:gd name="T23" fmla="*/ 1949102 h 1049"/>
                <a:gd name="T24" fmla="*/ 117662 w 1050"/>
                <a:gd name="T25" fmla="*/ 1878954 h 1049"/>
                <a:gd name="T26" fmla="*/ 195269 w 1050"/>
                <a:gd name="T27" fmla="*/ 1645964 h 1049"/>
                <a:gd name="T28" fmla="*/ 0 w 1050"/>
                <a:gd name="T29" fmla="*/ 1478111 h 1049"/>
                <a:gd name="T30" fmla="*/ 150207 w 1050"/>
                <a:gd name="T31" fmla="*/ 1252636 h 1049"/>
                <a:gd name="T32" fmla="*/ 15021 w 1050"/>
                <a:gd name="T33" fmla="*/ 1067246 h 1049"/>
                <a:gd name="T34" fmla="*/ 215296 w 1050"/>
                <a:gd name="T35" fmla="*/ 921940 h 1049"/>
                <a:gd name="T36" fmla="*/ 137690 w 1050"/>
                <a:gd name="T37" fmla="*/ 711497 h 1049"/>
                <a:gd name="T38" fmla="*/ 370510 w 1050"/>
                <a:gd name="T39" fmla="*/ 626318 h 1049"/>
                <a:gd name="T40" fmla="*/ 350483 w 1050"/>
                <a:gd name="T41" fmla="*/ 408359 h 1049"/>
                <a:gd name="T42" fmla="*/ 580800 w 1050"/>
                <a:gd name="T43" fmla="*/ 405854 h 1049"/>
                <a:gd name="T44" fmla="*/ 678434 w 1050"/>
                <a:gd name="T45" fmla="*/ 152822 h 1049"/>
                <a:gd name="T46" fmla="*/ 896234 w 1050"/>
                <a:gd name="T47" fmla="*/ 220464 h 1049"/>
                <a:gd name="T48" fmla="*/ 1013896 w 1050"/>
                <a:gd name="T49" fmla="*/ 182885 h 1049"/>
                <a:gd name="T50" fmla="*/ 1254227 w 1050"/>
                <a:gd name="T51" fmla="*/ 145306 h 1049"/>
                <a:gd name="T52" fmla="*/ 1482040 w 1050"/>
                <a:gd name="T53" fmla="*/ 0 h 1049"/>
                <a:gd name="T54" fmla="*/ 1617226 w 1050"/>
                <a:gd name="T55" fmla="*/ 182885 h 1049"/>
                <a:gd name="T56" fmla="*/ 1737392 w 1050"/>
                <a:gd name="T57" fmla="*/ 220464 h 1049"/>
                <a:gd name="T58" fmla="*/ 1955192 w 1050"/>
                <a:gd name="T59" fmla="*/ 152822 h 1049"/>
                <a:gd name="T60" fmla="*/ 2027791 w 1050"/>
                <a:gd name="T61" fmla="*/ 388317 h 1049"/>
                <a:gd name="T62" fmla="*/ 2253102 w 1050"/>
                <a:gd name="T63" fmla="*/ 378296 h 1049"/>
                <a:gd name="T64" fmla="*/ 2263115 w 1050"/>
                <a:gd name="T65" fmla="*/ 626318 h 1049"/>
                <a:gd name="T66" fmla="*/ 2495936 w 1050"/>
                <a:gd name="T67" fmla="*/ 711497 h 1049"/>
                <a:gd name="T68" fmla="*/ 2428343 w 1050"/>
                <a:gd name="T69" fmla="*/ 952003 h 1049"/>
                <a:gd name="T70" fmla="*/ 2616102 w 1050"/>
                <a:gd name="T71" fmla="*/ 1067246 h 1049"/>
                <a:gd name="T72" fmla="*/ 2485922 w 1050"/>
                <a:gd name="T73" fmla="*/ 1312763 h 1049"/>
                <a:gd name="T74" fmla="*/ 2623612 w 1050"/>
                <a:gd name="T75" fmla="*/ 1520700 h 1049"/>
                <a:gd name="T76" fmla="*/ 2428343 w 1050"/>
                <a:gd name="T77" fmla="*/ 1676027 h 1049"/>
                <a:gd name="T78" fmla="*/ 2515963 w 1050"/>
                <a:gd name="T79" fmla="*/ 1878954 h 1049"/>
                <a:gd name="T80" fmla="*/ 2298164 w 1050"/>
                <a:gd name="T81" fmla="*/ 1949102 h 1049"/>
                <a:gd name="T82" fmla="*/ 2225564 w 1050"/>
                <a:gd name="T83" fmla="*/ 2049313 h 1049"/>
                <a:gd name="T84" fmla="*/ 2223060 w 1050"/>
                <a:gd name="T85" fmla="*/ 2282303 h 10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0"/>
                <a:gd name="T130" fmla="*/ 0 h 1049"/>
                <a:gd name="T131" fmla="*/ 1050 w 1050"/>
                <a:gd name="T132" fmla="*/ 1049 h 10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84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Oval 5"/>
            <p:cNvSpPr>
              <a:spLocks noChangeArrowheads="1"/>
            </p:cNvSpPr>
            <p:nvPr/>
          </p:nvSpPr>
          <p:spPr bwMode="auto">
            <a:xfrm>
              <a:off x="2661" y="1389"/>
              <a:ext cx="971" cy="973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sz="1984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82"/>
          <p:cNvGrpSpPr>
            <a:grpSpLocks/>
          </p:cNvGrpSpPr>
          <p:nvPr/>
        </p:nvGrpSpPr>
        <p:grpSpPr bwMode="auto">
          <a:xfrm>
            <a:off x="7873943" y="1493822"/>
            <a:ext cx="1387835" cy="1385658"/>
            <a:chOff x="3587" y="853"/>
            <a:chExt cx="793" cy="792"/>
          </a:xfrm>
        </p:grpSpPr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3587" y="853"/>
              <a:ext cx="793" cy="792"/>
            </a:xfrm>
            <a:custGeom>
              <a:avLst/>
              <a:gdLst>
                <a:gd name="T0" fmla="*/ 1030118 w 637"/>
                <a:gd name="T1" fmla="*/ 1282427 h 638"/>
                <a:gd name="T2" fmla="*/ 981065 w 637"/>
                <a:gd name="T3" fmla="*/ 1305744 h 638"/>
                <a:gd name="T4" fmla="*/ 927340 w 637"/>
                <a:gd name="T5" fmla="*/ 1324397 h 638"/>
                <a:gd name="T6" fmla="*/ 845584 w 637"/>
                <a:gd name="T7" fmla="*/ 1482952 h 638"/>
                <a:gd name="T8" fmla="*/ 728791 w 637"/>
                <a:gd name="T9" fmla="*/ 1350046 h 638"/>
                <a:gd name="T10" fmla="*/ 672730 w 637"/>
                <a:gd name="T11" fmla="*/ 1345382 h 638"/>
                <a:gd name="T12" fmla="*/ 616669 w 637"/>
                <a:gd name="T13" fmla="*/ 1336056 h 638"/>
                <a:gd name="T14" fmla="*/ 488196 w 637"/>
                <a:gd name="T15" fmla="*/ 1443313 h 638"/>
                <a:gd name="T16" fmla="*/ 422792 w 637"/>
                <a:gd name="T17" fmla="*/ 1417664 h 638"/>
                <a:gd name="T18" fmla="*/ 406441 w 637"/>
                <a:gd name="T19" fmla="*/ 1242788 h 638"/>
                <a:gd name="T20" fmla="*/ 362060 w 637"/>
                <a:gd name="T21" fmla="*/ 1210145 h 638"/>
                <a:gd name="T22" fmla="*/ 184534 w 637"/>
                <a:gd name="T23" fmla="*/ 1238125 h 638"/>
                <a:gd name="T24" fmla="*/ 130809 w 637"/>
                <a:gd name="T25" fmla="*/ 1170506 h 638"/>
                <a:gd name="T26" fmla="*/ 207892 w 637"/>
                <a:gd name="T27" fmla="*/ 1007288 h 638"/>
                <a:gd name="T28" fmla="*/ 182198 w 637"/>
                <a:gd name="T29" fmla="*/ 955991 h 638"/>
                <a:gd name="T30" fmla="*/ 14015 w 637"/>
                <a:gd name="T31" fmla="*/ 893035 h 638"/>
                <a:gd name="T32" fmla="*/ 0 w 637"/>
                <a:gd name="T33" fmla="*/ 806763 h 638"/>
                <a:gd name="T34" fmla="*/ 149496 w 637"/>
                <a:gd name="T35" fmla="*/ 701837 h 638"/>
                <a:gd name="T36" fmla="*/ 156503 w 637"/>
                <a:gd name="T37" fmla="*/ 643545 h 638"/>
                <a:gd name="T38" fmla="*/ 39710 w 637"/>
                <a:gd name="T39" fmla="*/ 501312 h 638"/>
                <a:gd name="T40" fmla="*/ 70076 w 637"/>
                <a:gd name="T41" fmla="*/ 424367 h 638"/>
                <a:gd name="T42" fmla="*/ 254610 w 637"/>
                <a:gd name="T43" fmla="*/ 408045 h 638"/>
                <a:gd name="T44" fmla="*/ 289648 w 637"/>
                <a:gd name="T45" fmla="*/ 361411 h 638"/>
                <a:gd name="T46" fmla="*/ 259281 w 637"/>
                <a:gd name="T47" fmla="*/ 177208 h 638"/>
                <a:gd name="T48" fmla="*/ 322350 w 637"/>
                <a:gd name="T49" fmla="*/ 128243 h 638"/>
                <a:gd name="T50" fmla="*/ 492868 w 637"/>
                <a:gd name="T51" fmla="*/ 205188 h 638"/>
                <a:gd name="T52" fmla="*/ 546593 w 637"/>
                <a:gd name="T53" fmla="*/ 184203 h 638"/>
                <a:gd name="T54" fmla="*/ 609662 w 637"/>
                <a:gd name="T55" fmla="*/ 9327 h 638"/>
                <a:gd name="T56" fmla="*/ 651707 w 637"/>
                <a:gd name="T57" fmla="*/ 2332 h 638"/>
                <a:gd name="T58" fmla="*/ 770836 w 637"/>
                <a:gd name="T59" fmla="*/ 149228 h 638"/>
                <a:gd name="T60" fmla="*/ 829233 w 637"/>
                <a:gd name="T61" fmla="*/ 153891 h 638"/>
                <a:gd name="T62" fmla="*/ 885294 w 637"/>
                <a:gd name="T63" fmla="*/ 163218 h 638"/>
                <a:gd name="T64" fmla="*/ 1018438 w 637"/>
                <a:gd name="T65" fmla="*/ 48965 h 638"/>
                <a:gd name="T66" fmla="*/ 1076835 w 637"/>
                <a:gd name="T67" fmla="*/ 74614 h 638"/>
                <a:gd name="T68" fmla="*/ 1093186 w 637"/>
                <a:gd name="T69" fmla="*/ 256485 h 638"/>
                <a:gd name="T70" fmla="*/ 1139903 w 637"/>
                <a:gd name="T71" fmla="*/ 291461 h 638"/>
                <a:gd name="T72" fmla="*/ 1312758 w 637"/>
                <a:gd name="T73" fmla="*/ 261149 h 638"/>
                <a:gd name="T74" fmla="*/ 1352468 w 637"/>
                <a:gd name="T75" fmla="*/ 317109 h 638"/>
                <a:gd name="T76" fmla="*/ 1280056 w 637"/>
                <a:gd name="T77" fmla="*/ 468669 h 638"/>
                <a:gd name="T78" fmla="*/ 1294071 w 637"/>
                <a:gd name="T79" fmla="*/ 496649 h 638"/>
                <a:gd name="T80" fmla="*/ 1315094 w 637"/>
                <a:gd name="T81" fmla="*/ 547946 h 638"/>
                <a:gd name="T82" fmla="*/ 1476269 w 637"/>
                <a:gd name="T83" fmla="*/ 608570 h 638"/>
                <a:gd name="T84" fmla="*/ 1487948 w 637"/>
                <a:gd name="T85" fmla="*/ 701837 h 638"/>
                <a:gd name="T86" fmla="*/ 1347796 w 637"/>
                <a:gd name="T87" fmla="*/ 802100 h 638"/>
                <a:gd name="T88" fmla="*/ 1340788 w 637"/>
                <a:gd name="T89" fmla="*/ 855728 h 638"/>
                <a:gd name="T90" fmla="*/ 1448238 w 637"/>
                <a:gd name="T91" fmla="*/ 988634 h 638"/>
                <a:gd name="T92" fmla="*/ 1410864 w 637"/>
                <a:gd name="T93" fmla="*/ 1077238 h 638"/>
                <a:gd name="T94" fmla="*/ 1242682 w 637"/>
                <a:gd name="T95" fmla="*/ 1093560 h 638"/>
                <a:gd name="T96" fmla="*/ 1209980 w 637"/>
                <a:gd name="T97" fmla="*/ 1137862 h 638"/>
                <a:gd name="T98" fmla="*/ 1235674 w 637"/>
                <a:gd name="T99" fmla="*/ 1303412 h 638"/>
                <a:gd name="T100" fmla="*/ 1179613 w 637"/>
                <a:gd name="T101" fmla="*/ 1350046 h 6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37"/>
                <a:gd name="T154" fmla="*/ 0 h 638"/>
                <a:gd name="T155" fmla="*/ 637 w 637"/>
                <a:gd name="T156" fmla="*/ 638 h 6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84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Oval 7"/>
            <p:cNvSpPr>
              <a:spLocks noChangeArrowheads="1"/>
            </p:cNvSpPr>
            <p:nvPr/>
          </p:nvSpPr>
          <p:spPr bwMode="auto">
            <a:xfrm>
              <a:off x="3744" y="1011"/>
              <a:ext cx="479" cy="476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sz="1984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80"/>
          <p:cNvGrpSpPr>
            <a:grpSpLocks/>
          </p:cNvGrpSpPr>
          <p:nvPr/>
        </p:nvGrpSpPr>
        <p:grpSpPr bwMode="auto">
          <a:xfrm>
            <a:off x="4184715" y="1516579"/>
            <a:ext cx="1935620" cy="1938522"/>
            <a:chOff x="1479" y="866"/>
            <a:chExt cx="1106" cy="1108"/>
          </a:xfrm>
        </p:grpSpPr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1479" y="866"/>
              <a:ext cx="1106" cy="1108"/>
            </a:xfrm>
            <a:custGeom>
              <a:avLst/>
              <a:gdLst>
                <a:gd name="T0" fmla="*/ 1507927 w 808"/>
                <a:gd name="T1" fmla="*/ 1774868 h 810"/>
                <a:gd name="T2" fmla="*/ 1420585 w 808"/>
                <a:gd name="T3" fmla="*/ 1823670 h 810"/>
                <a:gd name="T4" fmla="*/ 1374346 w 808"/>
                <a:gd name="T5" fmla="*/ 2026585 h 810"/>
                <a:gd name="T6" fmla="*/ 1307555 w 808"/>
                <a:gd name="T7" fmla="*/ 2047134 h 810"/>
                <a:gd name="T8" fmla="*/ 1155991 w 808"/>
                <a:gd name="T9" fmla="*/ 1903295 h 810"/>
                <a:gd name="T10" fmla="*/ 1091770 w 808"/>
                <a:gd name="T11" fmla="*/ 1911001 h 810"/>
                <a:gd name="T12" fmla="*/ 971033 w 808"/>
                <a:gd name="T13" fmla="*/ 2080525 h 810"/>
                <a:gd name="T14" fmla="*/ 901673 w 808"/>
                <a:gd name="T15" fmla="*/ 2072819 h 810"/>
                <a:gd name="T16" fmla="*/ 814332 w 808"/>
                <a:gd name="T17" fmla="*/ 1882747 h 810"/>
                <a:gd name="T18" fmla="*/ 750110 w 808"/>
                <a:gd name="T19" fmla="*/ 1864767 h 810"/>
                <a:gd name="T20" fmla="*/ 577996 w 808"/>
                <a:gd name="T21" fmla="*/ 1975215 h 810"/>
                <a:gd name="T22" fmla="*/ 511205 w 808"/>
                <a:gd name="T23" fmla="*/ 1939255 h 810"/>
                <a:gd name="T24" fmla="*/ 506067 w 808"/>
                <a:gd name="T25" fmla="*/ 1733771 h 810"/>
                <a:gd name="T26" fmla="*/ 454690 w 808"/>
                <a:gd name="T27" fmla="*/ 1690106 h 810"/>
                <a:gd name="T28" fmla="*/ 254318 w 808"/>
                <a:gd name="T29" fmla="*/ 1726065 h 810"/>
                <a:gd name="T30" fmla="*/ 208078 w 808"/>
                <a:gd name="T31" fmla="*/ 1666989 h 810"/>
                <a:gd name="T32" fmla="*/ 264594 w 808"/>
                <a:gd name="T33" fmla="*/ 1446093 h 810"/>
                <a:gd name="T34" fmla="*/ 236336 w 808"/>
                <a:gd name="T35" fmla="*/ 1387017 h 810"/>
                <a:gd name="T36" fmla="*/ 41102 w 808"/>
                <a:gd name="T37" fmla="*/ 1338214 h 810"/>
                <a:gd name="T38" fmla="*/ 172114 w 808"/>
                <a:gd name="T39" fmla="*/ 1184101 h 810"/>
                <a:gd name="T40" fmla="*/ 164408 w 808"/>
                <a:gd name="T41" fmla="*/ 1119888 h 810"/>
                <a:gd name="T42" fmla="*/ 159270 w 808"/>
                <a:gd name="T43" fmla="*/ 1053105 h 810"/>
                <a:gd name="T44" fmla="*/ 2569 w 808"/>
                <a:gd name="T45" fmla="*/ 929815 h 810"/>
                <a:gd name="T46" fmla="*/ 179821 w 808"/>
                <a:gd name="T47" fmla="*/ 842484 h 810"/>
                <a:gd name="T48" fmla="*/ 200372 w 808"/>
                <a:gd name="T49" fmla="*/ 778271 h 810"/>
                <a:gd name="T50" fmla="*/ 220923 w 808"/>
                <a:gd name="T51" fmla="*/ 714057 h 810"/>
                <a:gd name="T52" fmla="*/ 123306 w 808"/>
                <a:gd name="T53" fmla="*/ 544532 h 810"/>
                <a:gd name="T54" fmla="*/ 321109 w 808"/>
                <a:gd name="T55" fmla="*/ 529121 h 810"/>
                <a:gd name="T56" fmla="*/ 359642 w 808"/>
                <a:gd name="T57" fmla="*/ 477750 h 810"/>
                <a:gd name="T58" fmla="*/ 403313 w 808"/>
                <a:gd name="T59" fmla="*/ 426379 h 810"/>
                <a:gd name="T60" fmla="*/ 380193 w 808"/>
                <a:gd name="T61" fmla="*/ 233738 h 810"/>
                <a:gd name="T62" fmla="*/ 567720 w 808"/>
                <a:gd name="T63" fmla="*/ 292815 h 810"/>
                <a:gd name="T64" fmla="*/ 655062 w 808"/>
                <a:gd name="T65" fmla="*/ 244012 h 810"/>
                <a:gd name="T66" fmla="*/ 698733 w 808"/>
                <a:gd name="T67" fmla="*/ 53940 h 810"/>
                <a:gd name="T68" fmla="*/ 775799 w 808"/>
                <a:gd name="T69" fmla="*/ 30823 h 810"/>
                <a:gd name="T70" fmla="*/ 919656 w 808"/>
                <a:gd name="T71" fmla="*/ 161819 h 810"/>
                <a:gd name="T72" fmla="*/ 983877 w 808"/>
                <a:gd name="T73" fmla="*/ 156682 h 810"/>
                <a:gd name="T74" fmla="*/ 1096907 w 808"/>
                <a:gd name="T75" fmla="*/ 0 h 810"/>
                <a:gd name="T76" fmla="*/ 1179111 w 808"/>
                <a:gd name="T77" fmla="*/ 7706 h 810"/>
                <a:gd name="T78" fmla="*/ 1261315 w 808"/>
                <a:gd name="T79" fmla="*/ 182367 h 810"/>
                <a:gd name="T80" fmla="*/ 1322968 w 808"/>
                <a:gd name="T81" fmla="*/ 200347 h 810"/>
                <a:gd name="T82" fmla="*/ 1487376 w 808"/>
                <a:gd name="T83" fmla="*/ 100173 h 810"/>
                <a:gd name="T84" fmla="*/ 1559304 w 808"/>
                <a:gd name="T85" fmla="*/ 138702 h 810"/>
                <a:gd name="T86" fmla="*/ 1569580 w 808"/>
                <a:gd name="T87" fmla="*/ 333911 h 810"/>
                <a:gd name="T88" fmla="*/ 1618388 w 808"/>
                <a:gd name="T89" fmla="*/ 375008 h 810"/>
                <a:gd name="T90" fmla="*/ 1811053 w 808"/>
                <a:gd name="T91" fmla="*/ 344186 h 810"/>
                <a:gd name="T92" fmla="*/ 1862431 w 808"/>
                <a:gd name="T93" fmla="*/ 405831 h 810"/>
                <a:gd name="T94" fmla="*/ 1811053 w 808"/>
                <a:gd name="T95" fmla="*/ 619020 h 810"/>
                <a:gd name="T96" fmla="*/ 1839311 w 808"/>
                <a:gd name="T97" fmla="*/ 678097 h 810"/>
                <a:gd name="T98" fmla="*/ 2031976 w 808"/>
                <a:gd name="T99" fmla="*/ 732037 h 810"/>
                <a:gd name="T100" fmla="*/ 1900964 w 808"/>
                <a:gd name="T101" fmla="*/ 881012 h 810"/>
                <a:gd name="T102" fmla="*/ 1911239 w 808"/>
                <a:gd name="T103" fmla="*/ 945226 h 810"/>
                <a:gd name="T104" fmla="*/ 1913808 w 808"/>
                <a:gd name="T105" fmla="*/ 1014577 h 810"/>
                <a:gd name="T106" fmla="*/ 2073078 w 808"/>
                <a:gd name="T107" fmla="*/ 1135299 h 810"/>
                <a:gd name="T108" fmla="*/ 1893257 w 808"/>
                <a:gd name="T109" fmla="*/ 1225198 h 810"/>
                <a:gd name="T110" fmla="*/ 1875275 w 808"/>
                <a:gd name="T111" fmla="*/ 1289412 h 810"/>
                <a:gd name="T112" fmla="*/ 1854724 w 808"/>
                <a:gd name="T113" fmla="*/ 1351057 h 810"/>
                <a:gd name="T114" fmla="*/ 1957479 w 808"/>
                <a:gd name="T115" fmla="*/ 1528287 h 810"/>
                <a:gd name="T116" fmla="*/ 1754538 w 808"/>
                <a:gd name="T117" fmla="*/ 1538561 h 810"/>
                <a:gd name="T118" fmla="*/ 1716005 w 808"/>
                <a:gd name="T119" fmla="*/ 1592501 h 810"/>
                <a:gd name="T120" fmla="*/ 1672335 w 808"/>
                <a:gd name="T121" fmla="*/ 1641303 h 810"/>
                <a:gd name="T122" fmla="*/ 1700592 w 808"/>
                <a:gd name="T123" fmla="*/ 1844219 h 8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08"/>
                <a:gd name="T187" fmla="*/ 0 h 810"/>
                <a:gd name="T188" fmla="*/ 808 w 808"/>
                <a:gd name="T189" fmla="*/ 810 h 8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84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Oval 9"/>
            <p:cNvSpPr>
              <a:spLocks noChangeArrowheads="1"/>
            </p:cNvSpPr>
            <p:nvPr/>
          </p:nvSpPr>
          <p:spPr bwMode="auto">
            <a:xfrm>
              <a:off x="1664" y="1052"/>
              <a:ext cx="735" cy="734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sz="1984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Freeform 10"/>
          <p:cNvSpPr>
            <a:spLocks/>
          </p:cNvSpPr>
          <p:nvPr/>
        </p:nvSpPr>
        <p:spPr bwMode="auto">
          <a:xfrm>
            <a:off x="3528415" y="4452355"/>
            <a:ext cx="4592285" cy="316672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gradFill>
            <a:gsLst>
              <a:gs pos="0">
                <a:srgbClr val="D7D7D7"/>
              </a:gs>
              <a:gs pos="100000">
                <a:srgbClr val="A9A9A9"/>
              </a:gs>
            </a:gsLst>
            <a:lin ang="16200000" scaled="0"/>
          </a:gra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anchor="ctr"/>
          <a:lstStyle/>
          <a:p>
            <a:pPr algn="l" eaLnBrk="1" fontAlgn="base" hangingPunct="1">
              <a:buClrTx/>
              <a:buSzTx/>
              <a:defRPr/>
            </a:pPr>
            <a:endParaRPr lang="en-US" sz="1984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7" name="TextBox 53"/>
          <p:cNvSpPr txBox="1">
            <a:spLocks noChangeArrowheads="1"/>
          </p:cNvSpPr>
          <p:nvPr/>
        </p:nvSpPr>
        <p:spPr bwMode="auto">
          <a:xfrm>
            <a:off x="4347467" y="1201656"/>
            <a:ext cx="1611850" cy="2959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1323" b="1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单击此处添加标题</a:t>
            </a:r>
            <a:endParaRPr lang="zh-CN" altLang="en-US" sz="1984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TextBox 53"/>
          <p:cNvSpPr txBox="1">
            <a:spLocks noChangeArrowheads="1"/>
          </p:cNvSpPr>
          <p:nvPr/>
        </p:nvSpPr>
        <p:spPr bwMode="auto">
          <a:xfrm>
            <a:off x="6234103" y="1695034"/>
            <a:ext cx="1613600" cy="2959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1323" b="1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单击此处添加标题</a:t>
            </a:r>
            <a:endParaRPr lang="zh-CN" altLang="en-US" sz="1984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TextBox 53"/>
          <p:cNvSpPr txBox="1">
            <a:spLocks noChangeArrowheads="1"/>
          </p:cNvSpPr>
          <p:nvPr/>
        </p:nvSpPr>
        <p:spPr bwMode="auto">
          <a:xfrm>
            <a:off x="7873959" y="1054692"/>
            <a:ext cx="1611849" cy="2959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1323" b="1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单击此处添加标题</a:t>
            </a:r>
            <a:endParaRPr lang="zh-CN" altLang="en-US" sz="1984">
              <a:solidFill>
                <a:srgbClr val="7F7F7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-3125423" y="130028"/>
            <a:ext cx="8973392" cy="552633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相关对策</a:t>
            </a:r>
          </a:p>
        </p:txBody>
      </p:sp>
      <p:sp>
        <p:nvSpPr>
          <p:cNvPr id="50" name="MH_Text_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77634" y="2084685"/>
            <a:ext cx="3292537" cy="92559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158" dirty="0">
                <a:solidFill>
                  <a:prstClr val="black"/>
                </a:solidFill>
                <a:cs typeface="+mn-ea"/>
                <a:sym typeface="+mn-lt"/>
              </a:rPr>
              <a:t> 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5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MH_SubTitle_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77634" y="1530994"/>
            <a:ext cx="2036419" cy="447291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defRPr/>
            </a:pPr>
            <a:r>
              <a:rPr lang="zh-CN" altLang="en-US" sz="1984" b="1" dirty="0">
                <a:solidFill>
                  <a:schemeClr val="accent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2" name="MH_Text_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77634" y="3044673"/>
            <a:ext cx="3292537" cy="92559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158" dirty="0">
                <a:solidFill>
                  <a:prstClr val="black"/>
                </a:solidFill>
                <a:cs typeface="+mn-ea"/>
                <a:sym typeface="+mn-lt"/>
              </a:rPr>
              <a:t> 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5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321752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112094" y="131670"/>
            <a:ext cx="8973392" cy="552633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研究总结</a:t>
            </a:r>
          </a:p>
        </p:txBody>
      </p: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3656898" y="1610379"/>
            <a:ext cx="2473054" cy="2425414"/>
          </a:xfrm>
          <a:prstGeom prst="donut">
            <a:avLst>
              <a:gd name="adj" fmla="val 961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>
            <a:off x="4133495" y="2077769"/>
            <a:ext cx="1519898" cy="1490620"/>
          </a:xfrm>
          <a:prstGeom prst="donut">
            <a:avLst>
              <a:gd name="adj" fmla="val 15952"/>
            </a:avLst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rot="20340000">
            <a:off x="5764470" y="2167772"/>
            <a:ext cx="729357" cy="151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Other_4"/>
          <p:cNvSpPr/>
          <p:nvPr>
            <p:custDataLst>
              <p:tags r:id="rId4"/>
            </p:custDataLst>
          </p:nvPr>
        </p:nvSpPr>
        <p:spPr>
          <a:xfrm>
            <a:off x="4597193" y="2532532"/>
            <a:ext cx="592502" cy="581089"/>
          </a:xfrm>
          <a:prstGeom prst="donut">
            <a:avLst>
              <a:gd name="adj" fmla="val 295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MH_Other_5"/>
          <p:cNvSpPr/>
          <p:nvPr>
            <p:custDataLst>
              <p:tags r:id="rId5"/>
            </p:custDataLst>
          </p:nvPr>
        </p:nvSpPr>
        <p:spPr>
          <a:xfrm rot="3420000">
            <a:off x="4965984" y="3626122"/>
            <a:ext cx="1075330" cy="15456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MH_Other_6"/>
          <p:cNvSpPr/>
          <p:nvPr>
            <p:custDataLst>
              <p:tags r:id="rId6"/>
            </p:custDataLst>
          </p:nvPr>
        </p:nvSpPr>
        <p:spPr>
          <a:xfrm>
            <a:off x="5551942" y="3922092"/>
            <a:ext cx="512000" cy="500559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46" dirty="0">
                <a:solidFill>
                  <a:srgbClr val="FFFFFF"/>
                </a:solidFill>
                <a:cs typeface="+mn-ea"/>
                <a:sym typeface="+mn-lt"/>
              </a:rPr>
              <a:t>B</a:t>
            </a:r>
            <a:endParaRPr lang="zh-CN" altLang="en-US" sz="2646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MH_Other_7"/>
          <p:cNvSpPr/>
          <p:nvPr>
            <p:custDataLst>
              <p:tags r:id="rId7"/>
            </p:custDataLst>
          </p:nvPr>
        </p:nvSpPr>
        <p:spPr>
          <a:xfrm>
            <a:off x="6237829" y="1848806"/>
            <a:ext cx="510389" cy="5021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46" dirty="0">
                <a:solidFill>
                  <a:srgbClr val="FFFFFF"/>
                </a:solidFill>
                <a:cs typeface="+mn-ea"/>
                <a:sym typeface="+mn-lt"/>
              </a:rPr>
              <a:t>C</a:t>
            </a:r>
            <a:endParaRPr lang="zh-CN" altLang="en-US" sz="2646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MH_Other_8"/>
          <p:cNvSpPr/>
          <p:nvPr>
            <p:custDataLst>
              <p:tags r:id="rId8"/>
            </p:custDataLst>
          </p:nvPr>
        </p:nvSpPr>
        <p:spPr>
          <a:xfrm rot="840000">
            <a:off x="3202862" y="2530955"/>
            <a:ext cx="1460326" cy="1436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MH_Other_9"/>
          <p:cNvSpPr/>
          <p:nvPr>
            <p:custDataLst>
              <p:tags r:id="rId9"/>
            </p:custDataLst>
          </p:nvPr>
        </p:nvSpPr>
        <p:spPr>
          <a:xfrm>
            <a:off x="2896949" y="2139360"/>
            <a:ext cx="510390" cy="50055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46" dirty="0">
                <a:solidFill>
                  <a:srgbClr val="FFFFFF"/>
                </a:solidFill>
                <a:cs typeface="+mn-ea"/>
                <a:sym typeface="+mn-lt"/>
              </a:rPr>
              <a:t>A</a:t>
            </a:r>
            <a:endParaRPr lang="zh-CN" altLang="en-US" sz="2646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MH_Text_1"/>
          <p:cNvSpPr/>
          <p:nvPr>
            <p:custDataLst>
              <p:tags r:id="rId10"/>
            </p:custDataLst>
          </p:nvPr>
        </p:nvSpPr>
        <p:spPr>
          <a:xfrm>
            <a:off x="436051" y="2465107"/>
            <a:ext cx="2460981" cy="10055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MH_Text_1"/>
          <p:cNvSpPr/>
          <p:nvPr>
            <p:custDataLst>
              <p:tags r:id="rId11"/>
            </p:custDataLst>
          </p:nvPr>
        </p:nvSpPr>
        <p:spPr>
          <a:xfrm>
            <a:off x="674202" y="2146726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总结内容一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MH_Text_1"/>
          <p:cNvSpPr/>
          <p:nvPr>
            <p:custDataLst>
              <p:tags r:id="rId12"/>
            </p:custDataLst>
          </p:nvPr>
        </p:nvSpPr>
        <p:spPr>
          <a:xfrm>
            <a:off x="6866148" y="1611222"/>
            <a:ext cx="2460810" cy="12867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MH_Text_1"/>
          <p:cNvSpPr/>
          <p:nvPr>
            <p:custDataLst>
              <p:tags r:id="rId13"/>
            </p:custDataLst>
          </p:nvPr>
        </p:nvSpPr>
        <p:spPr>
          <a:xfrm>
            <a:off x="6866140" y="1292842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总结内容三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MH_Text_1"/>
          <p:cNvSpPr/>
          <p:nvPr>
            <p:custDataLst>
              <p:tags r:id="rId14"/>
            </p:custDataLst>
          </p:nvPr>
        </p:nvSpPr>
        <p:spPr>
          <a:xfrm>
            <a:off x="6402221" y="3833971"/>
            <a:ext cx="2369131" cy="1269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MH_Text_1"/>
          <p:cNvSpPr/>
          <p:nvPr>
            <p:custDataLst>
              <p:tags r:id="rId15"/>
            </p:custDataLst>
          </p:nvPr>
        </p:nvSpPr>
        <p:spPr>
          <a:xfrm>
            <a:off x="6402206" y="3515589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总结内容二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388795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75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101"/>
          <p:cNvSpPr txBox="1"/>
          <p:nvPr/>
        </p:nvSpPr>
        <p:spPr>
          <a:xfrm>
            <a:off x="5203690" y="2372797"/>
            <a:ext cx="2572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54042" y="2925733"/>
            <a:ext cx="2225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Development plan</a:t>
            </a:r>
            <a:endParaRPr lang="zh-CN" altLang="en-US" dirty="0"/>
          </a:p>
        </p:txBody>
      </p:sp>
      <p:sp>
        <p:nvSpPr>
          <p:cNvPr id="13" name="矩形 8"/>
          <p:cNvSpPr/>
          <p:nvPr/>
        </p:nvSpPr>
        <p:spPr>
          <a:xfrm>
            <a:off x="0" y="0"/>
            <a:ext cx="10080625" cy="5761038"/>
          </a:xfrm>
          <a:custGeom>
            <a:avLst/>
            <a:gdLst/>
            <a:ahLst/>
            <a:cxnLst/>
            <a:rect l="l" t="t" r="r" b="b"/>
            <a:pathLst>
              <a:path w="10080625" h="5761038">
                <a:moveTo>
                  <a:pt x="495077" y="144215"/>
                </a:moveTo>
                <a:lnTo>
                  <a:pt x="143768" y="495524"/>
                </a:lnTo>
                <a:lnTo>
                  <a:pt x="143768" y="5193506"/>
                </a:lnTo>
                <a:lnTo>
                  <a:pt x="495077" y="5544815"/>
                </a:lnTo>
                <a:lnTo>
                  <a:pt x="9585547" y="5544815"/>
                </a:lnTo>
                <a:lnTo>
                  <a:pt x="9936856" y="5193506"/>
                </a:lnTo>
                <a:lnTo>
                  <a:pt x="9936856" y="495524"/>
                </a:lnTo>
                <a:lnTo>
                  <a:pt x="9585547" y="144215"/>
                </a:lnTo>
                <a:close/>
                <a:moveTo>
                  <a:pt x="0" y="0"/>
                </a:moveTo>
                <a:lnTo>
                  <a:pt x="10080625" y="0"/>
                </a:lnTo>
                <a:lnTo>
                  <a:pt x="10080625" y="5761038"/>
                </a:lnTo>
                <a:lnTo>
                  <a:pt x="0" y="5761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9"/>
          <p:cNvSpPr/>
          <p:nvPr/>
        </p:nvSpPr>
        <p:spPr>
          <a:xfrm>
            <a:off x="3715853" y="1512367"/>
            <a:ext cx="1396467" cy="2448272"/>
          </a:xfrm>
          <a:custGeom>
            <a:avLst/>
            <a:gdLst/>
            <a:ahLst/>
            <a:cxnLst/>
            <a:rect l="l" t="t" r="r" b="b"/>
            <a:pathLst>
              <a:path w="2546498" h="4464496">
                <a:moveTo>
                  <a:pt x="314250" y="0"/>
                </a:moveTo>
                <a:cubicBezTo>
                  <a:pt x="1547087" y="0"/>
                  <a:pt x="2546498" y="999411"/>
                  <a:pt x="2546498" y="2232248"/>
                </a:cubicBezTo>
                <a:cubicBezTo>
                  <a:pt x="2546498" y="3465085"/>
                  <a:pt x="1547087" y="4464496"/>
                  <a:pt x="314250" y="4464496"/>
                </a:cubicBezTo>
                <a:cubicBezTo>
                  <a:pt x="207458" y="4464496"/>
                  <a:pt x="102417" y="4456997"/>
                  <a:pt x="0" y="4439844"/>
                </a:cubicBezTo>
                <a:cubicBezTo>
                  <a:pt x="1178157" y="4381404"/>
                  <a:pt x="2114450" y="3406816"/>
                  <a:pt x="2114450" y="2213544"/>
                </a:cubicBezTo>
                <a:cubicBezTo>
                  <a:pt x="2114450" y="1087499"/>
                  <a:pt x="1280684" y="156192"/>
                  <a:pt x="196452" y="5948"/>
                </a:cubicBezTo>
                <a:cubicBezTo>
                  <a:pt x="235360" y="1029"/>
                  <a:pt x="274685" y="0"/>
                  <a:pt x="3142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96096" y="1935590"/>
            <a:ext cx="1487267" cy="148726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 descr="F:\5344c81fac2b9.pn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3107" y="2327033"/>
            <a:ext cx="1201151" cy="78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 284"/>
          <p:cNvSpPr>
            <a:spLocks noEditPoints="1"/>
          </p:cNvSpPr>
          <p:nvPr/>
        </p:nvSpPr>
        <p:spPr bwMode="auto">
          <a:xfrm>
            <a:off x="503808" y="4104655"/>
            <a:ext cx="1914405" cy="1419137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87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14:window dir="vert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5" grpId="0"/>
      <p:bldP spid="14" grpId="0" animBg="1"/>
      <p:bldP spid="1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成绩与思考</a:t>
            </a:r>
          </a:p>
        </p:txBody>
      </p:sp>
      <p:sp>
        <p:nvSpPr>
          <p:cNvPr id="3" name="MH_Other_1"/>
          <p:cNvSpPr/>
          <p:nvPr>
            <p:custDataLst>
              <p:tags r:id="rId3"/>
            </p:custDataLst>
          </p:nvPr>
        </p:nvSpPr>
        <p:spPr>
          <a:xfrm>
            <a:off x="4484228" y="1146073"/>
            <a:ext cx="1041127" cy="3525094"/>
          </a:xfrm>
          <a:custGeom>
            <a:avLst/>
            <a:gdLst>
              <a:gd name="connsiteX0" fmla="*/ 286341 w 572682"/>
              <a:gd name="connsiteY0" fmla="*/ 0 h 1963148"/>
              <a:gd name="connsiteX1" fmla="*/ 572682 w 572682"/>
              <a:gd name="connsiteY1" fmla="*/ 286341 h 1963148"/>
              <a:gd name="connsiteX2" fmla="*/ 488815 w 572682"/>
              <a:gd name="connsiteY2" fmla="*/ 488815 h 1963148"/>
              <a:gd name="connsiteX3" fmla="*/ 452012 w 572682"/>
              <a:gd name="connsiteY3" fmla="*/ 513628 h 1963148"/>
              <a:gd name="connsiteX4" fmla="*/ 452012 w 572682"/>
              <a:gd name="connsiteY4" fmla="*/ 1449520 h 1963148"/>
              <a:gd name="connsiteX5" fmla="*/ 488815 w 572682"/>
              <a:gd name="connsiteY5" fmla="*/ 1474333 h 1963148"/>
              <a:gd name="connsiteX6" fmla="*/ 572682 w 572682"/>
              <a:gd name="connsiteY6" fmla="*/ 1676807 h 1963148"/>
              <a:gd name="connsiteX7" fmla="*/ 286341 w 572682"/>
              <a:gd name="connsiteY7" fmla="*/ 1963148 h 1963148"/>
              <a:gd name="connsiteX8" fmla="*/ 0 w 572682"/>
              <a:gd name="connsiteY8" fmla="*/ 1676807 h 1963148"/>
              <a:gd name="connsiteX9" fmla="*/ 83868 w 572682"/>
              <a:gd name="connsiteY9" fmla="*/ 1474333 h 1963148"/>
              <a:gd name="connsiteX10" fmla="*/ 120669 w 572682"/>
              <a:gd name="connsiteY10" fmla="*/ 1449521 h 1963148"/>
              <a:gd name="connsiteX11" fmla="*/ 120669 w 572682"/>
              <a:gd name="connsiteY11" fmla="*/ 513627 h 1963148"/>
              <a:gd name="connsiteX12" fmla="*/ 83868 w 572682"/>
              <a:gd name="connsiteY12" fmla="*/ 488815 h 1963148"/>
              <a:gd name="connsiteX13" fmla="*/ 0 w 572682"/>
              <a:gd name="connsiteY13" fmla="*/ 286341 h 1963148"/>
              <a:gd name="connsiteX14" fmla="*/ 286341 w 572682"/>
              <a:gd name="connsiteY14" fmla="*/ 0 h 196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2682" h="1963148">
                <a:moveTo>
                  <a:pt x="286341" y="0"/>
                </a:moveTo>
                <a:cubicBezTo>
                  <a:pt x="444483" y="0"/>
                  <a:pt x="572682" y="128199"/>
                  <a:pt x="572682" y="286341"/>
                </a:cubicBezTo>
                <a:cubicBezTo>
                  <a:pt x="572682" y="365412"/>
                  <a:pt x="540632" y="436997"/>
                  <a:pt x="488815" y="488815"/>
                </a:cubicBezTo>
                <a:lnTo>
                  <a:pt x="452012" y="513628"/>
                </a:lnTo>
                <a:lnTo>
                  <a:pt x="452012" y="1449520"/>
                </a:lnTo>
                <a:lnTo>
                  <a:pt x="488815" y="1474333"/>
                </a:lnTo>
                <a:cubicBezTo>
                  <a:pt x="540632" y="1526151"/>
                  <a:pt x="572682" y="1597736"/>
                  <a:pt x="572682" y="1676807"/>
                </a:cubicBezTo>
                <a:cubicBezTo>
                  <a:pt x="572682" y="1834949"/>
                  <a:pt x="444483" y="1963148"/>
                  <a:pt x="286341" y="1963148"/>
                </a:cubicBezTo>
                <a:cubicBezTo>
                  <a:pt x="128199" y="1963148"/>
                  <a:pt x="0" y="1834949"/>
                  <a:pt x="0" y="1676807"/>
                </a:cubicBezTo>
                <a:cubicBezTo>
                  <a:pt x="0" y="1597736"/>
                  <a:pt x="32050" y="1526151"/>
                  <a:pt x="83868" y="1474333"/>
                </a:cubicBezTo>
                <a:lnTo>
                  <a:pt x="120669" y="1449521"/>
                </a:lnTo>
                <a:lnTo>
                  <a:pt x="120669" y="513627"/>
                </a:lnTo>
                <a:lnTo>
                  <a:pt x="83868" y="488815"/>
                </a:lnTo>
                <a:cubicBezTo>
                  <a:pt x="32050" y="436997"/>
                  <a:pt x="0" y="365412"/>
                  <a:pt x="0" y="286341"/>
                </a:cubicBezTo>
                <a:cubicBezTo>
                  <a:pt x="0" y="128199"/>
                  <a:pt x="128199" y="0"/>
                  <a:pt x="286341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88">
              <a:cs typeface="+mn-ea"/>
              <a:sym typeface="+mn-lt"/>
            </a:endParaRPr>
          </a:p>
        </p:txBody>
      </p:sp>
      <p:sp>
        <p:nvSpPr>
          <p:cNvPr id="5" name="MH_Other_2"/>
          <p:cNvSpPr/>
          <p:nvPr>
            <p:custDataLst>
              <p:tags r:id="rId4"/>
            </p:custDataLst>
          </p:nvPr>
        </p:nvSpPr>
        <p:spPr>
          <a:xfrm>
            <a:off x="4664238" y="1323612"/>
            <a:ext cx="681114" cy="67188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zh-CN" altLang="en-US" sz="1543" b="1" dirty="0">
                <a:solidFill>
                  <a:schemeClr val="accent1"/>
                </a:solidFill>
                <a:cs typeface="+mn-ea"/>
                <a:sym typeface="+mn-lt"/>
              </a:rPr>
              <a:t>思考</a:t>
            </a:r>
          </a:p>
        </p:txBody>
      </p:sp>
      <p:sp>
        <p:nvSpPr>
          <p:cNvPr id="10" name="MH_Other_3"/>
          <p:cNvSpPr/>
          <p:nvPr>
            <p:custDataLst>
              <p:tags r:id="rId5"/>
            </p:custDataLst>
          </p:nvPr>
        </p:nvSpPr>
        <p:spPr>
          <a:xfrm>
            <a:off x="4664238" y="3820507"/>
            <a:ext cx="681114" cy="67188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zh-CN" altLang="en-US" sz="1543" b="1" dirty="0">
                <a:solidFill>
                  <a:schemeClr val="accent1"/>
                </a:solidFill>
                <a:cs typeface="+mn-ea"/>
                <a:sym typeface="+mn-lt"/>
              </a:rPr>
              <a:t>成绩</a:t>
            </a:r>
          </a:p>
        </p:txBody>
      </p:sp>
      <p:sp>
        <p:nvSpPr>
          <p:cNvPr id="15" name="MH_Other_4"/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5649095" y="1537277"/>
            <a:ext cx="409625" cy="319889"/>
          </a:xfrm>
          <a:custGeom>
            <a:avLst/>
            <a:gdLst>
              <a:gd name="T0" fmla="*/ 457481883 w 5616"/>
              <a:gd name="T1" fmla="*/ 457857528 h 4433"/>
              <a:gd name="T2" fmla="*/ 457481883 w 5616"/>
              <a:gd name="T3" fmla="*/ 457857528 h 4433"/>
              <a:gd name="T4" fmla="*/ 457481883 w 5616"/>
              <a:gd name="T5" fmla="*/ 457857528 h 4433"/>
              <a:gd name="T6" fmla="*/ 457481883 w 5616"/>
              <a:gd name="T7" fmla="*/ 457857528 h 4433"/>
              <a:gd name="T8" fmla="*/ 457481883 w 5616"/>
              <a:gd name="T9" fmla="*/ 457857528 h 4433"/>
              <a:gd name="T10" fmla="*/ 457481883 w 5616"/>
              <a:gd name="T11" fmla="*/ 457857528 h 4433"/>
              <a:gd name="T12" fmla="*/ 457481883 w 5616"/>
              <a:gd name="T13" fmla="*/ 457857528 h 4433"/>
              <a:gd name="T14" fmla="*/ 457481883 w 5616"/>
              <a:gd name="T15" fmla="*/ 457857528 h 4433"/>
              <a:gd name="T16" fmla="*/ 457481883 w 5616"/>
              <a:gd name="T17" fmla="*/ 457857528 h 4433"/>
              <a:gd name="T18" fmla="*/ 457481883 w 5616"/>
              <a:gd name="T19" fmla="*/ 457857528 h 4433"/>
              <a:gd name="T20" fmla="*/ 457481883 w 5616"/>
              <a:gd name="T21" fmla="*/ 457857528 h 4433"/>
              <a:gd name="T22" fmla="*/ 457481883 w 5616"/>
              <a:gd name="T23" fmla="*/ 457857528 h 4433"/>
              <a:gd name="T24" fmla="*/ 457481883 w 5616"/>
              <a:gd name="T25" fmla="*/ 457857528 h 4433"/>
              <a:gd name="T26" fmla="*/ 457481883 w 5616"/>
              <a:gd name="T27" fmla="*/ 457857528 h 443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616" h="4433">
                <a:moveTo>
                  <a:pt x="1854" y="1391"/>
                </a:moveTo>
                <a:lnTo>
                  <a:pt x="0" y="983"/>
                </a:lnTo>
                <a:lnTo>
                  <a:pt x="346" y="2217"/>
                </a:lnTo>
                <a:lnTo>
                  <a:pt x="0" y="3451"/>
                </a:lnTo>
                <a:lnTo>
                  <a:pt x="1854" y="3043"/>
                </a:lnTo>
                <a:lnTo>
                  <a:pt x="2116" y="2217"/>
                </a:lnTo>
                <a:lnTo>
                  <a:pt x="1854" y="1391"/>
                </a:lnTo>
                <a:close/>
                <a:moveTo>
                  <a:pt x="5616" y="2217"/>
                </a:moveTo>
                <a:lnTo>
                  <a:pt x="1777" y="0"/>
                </a:lnTo>
                <a:lnTo>
                  <a:pt x="2481" y="2217"/>
                </a:lnTo>
                <a:lnTo>
                  <a:pt x="1777" y="4433"/>
                </a:lnTo>
                <a:lnTo>
                  <a:pt x="5616" y="2217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88">
              <a:cs typeface="+mn-ea"/>
              <a:sym typeface="+mn-lt"/>
            </a:endParaRPr>
          </a:p>
        </p:txBody>
      </p:sp>
      <p:sp>
        <p:nvSpPr>
          <p:cNvPr id="16" name="MH_Other_5"/>
          <p:cNvSpPr>
            <a:spLocks noChangeAspect="1"/>
          </p:cNvSpPr>
          <p:nvPr>
            <p:custDataLst>
              <p:tags r:id="rId7"/>
            </p:custDataLst>
          </p:nvPr>
        </p:nvSpPr>
        <p:spPr bwMode="auto">
          <a:xfrm flipH="1">
            <a:off x="3972199" y="4039807"/>
            <a:ext cx="409625" cy="319889"/>
          </a:xfrm>
          <a:custGeom>
            <a:avLst/>
            <a:gdLst>
              <a:gd name="T0" fmla="*/ 457481883 w 5616"/>
              <a:gd name="T1" fmla="*/ 457857528 h 4433"/>
              <a:gd name="T2" fmla="*/ 457481883 w 5616"/>
              <a:gd name="T3" fmla="*/ 457857528 h 4433"/>
              <a:gd name="T4" fmla="*/ 457481883 w 5616"/>
              <a:gd name="T5" fmla="*/ 457857528 h 4433"/>
              <a:gd name="T6" fmla="*/ 457481883 w 5616"/>
              <a:gd name="T7" fmla="*/ 457857528 h 4433"/>
              <a:gd name="T8" fmla="*/ 457481883 w 5616"/>
              <a:gd name="T9" fmla="*/ 457857528 h 4433"/>
              <a:gd name="T10" fmla="*/ 457481883 w 5616"/>
              <a:gd name="T11" fmla="*/ 457857528 h 4433"/>
              <a:gd name="T12" fmla="*/ 457481883 w 5616"/>
              <a:gd name="T13" fmla="*/ 457857528 h 4433"/>
              <a:gd name="T14" fmla="*/ 457481883 w 5616"/>
              <a:gd name="T15" fmla="*/ 457857528 h 4433"/>
              <a:gd name="T16" fmla="*/ 457481883 w 5616"/>
              <a:gd name="T17" fmla="*/ 457857528 h 4433"/>
              <a:gd name="T18" fmla="*/ 457481883 w 5616"/>
              <a:gd name="T19" fmla="*/ 457857528 h 4433"/>
              <a:gd name="T20" fmla="*/ 457481883 w 5616"/>
              <a:gd name="T21" fmla="*/ 457857528 h 4433"/>
              <a:gd name="T22" fmla="*/ 457481883 w 5616"/>
              <a:gd name="T23" fmla="*/ 457857528 h 4433"/>
              <a:gd name="T24" fmla="*/ 457481883 w 5616"/>
              <a:gd name="T25" fmla="*/ 457857528 h 4433"/>
              <a:gd name="T26" fmla="*/ 457481883 w 5616"/>
              <a:gd name="T27" fmla="*/ 457857528 h 443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616" h="4433">
                <a:moveTo>
                  <a:pt x="1854" y="1391"/>
                </a:moveTo>
                <a:lnTo>
                  <a:pt x="0" y="983"/>
                </a:lnTo>
                <a:lnTo>
                  <a:pt x="346" y="2217"/>
                </a:lnTo>
                <a:lnTo>
                  <a:pt x="0" y="3451"/>
                </a:lnTo>
                <a:lnTo>
                  <a:pt x="1854" y="3043"/>
                </a:lnTo>
                <a:lnTo>
                  <a:pt x="2116" y="2217"/>
                </a:lnTo>
                <a:lnTo>
                  <a:pt x="1854" y="1391"/>
                </a:lnTo>
                <a:close/>
                <a:moveTo>
                  <a:pt x="5616" y="2217"/>
                </a:moveTo>
                <a:lnTo>
                  <a:pt x="1777" y="0"/>
                </a:lnTo>
                <a:lnTo>
                  <a:pt x="2481" y="2217"/>
                </a:lnTo>
                <a:lnTo>
                  <a:pt x="1777" y="4433"/>
                </a:lnTo>
                <a:lnTo>
                  <a:pt x="5616" y="2217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88">
              <a:cs typeface="+mn-ea"/>
              <a:sym typeface="+mn-lt"/>
            </a:endParaRPr>
          </a:p>
        </p:txBody>
      </p:sp>
      <p:sp>
        <p:nvSpPr>
          <p:cNvPr id="14" name="MH_Text_1"/>
          <p:cNvSpPr/>
          <p:nvPr>
            <p:custDataLst>
              <p:tags r:id="rId8"/>
            </p:custDataLst>
          </p:nvPr>
        </p:nvSpPr>
        <p:spPr>
          <a:xfrm>
            <a:off x="674203" y="1860109"/>
            <a:ext cx="3297997" cy="2062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MH_Text_1"/>
          <p:cNvSpPr/>
          <p:nvPr>
            <p:custDataLst>
              <p:tags r:id="rId9"/>
            </p:custDataLst>
          </p:nvPr>
        </p:nvSpPr>
        <p:spPr>
          <a:xfrm>
            <a:off x="1810922" y="4044236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点击输入标题文字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10"/>
            </p:custDataLst>
          </p:nvPr>
        </p:nvSpPr>
        <p:spPr>
          <a:xfrm>
            <a:off x="6187809" y="1860109"/>
            <a:ext cx="3297997" cy="2062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11"/>
            </p:custDataLst>
          </p:nvPr>
        </p:nvSpPr>
        <p:spPr>
          <a:xfrm>
            <a:off x="6187809" y="1537074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点击输入标题文字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689520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  <p:bldP spid="15" grpId="0" animBg="1"/>
      <p:bldP spid="16" grpId="0" animBg="1"/>
      <p:bldP spid="14" grpId="0"/>
      <p:bldP spid="17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091406" y="5184102"/>
            <a:ext cx="7897813" cy="1312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11188" y="1180443"/>
            <a:ext cx="3413125" cy="131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2739448" y="2953526"/>
            <a:ext cx="3545283" cy="17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832349" y="1181753"/>
            <a:ext cx="4097770" cy="35439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984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1119058" y="1195052"/>
            <a:ext cx="3532188" cy="353218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4">
              <a:cs typeface="+mn-ea"/>
              <a:sym typeface="+mn-lt"/>
            </a:endParaRPr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5075954" y="1927934"/>
            <a:ext cx="3676226" cy="1882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800" tIns="50400" rIns="100800" bIns="5040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43" dirty="0">
                <a:solidFill>
                  <a:schemeClr val="bg1"/>
                </a:solidFill>
                <a:cs typeface="+mn-ea"/>
                <a:sym typeface="+mn-lt"/>
              </a:rPr>
              <a:t>大学生活即将结束，在此</a:t>
            </a:r>
            <a:r>
              <a:rPr lang="en-US" altLang="zh-CN" sz="1543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543" dirty="0">
                <a:solidFill>
                  <a:schemeClr val="bg1"/>
                </a:solidFill>
                <a:cs typeface="+mn-ea"/>
                <a:sym typeface="+mn-lt"/>
              </a:rPr>
              <a:t>我要感谢所有教导我的老师和一齐成长的同学，他们在我的大学生涯给予了很大帮助。本论文能够顺利完成。要特别感谢我的导师</a:t>
            </a:r>
            <a:r>
              <a:rPr lang="en-US" altLang="zh-CN" sz="1543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1543" dirty="0">
                <a:solidFill>
                  <a:schemeClr val="bg1"/>
                </a:solidFill>
                <a:cs typeface="+mn-ea"/>
                <a:sym typeface="+mn-lt"/>
              </a:rPr>
              <a:t>老师，感洲各位老师的关心和帮助</a:t>
            </a:r>
            <a:r>
              <a:rPr lang="en-US" altLang="zh-CN" sz="1543" dirty="0">
                <a:solidFill>
                  <a:schemeClr val="bg1"/>
                </a:solidFill>
                <a:cs typeface="+mn-ea"/>
                <a:sym typeface="+mn-lt"/>
              </a:rPr>
              <a:t>!</a:t>
            </a:r>
            <a:endParaRPr lang="zh-CN" altLang="en-US" sz="154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30400" y="1173358"/>
            <a:ext cx="4099719" cy="595313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984"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69805" y="1182608"/>
            <a:ext cx="2487092" cy="567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087" b="1" dirty="0">
                <a:solidFill>
                  <a:schemeClr val="bg1"/>
                </a:solidFill>
                <a:cs typeface="+mn-ea"/>
                <a:sym typeface="+mn-lt"/>
              </a:rPr>
              <a:t>THANKS!</a:t>
            </a:r>
            <a:endParaRPr lang="zh-CN" altLang="en-US" sz="3087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40312" y="1396445"/>
            <a:ext cx="236266" cy="177200"/>
            <a:chOff x="4572000" y="1785925"/>
            <a:chExt cx="357190" cy="357191"/>
          </a:xfrm>
          <a:solidFill>
            <a:schemeClr val="bg1"/>
          </a:solidFill>
        </p:grpSpPr>
        <p:sp>
          <p:nvSpPr>
            <p:cNvPr id="17" name="燕尾形 16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8296934" y="1396445"/>
            <a:ext cx="236266" cy="177200"/>
            <a:chOff x="4572000" y="1785925"/>
            <a:chExt cx="357190" cy="357191"/>
          </a:xfrm>
          <a:solidFill>
            <a:schemeClr val="bg1"/>
          </a:solidFill>
        </p:grpSpPr>
        <p:sp>
          <p:nvSpPr>
            <p:cNvPr id="20" name="燕尾形 19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84">
                <a:cs typeface="+mn-ea"/>
                <a:sym typeface="+mn-lt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1078455" y="737156"/>
            <a:ext cx="7897813" cy="1312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62198" y="3991893"/>
            <a:ext cx="3438074" cy="431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5" b="1" dirty="0">
                <a:solidFill>
                  <a:schemeClr val="bg1"/>
                </a:solidFill>
                <a:cs typeface="+mn-ea"/>
                <a:sym typeface="+mn-lt"/>
              </a:rPr>
              <a:t>感谢各位老师的观看！</a:t>
            </a:r>
          </a:p>
        </p:txBody>
      </p:sp>
      <p:sp>
        <p:nvSpPr>
          <p:cNvPr id="23" name="矩形 8"/>
          <p:cNvSpPr/>
          <p:nvPr/>
        </p:nvSpPr>
        <p:spPr>
          <a:xfrm>
            <a:off x="0" y="0"/>
            <a:ext cx="10080625" cy="5761038"/>
          </a:xfrm>
          <a:custGeom>
            <a:avLst/>
            <a:gdLst/>
            <a:ahLst/>
            <a:cxnLst/>
            <a:rect l="l" t="t" r="r" b="b"/>
            <a:pathLst>
              <a:path w="10080625" h="5761038">
                <a:moveTo>
                  <a:pt x="495077" y="144215"/>
                </a:moveTo>
                <a:lnTo>
                  <a:pt x="143768" y="495524"/>
                </a:lnTo>
                <a:lnTo>
                  <a:pt x="143768" y="5193506"/>
                </a:lnTo>
                <a:lnTo>
                  <a:pt x="495077" y="5544815"/>
                </a:lnTo>
                <a:lnTo>
                  <a:pt x="9585547" y="5544815"/>
                </a:lnTo>
                <a:lnTo>
                  <a:pt x="9936856" y="5193506"/>
                </a:lnTo>
                <a:lnTo>
                  <a:pt x="9936856" y="495524"/>
                </a:lnTo>
                <a:lnTo>
                  <a:pt x="9585547" y="144215"/>
                </a:lnTo>
                <a:close/>
                <a:moveTo>
                  <a:pt x="0" y="0"/>
                </a:moveTo>
                <a:lnTo>
                  <a:pt x="10080625" y="0"/>
                </a:lnTo>
                <a:lnTo>
                  <a:pt x="10080625" y="5761038"/>
                </a:lnTo>
                <a:lnTo>
                  <a:pt x="0" y="5761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258410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14" grpId="0" animBg="1"/>
      <p:bldP spid="15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38160" y="1514190"/>
            <a:ext cx="1349509" cy="1349509"/>
            <a:chOff x="1223888" y="1903750"/>
            <a:chExt cx="1349509" cy="1349509"/>
          </a:xfrm>
        </p:grpSpPr>
        <p:sp>
          <p:nvSpPr>
            <p:cNvPr id="47" name="椭圆 46"/>
            <p:cNvSpPr/>
            <p:nvPr/>
          </p:nvSpPr>
          <p:spPr>
            <a:xfrm>
              <a:off x="1223888" y="1903750"/>
              <a:ext cx="1349509" cy="134950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39912" y="2088431"/>
              <a:ext cx="7200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竟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21604" y="1482847"/>
            <a:ext cx="1349509" cy="1349509"/>
            <a:chOff x="2507332" y="1872407"/>
            <a:chExt cx="1349509" cy="1349509"/>
          </a:xfrm>
        </p:grpSpPr>
        <p:sp>
          <p:nvSpPr>
            <p:cNvPr id="48" name="椭圆 47"/>
            <p:cNvSpPr/>
            <p:nvPr/>
          </p:nvSpPr>
          <p:spPr>
            <a:xfrm>
              <a:off x="2507332" y="1872407"/>
              <a:ext cx="1349509" cy="134950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21828" y="2088431"/>
              <a:ext cx="7200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17748" y="1482847"/>
            <a:ext cx="1349509" cy="1349509"/>
            <a:chOff x="3803476" y="1872407"/>
            <a:chExt cx="1349509" cy="1349509"/>
          </a:xfrm>
        </p:grpSpPr>
        <p:sp>
          <p:nvSpPr>
            <p:cNvPr id="49" name="椭圆 48"/>
            <p:cNvSpPr/>
            <p:nvPr/>
          </p:nvSpPr>
          <p:spPr>
            <a:xfrm>
              <a:off x="3803476" y="1872407"/>
              <a:ext cx="1349509" cy="134950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86350" y="2088431"/>
              <a:ext cx="7200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73227" y="1514190"/>
            <a:ext cx="1349509" cy="1349509"/>
            <a:chOff x="5058955" y="1903750"/>
            <a:chExt cx="1349509" cy="1349509"/>
          </a:xfrm>
        </p:grpSpPr>
        <p:sp>
          <p:nvSpPr>
            <p:cNvPr id="50" name="椭圆 49"/>
            <p:cNvSpPr/>
            <p:nvPr/>
          </p:nvSpPr>
          <p:spPr>
            <a:xfrm>
              <a:off x="5058955" y="1903750"/>
              <a:ext cx="1349509" cy="134950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50872" y="2088431"/>
              <a:ext cx="7200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职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534760" y="3067023"/>
            <a:ext cx="29097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任意名</a:t>
            </a:r>
            <a:r>
              <a:rPr lang="en-US" altLang="zh-CN" sz="1600" dirty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.</a:t>
            </a:r>
            <a:r>
              <a:rPr lang="zh-CN" altLang="en-US" sz="1600" dirty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北京大学工商管理专业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276810" y="3164431"/>
            <a:ext cx="1246994" cy="143093"/>
            <a:chOff x="3865326" y="3615229"/>
            <a:chExt cx="1246994" cy="143093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3865326" y="3688576"/>
              <a:ext cx="1102978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4969227" y="3615229"/>
              <a:ext cx="143093" cy="14309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04124" y="3164431"/>
            <a:ext cx="1142748" cy="143093"/>
            <a:chOff x="7641980" y="3615229"/>
            <a:chExt cx="1142748" cy="143093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7681750" y="3687237"/>
              <a:ext cx="1102978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7641980" y="3615229"/>
              <a:ext cx="143093" cy="14309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56671" y="1482847"/>
            <a:ext cx="1349509" cy="1349509"/>
            <a:chOff x="6342399" y="1872407"/>
            <a:chExt cx="1349509" cy="1349509"/>
          </a:xfrm>
        </p:grpSpPr>
        <p:sp>
          <p:nvSpPr>
            <p:cNvPr id="51" name="椭圆 50"/>
            <p:cNvSpPr/>
            <p:nvPr/>
          </p:nvSpPr>
          <p:spPr>
            <a:xfrm>
              <a:off x="6342399" y="1872407"/>
              <a:ext cx="1349509" cy="134950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552480" y="2088431"/>
              <a:ext cx="7200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简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52815" y="1482847"/>
            <a:ext cx="1349509" cy="1349509"/>
            <a:chOff x="7638543" y="1872407"/>
            <a:chExt cx="1349509" cy="1349509"/>
          </a:xfrm>
        </p:grpSpPr>
        <p:sp>
          <p:nvSpPr>
            <p:cNvPr id="52" name="椭圆 51"/>
            <p:cNvSpPr/>
            <p:nvPr/>
          </p:nvSpPr>
          <p:spPr>
            <a:xfrm>
              <a:off x="7638543" y="1872407"/>
              <a:ext cx="1349509" cy="134950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848624" y="2088431"/>
              <a:ext cx="7200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历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47208" y="3500255"/>
            <a:ext cx="490336" cy="422704"/>
            <a:chOff x="1571292" y="1167225"/>
            <a:chExt cx="1152128" cy="993214"/>
          </a:xfrm>
        </p:grpSpPr>
        <p:grpSp>
          <p:nvGrpSpPr>
            <p:cNvPr id="57" name="组合 56"/>
            <p:cNvGrpSpPr/>
            <p:nvPr/>
          </p:nvGrpSpPr>
          <p:grpSpPr>
            <a:xfrm>
              <a:off x="1571292" y="1167225"/>
              <a:ext cx="1152128" cy="993214"/>
              <a:chOff x="1151880" y="2088430"/>
              <a:chExt cx="1656184" cy="1427745"/>
            </a:xfrm>
          </p:grpSpPr>
          <p:sp>
            <p:nvSpPr>
              <p:cNvPr id="70" name="六边形 69"/>
              <p:cNvSpPr/>
              <p:nvPr/>
            </p:nvSpPr>
            <p:spPr>
              <a:xfrm flipV="1">
                <a:off x="1151880" y="2088430"/>
                <a:ext cx="1656184" cy="1427745"/>
              </a:xfrm>
              <a:prstGeom prst="hexagon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57000">
                    <a:schemeClr val="bg1">
                      <a:shade val="67500"/>
                      <a:satMod val="115000"/>
                      <a:lumMod val="40000"/>
                      <a:lumOff val="60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solidFill>
                  <a:srgbClr val="FFFFFF">
                    <a:alpha val="72941"/>
                  </a:srgbClr>
                </a:solidFill>
              </a:ln>
              <a:effectLst>
                <a:outerShdw blurRad="215900" dist="127000" dir="6000000" sx="101000" sy="101000" algn="tr" rotWithShape="0">
                  <a:schemeClr val="tx1">
                    <a:lumMod val="95000"/>
                    <a:lumOff val="5000"/>
                    <a:alpha val="7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  <p:sp>
            <p:nvSpPr>
              <p:cNvPr id="71" name="六边形 70"/>
              <p:cNvSpPr/>
              <p:nvPr/>
            </p:nvSpPr>
            <p:spPr>
              <a:xfrm flipV="1">
                <a:off x="1356681" y="2318524"/>
                <a:ext cx="1159685" cy="999729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</p:grpSp>
        <p:grpSp>
          <p:nvGrpSpPr>
            <p:cNvPr id="58" name="组合 21"/>
            <p:cNvGrpSpPr>
              <a:grpSpLocks/>
            </p:cNvGrpSpPr>
            <p:nvPr/>
          </p:nvGrpSpPr>
          <p:grpSpPr bwMode="auto">
            <a:xfrm>
              <a:off x="1918632" y="1499667"/>
              <a:ext cx="403538" cy="337675"/>
              <a:chOff x="-32101" y="0"/>
              <a:chExt cx="961047" cy="796672"/>
            </a:xfrm>
            <a:solidFill>
              <a:schemeClr val="bg1"/>
            </a:solidFill>
          </p:grpSpPr>
          <p:sp>
            <p:nvSpPr>
              <p:cNvPr id="59" name="Freeform 24"/>
              <p:cNvSpPr>
                <a:spLocks noEditPoints="1" noChangeArrowheads="1"/>
              </p:cNvSpPr>
              <p:nvPr/>
            </p:nvSpPr>
            <p:spPr bwMode="auto">
              <a:xfrm>
                <a:off x="-32101" y="0"/>
                <a:ext cx="961047" cy="796672"/>
              </a:xfrm>
              <a:custGeom>
                <a:avLst/>
                <a:gdLst>
                  <a:gd name="T0" fmla="*/ 321 w 339"/>
                  <a:gd name="T1" fmla="*/ 0 h 281"/>
                  <a:gd name="T2" fmla="*/ 18 w 339"/>
                  <a:gd name="T3" fmla="*/ 0 h 281"/>
                  <a:gd name="T4" fmla="*/ 0 w 339"/>
                  <a:gd name="T5" fmla="*/ 18 h 281"/>
                  <a:gd name="T6" fmla="*/ 0 w 339"/>
                  <a:gd name="T7" fmla="*/ 263 h 281"/>
                  <a:gd name="T8" fmla="*/ 18 w 339"/>
                  <a:gd name="T9" fmla="*/ 281 h 281"/>
                  <a:gd name="T10" fmla="*/ 321 w 339"/>
                  <a:gd name="T11" fmla="*/ 281 h 281"/>
                  <a:gd name="T12" fmla="*/ 339 w 339"/>
                  <a:gd name="T13" fmla="*/ 263 h 281"/>
                  <a:gd name="T14" fmla="*/ 339 w 339"/>
                  <a:gd name="T15" fmla="*/ 18 h 281"/>
                  <a:gd name="T16" fmla="*/ 321 w 339"/>
                  <a:gd name="T17" fmla="*/ 0 h 281"/>
                  <a:gd name="T18" fmla="*/ 316 w 339"/>
                  <a:gd name="T19" fmla="*/ 246 h 281"/>
                  <a:gd name="T20" fmla="*/ 301 w 339"/>
                  <a:gd name="T21" fmla="*/ 262 h 281"/>
                  <a:gd name="T22" fmla="*/ 38 w 339"/>
                  <a:gd name="T23" fmla="*/ 262 h 281"/>
                  <a:gd name="T24" fmla="*/ 23 w 339"/>
                  <a:gd name="T25" fmla="*/ 246 h 281"/>
                  <a:gd name="T26" fmla="*/ 23 w 339"/>
                  <a:gd name="T27" fmla="*/ 35 h 281"/>
                  <a:gd name="T28" fmla="*/ 38 w 339"/>
                  <a:gd name="T29" fmla="*/ 19 h 281"/>
                  <a:gd name="T30" fmla="*/ 301 w 339"/>
                  <a:gd name="T31" fmla="*/ 19 h 281"/>
                  <a:gd name="T32" fmla="*/ 316 w 339"/>
                  <a:gd name="T33" fmla="*/ 35 h 281"/>
                  <a:gd name="T34" fmla="*/ 316 w 339"/>
                  <a:gd name="T35" fmla="*/ 246 h 28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39"/>
                  <a:gd name="T55" fmla="*/ 0 h 281"/>
                  <a:gd name="T56" fmla="*/ 339 w 339"/>
                  <a:gd name="T57" fmla="*/ 281 h 28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39" h="281">
                    <a:moveTo>
                      <a:pt x="32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73"/>
                      <a:pt x="8" y="281"/>
                      <a:pt x="18" y="281"/>
                    </a:cubicBezTo>
                    <a:cubicBezTo>
                      <a:pt x="321" y="281"/>
                      <a:pt x="321" y="281"/>
                      <a:pt x="321" y="281"/>
                    </a:cubicBezTo>
                    <a:cubicBezTo>
                      <a:pt x="331" y="281"/>
                      <a:pt x="339" y="273"/>
                      <a:pt x="339" y="263"/>
                    </a:cubicBezTo>
                    <a:cubicBezTo>
                      <a:pt x="339" y="18"/>
                      <a:pt x="339" y="18"/>
                      <a:pt x="339" y="18"/>
                    </a:cubicBezTo>
                    <a:cubicBezTo>
                      <a:pt x="339" y="8"/>
                      <a:pt x="331" y="0"/>
                      <a:pt x="321" y="0"/>
                    </a:cubicBezTo>
                    <a:moveTo>
                      <a:pt x="316" y="246"/>
                    </a:moveTo>
                    <a:cubicBezTo>
                      <a:pt x="316" y="255"/>
                      <a:pt x="309" y="262"/>
                      <a:pt x="301" y="262"/>
                    </a:cubicBezTo>
                    <a:cubicBezTo>
                      <a:pt x="38" y="262"/>
                      <a:pt x="38" y="262"/>
                      <a:pt x="38" y="262"/>
                    </a:cubicBezTo>
                    <a:cubicBezTo>
                      <a:pt x="30" y="262"/>
                      <a:pt x="23" y="255"/>
                      <a:pt x="23" y="246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26"/>
                      <a:pt x="30" y="19"/>
                      <a:pt x="38" y="19"/>
                    </a:cubicBezTo>
                    <a:cubicBezTo>
                      <a:pt x="301" y="19"/>
                      <a:pt x="301" y="19"/>
                      <a:pt x="301" y="19"/>
                    </a:cubicBezTo>
                    <a:cubicBezTo>
                      <a:pt x="309" y="19"/>
                      <a:pt x="316" y="26"/>
                      <a:pt x="316" y="35"/>
                    </a:cubicBezTo>
                    <a:lnTo>
                      <a:pt x="316" y="2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0" name="Freeform 25"/>
              <p:cNvSpPr>
                <a:spLocks noChangeArrowheads="1"/>
              </p:cNvSpPr>
              <p:nvPr/>
            </p:nvSpPr>
            <p:spPr bwMode="auto">
              <a:xfrm>
                <a:off x="176371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1" name="Freeform 26"/>
              <p:cNvSpPr>
                <a:spLocks noChangeArrowheads="1"/>
              </p:cNvSpPr>
              <p:nvPr/>
            </p:nvSpPr>
            <p:spPr bwMode="auto">
              <a:xfrm>
                <a:off x="176371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2" name="Freeform 27"/>
              <p:cNvSpPr>
                <a:spLocks noChangeArrowheads="1"/>
              </p:cNvSpPr>
              <p:nvPr/>
            </p:nvSpPr>
            <p:spPr bwMode="auto">
              <a:xfrm>
                <a:off x="346744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3" name="Freeform 28"/>
              <p:cNvSpPr>
                <a:spLocks noChangeArrowheads="1"/>
              </p:cNvSpPr>
              <p:nvPr/>
            </p:nvSpPr>
            <p:spPr bwMode="auto">
              <a:xfrm>
                <a:off x="346744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4" name="Freeform 29"/>
              <p:cNvSpPr>
                <a:spLocks noChangeArrowheads="1"/>
              </p:cNvSpPr>
              <p:nvPr/>
            </p:nvSpPr>
            <p:spPr bwMode="auto">
              <a:xfrm>
                <a:off x="346744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5" name="Freeform 30"/>
              <p:cNvSpPr>
                <a:spLocks noChangeArrowheads="1"/>
              </p:cNvSpPr>
              <p:nvPr/>
            </p:nvSpPr>
            <p:spPr bwMode="auto">
              <a:xfrm>
                <a:off x="519516" y="116382"/>
                <a:ext cx="83987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6" name="Freeform 31"/>
              <p:cNvSpPr>
                <a:spLocks noChangeArrowheads="1"/>
              </p:cNvSpPr>
              <p:nvPr/>
            </p:nvSpPr>
            <p:spPr bwMode="auto">
              <a:xfrm>
                <a:off x="519516" y="274756"/>
                <a:ext cx="83987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7" name="Freeform 32"/>
              <p:cNvSpPr>
                <a:spLocks noChangeArrowheads="1"/>
              </p:cNvSpPr>
              <p:nvPr/>
            </p:nvSpPr>
            <p:spPr bwMode="auto">
              <a:xfrm>
                <a:off x="688689" y="116382"/>
                <a:ext cx="85186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8" name="Freeform 33"/>
              <p:cNvSpPr>
                <a:spLocks noChangeArrowheads="1"/>
              </p:cNvSpPr>
              <p:nvPr/>
            </p:nvSpPr>
            <p:spPr bwMode="auto">
              <a:xfrm>
                <a:off x="688689" y="274756"/>
                <a:ext cx="85186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9" name="Freeform 34"/>
              <p:cNvSpPr>
                <a:spLocks noChangeArrowheads="1"/>
              </p:cNvSpPr>
              <p:nvPr/>
            </p:nvSpPr>
            <p:spPr bwMode="auto">
              <a:xfrm>
                <a:off x="176371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011503" y="3500255"/>
            <a:ext cx="490336" cy="422704"/>
            <a:chOff x="7099435" y="1167225"/>
            <a:chExt cx="1152128" cy="993214"/>
          </a:xfrm>
        </p:grpSpPr>
        <p:grpSp>
          <p:nvGrpSpPr>
            <p:cNvPr id="73" name="组合 72"/>
            <p:cNvGrpSpPr/>
            <p:nvPr/>
          </p:nvGrpSpPr>
          <p:grpSpPr>
            <a:xfrm>
              <a:off x="7099435" y="1167225"/>
              <a:ext cx="1152128" cy="993214"/>
              <a:chOff x="1151880" y="2088430"/>
              <a:chExt cx="1656184" cy="1427745"/>
            </a:xfrm>
          </p:grpSpPr>
          <p:sp>
            <p:nvSpPr>
              <p:cNvPr id="75" name="六边形 74"/>
              <p:cNvSpPr/>
              <p:nvPr/>
            </p:nvSpPr>
            <p:spPr>
              <a:xfrm flipV="1">
                <a:off x="1151880" y="2088430"/>
                <a:ext cx="1656184" cy="1427745"/>
              </a:xfrm>
              <a:prstGeom prst="hexagon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57000">
                    <a:schemeClr val="bg1">
                      <a:shade val="67500"/>
                      <a:satMod val="115000"/>
                      <a:lumMod val="40000"/>
                      <a:lumOff val="60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solidFill>
                  <a:srgbClr val="FFFFFF">
                    <a:alpha val="72941"/>
                  </a:srgbClr>
                </a:solidFill>
              </a:ln>
              <a:effectLst>
                <a:outerShdw blurRad="215900" dist="127000" dir="6000000" sx="101000" sy="101000" algn="tr" rotWithShape="0">
                  <a:schemeClr val="tx1">
                    <a:lumMod val="95000"/>
                    <a:lumOff val="5000"/>
                    <a:alpha val="7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  <p:sp>
            <p:nvSpPr>
              <p:cNvPr id="76" name="六边形 75"/>
              <p:cNvSpPr/>
              <p:nvPr/>
            </p:nvSpPr>
            <p:spPr>
              <a:xfrm flipV="1">
                <a:off x="1381972" y="2318523"/>
                <a:ext cx="1159685" cy="999729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</p:grpSp>
        <p:sp>
          <p:nvSpPr>
            <p:cNvPr id="74" name="Freeform 9"/>
            <p:cNvSpPr>
              <a:spLocks noChangeAspect="1" noEditPoints="1" noChangeArrowheads="1"/>
            </p:cNvSpPr>
            <p:nvPr/>
          </p:nvSpPr>
          <p:spPr bwMode="auto">
            <a:xfrm>
              <a:off x="7469030" y="1512367"/>
              <a:ext cx="366958" cy="337675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291423" y="3500255"/>
            <a:ext cx="490336" cy="422704"/>
            <a:chOff x="5908245" y="3248809"/>
            <a:chExt cx="1152128" cy="993214"/>
          </a:xfrm>
        </p:grpSpPr>
        <p:grpSp>
          <p:nvGrpSpPr>
            <p:cNvPr id="78" name="组合 77"/>
            <p:cNvGrpSpPr/>
            <p:nvPr/>
          </p:nvGrpSpPr>
          <p:grpSpPr>
            <a:xfrm>
              <a:off x="5908245" y="3248809"/>
              <a:ext cx="1152128" cy="993214"/>
              <a:chOff x="1151880" y="2088430"/>
              <a:chExt cx="1656184" cy="1427745"/>
            </a:xfrm>
          </p:grpSpPr>
          <p:sp>
            <p:nvSpPr>
              <p:cNvPr id="82" name="六边形 81"/>
              <p:cNvSpPr/>
              <p:nvPr/>
            </p:nvSpPr>
            <p:spPr>
              <a:xfrm flipV="1">
                <a:off x="1151880" y="2088430"/>
                <a:ext cx="1656184" cy="1427745"/>
              </a:xfrm>
              <a:prstGeom prst="hexagon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57000">
                    <a:schemeClr val="bg1">
                      <a:shade val="67500"/>
                      <a:satMod val="115000"/>
                      <a:lumMod val="40000"/>
                      <a:lumOff val="60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solidFill>
                  <a:srgbClr val="FFFFFF">
                    <a:alpha val="72941"/>
                  </a:srgbClr>
                </a:solidFill>
              </a:ln>
              <a:effectLst>
                <a:outerShdw blurRad="215900" dist="127000" dir="6000000" sx="101000" sy="101000" algn="tr" rotWithShape="0">
                  <a:schemeClr val="tx1">
                    <a:lumMod val="95000"/>
                    <a:lumOff val="5000"/>
                    <a:alpha val="7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  <p:sp>
            <p:nvSpPr>
              <p:cNvPr id="83" name="六边形 82"/>
              <p:cNvSpPr/>
              <p:nvPr/>
            </p:nvSpPr>
            <p:spPr>
              <a:xfrm flipV="1">
                <a:off x="1381972" y="2318523"/>
                <a:ext cx="1159685" cy="999729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</p:grpSp>
        <p:grpSp>
          <p:nvGrpSpPr>
            <p:cNvPr id="79" name="组合 78"/>
            <p:cNvGrpSpPr>
              <a:grpSpLocks/>
            </p:cNvGrpSpPr>
            <p:nvPr/>
          </p:nvGrpSpPr>
          <p:grpSpPr bwMode="auto">
            <a:xfrm>
              <a:off x="6293809" y="3593951"/>
              <a:ext cx="334516" cy="337673"/>
              <a:chOff x="0" y="0"/>
              <a:chExt cx="881859" cy="881859"/>
            </a:xfrm>
            <a:solidFill>
              <a:schemeClr val="bg1"/>
            </a:solidFill>
          </p:grpSpPr>
          <p:sp>
            <p:nvSpPr>
              <p:cNvPr id="80" name="Freeform 2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881859" cy="881859"/>
              </a:xfrm>
              <a:custGeom>
                <a:avLst/>
                <a:gdLst>
                  <a:gd name="T0" fmla="*/ 155 w 311"/>
                  <a:gd name="T1" fmla="*/ 0 h 311"/>
                  <a:gd name="T2" fmla="*/ 0 w 311"/>
                  <a:gd name="T3" fmla="*/ 155 h 311"/>
                  <a:gd name="T4" fmla="*/ 155 w 311"/>
                  <a:gd name="T5" fmla="*/ 311 h 311"/>
                  <a:gd name="T6" fmla="*/ 311 w 311"/>
                  <a:gd name="T7" fmla="*/ 155 h 311"/>
                  <a:gd name="T8" fmla="*/ 155 w 311"/>
                  <a:gd name="T9" fmla="*/ 0 h 311"/>
                  <a:gd name="T10" fmla="*/ 155 w 311"/>
                  <a:gd name="T11" fmla="*/ 289 h 311"/>
                  <a:gd name="T12" fmla="*/ 21 w 311"/>
                  <a:gd name="T13" fmla="*/ 155 h 311"/>
                  <a:gd name="T14" fmla="*/ 155 w 311"/>
                  <a:gd name="T15" fmla="*/ 21 h 311"/>
                  <a:gd name="T16" fmla="*/ 289 w 311"/>
                  <a:gd name="T17" fmla="*/ 155 h 311"/>
                  <a:gd name="T18" fmla="*/ 155 w 311"/>
                  <a:gd name="T19" fmla="*/ 289 h 3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1"/>
                  <a:gd name="T31" fmla="*/ 0 h 311"/>
                  <a:gd name="T32" fmla="*/ 311 w 311"/>
                  <a:gd name="T33" fmla="*/ 311 h 3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1" h="311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1"/>
                      <a:pt x="70" y="311"/>
                      <a:pt x="155" y="311"/>
                    </a:cubicBezTo>
                    <a:cubicBezTo>
                      <a:pt x="241" y="311"/>
                      <a:pt x="311" y="241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moveTo>
                      <a:pt x="155" y="289"/>
                    </a:moveTo>
                    <a:cubicBezTo>
                      <a:pt x="81" y="289"/>
                      <a:pt x="21" y="229"/>
                      <a:pt x="21" y="155"/>
                    </a:cubicBezTo>
                    <a:cubicBezTo>
                      <a:pt x="21" y="81"/>
                      <a:pt x="81" y="21"/>
                      <a:pt x="155" y="21"/>
                    </a:cubicBezTo>
                    <a:cubicBezTo>
                      <a:pt x="229" y="21"/>
                      <a:pt x="289" y="81"/>
                      <a:pt x="289" y="155"/>
                    </a:cubicBezTo>
                    <a:cubicBezTo>
                      <a:pt x="289" y="229"/>
                      <a:pt x="229" y="289"/>
                      <a:pt x="155" y="2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1" name="Freeform 23"/>
              <p:cNvSpPr>
                <a:spLocks noChangeArrowheads="1"/>
              </p:cNvSpPr>
              <p:nvPr/>
            </p:nvSpPr>
            <p:spPr bwMode="auto">
              <a:xfrm>
                <a:off x="235162" y="70789"/>
                <a:ext cx="430731" cy="428331"/>
              </a:xfrm>
              <a:custGeom>
                <a:avLst/>
                <a:gdLst>
                  <a:gd name="T0" fmla="*/ 145 w 152"/>
                  <a:gd name="T1" fmla="*/ 53 h 151"/>
                  <a:gd name="T2" fmla="*/ 144 w 152"/>
                  <a:gd name="T3" fmla="*/ 52 h 151"/>
                  <a:gd name="T4" fmla="*/ 125 w 152"/>
                  <a:gd name="T5" fmla="*/ 52 h 151"/>
                  <a:gd name="T6" fmla="*/ 77 w 152"/>
                  <a:gd name="T7" fmla="*/ 106 h 151"/>
                  <a:gd name="T8" fmla="*/ 31 w 152"/>
                  <a:gd name="T9" fmla="*/ 12 h 151"/>
                  <a:gd name="T10" fmla="*/ 11 w 152"/>
                  <a:gd name="T11" fmla="*/ 4 h 151"/>
                  <a:gd name="T12" fmla="*/ 10 w 152"/>
                  <a:gd name="T13" fmla="*/ 4 h 151"/>
                  <a:gd name="T14" fmla="*/ 4 w 152"/>
                  <a:gd name="T15" fmla="*/ 25 h 151"/>
                  <a:gd name="T16" fmla="*/ 60 w 152"/>
                  <a:gd name="T17" fmla="*/ 140 h 151"/>
                  <a:gd name="T18" fmla="*/ 79 w 152"/>
                  <a:gd name="T19" fmla="*/ 148 h 151"/>
                  <a:gd name="T20" fmla="*/ 79 w 152"/>
                  <a:gd name="T21" fmla="*/ 148 h 151"/>
                  <a:gd name="T22" fmla="*/ 80 w 152"/>
                  <a:gd name="T23" fmla="*/ 148 h 151"/>
                  <a:gd name="T24" fmla="*/ 81 w 152"/>
                  <a:gd name="T25" fmla="*/ 147 h 151"/>
                  <a:gd name="T26" fmla="*/ 87 w 152"/>
                  <a:gd name="T27" fmla="*/ 141 h 151"/>
                  <a:gd name="T28" fmla="*/ 148 w 152"/>
                  <a:gd name="T29" fmla="*/ 72 h 151"/>
                  <a:gd name="T30" fmla="*/ 145 w 152"/>
                  <a:gd name="T31" fmla="*/ 53 h 1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2"/>
                  <a:gd name="T49" fmla="*/ 0 h 151"/>
                  <a:gd name="T50" fmla="*/ 152 w 152"/>
                  <a:gd name="T51" fmla="*/ 151 h 15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2" h="151">
                    <a:moveTo>
                      <a:pt x="145" y="53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8" y="47"/>
                      <a:pt x="129" y="47"/>
                      <a:pt x="125" y="52"/>
                    </a:cubicBezTo>
                    <a:cubicBezTo>
                      <a:pt x="77" y="106"/>
                      <a:pt x="77" y="106"/>
                      <a:pt x="77" y="10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7" y="4"/>
                      <a:pt x="18" y="0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3" y="8"/>
                      <a:pt x="0" y="17"/>
                      <a:pt x="4" y="25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63" y="148"/>
                      <a:pt x="72" y="151"/>
                      <a:pt x="79" y="148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79" y="148"/>
                      <a:pt x="80" y="148"/>
                      <a:pt x="80" y="148"/>
                    </a:cubicBezTo>
                    <a:cubicBezTo>
                      <a:pt x="81" y="147"/>
                      <a:pt x="81" y="147"/>
                      <a:pt x="81" y="147"/>
                    </a:cubicBezTo>
                    <a:cubicBezTo>
                      <a:pt x="84" y="146"/>
                      <a:pt x="86" y="144"/>
                      <a:pt x="87" y="141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52" y="67"/>
                      <a:pt x="151" y="59"/>
                      <a:pt x="145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4629542" y="3500255"/>
            <a:ext cx="490336" cy="422704"/>
            <a:chOff x="4435139" y="1167225"/>
            <a:chExt cx="1152128" cy="993214"/>
          </a:xfrm>
        </p:grpSpPr>
        <p:grpSp>
          <p:nvGrpSpPr>
            <p:cNvPr id="85" name="组合 84"/>
            <p:cNvGrpSpPr/>
            <p:nvPr/>
          </p:nvGrpSpPr>
          <p:grpSpPr>
            <a:xfrm>
              <a:off x="4435139" y="1167225"/>
              <a:ext cx="1152128" cy="993214"/>
              <a:chOff x="1151880" y="2088430"/>
              <a:chExt cx="1656184" cy="1427745"/>
            </a:xfrm>
          </p:grpSpPr>
          <p:sp>
            <p:nvSpPr>
              <p:cNvPr id="92" name="六边形 91"/>
              <p:cNvSpPr/>
              <p:nvPr/>
            </p:nvSpPr>
            <p:spPr>
              <a:xfrm flipV="1">
                <a:off x="1151880" y="2088430"/>
                <a:ext cx="1656184" cy="1427745"/>
              </a:xfrm>
              <a:prstGeom prst="hexagon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57000">
                    <a:schemeClr val="bg1">
                      <a:shade val="67500"/>
                      <a:satMod val="115000"/>
                      <a:lumMod val="40000"/>
                      <a:lumOff val="60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solidFill>
                  <a:srgbClr val="FFFFFF">
                    <a:alpha val="72941"/>
                  </a:srgbClr>
                </a:solidFill>
              </a:ln>
              <a:effectLst>
                <a:outerShdw blurRad="215900" dist="127000" dir="6000000" sx="101000" sy="101000" algn="tr" rotWithShape="0">
                  <a:schemeClr val="tx1">
                    <a:lumMod val="95000"/>
                    <a:lumOff val="5000"/>
                    <a:alpha val="7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  <p:sp>
            <p:nvSpPr>
              <p:cNvPr id="93" name="六边形 92"/>
              <p:cNvSpPr/>
              <p:nvPr/>
            </p:nvSpPr>
            <p:spPr>
              <a:xfrm flipV="1">
                <a:off x="1381972" y="2318523"/>
                <a:ext cx="1159685" cy="999729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4790044" y="1525067"/>
              <a:ext cx="394348" cy="315607"/>
              <a:chOff x="4787750" y="1670867"/>
              <a:chExt cx="394348" cy="315607"/>
            </a:xfrm>
          </p:grpSpPr>
          <p:sp>
            <p:nvSpPr>
              <p:cNvPr id="87" name="Freeform 17"/>
              <p:cNvSpPr>
                <a:spLocks noEditPoints="1" noChangeArrowheads="1"/>
              </p:cNvSpPr>
              <p:nvPr/>
            </p:nvSpPr>
            <p:spPr bwMode="auto">
              <a:xfrm>
                <a:off x="4787750" y="1741020"/>
                <a:ext cx="316984" cy="245454"/>
              </a:xfrm>
              <a:custGeom>
                <a:avLst/>
                <a:gdLst>
                  <a:gd name="T0" fmla="*/ 274 w 291"/>
                  <a:gd name="T1" fmla="*/ 0 h 223"/>
                  <a:gd name="T2" fmla="*/ 17 w 291"/>
                  <a:gd name="T3" fmla="*/ 0 h 223"/>
                  <a:gd name="T4" fmla="*/ 0 w 291"/>
                  <a:gd name="T5" fmla="*/ 16 h 223"/>
                  <a:gd name="T6" fmla="*/ 0 w 291"/>
                  <a:gd name="T7" fmla="*/ 207 h 223"/>
                  <a:gd name="T8" fmla="*/ 17 w 291"/>
                  <a:gd name="T9" fmla="*/ 223 h 223"/>
                  <a:gd name="T10" fmla="*/ 274 w 291"/>
                  <a:gd name="T11" fmla="*/ 223 h 223"/>
                  <a:gd name="T12" fmla="*/ 291 w 291"/>
                  <a:gd name="T13" fmla="*/ 207 h 223"/>
                  <a:gd name="T14" fmla="*/ 291 w 291"/>
                  <a:gd name="T15" fmla="*/ 16 h 223"/>
                  <a:gd name="T16" fmla="*/ 274 w 291"/>
                  <a:gd name="T17" fmla="*/ 0 h 223"/>
                  <a:gd name="T18" fmla="*/ 270 w 291"/>
                  <a:gd name="T19" fmla="*/ 193 h 223"/>
                  <a:gd name="T20" fmla="*/ 256 w 291"/>
                  <a:gd name="T21" fmla="*/ 207 h 223"/>
                  <a:gd name="T22" fmla="*/ 35 w 291"/>
                  <a:gd name="T23" fmla="*/ 207 h 223"/>
                  <a:gd name="T24" fmla="*/ 21 w 291"/>
                  <a:gd name="T25" fmla="*/ 193 h 223"/>
                  <a:gd name="T26" fmla="*/ 21 w 291"/>
                  <a:gd name="T27" fmla="*/ 30 h 223"/>
                  <a:gd name="T28" fmla="*/ 35 w 291"/>
                  <a:gd name="T29" fmla="*/ 16 h 223"/>
                  <a:gd name="T30" fmla="*/ 256 w 291"/>
                  <a:gd name="T31" fmla="*/ 16 h 223"/>
                  <a:gd name="T32" fmla="*/ 270 w 291"/>
                  <a:gd name="T33" fmla="*/ 30 h 223"/>
                  <a:gd name="T34" fmla="*/ 270 w 291"/>
                  <a:gd name="T35" fmla="*/ 19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91"/>
                  <a:gd name="T55" fmla="*/ 0 h 223"/>
                  <a:gd name="T56" fmla="*/ 291 w 291"/>
                  <a:gd name="T57" fmla="*/ 223 h 2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91" h="223">
                    <a:moveTo>
                      <a:pt x="27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8" y="223"/>
                      <a:pt x="17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1" y="215"/>
                      <a:pt x="291" y="207"/>
                    </a:cubicBezTo>
                    <a:cubicBezTo>
                      <a:pt x="291" y="16"/>
                      <a:pt x="291" y="16"/>
                      <a:pt x="291" y="16"/>
                    </a:cubicBezTo>
                    <a:cubicBezTo>
                      <a:pt x="291" y="7"/>
                      <a:pt x="283" y="0"/>
                      <a:pt x="274" y="0"/>
                    </a:cubicBezTo>
                    <a:moveTo>
                      <a:pt x="270" y="193"/>
                    </a:moveTo>
                    <a:cubicBezTo>
                      <a:pt x="270" y="201"/>
                      <a:pt x="264" y="207"/>
                      <a:pt x="256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27" y="207"/>
                      <a:pt x="21" y="201"/>
                      <a:pt x="21" y="193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2"/>
                      <a:pt x="27" y="16"/>
                      <a:pt x="35" y="16"/>
                    </a:cubicBezTo>
                    <a:cubicBezTo>
                      <a:pt x="256" y="16"/>
                      <a:pt x="256" y="16"/>
                      <a:pt x="256" y="16"/>
                    </a:cubicBezTo>
                    <a:cubicBezTo>
                      <a:pt x="264" y="16"/>
                      <a:pt x="270" y="22"/>
                      <a:pt x="270" y="30"/>
                    </a:cubicBezTo>
                    <a:lnTo>
                      <a:pt x="270" y="1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8" name="Freeform 18"/>
              <p:cNvSpPr>
                <a:spLocks noChangeArrowheads="1"/>
              </p:cNvSpPr>
              <p:nvPr/>
            </p:nvSpPr>
            <p:spPr bwMode="auto">
              <a:xfrm>
                <a:off x="4824288" y="1698961"/>
                <a:ext cx="316060" cy="245454"/>
              </a:xfrm>
              <a:custGeom>
                <a:avLst/>
                <a:gdLst>
                  <a:gd name="T0" fmla="*/ 274 w 290"/>
                  <a:gd name="T1" fmla="*/ 0 h 223"/>
                  <a:gd name="T2" fmla="*/ 16 w 290"/>
                  <a:gd name="T3" fmla="*/ 0 h 223"/>
                  <a:gd name="T4" fmla="*/ 0 w 290"/>
                  <a:gd name="T5" fmla="*/ 16 h 223"/>
                  <a:gd name="T6" fmla="*/ 0 w 290"/>
                  <a:gd name="T7" fmla="*/ 25 h 223"/>
                  <a:gd name="T8" fmla="*/ 249 w 290"/>
                  <a:gd name="T9" fmla="*/ 25 h 223"/>
                  <a:gd name="T10" fmla="*/ 265 w 290"/>
                  <a:gd name="T11" fmla="*/ 42 h 223"/>
                  <a:gd name="T12" fmla="*/ 265 w 290"/>
                  <a:gd name="T13" fmla="*/ 223 h 223"/>
                  <a:gd name="T14" fmla="*/ 274 w 290"/>
                  <a:gd name="T15" fmla="*/ 223 h 223"/>
                  <a:gd name="T16" fmla="*/ 290 w 290"/>
                  <a:gd name="T17" fmla="*/ 207 h 223"/>
                  <a:gd name="T18" fmla="*/ 290 w 290"/>
                  <a:gd name="T19" fmla="*/ 16 h 223"/>
                  <a:gd name="T20" fmla="*/ 274 w 290"/>
                  <a:gd name="T21" fmla="*/ 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3"/>
                  <a:gd name="T35" fmla="*/ 290 w 290"/>
                  <a:gd name="T36" fmla="*/ 223 h 22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3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3"/>
                      <a:pt x="265" y="42"/>
                    </a:cubicBezTo>
                    <a:cubicBezTo>
                      <a:pt x="265" y="223"/>
                      <a:pt x="265" y="223"/>
                      <a:pt x="265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0" y="216"/>
                      <a:pt x="290" y="207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89" name="Freeform 19"/>
              <p:cNvSpPr>
                <a:spLocks noChangeArrowheads="1"/>
              </p:cNvSpPr>
              <p:nvPr/>
            </p:nvSpPr>
            <p:spPr bwMode="auto">
              <a:xfrm>
                <a:off x="4866038" y="1670867"/>
                <a:ext cx="316060" cy="244056"/>
              </a:xfrm>
              <a:custGeom>
                <a:avLst/>
                <a:gdLst>
                  <a:gd name="T0" fmla="*/ 274 w 290"/>
                  <a:gd name="T1" fmla="*/ 0 h 222"/>
                  <a:gd name="T2" fmla="*/ 16 w 290"/>
                  <a:gd name="T3" fmla="*/ 0 h 222"/>
                  <a:gd name="T4" fmla="*/ 0 w 290"/>
                  <a:gd name="T5" fmla="*/ 16 h 222"/>
                  <a:gd name="T6" fmla="*/ 0 w 290"/>
                  <a:gd name="T7" fmla="*/ 25 h 222"/>
                  <a:gd name="T8" fmla="*/ 249 w 290"/>
                  <a:gd name="T9" fmla="*/ 25 h 222"/>
                  <a:gd name="T10" fmla="*/ 265 w 290"/>
                  <a:gd name="T11" fmla="*/ 41 h 222"/>
                  <a:gd name="T12" fmla="*/ 265 w 290"/>
                  <a:gd name="T13" fmla="*/ 222 h 222"/>
                  <a:gd name="T14" fmla="*/ 274 w 290"/>
                  <a:gd name="T15" fmla="*/ 222 h 222"/>
                  <a:gd name="T16" fmla="*/ 290 w 290"/>
                  <a:gd name="T17" fmla="*/ 206 h 222"/>
                  <a:gd name="T18" fmla="*/ 290 w 290"/>
                  <a:gd name="T19" fmla="*/ 16 h 222"/>
                  <a:gd name="T20" fmla="*/ 274 w 290"/>
                  <a:gd name="T21" fmla="*/ 0 h 2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2"/>
                  <a:gd name="T35" fmla="*/ 290 w 290"/>
                  <a:gd name="T36" fmla="*/ 222 h 2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2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2"/>
                      <a:pt x="265" y="41"/>
                    </a:cubicBezTo>
                    <a:cubicBezTo>
                      <a:pt x="265" y="222"/>
                      <a:pt x="265" y="222"/>
                      <a:pt x="265" y="222"/>
                    </a:cubicBezTo>
                    <a:cubicBezTo>
                      <a:pt x="274" y="222"/>
                      <a:pt x="274" y="222"/>
                      <a:pt x="274" y="222"/>
                    </a:cubicBezTo>
                    <a:cubicBezTo>
                      <a:pt x="283" y="222"/>
                      <a:pt x="290" y="215"/>
                      <a:pt x="290" y="206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90" name="Freeform 20"/>
              <p:cNvSpPr>
                <a:spLocks noChangeArrowheads="1"/>
              </p:cNvSpPr>
              <p:nvPr/>
            </p:nvSpPr>
            <p:spPr bwMode="auto">
              <a:xfrm>
                <a:off x="4820192" y="1821308"/>
                <a:ext cx="219167" cy="137399"/>
              </a:xfrm>
              <a:custGeom>
                <a:avLst/>
                <a:gdLst>
                  <a:gd name="T0" fmla="*/ 71 w 201"/>
                  <a:gd name="T1" fmla="*/ 5 h 125"/>
                  <a:gd name="T2" fmla="*/ 11 w 201"/>
                  <a:gd name="T3" fmla="*/ 109 h 125"/>
                  <a:gd name="T4" fmla="*/ 11 w 201"/>
                  <a:gd name="T5" fmla="*/ 124 h 125"/>
                  <a:gd name="T6" fmla="*/ 192 w 201"/>
                  <a:gd name="T7" fmla="*/ 124 h 125"/>
                  <a:gd name="T8" fmla="*/ 192 w 201"/>
                  <a:gd name="T9" fmla="*/ 108 h 125"/>
                  <a:gd name="T10" fmla="*/ 151 w 201"/>
                  <a:gd name="T11" fmla="*/ 47 h 125"/>
                  <a:gd name="T12" fmla="*/ 117 w 201"/>
                  <a:gd name="T13" fmla="*/ 86 h 125"/>
                  <a:gd name="T14" fmla="*/ 110 w 201"/>
                  <a:gd name="T15" fmla="*/ 81 h 125"/>
                  <a:gd name="T16" fmla="*/ 122 w 201"/>
                  <a:gd name="T17" fmla="*/ 65 h 125"/>
                  <a:gd name="T18" fmla="*/ 81 w 201"/>
                  <a:gd name="T19" fmla="*/ 5 h 125"/>
                  <a:gd name="T20" fmla="*/ 71 w 201"/>
                  <a:gd name="T21" fmla="*/ 5 h 12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1"/>
                  <a:gd name="T34" fmla="*/ 0 h 125"/>
                  <a:gd name="T35" fmla="*/ 201 w 201"/>
                  <a:gd name="T36" fmla="*/ 125 h 12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1" h="125">
                    <a:moveTo>
                      <a:pt x="71" y="5"/>
                    </a:moveTo>
                    <a:cubicBezTo>
                      <a:pt x="11" y="109"/>
                      <a:pt x="11" y="109"/>
                      <a:pt x="11" y="109"/>
                    </a:cubicBezTo>
                    <a:cubicBezTo>
                      <a:pt x="11" y="109"/>
                      <a:pt x="0" y="124"/>
                      <a:pt x="11" y="124"/>
                    </a:cubicBezTo>
                    <a:cubicBezTo>
                      <a:pt x="25" y="125"/>
                      <a:pt x="192" y="124"/>
                      <a:pt x="192" y="124"/>
                    </a:cubicBezTo>
                    <a:cubicBezTo>
                      <a:pt x="192" y="124"/>
                      <a:pt x="201" y="121"/>
                      <a:pt x="192" y="108"/>
                    </a:cubicBezTo>
                    <a:cubicBezTo>
                      <a:pt x="182" y="94"/>
                      <a:pt x="158" y="46"/>
                      <a:pt x="151" y="47"/>
                    </a:cubicBezTo>
                    <a:cubicBezTo>
                      <a:pt x="144" y="47"/>
                      <a:pt x="120" y="83"/>
                      <a:pt x="117" y="86"/>
                    </a:cubicBezTo>
                    <a:cubicBezTo>
                      <a:pt x="115" y="89"/>
                      <a:pt x="108" y="84"/>
                      <a:pt x="110" y="81"/>
                    </a:cubicBezTo>
                    <a:cubicBezTo>
                      <a:pt x="116" y="74"/>
                      <a:pt x="122" y="65"/>
                      <a:pt x="122" y="65"/>
                    </a:cubicBezTo>
                    <a:cubicBezTo>
                      <a:pt x="122" y="65"/>
                      <a:pt x="84" y="9"/>
                      <a:pt x="81" y="5"/>
                    </a:cubicBezTo>
                    <a:cubicBezTo>
                      <a:pt x="78" y="0"/>
                      <a:pt x="73" y="1"/>
                      <a:pt x="71" y="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91" name="Oval 21"/>
              <p:cNvSpPr>
                <a:spLocks noChangeArrowheads="1"/>
              </p:cNvSpPr>
              <p:nvPr/>
            </p:nvSpPr>
            <p:spPr bwMode="auto">
              <a:xfrm>
                <a:off x="4953494" y="1810467"/>
                <a:ext cx="46383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4003710" y="3500255"/>
            <a:ext cx="490336" cy="422704"/>
            <a:chOff x="3011452" y="3240559"/>
            <a:chExt cx="1152128" cy="993214"/>
          </a:xfrm>
        </p:grpSpPr>
        <p:grpSp>
          <p:nvGrpSpPr>
            <p:cNvPr id="95" name="组合 94"/>
            <p:cNvGrpSpPr/>
            <p:nvPr/>
          </p:nvGrpSpPr>
          <p:grpSpPr>
            <a:xfrm>
              <a:off x="3011452" y="3240559"/>
              <a:ext cx="1152128" cy="993214"/>
              <a:chOff x="1151880" y="2088430"/>
              <a:chExt cx="1656184" cy="1427745"/>
            </a:xfrm>
          </p:grpSpPr>
          <p:sp>
            <p:nvSpPr>
              <p:cNvPr id="97" name="六边形 96"/>
              <p:cNvSpPr/>
              <p:nvPr/>
            </p:nvSpPr>
            <p:spPr>
              <a:xfrm flipV="1">
                <a:off x="1151880" y="2088430"/>
                <a:ext cx="1656184" cy="1427745"/>
              </a:xfrm>
              <a:prstGeom prst="hexagon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57000">
                    <a:schemeClr val="bg1">
                      <a:shade val="67500"/>
                      <a:satMod val="115000"/>
                      <a:lumMod val="40000"/>
                      <a:lumOff val="60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solidFill>
                  <a:srgbClr val="FFFFFF">
                    <a:alpha val="72941"/>
                  </a:srgbClr>
                </a:solidFill>
              </a:ln>
              <a:effectLst>
                <a:outerShdw blurRad="215900" dist="127000" dir="6000000" sx="101000" sy="101000" algn="tr" rotWithShape="0">
                  <a:schemeClr val="tx1">
                    <a:lumMod val="95000"/>
                    <a:lumOff val="5000"/>
                    <a:alpha val="7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  <p:sp>
            <p:nvSpPr>
              <p:cNvPr id="98" name="六边形 97"/>
              <p:cNvSpPr/>
              <p:nvPr/>
            </p:nvSpPr>
            <p:spPr>
              <a:xfrm flipV="1">
                <a:off x="1381972" y="2318523"/>
                <a:ext cx="1159685" cy="999729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860000"/>
                  </a:solidFill>
                </a:endParaRPr>
              </a:p>
            </p:txBody>
          </p:sp>
        </p:grpSp>
        <p:sp>
          <p:nvSpPr>
            <p:cNvPr id="96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3409505" y="3600488"/>
              <a:ext cx="338500" cy="337673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99" name="矩形 8"/>
          <p:cNvSpPr/>
          <p:nvPr/>
        </p:nvSpPr>
        <p:spPr>
          <a:xfrm>
            <a:off x="0" y="0"/>
            <a:ext cx="10080625" cy="5761038"/>
          </a:xfrm>
          <a:custGeom>
            <a:avLst/>
            <a:gdLst/>
            <a:ahLst/>
            <a:cxnLst/>
            <a:rect l="l" t="t" r="r" b="b"/>
            <a:pathLst>
              <a:path w="10080625" h="5761038">
                <a:moveTo>
                  <a:pt x="495077" y="144215"/>
                </a:moveTo>
                <a:lnTo>
                  <a:pt x="143768" y="495524"/>
                </a:lnTo>
                <a:lnTo>
                  <a:pt x="143768" y="5193506"/>
                </a:lnTo>
                <a:lnTo>
                  <a:pt x="495077" y="5544815"/>
                </a:lnTo>
                <a:lnTo>
                  <a:pt x="9585547" y="5544815"/>
                </a:lnTo>
                <a:lnTo>
                  <a:pt x="9936856" y="5193506"/>
                </a:lnTo>
                <a:lnTo>
                  <a:pt x="9936856" y="495524"/>
                </a:lnTo>
                <a:lnTo>
                  <a:pt x="9585547" y="144215"/>
                </a:lnTo>
                <a:close/>
                <a:moveTo>
                  <a:pt x="0" y="0"/>
                </a:moveTo>
                <a:lnTo>
                  <a:pt x="10080625" y="0"/>
                </a:lnTo>
                <a:lnTo>
                  <a:pt x="10080625" y="5761038"/>
                </a:lnTo>
                <a:lnTo>
                  <a:pt x="0" y="576103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Freeform 284"/>
          <p:cNvSpPr>
            <a:spLocks noEditPoints="1"/>
          </p:cNvSpPr>
          <p:nvPr/>
        </p:nvSpPr>
        <p:spPr bwMode="auto">
          <a:xfrm>
            <a:off x="8064648" y="4176663"/>
            <a:ext cx="1914405" cy="1419137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66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9000">
        <p14:flash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9" grpId="0" animBg="1"/>
      <p:bldP spid="10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3043" y="4968751"/>
            <a:ext cx="8973392" cy="552633"/>
          </a:xfrm>
        </p:spPr>
        <p:txBody>
          <a:bodyPr>
            <a:norm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  </a:t>
            </a:r>
            <a:r>
              <a:rPr lang="en-US" altLang="zh-CN" sz="1400" dirty="0">
                <a:hlinkClick r:id="rId2"/>
              </a:rPr>
              <a:t>www.51pptmoban.com</a:t>
            </a:r>
            <a:r>
              <a:rPr lang="en-US" altLang="zh-CN" sz="1400" dirty="0"/>
              <a:t>  </a:t>
            </a:r>
            <a:r>
              <a:rPr lang="zh-CN" altLang="en-US" sz="1400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547371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101"/>
          <p:cNvSpPr txBox="1"/>
          <p:nvPr/>
        </p:nvSpPr>
        <p:spPr>
          <a:xfrm>
            <a:off x="5180944" y="2102652"/>
            <a:ext cx="2284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关于我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41791" y="2680146"/>
            <a:ext cx="1337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ABOUTME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22" name="矩形 8"/>
          <p:cNvSpPr/>
          <p:nvPr/>
        </p:nvSpPr>
        <p:spPr>
          <a:xfrm>
            <a:off x="0" y="0"/>
            <a:ext cx="10080625" cy="5761038"/>
          </a:xfrm>
          <a:custGeom>
            <a:avLst/>
            <a:gdLst/>
            <a:ahLst/>
            <a:cxnLst/>
            <a:rect l="l" t="t" r="r" b="b"/>
            <a:pathLst>
              <a:path w="10080625" h="5761038">
                <a:moveTo>
                  <a:pt x="495077" y="144215"/>
                </a:moveTo>
                <a:lnTo>
                  <a:pt x="143768" y="495524"/>
                </a:lnTo>
                <a:lnTo>
                  <a:pt x="143768" y="5193506"/>
                </a:lnTo>
                <a:lnTo>
                  <a:pt x="495077" y="5544815"/>
                </a:lnTo>
                <a:lnTo>
                  <a:pt x="9585547" y="5544815"/>
                </a:lnTo>
                <a:lnTo>
                  <a:pt x="9936856" y="5193506"/>
                </a:lnTo>
                <a:lnTo>
                  <a:pt x="9936856" y="495524"/>
                </a:lnTo>
                <a:lnTo>
                  <a:pt x="9585547" y="144215"/>
                </a:lnTo>
                <a:close/>
                <a:moveTo>
                  <a:pt x="0" y="0"/>
                </a:moveTo>
                <a:lnTo>
                  <a:pt x="10080625" y="0"/>
                </a:lnTo>
                <a:lnTo>
                  <a:pt x="10080625" y="5761038"/>
                </a:lnTo>
                <a:lnTo>
                  <a:pt x="0" y="5761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9"/>
          <p:cNvSpPr/>
          <p:nvPr/>
        </p:nvSpPr>
        <p:spPr>
          <a:xfrm>
            <a:off x="3715853" y="1512367"/>
            <a:ext cx="1396467" cy="2448272"/>
          </a:xfrm>
          <a:custGeom>
            <a:avLst/>
            <a:gdLst/>
            <a:ahLst/>
            <a:cxnLst/>
            <a:rect l="l" t="t" r="r" b="b"/>
            <a:pathLst>
              <a:path w="2546498" h="4464496">
                <a:moveTo>
                  <a:pt x="314250" y="0"/>
                </a:moveTo>
                <a:cubicBezTo>
                  <a:pt x="1547087" y="0"/>
                  <a:pt x="2546498" y="999411"/>
                  <a:pt x="2546498" y="2232248"/>
                </a:cubicBezTo>
                <a:cubicBezTo>
                  <a:pt x="2546498" y="3465085"/>
                  <a:pt x="1547087" y="4464496"/>
                  <a:pt x="314250" y="4464496"/>
                </a:cubicBezTo>
                <a:cubicBezTo>
                  <a:pt x="207458" y="4464496"/>
                  <a:pt x="102417" y="4456997"/>
                  <a:pt x="0" y="4439844"/>
                </a:cubicBezTo>
                <a:cubicBezTo>
                  <a:pt x="1178157" y="4381404"/>
                  <a:pt x="2114450" y="3406816"/>
                  <a:pt x="2114450" y="2213544"/>
                </a:cubicBezTo>
                <a:cubicBezTo>
                  <a:pt x="2114450" y="1087499"/>
                  <a:pt x="1280684" y="156192"/>
                  <a:pt x="196452" y="5948"/>
                </a:cubicBezTo>
                <a:cubicBezTo>
                  <a:pt x="235360" y="1029"/>
                  <a:pt x="274685" y="0"/>
                  <a:pt x="3142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096096" y="1935590"/>
            <a:ext cx="1487267" cy="148726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Picture 2" descr="F:\5344c81fac2b9.pn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3107" y="2327033"/>
            <a:ext cx="1201151" cy="78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 284"/>
          <p:cNvSpPr>
            <a:spLocks noEditPoints="1"/>
          </p:cNvSpPr>
          <p:nvPr/>
        </p:nvSpPr>
        <p:spPr bwMode="auto">
          <a:xfrm>
            <a:off x="503808" y="4104655"/>
            <a:ext cx="1914405" cy="1419137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24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14:window dir="vert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5" grpId="0"/>
      <p:bldP spid="23" grpId="0" animBg="1"/>
      <p:bldP spid="2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/>
          <p:nvPr>
            <p:custDataLst>
              <p:tags r:id="rId2"/>
            </p:custDataLst>
          </p:nvPr>
        </p:nvSpPr>
        <p:spPr>
          <a:xfrm rot="21439215">
            <a:off x="2398815" y="2729272"/>
            <a:ext cx="1374922" cy="1221449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4410" kern="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2</a:t>
            </a:r>
            <a:endParaRPr lang="zh-CN" altLang="en-US" sz="4410" kern="0" dirty="0">
              <a:solidFill>
                <a:schemeClr val="bg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cxnSp>
        <p:nvCxnSpPr>
          <p:cNvPr id="8" name="MH_Other_2"/>
          <p:cNvCxnSpPr>
            <a:stCxn id="5" idx="3"/>
          </p:cNvCxnSpPr>
          <p:nvPr>
            <p:custDataLst>
              <p:tags r:id="rId3"/>
            </p:custDataLst>
          </p:nvPr>
        </p:nvCxnSpPr>
        <p:spPr>
          <a:xfrm flipV="1">
            <a:off x="3773737" y="3307935"/>
            <a:ext cx="1198376" cy="4692"/>
          </a:xfrm>
          <a:prstGeom prst="straightConnector1">
            <a:avLst/>
          </a:prstGeom>
          <a:ln>
            <a:solidFill>
              <a:srgbClr val="B2B2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H_Other_3"/>
          <p:cNvSpPr/>
          <p:nvPr>
            <p:custDataLst>
              <p:tags r:id="rId4"/>
            </p:custDataLst>
          </p:nvPr>
        </p:nvSpPr>
        <p:spPr>
          <a:xfrm rot="183635">
            <a:off x="2054639" y="1487492"/>
            <a:ext cx="1376705" cy="1221449"/>
          </a:xfrm>
          <a:prstGeom prst="roundRect">
            <a:avLst>
              <a:gd name="adj" fmla="val 18567"/>
            </a:avLst>
          </a:prstGeom>
          <a:gradFill>
            <a:gsLst>
              <a:gs pos="33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4410" kern="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1</a:t>
            </a:r>
            <a:endParaRPr lang="zh-CN" altLang="en-US" sz="4410" kern="0" dirty="0">
              <a:solidFill>
                <a:schemeClr val="bg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cxnSp>
        <p:nvCxnSpPr>
          <p:cNvPr id="11" name="MH_Other_4"/>
          <p:cNvCxnSpPr/>
          <p:nvPr>
            <p:custDataLst>
              <p:tags r:id="rId5"/>
            </p:custDataLst>
          </p:nvPr>
        </p:nvCxnSpPr>
        <p:spPr>
          <a:xfrm>
            <a:off x="3443825" y="2006725"/>
            <a:ext cx="1503318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5"/>
          <p:cNvSpPr/>
          <p:nvPr>
            <p:custDataLst>
              <p:tags r:id="rId6"/>
            </p:custDataLst>
          </p:nvPr>
        </p:nvSpPr>
        <p:spPr>
          <a:xfrm>
            <a:off x="1150505" y="2031748"/>
            <a:ext cx="1084245" cy="1956508"/>
          </a:xfrm>
          <a:custGeom>
            <a:avLst/>
            <a:gdLst>
              <a:gd name="connsiteX0" fmla="*/ 217182 w 965707"/>
              <a:gd name="connsiteY0" fmla="*/ 0 h 1986527"/>
              <a:gd name="connsiteX1" fmla="*/ 432892 w 965707"/>
              <a:gd name="connsiteY1" fmla="*/ 215710 h 1986527"/>
              <a:gd name="connsiteX2" fmla="*/ 428510 w 965707"/>
              <a:gd name="connsiteY2" fmla="*/ 259183 h 1986527"/>
              <a:gd name="connsiteX3" fmla="*/ 426677 w 965707"/>
              <a:gd name="connsiteY3" fmla="*/ 265085 h 1986527"/>
              <a:gd name="connsiteX4" fmla="*/ 691433 w 965707"/>
              <a:gd name="connsiteY4" fmla="*/ 70895 h 1986527"/>
              <a:gd name="connsiteX5" fmla="*/ 727149 w 965707"/>
              <a:gd name="connsiteY5" fmla="*/ 76387 h 1986527"/>
              <a:gd name="connsiteX6" fmla="*/ 787596 w 965707"/>
              <a:gd name="connsiteY6" fmla="*/ 158799 h 1986527"/>
              <a:gd name="connsiteX7" fmla="*/ 782104 w 965707"/>
              <a:gd name="connsiteY7" fmla="*/ 194515 h 1986527"/>
              <a:gd name="connsiteX8" fmla="*/ 453481 w 965707"/>
              <a:gd name="connsiteY8" fmla="*/ 435549 h 1986527"/>
              <a:gd name="connsiteX9" fmla="*/ 874061 w 965707"/>
              <a:gd name="connsiteY9" fmla="*/ 181449 h 1986527"/>
              <a:gd name="connsiteX10" fmla="*/ 909154 w 965707"/>
              <a:gd name="connsiteY10" fmla="*/ 190109 h 1986527"/>
              <a:gd name="connsiteX11" fmla="*/ 962021 w 965707"/>
              <a:gd name="connsiteY11" fmla="*/ 277611 h 1986527"/>
              <a:gd name="connsiteX12" fmla="*/ 953361 w 965707"/>
              <a:gd name="connsiteY12" fmla="*/ 312705 h 1986527"/>
              <a:gd name="connsiteX13" fmla="*/ 384793 w 965707"/>
              <a:gd name="connsiteY13" fmla="*/ 656215 h 1986527"/>
              <a:gd name="connsiteX14" fmla="*/ 384793 w 965707"/>
              <a:gd name="connsiteY14" fmla="*/ 1131649 h 1986527"/>
              <a:gd name="connsiteX15" fmla="*/ 381842 w 965707"/>
              <a:gd name="connsiteY15" fmla="*/ 1146266 h 1986527"/>
              <a:gd name="connsiteX16" fmla="*/ 387708 w 965707"/>
              <a:gd name="connsiteY16" fmla="*/ 1152370 h 1986527"/>
              <a:gd name="connsiteX17" fmla="*/ 442440 w 965707"/>
              <a:gd name="connsiteY17" fmla="*/ 1292303 h 1986527"/>
              <a:gd name="connsiteX18" fmla="*/ 445419 w 965707"/>
              <a:gd name="connsiteY18" fmla="*/ 1293537 h 1986527"/>
              <a:gd name="connsiteX19" fmla="*/ 453847 w 965707"/>
              <a:gd name="connsiteY19" fmla="*/ 1313884 h 1986527"/>
              <a:gd name="connsiteX20" fmla="*/ 453847 w 965707"/>
              <a:gd name="connsiteY20" fmla="*/ 1951177 h 1986527"/>
              <a:gd name="connsiteX21" fmla="*/ 425072 w 965707"/>
              <a:gd name="connsiteY21" fmla="*/ 1979952 h 1986527"/>
              <a:gd name="connsiteX22" fmla="*/ 309975 w 965707"/>
              <a:gd name="connsiteY22" fmla="*/ 1979952 h 1986527"/>
              <a:gd name="connsiteX23" fmla="*/ 281200 w 965707"/>
              <a:gd name="connsiteY23" fmla="*/ 1951177 h 1986527"/>
              <a:gd name="connsiteX24" fmla="*/ 281200 w 965707"/>
              <a:gd name="connsiteY24" fmla="*/ 1342234 h 1986527"/>
              <a:gd name="connsiteX25" fmla="*/ 230924 w 965707"/>
              <a:gd name="connsiteY25" fmla="*/ 1213693 h 1986527"/>
              <a:gd name="connsiteX26" fmla="*/ 227782 w 965707"/>
              <a:gd name="connsiteY26" fmla="*/ 1195782 h 1986527"/>
              <a:gd name="connsiteX27" fmla="*/ 172672 w 965707"/>
              <a:gd name="connsiteY27" fmla="*/ 1195782 h 1986527"/>
              <a:gd name="connsiteX28" fmla="*/ 172672 w 965707"/>
              <a:gd name="connsiteY28" fmla="*/ 1958468 h 1986527"/>
              <a:gd name="connsiteX29" fmla="*/ 144613 w 965707"/>
              <a:gd name="connsiteY29" fmla="*/ 1986527 h 1986527"/>
              <a:gd name="connsiteX30" fmla="*/ 32381 w 965707"/>
              <a:gd name="connsiteY30" fmla="*/ 1986527 h 1986527"/>
              <a:gd name="connsiteX31" fmla="*/ 4322 w 965707"/>
              <a:gd name="connsiteY31" fmla="*/ 1958468 h 1986527"/>
              <a:gd name="connsiteX32" fmla="*/ 4322 w 965707"/>
              <a:gd name="connsiteY32" fmla="*/ 1169537 h 1986527"/>
              <a:gd name="connsiteX33" fmla="*/ 7911 w 965707"/>
              <a:gd name="connsiteY33" fmla="*/ 1160872 h 1986527"/>
              <a:gd name="connsiteX34" fmla="*/ 5040 w 965707"/>
              <a:gd name="connsiteY34" fmla="*/ 1156613 h 1986527"/>
              <a:gd name="connsiteX35" fmla="*/ 0 w 965707"/>
              <a:gd name="connsiteY35" fmla="*/ 1131649 h 1986527"/>
              <a:gd name="connsiteX36" fmla="*/ 0 w 965707"/>
              <a:gd name="connsiteY36" fmla="*/ 514378 h 1986527"/>
              <a:gd name="connsiteX37" fmla="*/ 64133 w 965707"/>
              <a:gd name="connsiteY37" fmla="*/ 450245 h 1986527"/>
              <a:gd name="connsiteX38" fmla="*/ 174233 w 965707"/>
              <a:gd name="connsiteY38" fmla="*/ 450245 h 1986527"/>
              <a:gd name="connsiteX39" fmla="*/ 203629 w 965707"/>
              <a:gd name="connsiteY39" fmla="*/ 428684 h 1986527"/>
              <a:gd name="connsiteX40" fmla="*/ 133218 w 965707"/>
              <a:gd name="connsiteY40" fmla="*/ 414469 h 1986527"/>
              <a:gd name="connsiteX41" fmla="*/ 1472 w 965707"/>
              <a:gd name="connsiteY41" fmla="*/ 215710 h 1986527"/>
              <a:gd name="connsiteX42" fmla="*/ 217182 w 965707"/>
              <a:gd name="connsiteY42" fmla="*/ 0 h 198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965707" h="1986527">
                <a:moveTo>
                  <a:pt x="217182" y="0"/>
                </a:moveTo>
                <a:cubicBezTo>
                  <a:pt x="336315" y="0"/>
                  <a:pt x="432892" y="96577"/>
                  <a:pt x="432892" y="215710"/>
                </a:cubicBezTo>
                <a:cubicBezTo>
                  <a:pt x="432892" y="230602"/>
                  <a:pt x="431383" y="245141"/>
                  <a:pt x="428510" y="259183"/>
                </a:cubicBezTo>
                <a:lnTo>
                  <a:pt x="426677" y="265085"/>
                </a:lnTo>
                <a:lnTo>
                  <a:pt x="691433" y="70895"/>
                </a:lnTo>
                <a:cubicBezTo>
                  <a:pt x="702812" y="62549"/>
                  <a:pt x="718803" y="65008"/>
                  <a:pt x="727149" y="76387"/>
                </a:cubicBezTo>
                <a:lnTo>
                  <a:pt x="787596" y="158799"/>
                </a:lnTo>
                <a:cubicBezTo>
                  <a:pt x="795942" y="170178"/>
                  <a:pt x="793483" y="186169"/>
                  <a:pt x="782104" y="194515"/>
                </a:cubicBezTo>
                <a:lnTo>
                  <a:pt x="453481" y="435549"/>
                </a:lnTo>
                <a:lnTo>
                  <a:pt x="874061" y="181449"/>
                </a:lnTo>
                <a:cubicBezTo>
                  <a:pt x="886143" y="174150"/>
                  <a:pt x="901855" y="178027"/>
                  <a:pt x="909154" y="190109"/>
                </a:cubicBezTo>
                <a:lnTo>
                  <a:pt x="962021" y="277611"/>
                </a:lnTo>
                <a:cubicBezTo>
                  <a:pt x="969320" y="289694"/>
                  <a:pt x="965443" y="305405"/>
                  <a:pt x="953361" y="312705"/>
                </a:cubicBezTo>
                <a:lnTo>
                  <a:pt x="384793" y="656215"/>
                </a:lnTo>
                <a:lnTo>
                  <a:pt x="384793" y="1131649"/>
                </a:lnTo>
                <a:lnTo>
                  <a:pt x="381842" y="1146266"/>
                </a:lnTo>
                <a:lnTo>
                  <a:pt x="387708" y="1152370"/>
                </a:lnTo>
                <a:lnTo>
                  <a:pt x="442440" y="1292303"/>
                </a:lnTo>
                <a:lnTo>
                  <a:pt x="445419" y="1293537"/>
                </a:lnTo>
                <a:cubicBezTo>
                  <a:pt x="450626" y="1298744"/>
                  <a:pt x="453847" y="1305938"/>
                  <a:pt x="453847" y="1313884"/>
                </a:cubicBezTo>
                <a:lnTo>
                  <a:pt x="453847" y="1951177"/>
                </a:lnTo>
                <a:cubicBezTo>
                  <a:pt x="453847" y="1967069"/>
                  <a:pt x="440964" y="1979952"/>
                  <a:pt x="425072" y="1979952"/>
                </a:cubicBezTo>
                <a:lnTo>
                  <a:pt x="309975" y="1979952"/>
                </a:lnTo>
                <a:cubicBezTo>
                  <a:pt x="294083" y="1979952"/>
                  <a:pt x="281200" y="1967069"/>
                  <a:pt x="281200" y="1951177"/>
                </a:cubicBezTo>
                <a:lnTo>
                  <a:pt x="281200" y="1342234"/>
                </a:lnTo>
                <a:lnTo>
                  <a:pt x="230924" y="1213693"/>
                </a:lnTo>
                <a:lnTo>
                  <a:pt x="227782" y="1195782"/>
                </a:lnTo>
                <a:lnTo>
                  <a:pt x="172672" y="1195782"/>
                </a:lnTo>
                <a:lnTo>
                  <a:pt x="172672" y="1958468"/>
                </a:lnTo>
                <a:cubicBezTo>
                  <a:pt x="172672" y="1973965"/>
                  <a:pt x="160110" y="1986527"/>
                  <a:pt x="144613" y="1986527"/>
                </a:cubicBezTo>
                <a:lnTo>
                  <a:pt x="32381" y="1986527"/>
                </a:lnTo>
                <a:cubicBezTo>
                  <a:pt x="16884" y="1986527"/>
                  <a:pt x="4322" y="1973965"/>
                  <a:pt x="4322" y="1958468"/>
                </a:cubicBezTo>
                <a:lnTo>
                  <a:pt x="4322" y="1169537"/>
                </a:lnTo>
                <a:lnTo>
                  <a:pt x="7911" y="1160872"/>
                </a:lnTo>
                <a:lnTo>
                  <a:pt x="5040" y="1156613"/>
                </a:lnTo>
                <a:cubicBezTo>
                  <a:pt x="1795" y="1148940"/>
                  <a:pt x="0" y="1140504"/>
                  <a:pt x="0" y="1131649"/>
                </a:cubicBezTo>
                <a:lnTo>
                  <a:pt x="0" y="514378"/>
                </a:lnTo>
                <a:cubicBezTo>
                  <a:pt x="0" y="478958"/>
                  <a:pt x="28713" y="450245"/>
                  <a:pt x="64133" y="450245"/>
                </a:cubicBezTo>
                <a:lnTo>
                  <a:pt x="174233" y="450245"/>
                </a:lnTo>
                <a:lnTo>
                  <a:pt x="203629" y="428684"/>
                </a:lnTo>
                <a:lnTo>
                  <a:pt x="133218" y="414469"/>
                </a:lnTo>
                <a:cubicBezTo>
                  <a:pt x="55797" y="381722"/>
                  <a:pt x="1472" y="305060"/>
                  <a:pt x="1472" y="215710"/>
                </a:cubicBezTo>
                <a:cubicBezTo>
                  <a:pt x="1472" y="96577"/>
                  <a:pt x="98049" y="0"/>
                  <a:pt x="21718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984">
              <a:cs typeface="+mn-ea"/>
              <a:sym typeface="+mn-lt"/>
            </a:endParaRPr>
          </a:p>
        </p:txBody>
      </p:sp>
      <p:sp>
        <p:nvSpPr>
          <p:cNvPr id="13" name="MH_Text_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5120125" y="1856883"/>
            <a:ext cx="4143472" cy="864868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158" dirty="0">
                <a:solidFill>
                  <a:prstClr val="black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5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MH_SubTitle_2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5120125" y="1433052"/>
            <a:ext cx="3600476" cy="447291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defRPr/>
            </a:pPr>
            <a:r>
              <a:rPr lang="zh-CN" altLang="en-US" sz="1984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59" name="MH_PageTitle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-3024584" y="122573"/>
            <a:ext cx="8973392" cy="552633"/>
          </a:xfrm>
        </p:spPr>
        <p:txBody>
          <a:bodyPr/>
          <a:lstStyle/>
          <a:p>
            <a:pPr eaLnBrk="1" hangingPunct="1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选题背景</a:t>
            </a:r>
          </a:p>
        </p:txBody>
      </p:sp>
      <p:sp>
        <p:nvSpPr>
          <p:cNvPr id="14" name="MH_Text_2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5104182" y="3277439"/>
            <a:ext cx="4143472" cy="864868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158" dirty="0">
                <a:solidFill>
                  <a:prstClr val="black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5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MH_SubTitle_2"/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5104183" y="2880519"/>
            <a:ext cx="3600476" cy="447291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defRPr/>
            </a:pPr>
            <a:r>
              <a:rPr lang="zh-CN" altLang="en-US" sz="1984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2997116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3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22" grpId="0" animBg="1"/>
          <p:bldP spid="13" grpId="0"/>
          <p:bldP spid="12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3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22" grpId="0" animBg="1"/>
          <p:bldP spid="13" grpId="0"/>
          <p:bldP spid="12" grpId="0"/>
          <p:bldP spid="14" grpId="0"/>
          <p:bldP spid="1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-3086356" y="151406"/>
            <a:ext cx="8973392" cy="552633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研究意义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55701" y="1288649"/>
            <a:ext cx="1209758" cy="1210319"/>
            <a:chOff x="4423242" y="1204495"/>
            <a:chExt cx="1097355" cy="1097864"/>
          </a:xfrm>
        </p:grpSpPr>
        <p:sp>
          <p:nvSpPr>
            <p:cNvPr id="17" name="MH_Other_1"/>
            <p:cNvSpPr/>
            <p:nvPr>
              <p:custDataLst>
                <p:tags r:id="rId19"/>
              </p:custDataLst>
            </p:nvPr>
          </p:nvSpPr>
          <p:spPr>
            <a:xfrm>
              <a:off x="4423242" y="1204495"/>
              <a:ext cx="1097355" cy="1097864"/>
            </a:xfrm>
            <a:prstGeom prst="ellipse">
              <a:avLst/>
            </a:prstGeom>
            <a:solidFill>
              <a:schemeClr val="accent1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4400" tIns="67200" rIns="134400" bIns="67200" anchor="ctr"/>
            <a:lstStyle/>
            <a:p>
              <a:pPr algn="ctr">
                <a:defRPr/>
              </a:pPr>
              <a:endParaRPr lang="zh-CN" altLang="en-US" sz="198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20"/>
              </p:custDataLst>
            </p:nvPr>
          </p:nvSpPr>
          <p:spPr>
            <a:xfrm>
              <a:off x="4516098" y="1296988"/>
              <a:ext cx="912039" cy="912462"/>
            </a:xfrm>
            <a:prstGeom prst="ellipse">
              <a:avLst/>
            </a:prstGeom>
            <a:solidFill>
              <a:srgbClr val="FFFFFF">
                <a:alpha val="95000"/>
              </a:srgbClr>
            </a:solidFill>
            <a:ln w="12700" cmpd="sng">
              <a:noFill/>
            </a:ln>
            <a:effectLst>
              <a:innerShdw blurRad="63500" dist="50800" dir="19800000">
                <a:schemeClr val="tx1">
                  <a:lumMod val="65000"/>
                  <a:lumOff val="3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984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76466" y="2720772"/>
            <a:ext cx="1208248" cy="1210319"/>
            <a:chOff x="3897826" y="2503555"/>
            <a:chExt cx="1095986" cy="1097864"/>
          </a:xfrm>
        </p:grpSpPr>
        <p:sp>
          <p:nvSpPr>
            <p:cNvPr id="20" name="MH_Other_2"/>
            <p:cNvSpPr/>
            <p:nvPr>
              <p:custDataLst>
                <p:tags r:id="rId17"/>
              </p:custDataLst>
            </p:nvPr>
          </p:nvSpPr>
          <p:spPr>
            <a:xfrm>
              <a:off x="3897826" y="2503555"/>
              <a:ext cx="1095986" cy="1097864"/>
            </a:xfrm>
            <a:prstGeom prst="ellipse">
              <a:avLst/>
            </a:prstGeom>
            <a:solidFill>
              <a:schemeClr val="accent1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4400" tIns="67200" rIns="134400" bIns="67200" anchor="ctr"/>
            <a:lstStyle/>
            <a:p>
              <a:pPr algn="ctr">
                <a:defRPr/>
              </a:pPr>
              <a:endParaRPr lang="zh-CN" altLang="en-US" sz="198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MH_SubTitle_2"/>
            <p:cNvSpPr/>
            <p:nvPr>
              <p:custDataLst>
                <p:tags r:id="rId18"/>
              </p:custDataLst>
            </p:nvPr>
          </p:nvSpPr>
          <p:spPr>
            <a:xfrm>
              <a:off x="3989865" y="2595936"/>
              <a:ext cx="912039" cy="912462"/>
            </a:xfrm>
            <a:prstGeom prst="ellipse">
              <a:avLst/>
            </a:prstGeom>
            <a:solidFill>
              <a:srgbClr val="FFFFFF">
                <a:alpha val="95000"/>
              </a:srgbClr>
            </a:solidFill>
            <a:ln w="12700" cmpd="sng">
              <a:noFill/>
            </a:ln>
            <a:effectLst>
              <a:innerShdw blurRad="63500" dist="50800" dir="19800000">
                <a:schemeClr val="tx1">
                  <a:lumMod val="65000"/>
                  <a:lumOff val="3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984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76477" y="3781725"/>
            <a:ext cx="1209758" cy="1210319"/>
            <a:chOff x="2355789" y="3465931"/>
            <a:chExt cx="1097355" cy="1097864"/>
          </a:xfrm>
        </p:grpSpPr>
        <p:sp>
          <p:nvSpPr>
            <p:cNvPr id="23" name="MH_Other_3"/>
            <p:cNvSpPr/>
            <p:nvPr>
              <p:custDataLst>
                <p:tags r:id="rId15"/>
              </p:custDataLst>
            </p:nvPr>
          </p:nvSpPr>
          <p:spPr>
            <a:xfrm>
              <a:off x="2355789" y="3465931"/>
              <a:ext cx="1097355" cy="1097864"/>
            </a:xfrm>
            <a:prstGeom prst="ellipse">
              <a:avLst/>
            </a:prstGeom>
            <a:solidFill>
              <a:schemeClr val="accent1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4400" tIns="67200" rIns="134400" bIns="67200" anchor="ctr"/>
            <a:lstStyle/>
            <a:p>
              <a:pPr algn="ctr">
                <a:defRPr/>
              </a:pPr>
              <a:endParaRPr lang="zh-CN" altLang="en-US" sz="198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MH_SubTitle_3"/>
            <p:cNvSpPr/>
            <p:nvPr>
              <p:custDataLst>
                <p:tags r:id="rId16"/>
              </p:custDataLst>
            </p:nvPr>
          </p:nvSpPr>
          <p:spPr>
            <a:xfrm>
              <a:off x="2448063" y="3558986"/>
              <a:ext cx="912039" cy="912462"/>
            </a:xfrm>
            <a:prstGeom prst="ellipse">
              <a:avLst/>
            </a:prstGeom>
            <a:solidFill>
              <a:srgbClr val="FFFFFF">
                <a:alpha val="95000"/>
              </a:srgbClr>
            </a:solidFill>
            <a:ln w="12700" cmpd="sng">
              <a:noFill/>
            </a:ln>
            <a:effectLst>
              <a:innerShdw blurRad="63500" dist="50800" dir="19800000">
                <a:schemeClr val="tx1">
                  <a:lumMod val="65000"/>
                  <a:lumOff val="3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984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5" name="MH_Other_4"/>
          <p:cNvSpPr/>
          <p:nvPr>
            <p:custDataLst>
              <p:tags r:id="rId3"/>
            </p:custDataLst>
          </p:nvPr>
        </p:nvSpPr>
        <p:spPr>
          <a:xfrm>
            <a:off x="4507699" y="1670456"/>
            <a:ext cx="372582" cy="372754"/>
          </a:xfrm>
          <a:prstGeom prst="ellipse">
            <a:avLst/>
          </a:prstGeom>
          <a:noFill/>
          <a:ln w="38100" cmpd="sng">
            <a:solidFill>
              <a:schemeClr val="accent1">
                <a:alpha val="64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400" tIns="67200" rIns="134400" bIns="67200"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MH_Other_5"/>
          <p:cNvSpPr/>
          <p:nvPr>
            <p:custDataLst>
              <p:tags r:id="rId4"/>
            </p:custDataLst>
          </p:nvPr>
        </p:nvSpPr>
        <p:spPr>
          <a:xfrm>
            <a:off x="5809468" y="2530658"/>
            <a:ext cx="265483" cy="265606"/>
          </a:xfrm>
          <a:prstGeom prst="ellipse">
            <a:avLst/>
          </a:prstGeom>
          <a:noFill/>
          <a:ln w="38100" cmpd="sng">
            <a:solidFill>
              <a:schemeClr val="accent1">
                <a:alpha val="4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400" tIns="67200" rIns="134400" bIns="67200"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MH_Other_6"/>
          <p:cNvSpPr/>
          <p:nvPr>
            <p:custDataLst>
              <p:tags r:id="rId5"/>
            </p:custDataLst>
          </p:nvPr>
        </p:nvSpPr>
        <p:spPr>
          <a:xfrm>
            <a:off x="2311466" y="4604157"/>
            <a:ext cx="238331" cy="238443"/>
          </a:xfrm>
          <a:prstGeom prst="ellipse">
            <a:avLst/>
          </a:prstGeom>
          <a:noFill/>
          <a:ln w="38100" cmpd="sng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400" tIns="67200" rIns="134400" bIns="67200"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MH_Other_7"/>
          <p:cNvSpPr/>
          <p:nvPr>
            <p:custDataLst>
              <p:tags r:id="rId6"/>
            </p:custDataLst>
          </p:nvPr>
        </p:nvSpPr>
        <p:spPr>
          <a:xfrm>
            <a:off x="1561742" y="1136226"/>
            <a:ext cx="2354653" cy="2355746"/>
          </a:xfrm>
          <a:prstGeom prst="ellipse">
            <a:avLst/>
          </a:prstGeom>
          <a:solidFill>
            <a:schemeClr val="accent1"/>
          </a:solidFill>
          <a:ln w="3175" cmpd="sng">
            <a:noFill/>
          </a:ln>
          <a:effectLst>
            <a:outerShdw blurRad="177800" dist="88900" dir="9000000" algn="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400" tIns="67200" rIns="134400" bIns="67200" anchor="ctr"/>
          <a:lstStyle/>
          <a:p>
            <a:pPr algn="ctr">
              <a:defRPr/>
            </a:pPr>
            <a:endParaRPr lang="zh-CN" altLang="en-US" sz="4079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Title_1"/>
          <p:cNvSpPr/>
          <p:nvPr>
            <p:custDataLst>
              <p:tags r:id="rId7"/>
            </p:custDataLst>
          </p:nvPr>
        </p:nvSpPr>
        <p:spPr>
          <a:xfrm>
            <a:off x="1787759" y="1361872"/>
            <a:ext cx="1902854" cy="1903738"/>
          </a:xfrm>
          <a:prstGeom prst="ellipse">
            <a:avLst/>
          </a:prstGeom>
          <a:solidFill>
            <a:srgbClr val="FFFFFF">
              <a:alpha val="95000"/>
            </a:srgbClr>
          </a:solidFill>
          <a:ln w="12700" cmpd="sng">
            <a:noFill/>
          </a:ln>
          <a:effectLst>
            <a:innerShdw blurRad="63500" dist="508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087" b="1" dirty="0">
                <a:solidFill>
                  <a:schemeClr val="accent1"/>
                </a:solidFill>
                <a:cs typeface="+mn-ea"/>
                <a:sym typeface="+mn-lt"/>
              </a:rPr>
              <a:t>研究</a:t>
            </a:r>
            <a:endParaRPr lang="en-US" altLang="zh-CN" sz="3087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3087" b="1" dirty="0">
                <a:solidFill>
                  <a:schemeClr val="accent1"/>
                </a:solidFill>
                <a:cs typeface="+mn-ea"/>
                <a:sym typeface="+mn-lt"/>
              </a:rPr>
              <a:t>意义</a:t>
            </a:r>
            <a:endParaRPr lang="en-US" altLang="zh-CN" sz="3087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MH_Other_8"/>
          <p:cNvSpPr/>
          <p:nvPr>
            <p:custDataLst>
              <p:tags r:id="rId8"/>
            </p:custDataLst>
          </p:nvPr>
        </p:nvSpPr>
        <p:spPr>
          <a:xfrm>
            <a:off x="1229926" y="2118625"/>
            <a:ext cx="238331" cy="238443"/>
          </a:xfrm>
          <a:prstGeom prst="ellipse">
            <a:avLst/>
          </a:prstGeom>
          <a:noFill/>
          <a:ln w="38100" cmpd="sng">
            <a:solidFill>
              <a:schemeClr val="accent1">
                <a:alpha val="52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400" tIns="67200" rIns="134400" bIns="67200"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MH_Other_9"/>
          <p:cNvSpPr/>
          <p:nvPr>
            <p:custDataLst>
              <p:tags r:id="rId9"/>
            </p:custDataLst>
          </p:nvPr>
        </p:nvSpPr>
        <p:spPr>
          <a:xfrm>
            <a:off x="1238939" y="1428956"/>
            <a:ext cx="322803" cy="322954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400" tIns="67200" rIns="134400" bIns="67200"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MH_Other_10"/>
          <p:cNvSpPr/>
          <p:nvPr>
            <p:custDataLst>
              <p:tags r:id="rId10"/>
            </p:custDataLst>
          </p:nvPr>
        </p:nvSpPr>
        <p:spPr>
          <a:xfrm>
            <a:off x="3877211" y="2933564"/>
            <a:ext cx="266992" cy="267116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400" tIns="67200" rIns="134400" bIns="67200"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MH_Other_11"/>
          <p:cNvSpPr/>
          <p:nvPr>
            <p:custDataLst>
              <p:tags r:id="rId11"/>
            </p:custDataLst>
          </p:nvPr>
        </p:nvSpPr>
        <p:spPr>
          <a:xfrm>
            <a:off x="3667514" y="1054691"/>
            <a:ext cx="248890" cy="249006"/>
          </a:xfrm>
          <a:prstGeom prst="ellipse">
            <a:avLst/>
          </a:prstGeom>
          <a:noFill/>
          <a:ln w="38100" cmpd="sng">
            <a:solidFill>
              <a:schemeClr val="accent1">
                <a:alpha val="52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400" tIns="67200" rIns="134400" bIns="67200" anchor="ctr"/>
          <a:lstStyle/>
          <a:p>
            <a:pPr algn="ctr">
              <a:defRPr/>
            </a:pPr>
            <a:endParaRPr lang="zh-CN" altLang="en-US" sz="1984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MH_Text_2"/>
          <p:cNvSpPr txBox="1"/>
          <p:nvPr>
            <p:custDataLst>
              <p:tags r:id="rId12"/>
            </p:custDataLst>
          </p:nvPr>
        </p:nvSpPr>
        <p:spPr>
          <a:xfrm>
            <a:off x="6707372" y="1628674"/>
            <a:ext cx="2857818" cy="784570"/>
          </a:xfrm>
          <a:prstGeom prst="rect">
            <a:avLst/>
          </a:prstGeom>
          <a:noFill/>
        </p:spPr>
        <p:txBody>
          <a:bodyPr lIns="134400" tIns="67200" rIns="134400" bIns="67200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58" dirty="0">
                <a:solidFill>
                  <a:srgbClr val="4B4D4F">
                    <a:lumMod val="75000"/>
                  </a:srgbClr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</a:p>
        </p:txBody>
      </p:sp>
      <p:sp>
        <p:nvSpPr>
          <p:cNvPr id="33" name="MH_Text_2"/>
          <p:cNvSpPr txBox="1"/>
          <p:nvPr>
            <p:custDataLst>
              <p:tags r:id="rId13"/>
            </p:custDataLst>
          </p:nvPr>
        </p:nvSpPr>
        <p:spPr>
          <a:xfrm>
            <a:off x="6072301" y="3068418"/>
            <a:ext cx="2857818" cy="784570"/>
          </a:xfrm>
          <a:prstGeom prst="rect">
            <a:avLst/>
          </a:prstGeom>
          <a:noFill/>
        </p:spPr>
        <p:txBody>
          <a:bodyPr lIns="134400" tIns="67200" rIns="134400" bIns="67200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58" dirty="0">
                <a:solidFill>
                  <a:srgbClr val="4B4D4F">
                    <a:lumMod val="75000"/>
                  </a:srgbClr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</a:p>
        </p:txBody>
      </p:sp>
      <p:sp>
        <p:nvSpPr>
          <p:cNvPr id="34" name="MH_Text_2"/>
          <p:cNvSpPr txBox="1"/>
          <p:nvPr>
            <p:custDataLst>
              <p:tags r:id="rId14"/>
            </p:custDataLst>
          </p:nvPr>
        </p:nvSpPr>
        <p:spPr>
          <a:xfrm>
            <a:off x="4246474" y="4254680"/>
            <a:ext cx="2857818" cy="863027"/>
          </a:xfrm>
          <a:prstGeom prst="rect">
            <a:avLst/>
          </a:prstGeom>
          <a:noFill/>
        </p:spPr>
        <p:txBody>
          <a:bodyPr lIns="134400" tIns="67200" rIns="134400" bIns="67200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58" dirty="0">
                <a:solidFill>
                  <a:srgbClr val="4B4D4F">
                    <a:lumMod val="75000"/>
                  </a:srgbClr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055583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30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accel="36667" decel="3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7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59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300" fill="hold"/>
                                        <p:tgtEl>
                                          <p:spTgt spid="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ccel="36667" decel="3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3" dur="30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85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30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8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30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30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4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700"/>
                            </p:stCondLst>
                            <p:childTnLst>
                              <p:par>
                                <p:cTn id="1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8" grpId="0" animBg="1"/>
      <p:bldP spid="6" grpId="0" animBg="1"/>
      <p:bldP spid="6" grpId="1" animBg="1"/>
      <p:bldP spid="6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1012279"/>
            <a:ext cx="10080625" cy="54855"/>
            <a:chOff x="502842" y="877095"/>
            <a:chExt cx="7740154" cy="49758"/>
          </a:xfrm>
        </p:grpSpPr>
        <p:sp>
          <p:nvSpPr>
            <p:cNvPr id="162" name="MH_Other_17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gray">
            <a:xfrm>
              <a:off x="502842" y="877095"/>
              <a:ext cx="7740154" cy="18874"/>
            </a:xfrm>
            <a:prstGeom prst="rect">
              <a:avLst/>
            </a:prstGeom>
            <a:gradFill rotWithShape="1">
              <a:gsLst>
                <a:gs pos="0">
                  <a:srgbClr val="BCBCBC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489">
                <a:cs typeface="+mn-ea"/>
                <a:sym typeface="+mn-lt"/>
              </a:endParaRPr>
            </a:p>
          </p:txBody>
        </p:sp>
        <p:sp>
          <p:nvSpPr>
            <p:cNvPr id="163" name="MH_Other_18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gray">
            <a:xfrm>
              <a:off x="502842" y="895969"/>
              <a:ext cx="7740154" cy="30884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489">
                <a:cs typeface="+mn-ea"/>
                <a:sym typeface="+mn-lt"/>
              </a:endParaRPr>
            </a:p>
          </p:txBody>
        </p:sp>
      </p:grpSp>
      <p:sp>
        <p:nvSpPr>
          <p:cNvPr id="11" name="MH_Other_2"/>
          <p:cNvSpPr/>
          <p:nvPr>
            <p:custDataLst>
              <p:tags r:id="rId2"/>
            </p:custDataLst>
          </p:nvPr>
        </p:nvSpPr>
        <p:spPr>
          <a:xfrm>
            <a:off x="991737" y="2109374"/>
            <a:ext cx="1213580" cy="1206804"/>
          </a:xfrm>
          <a:prstGeom prst="star8">
            <a:avLst>
              <a:gd name="adj" fmla="val 42115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087" dirty="0">
                <a:ln w="12700">
                  <a:noFill/>
                </a:ln>
                <a:solidFill>
                  <a:srgbClr val="FFFFFF"/>
                </a:soli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3087" dirty="0">
              <a:ln w="12700">
                <a:noFill/>
              </a:ln>
              <a:solidFill>
                <a:srgbClr val="FFFFFF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99924" y="1048219"/>
            <a:ext cx="197207" cy="1220044"/>
            <a:chOff x="1360561" y="909695"/>
            <a:chExt cx="178884" cy="1106686"/>
          </a:xfrm>
        </p:grpSpPr>
        <p:sp>
          <p:nvSpPr>
            <p:cNvPr id="87" name="MH_Other_1"/>
            <p:cNvSpPr/>
            <p:nvPr>
              <p:custDataLst>
                <p:tags r:id="rId24"/>
              </p:custDataLst>
            </p:nvPr>
          </p:nvSpPr>
          <p:spPr>
            <a:xfrm flipH="1" flipV="1">
              <a:off x="1360561" y="909695"/>
              <a:ext cx="178884" cy="1092961"/>
            </a:xfrm>
            <a:custGeom>
              <a:avLst/>
              <a:gdLst>
                <a:gd name="connsiteX0" fmla="*/ 379028 w 470468"/>
                <a:gd name="connsiteY0" fmla="*/ 0 h 2132857"/>
                <a:gd name="connsiteX1" fmla="*/ 379027 w 470468"/>
                <a:gd name="connsiteY1" fmla="*/ 1943343 h 2132857"/>
                <a:gd name="connsiteX2" fmla="*/ 189513 w 470468"/>
                <a:gd name="connsiteY2" fmla="*/ 2132857 h 2132857"/>
                <a:gd name="connsiteX3" fmla="*/ 189514 w 470468"/>
                <a:gd name="connsiteY3" fmla="*/ 2132856 h 2132857"/>
                <a:gd name="connsiteX4" fmla="*/ 0 w 470468"/>
                <a:gd name="connsiteY4" fmla="*/ 1943342 h 2132857"/>
                <a:gd name="connsiteX5" fmla="*/ 0 w 470468"/>
                <a:gd name="connsiteY5" fmla="*/ 0 h 2132857"/>
                <a:gd name="connsiteX6" fmla="*/ 470468 w 470468"/>
                <a:gd name="connsiteY6" fmla="*/ 91440 h 2132857"/>
                <a:gd name="connsiteX0" fmla="*/ 379028 w 379028"/>
                <a:gd name="connsiteY0" fmla="*/ 0 h 2132857"/>
                <a:gd name="connsiteX1" fmla="*/ 379027 w 379028"/>
                <a:gd name="connsiteY1" fmla="*/ 1943343 h 2132857"/>
                <a:gd name="connsiteX2" fmla="*/ 189513 w 379028"/>
                <a:gd name="connsiteY2" fmla="*/ 2132857 h 2132857"/>
                <a:gd name="connsiteX3" fmla="*/ 189514 w 379028"/>
                <a:gd name="connsiteY3" fmla="*/ 2132856 h 2132857"/>
                <a:gd name="connsiteX4" fmla="*/ 0 w 379028"/>
                <a:gd name="connsiteY4" fmla="*/ 1943342 h 2132857"/>
                <a:gd name="connsiteX5" fmla="*/ 0 w 379028"/>
                <a:gd name="connsiteY5" fmla="*/ 0 h 213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28" h="2132857">
                  <a:moveTo>
                    <a:pt x="379028" y="0"/>
                  </a:moveTo>
                  <a:cubicBezTo>
                    <a:pt x="379028" y="647781"/>
                    <a:pt x="379027" y="1295562"/>
                    <a:pt x="379027" y="1943343"/>
                  </a:cubicBezTo>
                  <a:cubicBezTo>
                    <a:pt x="379027" y="2048009"/>
                    <a:pt x="294179" y="2132857"/>
                    <a:pt x="189513" y="2132857"/>
                  </a:cubicBezTo>
                  <a:lnTo>
                    <a:pt x="189514" y="2132856"/>
                  </a:lnTo>
                  <a:cubicBezTo>
                    <a:pt x="84848" y="2132856"/>
                    <a:pt x="0" y="2048008"/>
                    <a:pt x="0" y="1943342"/>
                  </a:cubicBez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DBDBDB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8" name="MH_Other_3"/>
            <p:cNvSpPr/>
            <p:nvPr>
              <p:custDataLst>
                <p:tags r:id="rId25"/>
              </p:custDataLst>
            </p:nvPr>
          </p:nvSpPr>
          <p:spPr>
            <a:xfrm>
              <a:off x="1364003" y="1831075"/>
              <a:ext cx="172003" cy="185306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9" name="MH_Other_4"/>
            <p:cNvSpPr/>
            <p:nvPr>
              <p:custDataLst>
                <p:tags r:id="rId26"/>
              </p:custDataLst>
            </p:nvPr>
          </p:nvSpPr>
          <p:spPr>
            <a:xfrm>
              <a:off x="1374323" y="1851665"/>
              <a:ext cx="151363" cy="145842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BCBCBC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MH_Other_10"/>
          <p:cNvSpPr/>
          <p:nvPr>
            <p:custDataLst>
              <p:tags r:id="rId3"/>
            </p:custDataLst>
          </p:nvPr>
        </p:nvSpPr>
        <p:spPr>
          <a:xfrm>
            <a:off x="3195782" y="2156662"/>
            <a:ext cx="1209787" cy="1208696"/>
          </a:xfrm>
          <a:prstGeom prst="star8">
            <a:avLst>
              <a:gd name="adj" fmla="val 42115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087" dirty="0">
                <a:ln w="12700">
                  <a:noFill/>
                </a:ln>
                <a:solidFill>
                  <a:srgbClr val="FFFFFF"/>
                </a:solidFill>
                <a:latin typeface="Impact" panose="020B0806030902050204" pitchFamily="34" charset="0"/>
                <a:cs typeface="+mn-ea"/>
                <a:sym typeface="+mn-lt"/>
              </a:rPr>
              <a:t>02</a:t>
            </a:r>
            <a:endParaRPr lang="zh-CN" altLang="en-US" sz="3087" dirty="0">
              <a:ln w="12700">
                <a:noFill/>
              </a:ln>
              <a:solidFill>
                <a:srgbClr val="FFFFFF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700177" y="1048220"/>
            <a:ext cx="200997" cy="1250309"/>
            <a:chOff x="3356381" y="909695"/>
            <a:chExt cx="182322" cy="1134139"/>
          </a:xfrm>
        </p:grpSpPr>
        <p:sp>
          <p:nvSpPr>
            <p:cNvPr id="139" name="MH_Other_9"/>
            <p:cNvSpPr/>
            <p:nvPr>
              <p:custDataLst>
                <p:tags r:id="rId21"/>
              </p:custDataLst>
            </p:nvPr>
          </p:nvSpPr>
          <p:spPr>
            <a:xfrm flipV="1">
              <a:off x="3359819" y="909695"/>
              <a:ext cx="178884" cy="1092961"/>
            </a:xfrm>
            <a:custGeom>
              <a:avLst/>
              <a:gdLst>
                <a:gd name="connsiteX0" fmla="*/ 379028 w 470468"/>
                <a:gd name="connsiteY0" fmla="*/ 0 h 2132857"/>
                <a:gd name="connsiteX1" fmla="*/ 379027 w 470468"/>
                <a:gd name="connsiteY1" fmla="*/ 1943343 h 2132857"/>
                <a:gd name="connsiteX2" fmla="*/ 189513 w 470468"/>
                <a:gd name="connsiteY2" fmla="*/ 2132857 h 2132857"/>
                <a:gd name="connsiteX3" fmla="*/ 189514 w 470468"/>
                <a:gd name="connsiteY3" fmla="*/ 2132856 h 2132857"/>
                <a:gd name="connsiteX4" fmla="*/ 0 w 470468"/>
                <a:gd name="connsiteY4" fmla="*/ 1943342 h 2132857"/>
                <a:gd name="connsiteX5" fmla="*/ 0 w 470468"/>
                <a:gd name="connsiteY5" fmla="*/ 0 h 2132857"/>
                <a:gd name="connsiteX6" fmla="*/ 470468 w 470468"/>
                <a:gd name="connsiteY6" fmla="*/ 91440 h 2132857"/>
                <a:gd name="connsiteX0" fmla="*/ 379028 w 379028"/>
                <a:gd name="connsiteY0" fmla="*/ 0 h 2132857"/>
                <a:gd name="connsiteX1" fmla="*/ 379027 w 379028"/>
                <a:gd name="connsiteY1" fmla="*/ 1943343 h 2132857"/>
                <a:gd name="connsiteX2" fmla="*/ 189513 w 379028"/>
                <a:gd name="connsiteY2" fmla="*/ 2132857 h 2132857"/>
                <a:gd name="connsiteX3" fmla="*/ 189514 w 379028"/>
                <a:gd name="connsiteY3" fmla="*/ 2132856 h 2132857"/>
                <a:gd name="connsiteX4" fmla="*/ 0 w 379028"/>
                <a:gd name="connsiteY4" fmla="*/ 1943342 h 2132857"/>
                <a:gd name="connsiteX5" fmla="*/ 0 w 379028"/>
                <a:gd name="connsiteY5" fmla="*/ 0 h 213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28" h="2132857">
                  <a:moveTo>
                    <a:pt x="379028" y="0"/>
                  </a:moveTo>
                  <a:cubicBezTo>
                    <a:pt x="379028" y="647781"/>
                    <a:pt x="379027" y="1295562"/>
                    <a:pt x="379027" y="1943343"/>
                  </a:cubicBezTo>
                  <a:cubicBezTo>
                    <a:pt x="379027" y="2048009"/>
                    <a:pt x="294179" y="2132857"/>
                    <a:pt x="189513" y="2132857"/>
                  </a:cubicBezTo>
                  <a:lnTo>
                    <a:pt x="189514" y="2132856"/>
                  </a:lnTo>
                  <a:cubicBezTo>
                    <a:pt x="84848" y="2132856"/>
                    <a:pt x="0" y="2048008"/>
                    <a:pt x="0" y="1943342"/>
                  </a:cubicBez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DBDBDB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0" name="MH_Other_11"/>
            <p:cNvSpPr/>
            <p:nvPr>
              <p:custDataLst>
                <p:tags r:id="rId22"/>
              </p:custDataLst>
            </p:nvPr>
          </p:nvSpPr>
          <p:spPr>
            <a:xfrm>
              <a:off x="3356381" y="1858528"/>
              <a:ext cx="172003" cy="185306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41" name="MH_Other_12"/>
            <p:cNvSpPr/>
            <p:nvPr>
              <p:custDataLst>
                <p:tags r:id="rId23"/>
              </p:custDataLst>
            </p:nvPr>
          </p:nvSpPr>
          <p:spPr>
            <a:xfrm>
              <a:off x="3373583" y="1879118"/>
              <a:ext cx="147923" cy="145842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BCBCBC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MH_Other_6"/>
          <p:cNvSpPr/>
          <p:nvPr>
            <p:custDataLst>
              <p:tags r:id="rId4"/>
            </p:custDataLst>
          </p:nvPr>
        </p:nvSpPr>
        <p:spPr>
          <a:xfrm>
            <a:off x="5335025" y="2143423"/>
            <a:ext cx="1213580" cy="1208695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3307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03</a:t>
            </a:r>
            <a:endParaRPr lang="zh-CN" altLang="en-US" sz="3307" kern="0" dirty="0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43211" y="1048220"/>
            <a:ext cx="197207" cy="1250309"/>
            <a:chOff x="5300299" y="909695"/>
            <a:chExt cx="178884" cy="1134139"/>
          </a:xfrm>
        </p:grpSpPr>
        <p:sp>
          <p:nvSpPr>
            <p:cNvPr id="123" name="MH_Other_5"/>
            <p:cNvSpPr/>
            <p:nvPr>
              <p:custDataLst>
                <p:tags r:id="rId18"/>
              </p:custDataLst>
            </p:nvPr>
          </p:nvSpPr>
          <p:spPr>
            <a:xfrm flipV="1">
              <a:off x="5300299" y="909695"/>
              <a:ext cx="178884" cy="1092961"/>
            </a:xfrm>
            <a:custGeom>
              <a:avLst/>
              <a:gdLst>
                <a:gd name="connsiteX0" fmla="*/ 379028 w 470468"/>
                <a:gd name="connsiteY0" fmla="*/ 0 h 2132857"/>
                <a:gd name="connsiteX1" fmla="*/ 379027 w 470468"/>
                <a:gd name="connsiteY1" fmla="*/ 1943343 h 2132857"/>
                <a:gd name="connsiteX2" fmla="*/ 189513 w 470468"/>
                <a:gd name="connsiteY2" fmla="*/ 2132857 h 2132857"/>
                <a:gd name="connsiteX3" fmla="*/ 189514 w 470468"/>
                <a:gd name="connsiteY3" fmla="*/ 2132856 h 2132857"/>
                <a:gd name="connsiteX4" fmla="*/ 0 w 470468"/>
                <a:gd name="connsiteY4" fmla="*/ 1943342 h 2132857"/>
                <a:gd name="connsiteX5" fmla="*/ 0 w 470468"/>
                <a:gd name="connsiteY5" fmla="*/ 0 h 2132857"/>
                <a:gd name="connsiteX6" fmla="*/ 470468 w 470468"/>
                <a:gd name="connsiteY6" fmla="*/ 91440 h 2132857"/>
                <a:gd name="connsiteX0" fmla="*/ 379028 w 379028"/>
                <a:gd name="connsiteY0" fmla="*/ 0 h 2132857"/>
                <a:gd name="connsiteX1" fmla="*/ 379027 w 379028"/>
                <a:gd name="connsiteY1" fmla="*/ 1943343 h 2132857"/>
                <a:gd name="connsiteX2" fmla="*/ 189513 w 379028"/>
                <a:gd name="connsiteY2" fmla="*/ 2132857 h 2132857"/>
                <a:gd name="connsiteX3" fmla="*/ 189514 w 379028"/>
                <a:gd name="connsiteY3" fmla="*/ 2132856 h 2132857"/>
                <a:gd name="connsiteX4" fmla="*/ 0 w 379028"/>
                <a:gd name="connsiteY4" fmla="*/ 1943342 h 2132857"/>
                <a:gd name="connsiteX5" fmla="*/ 0 w 379028"/>
                <a:gd name="connsiteY5" fmla="*/ 0 h 213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28" h="2132857">
                  <a:moveTo>
                    <a:pt x="379028" y="0"/>
                  </a:moveTo>
                  <a:cubicBezTo>
                    <a:pt x="379028" y="647781"/>
                    <a:pt x="379027" y="1295562"/>
                    <a:pt x="379027" y="1943343"/>
                  </a:cubicBezTo>
                  <a:cubicBezTo>
                    <a:pt x="379027" y="2048009"/>
                    <a:pt x="294179" y="2132857"/>
                    <a:pt x="189513" y="2132857"/>
                  </a:cubicBezTo>
                  <a:lnTo>
                    <a:pt x="189514" y="2132856"/>
                  </a:lnTo>
                  <a:cubicBezTo>
                    <a:pt x="84848" y="2132856"/>
                    <a:pt x="0" y="2048008"/>
                    <a:pt x="0" y="1943342"/>
                  </a:cubicBez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DBDBDB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4" name="MH_Other_7"/>
            <p:cNvSpPr/>
            <p:nvPr>
              <p:custDataLst>
                <p:tags r:id="rId19"/>
              </p:custDataLst>
            </p:nvPr>
          </p:nvSpPr>
          <p:spPr>
            <a:xfrm>
              <a:off x="5300302" y="1858528"/>
              <a:ext cx="168563" cy="185306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5" name="MH_Other_8"/>
            <p:cNvSpPr/>
            <p:nvPr>
              <p:custDataLst>
                <p:tags r:id="rId20"/>
              </p:custDataLst>
            </p:nvPr>
          </p:nvSpPr>
          <p:spPr>
            <a:xfrm>
              <a:off x="5314062" y="1879118"/>
              <a:ext cx="151363" cy="145842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BCBCBC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MH_Other_14"/>
          <p:cNvSpPr/>
          <p:nvPr>
            <p:custDataLst>
              <p:tags r:id="rId5"/>
            </p:custDataLst>
          </p:nvPr>
        </p:nvSpPr>
        <p:spPr>
          <a:xfrm>
            <a:off x="7561564" y="2156662"/>
            <a:ext cx="1209787" cy="1208696"/>
          </a:xfrm>
          <a:prstGeom prst="star8">
            <a:avLst>
              <a:gd name="adj" fmla="val 42115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087" dirty="0">
                <a:ln w="12700">
                  <a:noFill/>
                </a:ln>
                <a:solidFill>
                  <a:srgbClr val="FFFFFF"/>
                </a:solidFill>
                <a:latin typeface="Impact" panose="020B0806030902050204" pitchFamily="34" charset="0"/>
                <a:cs typeface="+mn-ea"/>
                <a:sym typeface="+mn-lt"/>
              </a:rPr>
              <a:t>04</a:t>
            </a:r>
            <a:endParaRPr lang="zh-CN" altLang="en-US" sz="3087" dirty="0">
              <a:ln w="12700">
                <a:noFill/>
              </a:ln>
              <a:solidFill>
                <a:srgbClr val="FFFFFF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60270" y="1048219"/>
            <a:ext cx="199101" cy="1221938"/>
            <a:chOff x="7311363" y="909695"/>
            <a:chExt cx="180602" cy="1108404"/>
          </a:xfrm>
        </p:grpSpPr>
        <p:sp>
          <p:nvSpPr>
            <p:cNvPr id="143" name="MH_Other_13"/>
            <p:cNvSpPr/>
            <p:nvPr>
              <p:custDataLst>
                <p:tags r:id="rId15"/>
              </p:custDataLst>
            </p:nvPr>
          </p:nvSpPr>
          <p:spPr>
            <a:xfrm flipH="1" flipV="1">
              <a:off x="7313081" y="909695"/>
              <a:ext cx="178884" cy="1092961"/>
            </a:xfrm>
            <a:custGeom>
              <a:avLst/>
              <a:gdLst>
                <a:gd name="connsiteX0" fmla="*/ 379028 w 470468"/>
                <a:gd name="connsiteY0" fmla="*/ 0 h 2132857"/>
                <a:gd name="connsiteX1" fmla="*/ 379027 w 470468"/>
                <a:gd name="connsiteY1" fmla="*/ 1943343 h 2132857"/>
                <a:gd name="connsiteX2" fmla="*/ 189513 w 470468"/>
                <a:gd name="connsiteY2" fmla="*/ 2132857 h 2132857"/>
                <a:gd name="connsiteX3" fmla="*/ 189514 w 470468"/>
                <a:gd name="connsiteY3" fmla="*/ 2132856 h 2132857"/>
                <a:gd name="connsiteX4" fmla="*/ 0 w 470468"/>
                <a:gd name="connsiteY4" fmla="*/ 1943342 h 2132857"/>
                <a:gd name="connsiteX5" fmla="*/ 0 w 470468"/>
                <a:gd name="connsiteY5" fmla="*/ 0 h 2132857"/>
                <a:gd name="connsiteX6" fmla="*/ 470468 w 470468"/>
                <a:gd name="connsiteY6" fmla="*/ 91440 h 2132857"/>
                <a:gd name="connsiteX0" fmla="*/ 379028 w 379028"/>
                <a:gd name="connsiteY0" fmla="*/ 0 h 2132857"/>
                <a:gd name="connsiteX1" fmla="*/ 379027 w 379028"/>
                <a:gd name="connsiteY1" fmla="*/ 1943343 h 2132857"/>
                <a:gd name="connsiteX2" fmla="*/ 189513 w 379028"/>
                <a:gd name="connsiteY2" fmla="*/ 2132857 h 2132857"/>
                <a:gd name="connsiteX3" fmla="*/ 189514 w 379028"/>
                <a:gd name="connsiteY3" fmla="*/ 2132856 h 2132857"/>
                <a:gd name="connsiteX4" fmla="*/ 0 w 379028"/>
                <a:gd name="connsiteY4" fmla="*/ 1943342 h 2132857"/>
                <a:gd name="connsiteX5" fmla="*/ 0 w 379028"/>
                <a:gd name="connsiteY5" fmla="*/ 0 h 213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28" h="2132857">
                  <a:moveTo>
                    <a:pt x="379028" y="0"/>
                  </a:moveTo>
                  <a:cubicBezTo>
                    <a:pt x="379028" y="647781"/>
                    <a:pt x="379027" y="1295562"/>
                    <a:pt x="379027" y="1943343"/>
                  </a:cubicBezTo>
                  <a:cubicBezTo>
                    <a:pt x="379027" y="2048009"/>
                    <a:pt x="294179" y="2132857"/>
                    <a:pt x="189513" y="2132857"/>
                  </a:cubicBezTo>
                  <a:lnTo>
                    <a:pt x="189514" y="2132856"/>
                  </a:lnTo>
                  <a:cubicBezTo>
                    <a:pt x="84848" y="2132856"/>
                    <a:pt x="0" y="2048008"/>
                    <a:pt x="0" y="1943342"/>
                  </a:cubicBez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DBDBDB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4" name="MH_Other_15"/>
            <p:cNvSpPr/>
            <p:nvPr>
              <p:custDataLst>
                <p:tags r:id="rId16"/>
              </p:custDataLst>
            </p:nvPr>
          </p:nvSpPr>
          <p:spPr>
            <a:xfrm>
              <a:off x="7311363" y="1834509"/>
              <a:ext cx="170283" cy="183590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45" name="MH_Other_16"/>
            <p:cNvSpPr/>
            <p:nvPr>
              <p:custDataLst>
                <p:tags r:id="rId17"/>
              </p:custDataLst>
            </p:nvPr>
          </p:nvSpPr>
          <p:spPr>
            <a:xfrm>
              <a:off x="7328565" y="1853380"/>
              <a:ext cx="147923" cy="14584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BCBCBC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984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00" name="MH_PageTitle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-2664544" y="128371"/>
            <a:ext cx="8973392" cy="552633"/>
          </a:xfrm>
        </p:spPr>
        <p:txBody>
          <a:bodyPr/>
          <a:lstStyle/>
          <a:p>
            <a:pPr eaLnBrk="1" hangingPunct="1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国内研究综述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MH_Text_1"/>
          <p:cNvSpPr/>
          <p:nvPr>
            <p:custDataLst>
              <p:tags r:id="rId7"/>
            </p:custDataLst>
          </p:nvPr>
        </p:nvSpPr>
        <p:spPr>
          <a:xfrm>
            <a:off x="436050" y="3626399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MH_Text_1"/>
          <p:cNvSpPr/>
          <p:nvPr>
            <p:custDataLst>
              <p:tags r:id="rId8"/>
            </p:custDataLst>
          </p:nvPr>
        </p:nvSpPr>
        <p:spPr>
          <a:xfrm>
            <a:off x="447295" y="3991972"/>
            <a:ext cx="2052819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MH_Text_1"/>
          <p:cNvSpPr/>
          <p:nvPr>
            <p:custDataLst>
              <p:tags r:id="rId9"/>
            </p:custDataLst>
          </p:nvPr>
        </p:nvSpPr>
        <p:spPr>
          <a:xfrm>
            <a:off x="2694570" y="3626399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MH_Text_1"/>
          <p:cNvSpPr/>
          <p:nvPr>
            <p:custDataLst>
              <p:tags r:id="rId10"/>
            </p:custDataLst>
          </p:nvPr>
        </p:nvSpPr>
        <p:spPr>
          <a:xfrm>
            <a:off x="2682348" y="3991972"/>
            <a:ext cx="2043916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MH_Text_1"/>
          <p:cNvSpPr/>
          <p:nvPr>
            <p:custDataLst>
              <p:tags r:id="rId11"/>
            </p:custDataLst>
          </p:nvPr>
        </p:nvSpPr>
        <p:spPr>
          <a:xfrm>
            <a:off x="4953090" y="3626399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MH_Text_1"/>
          <p:cNvSpPr/>
          <p:nvPr>
            <p:custDataLst>
              <p:tags r:id="rId12"/>
            </p:custDataLst>
          </p:nvPr>
        </p:nvSpPr>
        <p:spPr>
          <a:xfrm>
            <a:off x="4908498" y="3991972"/>
            <a:ext cx="213212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MH_Text_1"/>
          <p:cNvSpPr/>
          <p:nvPr>
            <p:custDataLst>
              <p:tags r:id="rId13"/>
            </p:custDataLst>
          </p:nvPr>
        </p:nvSpPr>
        <p:spPr>
          <a:xfrm>
            <a:off x="7211611" y="3626399"/>
            <a:ext cx="2064061" cy="320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pPr marL="315011" indent="-31501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543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点击输入小标题</a:t>
            </a:r>
            <a:endParaRPr lang="en-US" altLang="zh-CN" sz="1543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MH_Text_1"/>
          <p:cNvSpPr/>
          <p:nvPr>
            <p:custDataLst>
              <p:tags r:id="rId14"/>
            </p:custDataLst>
          </p:nvPr>
        </p:nvSpPr>
        <p:spPr>
          <a:xfrm>
            <a:off x="7222853" y="3991972"/>
            <a:ext cx="213212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2280" tIns="0" rIns="132280" bIns="0" rtlCol="0" anchor="t">
            <a:noAutofit/>
          </a:bodyPr>
          <a:lstStyle/>
          <a:p>
            <a:r>
              <a:rPr lang="zh-CN" altLang="en-US" sz="1158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158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585132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6" grpId="0" animBg="1"/>
      <p:bldP spid="69" grpId="0" animBg="1"/>
      <p:bldP spid="72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101"/>
          <p:cNvSpPr txBox="1"/>
          <p:nvPr/>
        </p:nvSpPr>
        <p:spPr>
          <a:xfrm>
            <a:off x="5203690" y="2372797"/>
            <a:ext cx="2500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32077" y="2863910"/>
            <a:ext cx="1778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Post cognition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8"/>
          <p:cNvSpPr/>
          <p:nvPr/>
        </p:nvSpPr>
        <p:spPr>
          <a:xfrm>
            <a:off x="0" y="0"/>
            <a:ext cx="10080625" cy="5761038"/>
          </a:xfrm>
          <a:custGeom>
            <a:avLst/>
            <a:gdLst/>
            <a:ahLst/>
            <a:cxnLst/>
            <a:rect l="l" t="t" r="r" b="b"/>
            <a:pathLst>
              <a:path w="10080625" h="5761038">
                <a:moveTo>
                  <a:pt x="495077" y="144215"/>
                </a:moveTo>
                <a:lnTo>
                  <a:pt x="143768" y="495524"/>
                </a:lnTo>
                <a:lnTo>
                  <a:pt x="143768" y="5193506"/>
                </a:lnTo>
                <a:lnTo>
                  <a:pt x="495077" y="5544815"/>
                </a:lnTo>
                <a:lnTo>
                  <a:pt x="9585547" y="5544815"/>
                </a:lnTo>
                <a:lnTo>
                  <a:pt x="9936856" y="5193506"/>
                </a:lnTo>
                <a:lnTo>
                  <a:pt x="9936856" y="495524"/>
                </a:lnTo>
                <a:lnTo>
                  <a:pt x="9585547" y="144215"/>
                </a:lnTo>
                <a:close/>
                <a:moveTo>
                  <a:pt x="0" y="0"/>
                </a:moveTo>
                <a:lnTo>
                  <a:pt x="10080625" y="0"/>
                </a:lnTo>
                <a:lnTo>
                  <a:pt x="10080625" y="5761038"/>
                </a:lnTo>
                <a:lnTo>
                  <a:pt x="0" y="5761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9"/>
          <p:cNvSpPr/>
          <p:nvPr/>
        </p:nvSpPr>
        <p:spPr>
          <a:xfrm>
            <a:off x="3715853" y="1512367"/>
            <a:ext cx="1396467" cy="2448272"/>
          </a:xfrm>
          <a:custGeom>
            <a:avLst/>
            <a:gdLst/>
            <a:ahLst/>
            <a:cxnLst/>
            <a:rect l="l" t="t" r="r" b="b"/>
            <a:pathLst>
              <a:path w="2546498" h="4464496">
                <a:moveTo>
                  <a:pt x="314250" y="0"/>
                </a:moveTo>
                <a:cubicBezTo>
                  <a:pt x="1547087" y="0"/>
                  <a:pt x="2546498" y="999411"/>
                  <a:pt x="2546498" y="2232248"/>
                </a:cubicBezTo>
                <a:cubicBezTo>
                  <a:pt x="2546498" y="3465085"/>
                  <a:pt x="1547087" y="4464496"/>
                  <a:pt x="314250" y="4464496"/>
                </a:cubicBezTo>
                <a:cubicBezTo>
                  <a:pt x="207458" y="4464496"/>
                  <a:pt x="102417" y="4456997"/>
                  <a:pt x="0" y="4439844"/>
                </a:cubicBezTo>
                <a:cubicBezTo>
                  <a:pt x="1178157" y="4381404"/>
                  <a:pt x="2114450" y="3406816"/>
                  <a:pt x="2114450" y="2213544"/>
                </a:cubicBezTo>
                <a:cubicBezTo>
                  <a:pt x="2114450" y="1087499"/>
                  <a:pt x="1280684" y="156192"/>
                  <a:pt x="196452" y="5948"/>
                </a:cubicBezTo>
                <a:cubicBezTo>
                  <a:pt x="235360" y="1029"/>
                  <a:pt x="274685" y="0"/>
                  <a:pt x="3142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096096" y="1935590"/>
            <a:ext cx="1487267" cy="148726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2" descr="F:\5344c81fac2b9.pn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3107" y="2327033"/>
            <a:ext cx="1201151" cy="78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 284"/>
          <p:cNvSpPr>
            <a:spLocks noEditPoints="1"/>
          </p:cNvSpPr>
          <p:nvPr/>
        </p:nvSpPr>
        <p:spPr bwMode="auto">
          <a:xfrm>
            <a:off x="503808" y="4104655"/>
            <a:ext cx="1914405" cy="1419137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70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14:window dir="vert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5" grpId="0"/>
      <p:bldP spid="12" grpId="0" animBg="1"/>
      <p:bldP spid="13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" name="MH_Other_1"/>
          <p:cNvCxnSpPr/>
          <p:nvPr>
            <p:custDataLst>
              <p:tags r:id="rId2"/>
            </p:custDataLst>
          </p:nvPr>
        </p:nvCxnSpPr>
        <p:spPr>
          <a:xfrm>
            <a:off x="2796365" y="1282663"/>
            <a:ext cx="2164564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MH_Other_8"/>
          <p:cNvCxnSpPr/>
          <p:nvPr>
            <p:custDataLst>
              <p:tags r:id="rId3"/>
            </p:custDataLst>
          </p:nvPr>
        </p:nvCxnSpPr>
        <p:spPr>
          <a:xfrm>
            <a:off x="1131191" y="4520543"/>
            <a:ext cx="2164564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MH_Other_9"/>
          <p:cNvCxnSpPr/>
          <p:nvPr>
            <p:custDataLst>
              <p:tags r:id="rId4"/>
            </p:custDataLst>
          </p:nvPr>
        </p:nvCxnSpPr>
        <p:spPr>
          <a:xfrm>
            <a:off x="893476" y="3495257"/>
            <a:ext cx="0" cy="1228499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MH_Other_10"/>
          <p:cNvCxnSpPr/>
          <p:nvPr>
            <p:custDataLst>
              <p:tags r:id="rId5"/>
            </p:custDataLst>
          </p:nvPr>
        </p:nvCxnSpPr>
        <p:spPr>
          <a:xfrm>
            <a:off x="4698670" y="1459118"/>
            <a:ext cx="0" cy="1228499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MH_Other_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62397" y="4877407"/>
            <a:ext cx="1247226" cy="305243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488">
              <a:cs typeface="+mn-ea"/>
              <a:sym typeface="+mn-lt"/>
            </a:endParaRPr>
          </a:p>
        </p:txBody>
      </p:sp>
      <p:sp>
        <p:nvSpPr>
          <p:cNvPr id="3" name="MH_Other_3"/>
          <p:cNvSpPr/>
          <p:nvPr>
            <p:custDataLst>
              <p:tags r:id="rId7"/>
            </p:custDataLst>
          </p:nvPr>
        </p:nvSpPr>
        <p:spPr>
          <a:xfrm rot="5400000">
            <a:off x="8133421" y="1381216"/>
            <a:ext cx="48637" cy="1462795"/>
          </a:xfrm>
          <a:prstGeom prst="roundRect">
            <a:avLst>
              <a:gd name="adj" fmla="val 44167"/>
            </a:avLst>
          </a:prstGeom>
          <a:gradFill>
            <a:gsLst>
              <a:gs pos="0">
                <a:srgbClr val="9D9D9D"/>
              </a:gs>
              <a:gs pos="50000">
                <a:srgbClr val="FFFFFF"/>
              </a:gs>
            </a:gsLst>
            <a:lin ang="10800000" scaled="0"/>
          </a:gradFill>
          <a:ln w="9525">
            <a:solidFill>
              <a:srgbClr val="9F9F9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88">
              <a:cs typeface="+mn-ea"/>
              <a:sym typeface="+mn-lt"/>
            </a:endParaRPr>
          </a:p>
        </p:txBody>
      </p:sp>
      <p:sp>
        <p:nvSpPr>
          <p:cNvPr id="5" name="MH_Other_4"/>
          <p:cNvSpPr/>
          <p:nvPr>
            <p:custDataLst>
              <p:tags r:id="rId8"/>
            </p:custDataLst>
          </p:nvPr>
        </p:nvSpPr>
        <p:spPr>
          <a:xfrm rot="5400000">
            <a:off x="6725605" y="2104907"/>
            <a:ext cx="50315" cy="1462795"/>
          </a:xfrm>
          <a:prstGeom prst="roundRect">
            <a:avLst>
              <a:gd name="adj" fmla="val 44167"/>
            </a:avLst>
          </a:prstGeom>
          <a:gradFill>
            <a:gsLst>
              <a:gs pos="0">
                <a:srgbClr val="9D9D9D"/>
              </a:gs>
              <a:gs pos="50000">
                <a:srgbClr val="FFFFFF"/>
              </a:gs>
            </a:gsLst>
            <a:lin ang="10800000" scaled="0"/>
          </a:gradFill>
          <a:ln w="9525">
            <a:solidFill>
              <a:srgbClr val="9F9F9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88">
              <a:cs typeface="+mn-ea"/>
              <a:sym typeface="+mn-lt"/>
            </a:endParaRPr>
          </a:p>
        </p:txBody>
      </p:sp>
      <p:sp>
        <p:nvSpPr>
          <p:cNvPr id="6" name="MH_Other_5"/>
          <p:cNvSpPr/>
          <p:nvPr>
            <p:custDataLst>
              <p:tags r:id="rId9"/>
            </p:custDataLst>
          </p:nvPr>
        </p:nvSpPr>
        <p:spPr>
          <a:xfrm rot="5400000">
            <a:off x="8140158" y="2851368"/>
            <a:ext cx="48637" cy="1460872"/>
          </a:xfrm>
          <a:prstGeom prst="roundRect">
            <a:avLst>
              <a:gd name="adj" fmla="val 44167"/>
            </a:avLst>
          </a:prstGeom>
          <a:gradFill>
            <a:gsLst>
              <a:gs pos="0">
                <a:srgbClr val="9D9D9D"/>
              </a:gs>
              <a:gs pos="50000">
                <a:srgbClr val="FFFFFF"/>
              </a:gs>
            </a:gsLst>
            <a:lin ang="10800000" scaled="0"/>
          </a:gradFill>
          <a:ln w="9525">
            <a:solidFill>
              <a:srgbClr val="9F9F9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88">
              <a:cs typeface="+mn-ea"/>
              <a:sym typeface="+mn-lt"/>
            </a:endParaRPr>
          </a:p>
        </p:txBody>
      </p:sp>
      <p:sp>
        <p:nvSpPr>
          <p:cNvPr id="7" name="MH_Other_6"/>
          <p:cNvSpPr/>
          <p:nvPr>
            <p:custDataLst>
              <p:tags r:id="rId10"/>
            </p:custDataLst>
          </p:nvPr>
        </p:nvSpPr>
        <p:spPr>
          <a:xfrm rot="5400000">
            <a:off x="6726443" y="670100"/>
            <a:ext cx="48637" cy="1462795"/>
          </a:xfrm>
          <a:prstGeom prst="roundRect">
            <a:avLst>
              <a:gd name="adj" fmla="val 44167"/>
            </a:avLst>
          </a:prstGeom>
          <a:gradFill>
            <a:gsLst>
              <a:gs pos="0">
                <a:srgbClr val="9D9D9D"/>
              </a:gs>
              <a:gs pos="50000">
                <a:srgbClr val="FFFFFF"/>
              </a:gs>
            </a:gsLst>
            <a:lin ang="10800000" scaled="0"/>
          </a:gradFill>
          <a:ln w="9525">
            <a:solidFill>
              <a:srgbClr val="9F9F9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88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24622" y="1271518"/>
            <a:ext cx="1734183" cy="1095184"/>
            <a:chOff x="4920603" y="1112246"/>
            <a:chExt cx="1573054" cy="993427"/>
          </a:xfrm>
        </p:grpSpPr>
        <p:sp>
          <p:nvSpPr>
            <p:cNvPr id="22" name="MH_Text_1"/>
            <p:cNvSpPr/>
            <p:nvPr>
              <p:custDataLst>
                <p:tags r:id="rId22"/>
              </p:custDataLst>
            </p:nvPr>
          </p:nvSpPr>
          <p:spPr bwMode="auto">
            <a:xfrm>
              <a:off x="4920603" y="1354137"/>
              <a:ext cx="1573054" cy="751536"/>
            </a:xfrm>
            <a:prstGeom prst="round2SameRect">
              <a:avLst>
                <a:gd name="adj1" fmla="val 0"/>
                <a:gd name="adj2" fmla="val 7284"/>
              </a:avLst>
            </a:prstGeom>
            <a:solidFill>
              <a:srgbClr val="FFFFFF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 fontScale="62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764" dirty="0">
                  <a:solidFill>
                    <a:srgbClr val="646464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4" name="MH_SubTitle_1"/>
            <p:cNvSpPr/>
            <p:nvPr>
              <p:custDataLst>
                <p:tags r:id="rId23"/>
              </p:custDataLst>
            </p:nvPr>
          </p:nvSpPr>
          <p:spPr bwMode="auto">
            <a:xfrm>
              <a:off x="4922349" y="1112246"/>
              <a:ext cx="1571308" cy="240370"/>
            </a:xfrm>
            <a:prstGeom prst="round2Same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 lnSpcReduction="10000"/>
            </a:bodyPr>
            <a:lstStyle/>
            <a:p>
              <a:pPr algn="ctr">
                <a:defRPr/>
              </a:pPr>
              <a:r>
                <a:rPr lang="en-US" altLang="zh-CN" sz="1764" dirty="0">
                  <a:solidFill>
                    <a:srgbClr val="FFFFFF"/>
                  </a:solidFill>
                  <a:latin typeface="Impact" panose="020B0806030902050204" pitchFamily="34" charset="0"/>
                  <a:cs typeface="+mn-ea"/>
                  <a:sym typeface="+mn-lt"/>
                </a:rPr>
                <a:t>01</a:t>
              </a:r>
              <a:endParaRPr lang="en-US" sz="1323" dirty="0">
                <a:solidFill>
                  <a:srgbClr val="FFFFFF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35" name="MH_Other_7"/>
          <p:cNvSpPr/>
          <p:nvPr>
            <p:custDataLst>
              <p:tags r:id="rId11"/>
            </p:custDataLst>
          </p:nvPr>
        </p:nvSpPr>
        <p:spPr>
          <a:xfrm>
            <a:off x="7380149" y="1105479"/>
            <a:ext cx="146279" cy="3924550"/>
          </a:xfrm>
          <a:prstGeom prst="roundRect">
            <a:avLst>
              <a:gd name="adj" fmla="val 44167"/>
            </a:avLst>
          </a:prstGeom>
          <a:gradFill>
            <a:gsLst>
              <a:gs pos="15000">
                <a:srgbClr val="D7D7D7"/>
              </a:gs>
              <a:gs pos="83000">
                <a:srgbClr val="FFFFFF"/>
              </a:gs>
            </a:gsLst>
            <a:lin ang="10800000" scaled="0"/>
          </a:gradFill>
          <a:ln w="9525">
            <a:solidFill>
              <a:srgbClr val="C5C5C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88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24622" y="2708841"/>
            <a:ext cx="1734183" cy="1095184"/>
            <a:chOff x="4920603" y="2416023"/>
            <a:chExt cx="1573054" cy="993427"/>
          </a:xfrm>
        </p:grpSpPr>
        <p:sp>
          <p:nvSpPr>
            <p:cNvPr id="25" name="MH_Text_3"/>
            <p:cNvSpPr/>
            <p:nvPr>
              <p:custDataLst>
                <p:tags r:id="rId20"/>
              </p:custDataLst>
            </p:nvPr>
          </p:nvSpPr>
          <p:spPr bwMode="auto">
            <a:xfrm>
              <a:off x="4920603" y="2657914"/>
              <a:ext cx="1573054" cy="751536"/>
            </a:xfrm>
            <a:prstGeom prst="round2SameRect">
              <a:avLst>
                <a:gd name="adj1" fmla="val 0"/>
                <a:gd name="adj2" fmla="val 7284"/>
              </a:avLst>
            </a:prstGeom>
            <a:solidFill>
              <a:srgbClr val="FFFFFF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zh-CN" altLang="en-US" sz="1102" dirty="0">
                  <a:solidFill>
                    <a:srgbClr val="646464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6" name="MH_SubTitle_3"/>
            <p:cNvSpPr/>
            <p:nvPr>
              <p:custDataLst>
                <p:tags r:id="rId21"/>
              </p:custDataLst>
            </p:nvPr>
          </p:nvSpPr>
          <p:spPr bwMode="auto">
            <a:xfrm>
              <a:off x="4922349" y="2416023"/>
              <a:ext cx="1571308" cy="241891"/>
            </a:xfrm>
            <a:prstGeom prst="round2Same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 lnSpcReduction="10000"/>
            </a:bodyPr>
            <a:lstStyle/>
            <a:p>
              <a:pPr lvl="0" algn="ctr">
                <a:defRPr/>
              </a:pPr>
              <a:r>
                <a:rPr lang="en-US" altLang="zh-CN" sz="1764" dirty="0">
                  <a:solidFill>
                    <a:srgbClr val="FFFFFF"/>
                  </a:solidFill>
                  <a:latin typeface="Impact" panose="020B0806030902050204" pitchFamily="34" charset="0"/>
                  <a:cs typeface="+mn-ea"/>
                  <a:sym typeface="+mn-lt"/>
                </a:rPr>
                <a:t>03</a:t>
              </a:r>
              <a:endParaRPr lang="en-US" altLang="zh-CN" sz="1323" dirty="0">
                <a:solidFill>
                  <a:srgbClr val="FFFFFF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51623" y="1979278"/>
            <a:ext cx="1734183" cy="1095184"/>
            <a:chOff x="7031394" y="1754246"/>
            <a:chExt cx="1573054" cy="993427"/>
          </a:xfrm>
        </p:grpSpPr>
        <p:sp>
          <p:nvSpPr>
            <p:cNvPr id="27" name="MH_Text_2"/>
            <p:cNvSpPr/>
            <p:nvPr>
              <p:custDataLst>
                <p:tags r:id="rId18"/>
              </p:custDataLst>
            </p:nvPr>
          </p:nvSpPr>
          <p:spPr bwMode="auto">
            <a:xfrm>
              <a:off x="7031395" y="1996137"/>
              <a:ext cx="1573053" cy="751536"/>
            </a:xfrm>
            <a:prstGeom prst="round2SameRect">
              <a:avLst>
                <a:gd name="adj1" fmla="val 0"/>
                <a:gd name="adj2" fmla="val 7284"/>
              </a:avLst>
            </a:prstGeom>
            <a:solidFill>
              <a:srgbClr val="FFFFFF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zh-CN" altLang="en-US" sz="1102" dirty="0">
                  <a:solidFill>
                    <a:srgbClr val="646464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8" name="MH_SubTitle_2"/>
            <p:cNvSpPr/>
            <p:nvPr>
              <p:custDataLst>
                <p:tags r:id="rId19"/>
              </p:custDataLst>
            </p:nvPr>
          </p:nvSpPr>
          <p:spPr bwMode="auto">
            <a:xfrm>
              <a:off x="7031394" y="1754246"/>
              <a:ext cx="1571308" cy="241892"/>
            </a:xfrm>
            <a:prstGeom prst="round2Same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 lnSpcReduction="10000"/>
            </a:bodyPr>
            <a:lstStyle/>
            <a:p>
              <a:pPr lvl="0" algn="ctr">
                <a:defRPr/>
              </a:pPr>
              <a:r>
                <a:rPr lang="en-US" altLang="zh-CN" sz="1764" dirty="0">
                  <a:solidFill>
                    <a:srgbClr val="FFFFFF"/>
                  </a:solidFill>
                  <a:latin typeface="Impact" panose="020B0806030902050204" pitchFamily="34" charset="0"/>
                  <a:cs typeface="+mn-ea"/>
                  <a:sym typeface="+mn-lt"/>
                </a:rPr>
                <a:t>02</a:t>
              </a:r>
              <a:endParaRPr lang="en-US" altLang="zh-CN" sz="1323" dirty="0">
                <a:solidFill>
                  <a:srgbClr val="FFFFFF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51623" y="3451823"/>
            <a:ext cx="1734183" cy="1095184"/>
            <a:chOff x="7031394" y="3089972"/>
            <a:chExt cx="1573054" cy="993427"/>
          </a:xfrm>
        </p:grpSpPr>
        <p:sp>
          <p:nvSpPr>
            <p:cNvPr id="30" name="MH_Text_4"/>
            <p:cNvSpPr/>
            <p:nvPr>
              <p:custDataLst>
                <p:tags r:id="rId16"/>
              </p:custDataLst>
            </p:nvPr>
          </p:nvSpPr>
          <p:spPr bwMode="auto">
            <a:xfrm>
              <a:off x="7031395" y="3331863"/>
              <a:ext cx="1573053" cy="751536"/>
            </a:xfrm>
            <a:prstGeom prst="round2SameRect">
              <a:avLst>
                <a:gd name="adj1" fmla="val 0"/>
                <a:gd name="adj2" fmla="val 7284"/>
              </a:avLst>
            </a:prstGeom>
            <a:solidFill>
              <a:srgbClr val="FFFFFF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zh-CN" altLang="en-US" sz="1102" dirty="0">
                  <a:solidFill>
                    <a:srgbClr val="646464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2" name="MH_SubTitle_4"/>
            <p:cNvSpPr/>
            <p:nvPr>
              <p:custDataLst>
                <p:tags r:id="rId17"/>
              </p:custDataLst>
            </p:nvPr>
          </p:nvSpPr>
          <p:spPr bwMode="auto">
            <a:xfrm>
              <a:off x="7031394" y="3089972"/>
              <a:ext cx="1571308" cy="241892"/>
            </a:xfrm>
            <a:prstGeom prst="round2Same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>
              <a:normAutofit lnSpcReduction="10000"/>
            </a:bodyPr>
            <a:lstStyle/>
            <a:p>
              <a:pPr lvl="0" algn="ctr">
                <a:defRPr/>
              </a:pPr>
              <a:r>
                <a:rPr lang="en-US" altLang="zh-CN" sz="1764" dirty="0">
                  <a:solidFill>
                    <a:srgbClr val="FFFFFF"/>
                  </a:solidFill>
                  <a:latin typeface="Impact" panose="020B0806030902050204" pitchFamily="34" charset="0"/>
                  <a:cs typeface="+mn-ea"/>
                  <a:sym typeface="+mn-lt"/>
                </a:rPr>
                <a:t>04</a:t>
              </a:r>
              <a:endParaRPr lang="en-US" altLang="zh-CN" sz="1323" dirty="0">
                <a:solidFill>
                  <a:srgbClr val="FFFFFF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3093" name="MH_PageTitle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-2808560" y="157037"/>
            <a:ext cx="8973392" cy="552633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国外研究综述</a:t>
            </a:r>
          </a:p>
        </p:txBody>
      </p:sp>
      <p:sp>
        <p:nvSpPr>
          <p:cNvPr id="29" name="MH_Text_2"/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1042917" y="2085009"/>
            <a:ext cx="3485659" cy="864868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sz="1158" dirty="0">
                <a:solidFill>
                  <a:prstClr val="black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5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MH_SubTitle_2"/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928100" y="1530994"/>
            <a:ext cx="3600476" cy="447291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defRPr/>
            </a:pPr>
            <a:r>
              <a:rPr lang="zh-CN" altLang="en-US" sz="1984" b="1" dirty="0">
                <a:solidFill>
                  <a:schemeClr val="accent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3" name="MH_Text_2"/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1008293" y="3198054"/>
            <a:ext cx="3396948" cy="864868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sz="1158" dirty="0">
                <a:solidFill>
                  <a:prstClr val="black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58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807117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1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3" grpId="0" animBg="1"/>
      <p:bldP spid="5" grpId="0" animBg="1"/>
      <p:bldP spid="6" grpId="0" animBg="1"/>
      <p:bldP spid="7" grpId="0" animBg="1"/>
      <p:bldP spid="35" grpId="0" animBg="1"/>
      <p:bldP spid="29" grpId="0"/>
      <p:bldP spid="31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/>
        </p:nvSpPr>
        <p:spPr>
          <a:xfrm>
            <a:off x="1809306" y="1494066"/>
            <a:ext cx="6720417" cy="750094"/>
          </a:xfrm>
          <a:prstGeom prst="rect">
            <a:avLst/>
          </a:prstGeom>
          <a:solidFill>
            <a:sysClr val="window" lastClr="FFFFFF">
              <a:alpha val="90000"/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/>
          <a:lstStyle/>
          <a:p>
            <a:endParaRPr lang="zh-CN" altLang="en-US" sz="1984">
              <a:cs typeface="+mn-ea"/>
              <a:sym typeface="+mn-lt"/>
            </a:endParaRPr>
          </a:p>
        </p:txBody>
      </p:sp>
      <p:sp>
        <p:nvSpPr>
          <p:cNvPr id="129" name="圆角矩形 128"/>
          <p:cNvSpPr/>
          <p:nvPr/>
        </p:nvSpPr>
        <p:spPr>
          <a:xfrm>
            <a:off x="2171582" y="1074844"/>
            <a:ext cx="4657038" cy="840314"/>
          </a:xfrm>
          <a:prstGeom prst="roundRect">
            <a:avLst>
              <a:gd name="adj" fmla="val 12134"/>
            </a:avLst>
          </a:prstGeom>
          <a:gradFill rotWithShape="1"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543" kern="0" dirty="0">
                <a:solidFill>
                  <a:sysClr val="window" lastClr="FFFFFF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543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809306" y="2844236"/>
            <a:ext cx="6720417" cy="750094"/>
          </a:xfrm>
          <a:prstGeom prst="rect">
            <a:avLst/>
          </a:prstGeom>
          <a:solidFill>
            <a:sysClr val="window" lastClr="FFFFFF">
              <a:alpha val="90000"/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/>
          <a:lstStyle/>
          <a:p>
            <a:endParaRPr lang="zh-CN" altLang="en-US" sz="1984">
              <a:cs typeface="+mn-ea"/>
              <a:sym typeface="+mn-lt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809306" y="4194404"/>
            <a:ext cx="6720417" cy="750094"/>
          </a:xfrm>
          <a:prstGeom prst="rect">
            <a:avLst/>
          </a:prstGeom>
          <a:solidFill>
            <a:sysClr val="window" lastClr="FFFFFF">
              <a:alpha val="90000"/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/>
          <a:lstStyle/>
          <a:p>
            <a:endParaRPr lang="zh-CN" altLang="en-US" sz="1984">
              <a:cs typeface="+mn-ea"/>
              <a:sym typeface="+mn-lt"/>
            </a:endParaRPr>
          </a:p>
        </p:txBody>
      </p:sp>
      <p:sp>
        <p:nvSpPr>
          <p:cNvPr id="134" name="圆角矩形 133"/>
          <p:cNvSpPr/>
          <p:nvPr/>
        </p:nvSpPr>
        <p:spPr>
          <a:xfrm>
            <a:off x="2179456" y="2431316"/>
            <a:ext cx="4641289" cy="834014"/>
          </a:xfrm>
          <a:prstGeom prst="round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1543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</a:t>
            </a:r>
            <a:endParaRPr lang="en-US" altLang="zh-CN" sz="1543" kern="0" dirty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543" kern="0" dirty="0">
                <a:solidFill>
                  <a:schemeClr val="accent1"/>
                </a:solidFill>
                <a:cs typeface="+mn-ea"/>
                <a:sym typeface="+mn-lt"/>
              </a:rPr>
              <a:t>此框中选择粘贴，并选择只保留文字。</a:t>
            </a:r>
          </a:p>
        </p:txBody>
      </p:sp>
      <p:sp>
        <p:nvSpPr>
          <p:cNvPr id="137" name="圆角矩形 136"/>
          <p:cNvSpPr/>
          <p:nvPr/>
        </p:nvSpPr>
        <p:spPr>
          <a:xfrm>
            <a:off x="2179456" y="3781484"/>
            <a:ext cx="4641289" cy="834014"/>
          </a:xfrm>
          <a:prstGeom prst="round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1543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</a:t>
            </a:r>
            <a:endParaRPr lang="en-US" altLang="zh-CN" sz="1543" kern="0" dirty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543" kern="0" dirty="0">
                <a:solidFill>
                  <a:schemeClr val="accent1"/>
                </a:solidFill>
                <a:cs typeface="+mn-ea"/>
                <a:sym typeface="+mn-lt"/>
              </a:rPr>
              <a:t>此框中选择粘贴，并选择只保留文字。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59978" y="1549265"/>
            <a:ext cx="873222" cy="703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969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3969" dirty="0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59978" y="2881226"/>
            <a:ext cx="873222" cy="703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969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02</a:t>
            </a:r>
            <a:endParaRPr lang="zh-CN" altLang="en-US" sz="3969" dirty="0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59978" y="4213187"/>
            <a:ext cx="873222" cy="703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969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03</a:t>
            </a:r>
            <a:endParaRPr lang="zh-CN" altLang="en-US" sz="3969" dirty="0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-2520528" y="152317"/>
            <a:ext cx="8973392" cy="552633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主要贡献与创新</a:t>
            </a:r>
          </a:p>
        </p:txBody>
      </p:sp>
    </p:spTree>
    <p:extLst>
      <p:ext uri="{BB962C8B-B14F-4D97-AF65-F5344CB8AC3E}">
        <p14:creationId xmlns:p14="http://schemas.microsoft.com/office/powerpoint/2010/main" val="121473258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9" grpId="0" animBg="1"/>
      <p:bldP spid="130" grpId="0" animBg="1"/>
      <p:bldP spid="131" grpId="0" animBg="1"/>
      <p:bldP spid="134" grpId="0" animBg="1"/>
      <p:bldP spid="137" grpId="0" animBg="1"/>
      <p:bldP spid="3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RESOURCE_PATHS_HASH_PRESENTER" val="1286e37a6ab4a72464d15fd2b98349b1e37a389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PageTitle"/>
  <p:tag name="MH_ORDER" val="PageTitl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Desc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SubTitle"/>
  <p:tag name="MH_ORDER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Desc"/>
  <p:tag name="MH_ORDER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SubTitle"/>
  <p:tag name="MH_ORDER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SubTitle"/>
  <p:tag name="MH_ORDER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SubTitle"/>
  <p:tag name="MH_ORDER" val="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1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Text"/>
  <p:tag name="MH" val="20151107164558"/>
  <p:tag name="MH_LIBRARY" val="GRAPHIC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TextDesc"/>
  <p:tag name="MH" val="20151107210616"/>
  <p:tag name="MH_LIBRARY" val="GRAPHIC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PageTitle"/>
  <p:tag name="MH_ORDER" val="PageTitl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SubTitle"/>
  <p:tag name="MH_ORDER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Text"/>
  <p:tag name="MH_ORDER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SubTitl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PageTitle"/>
  <p:tag name="MH_ORDER" val="PageTitl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Text"/>
  <p:tag name="MH_ORDER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SubTitle"/>
  <p:tag name="MH_ORDER" val="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Text"/>
  <p:tag name="MH_ORDER" val="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SubTitle"/>
  <p:tag name="MH_ORDER" val="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Text"/>
  <p:tag name="MH_ORDER" val="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51111205649"/>
  <p:tag name="MH_LIBRARY" val="GRAPHIC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PageTitle"/>
  <p:tag name="MH_ORDER" val="PageTitl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1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6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1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Title"/>
  <p:tag name="MH_ORDER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9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YinZJG#"/>
  <p:tag name="MH_LAYOUT" val="TitleSubTitleText"/>
  <p:tag name="MH" val="20151111201233"/>
  <p:tag name="MH_LIBRARY" val="GRAPHIC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1233"/>
  <p:tag name="MH_LIBRARY" val="GRAPHIC"/>
  <p:tag name="MH_TYPE" val="PageTitle"/>
  <p:tag name="MH_ORDER" val="PageTitl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1233"/>
  <p:tag name="MH_LIBRARY" val="GRAPHIC"/>
  <p:tag name="MH_TYPE" val="SubTitle"/>
  <p:tag name="MH_ORDER" val="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1233"/>
  <p:tag name="MH_LIBRARY" val="GRAPHIC"/>
  <p:tag name="MH_TYPE" val="SubTitle"/>
  <p:tag name="MH_ORDER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1233"/>
  <p:tag name="MH_LIBRARY" val="GRAPHIC"/>
  <p:tag name="MH_TYPE" val="Title"/>
  <p:tag name="MH_ORDER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Text"/>
  <p:tag name="MH" val="20151201092935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6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7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Title"/>
  <p:tag name="MH_ORDER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1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Text"/>
  <p:tag name="MH" val="20151201112552"/>
  <p:tag name="MH_LIBRARY" val="GRAPHIC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SubTitle"/>
  <p:tag name="MH_ORDER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1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8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9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LiuChBZh#"/>
  <p:tag name="MH_LAYOUT" val="SubTitleText"/>
  <p:tag name="MH" val="20151201114419"/>
  <p:tag name="MH_LIBRARY" val="GRAPHI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4419"/>
  <p:tag name="MH_LIBRARY" val="GRAPHIC"/>
  <p:tag name="MH_TYPE" val="PageTitle"/>
  <p:tag name="MH_ORDER" val="PageTitle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4419"/>
  <p:tag name="MH_LIBRARY" val="GRAPHIC"/>
  <p:tag name="MH_TYPE" val="Other"/>
  <p:tag name="MH_ORDER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4419"/>
  <p:tag name="MH_LIBRARY" val="GRAPHIC"/>
  <p:tag name="MH_TYPE" val="Other"/>
  <p:tag name="MH_ORDER" val="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4419"/>
  <p:tag name="MH_LIBRARY" val="GRAPHIC"/>
  <p:tag name="MH_TYPE" val="Other"/>
  <p:tag name="MH_ORDER" val="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4419"/>
  <p:tag name="MH_LIBRARY" val="GRAPHIC"/>
  <p:tag name="MH_TYPE" val="Other"/>
  <p:tag name="MH_ORDER" val="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4419"/>
  <p:tag name="MH_LIBRARY" val="GRAPHIC"/>
  <p:tag name="MH_TYPE" val="Other"/>
  <p:tag name="MH_ORDER" val="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SubTitle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SubTitle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201095059"/>
  <p:tag name="MH_LIBRARY" val="GRAPHIC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PageTitle"/>
  <p:tag name="MH_ORDER" val="PageTitl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Other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Other"/>
  <p:tag name="MH_ORDER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Other"/>
  <p:tag name="MH_ORDER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1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Desc"/>
  <p:tag name="MH" val="20151201121331"/>
  <p:tag name="MH_LIBRARY" val="GRAPHIC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1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Other"/>
  <p:tag name="MH_ORDER" val="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PageTitle"/>
  <p:tag name="MH_ORDER" val="PageTitl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SubTitle"/>
  <p:tag name="MH_ORD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Text"/>
  <p:tag name="MH_ORDER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SubTitle"/>
  <p:tag name="MH_ORDER" val="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Text"/>
  <p:tag name="MH_ORDER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SubTitle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Text"/>
  <p:tag name="MH_ORDER" val="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SubTitle"/>
  <p:tag name="MH_ORDER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Text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SubTitle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111200754"/>
  <p:tag name="MH_LIBRARY" val="GRAPHIC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Other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Other"/>
  <p:tag name="MH_ORDER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SubTitle"/>
  <p:tag name="MH_ORDER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SubTitle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SubTitle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SubTitle"/>
  <p:tag name="MH_ORDER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SubTitle"/>
  <p:tag name="MH_ORDER" val="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主题，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</TotalTime>
  <Words>2474</Words>
  <Application>Microsoft Office PowerPoint</Application>
  <PresentationFormat>自定义</PresentationFormat>
  <Paragraphs>246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方正超粗黑简体</vt:lpstr>
      <vt:lpstr>方正大黑简体</vt:lpstr>
      <vt:lpstr>华文中宋</vt:lpstr>
      <vt:lpstr>微软雅黑</vt:lpstr>
      <vt:lpstr>Arial</vt:lpstr>
      <vt:lpstr>Calibri</vt:lpstr>
      <vt:lpstr>Franklin Gothic Book</vt:lpstr>
      <vt:lpstr>Franklin Gothic Medium</vt:lpstr>
      <vt:lpstr>Impact</vt:lpstr>
      <vt:lpstr>Wingdings</vt:lpstr>
      <vt:lpstr>office主题，www.51pptmoban.com</vt:lpstr>
      <vt:lpstr>PowerPoint 演示文稿</vt:lpstr>
      <vt:lpstr>PowerPoint 演示文稿</vt:lpstr>
      <vt:lpstr>PowerPoint 演示文稿</vt:lpstr>
      <vt:lpstr>选题背景</vt:lpstr>
      <vt:lpstr>研究意义</vt:lpstr>
      <vt:lpstr>国内研究综述</vt:lpstr>
      <vt:lpstr>PowerPoint 演示文稿</vt:lpstr>
      <vt:lpstr>国外研究综述</vt:lpstr>
      <vt:lpstr>主要贡献与创新</vt:lpstr>
      <vt:lpstr>研究思路</vt:lpstr>
      <vt:lpstr>研究方案</vt:lpstr>
      <vt:lpstr>PowerPoint 演示文稿</vt:lpstr>
      <vt:lpstr>关键技术</vt:lpstr>
      <vt:lpstr>实践难点</vt:lpstr>
      <vt:lpstr>案例对比分析</vt:lpstr>
      <vt:lpstr>PowerPoint 演示文稿</vt:lpstr>
      <vt:lpstr>研究目标</vt:lpstr>
      <vt:lpstr>成果形式</vt:lpstr>
      <vt:lpstr>案例对比分析</vt:lpstr>
      <vt:lpstr>问题评估</vt:lpstr>
      <vt:lpstr>相关对策</vt:lpstr>
      <vt:lpstr>研究总结</vt:lpstr>
      <vt:lpstr>PowerPoint 演示文稿</vt:lpstr>
      <vt:lpstr>成绩与思考</vt:lpstr>
      <vt:lpstr>PowerPoint 演示文稿</vt:lpstr>
      <vt:lpstr>PowerPoint 演示文稿</vt:lpstr>
      <vt:lpstr>51PPT模板网   www.51pptmoban.com  整理发布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微立体风格蓝色简洁竞聘求职个人简历ppt模板</dc:title>
  <dc:creator>user</dc:creator>
  <cp:keywords>user</cp:keywords>
  <dc:description>www.51pptmoban.com</dc:description>
  <cp:lastModifiedBy>user Power</cp:lastModifiedBy>
  <cp:revision>295</cp:revision>
  <dcterms:created xsi:type="dcterms:W3CDTF">2015-10-01T00:41:43Z</dcterms:created>
  <dcterms:modified xsi:type="dcterms:W3CDTF">2023-10-28T11:27:01Z</dcterms:modified>
</cp:coreProperties>
</file>