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68" r:id="rId4"/>
    <p:sldId id="257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90" r:id="rId13"/>
    <p:sldId id="294" r:id="rId14"/>
    <p:sldId id="29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83F"/>
    <a:srgbClr val="FF5425"/>
    <a:srgbClr val="FF3E06"/>
    <a:srgbClr val="72ACA4"/>
    <a:srgbClr val="696E12"/>
    <a:srgbClr val="E77F92"/>
    <a:srgbClr val="ECA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6E-4513-873C-2C391F11CD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56E-4513-873C-2C391F11CD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56E-4513-873C-2C391F11CD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45515920"/>
        <c:axId val="-1745508304"/>
      </c:barChart>
      <c:catAx>
        <c:axId val="-174551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45508304"/>
        <c:crosses val="autoZero"/>
        <c:auto val="1"/>
        <c:lblAlgn val="ctr"/>
        <c:lblOffset val="100"/>
        <c:noMultiLvlLbl val="0"/>
      </c:catAx>
      <c:valAx>
        <c:axId val="-174550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4551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 b="0" i="0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4BF-48E1-A643-B624A802D9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4BF-48E1-A643-B624A802D9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D4BF-48E1-A643-B624A802D9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45522992"/>
        <c:axId val="-1745514288"/>
      </c:lineChart>
      <c:catAx>
        <c:axId val="-174552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45514288"/>
        <c:crosses val="autoZero"/>
        <c:auto val="1"/>
        <c:lblAlgn val="ctr"/>
        <c:lblOffset val="100"/>
        <c:noMultiLvlLbl val="0"/>
      </c:catAx>
      <c:valAx>
        <c:axId val="-174551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745522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7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421269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331796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118" y="214746"/>
            <a:ext cx="6247764" cy="6428509"/>
          </a:xfrm>
          <a:prstGeom prst="rect">
            <a:avLst/>
          </a:prstGeom>
        </p:spPr>
      </p:pic>
      <p:sp>
        <p:nvSpPr>
          <p:cNvPr id="17" name="文本框 16" descr="#clear#"/>
          <p:cNvSpPr txBox="1"/>
          <p:nvPr/>
        </p:nvSpPr>
        <p:spPr>
          <a:xfrm>
            <a:off x="4122058" y="3233665"/>
            <a:ext cx="3947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简约小清新</a:t>
            </a:r>
            <a:r>
              <a:rPr lang="en-US" altLang="zh-CN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 descr="#clear#"/>
          <p:cNvSpPr txBox="1"/>
          <p:nvPr/>
        </p:nvSpPr>
        <p:spPr>
          <a:xfrm>
            <a:off x="4963887" y="2150083"/>
            <a:ext cx="22642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6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 descr="#clear#"/>
          <p:cNvSpPr/>
          <p:nvPr/>
        </p:nvSpPr>
        <p:spPr>
          <a:xfrm>
            <a:off x="4420592" y="3735517"/>
            <a:ext cx="33508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  <a:latin typeface="+mj-lt"/>
                <a:ea typeface="华文细黑" panose="02010600040101010101" pitchFamily="2" charset="-122"/>
              </a:rPr>
              <a:t>Simple simple flower template</a:t>
            </a:r>
            <a:endParaRPr lang="zh-CN" altLang="en-US" sz="1600" dirty="0">
              <a:solidFill>
                <a:schemeClr val="accent1"/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20" name="矩形: 圆角 19" descr="#clear#"/>
          <p:cNvSpPr/>
          <p:nvPr/>
        </p:nvSpPr>
        <p:spPr>
          <a:xfrm>
            <a:off x="5384800" y="4281928"/>
            <a:ext cx="1422400" cy="333828"/>
          </a:xfrm>
          <a:prstGeom prst="roundRect">
            <a:avLst>
              <a:gd name="adj" fmla="val 490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0289" y="1857829"/>
            <a:ext cx="769257" cy="7692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0289" y="3570515"/>
            <a:ext cx="769257" cy="7692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0289" y="5283200"/>
            <a:ext cx="769257" cy="7692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13653" y="1828151"/>
            <a:ext cx="5103554" cy="783125"/>
            <a:chOff x="2229652" y="1813637"/>
            <a:chExt cx="5103554" cy="783125"/>
          </a:xfrm>
        </p:grpSpPr>
        <p:sp>
          <p:nvSpPr>
            <p:cNvPr id="16" name="文本框 15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13653" y="3570515"/>
            <a:ext cx="5103554" cy="783125"/>
            <a:chOff x="2229652" y="1813637"/>
            <a:chExt cx="5103554" cy="783125"/>
          </a:xfrm>
        </p:grpSpPr>
        <p:sp>
          <p:nvSpPr>
            <p:cNvPr id="21" name="文本框 20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3653" y="5283200"/>
            <a:ext cx="5103554" cy="783125"/>
            <a:chOff x="2229652" y="1813637"/>
            <a:chExt cx="5103554" cy="783125"/>
          </a:xfrm>
        </p:grpSpPr>
        <p:sp>
          <p:nvSpPr>
            <p:cNvPr id="24" name="文本框 23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6270175" y="1857829"/>
            <a:ext cx="769257" cy="7692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70175" y="3570515"/>
            <a:ext cx="769257" cy="7692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70175" y="5283200"/>
            <a:ext cx="769257" cy="7692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93539" y="1828151"/>
            <a:ext cx="5103554" cy="783125"/>
            <a:chOff x="2229652" y="1813637"/>
            <a:chExt cx="5103554" cy="783125"/>
          </a:xfrm>
        </p:grpSpPr>
        <p:sp>
          <p:nvSpPr>
            <p:cNvPr id="30" name="文本框 29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93539" y="3570515"/>
            <a:ext cx="5103554" cy="783125"/>
            <a:chOff x="2229652" y="1813637"/>
            <a:chExt cx="5103554" cy="783125"/>
          </a:xfrm>
        </p:grpSpPr>
        <p:sp>
          <p:nvSpPr>
            <p:cNvPr id="33" name="文本框 32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93539" y="5283200"/>
            <a:ext cx="5103554" cy="783125"/>
            <a:chOff x="2229652" y="1813637"/>
            <a:chExt cx="5103554" cy="783125"/>
          </a:xfrm>
        </p:grpSpPr>
        <p:sp>
          <p:nvSpPr>
            <p:cNvPr id="36" name="文本框 35"/>
            <p:cNvSpPr txBox="1"/>
            <p:nvPr/>
          </p:nvSpPr>
          <p:spPr>
            <a:xfrm>
              <a:off x="2229652" y="1813637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229652" y="2135097"/>
              <a:ext cx="51035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3EA5937-7359-4A7C-9077-ABCFA4CE61CD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CB2766E8-CA58-4C4B-B33D-2337966221C5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2AEFD4A5-8D22-4849-9D3C-50E5BD71951E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7FA98CE-1FCE-4A4A-8B45-5AB3BD929B0B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C1B8944-7891-4F59-930F-C13FD337C51E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0F2A301-E3F8-4AE5-A195-A74E1034D877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F382A72-D9FE-410C-B52E-ACA7B4D1922C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2409371"/>
            <a:ext cx="12192000" cy="38898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10692"/>
          <a:stretch>
            <a:fillRect/>
          </a:stretch>
        </p:blipFill>
        <p:spPr>
          <a:xfrm>
            <a:off x="467500" y="2788974"/>
            <a:ext cx="5291168" cy="31306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6433332" y="3064751"/>
            <a:ext cx="1158912" cy="115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endParaRPr lang="zh-CN" altLang="en-US" sz="48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95878" y="3064751"/>
            <a:ext cx="1158912" cy="115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endParaRPr lang="zh-CN" altLang="en-US" sz="48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58424" y="3064751"/>
            <a:ext cx="1158912" cy="115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zh-CN" altLang="en-US" sz="480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05337" y="4499448"/>
            <a:ext cx="6026932" cy="1135650"/>
            <a:chOff x="5499030" y="1952176"/>
            <a:chExt cx="6026932" cy="1135650"/>
          </a:xfrm>
        </p:grpSpPr>
        <p:grpSp>
          <p:nvGrpSpPr>
            <p:cNvPr id="15" name="组合 14"/>
            <p:cNvGrpSpPr/>
            <p:nvPr/>
          </p:nvGrpSpPr>
          <p:grpSpPr>
            <a:xfrm>
              <a:off x="7749430" y="1952176"/>
              <a:ext cx="1321244" cy="527964"/>
              <a:chOff x="1674289" y="4396057"/>
              <a:chExt cx="1321244" cy="52796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674289" y="4396057"/>
                <a:ext cx="13212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104089" y="4924021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5499030" y="2589228"/>
              <a:ext cx="6026932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1251D9E-670B-46C7-895F-B6C187571C37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A81BA69-9A15-4377-915C-9EB8E5FAA318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68A12BD-4A88-4325-A7EA-3844DAB55936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FE3A66AF-ACAF-44AF-A9D8-2A34421BF3F7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8E2BAB2B-FFC9-40E9-9437-ED490B08FCC0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0740292C-4950-4377-829F-CB0D3D02E40F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05E383E-9C92-473F-87E5-DCABEDCE2B72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118" y="214746"/>
            <a:ext cx="6247764" cy="6428509"/>
          </a:xfrm>
          <a:prstGeom prst="rect">
            <a:avLst/>
          </a:prstGeom>
        </p:spPr>
      </p:pic>
      <p:sp>
        <p:nvSpPr>
          <p:cNvPr id="17" name="文本框 16" descr="#clear#"/>
          <p:cNvSpPr txBox="1"/>
          <p:nvPr/>
        </p:nvSpPr>
        <p:spPr>
          <a:xfrm>
            <a:off x="4122058" y="3233665"/>
            <a:ext cx="3947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感谢大家的关注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 descr="#clear#"/>
          <p:cNvSpPr txBox="1"/>
          <p:nvPr/>
        </p:nvSpPr>
        <p:spPr>
          <a:xfrm>
            <a:off x="4963887" y="2150083"/>
            <a:ext cx="22642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6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 descr="#clear#"/>
          <p:cNvSpPr/>
          <p:nvPr/>
        </p:nvSpPr>
        <p:spPr>
          <a:xfrm>
            <a:off x="4420592" y="3735517"/>
            <a:ext cx="33508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  <a:latin typeface="+mj-lt"/>
                <a:ea typeface="华文细黑" panose="02010600040101010101" pitchFamily="2" charset="-122"/>
              </a:rPr>
              <a:t>Simple simple flower template</a:t>
            </a:r>
            <a:endParaRPr lang="zh-CN" altLang="en-US" sz="1600" dirty="0">
              <a:solidFill>
                <a:schemeClr val="accent1"/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20" name="矩形: 圆角 19" descr="#clear#"/>
          <p:cNvSpPr/>
          <p:nvPr/>
        </p:nvSpPr>
        <p:spPr>
          <a:xfrm>
            <a:off x="5384800" y="4281928"/>
            <a:ext cx="1422400" cy="333828"/>
          </a:xfrm>
          <a:prstGeom prst="roundRect">
            <a:avLst>
              <a:gd name="adj" fmla="val 490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A78B0B-D36C-40E6-936E-D7A47BFA4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9CC944C-6DD4-4DA2-9890-EC14BB62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9AABDF3-8A67-42DE-8C35-BE7F5ACE1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3658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000A461-0ED2-43EA-B1D5-48CA7F0F4A95}"/>
              </a:ext>
            </a:extLst>
          </p:cNvPr>
          <p:cNvGrpSpPr/>
          <p:nvPr/>
        </p:nvGrpSpPr>
        <p:grpSpPr>
          <a:xfrm>
            <a:off x="4320637" y="77975"/>
            <a:ext cx="3550726" cy="3653447"/>
            <a:chOff x="4028370" y="228598"/>
            <a:chExt cx="3550726" cy="36534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8370" y="228598"/>
              <a:ext cx="3550726" cy="3653447"/>
            </a:xfrm>
            <a:prstGeom prst="rect">
              <a:avLst/>
            </a:prstGeom>
          </p:spPr>
        </p:pic>
        <p:sp>
          <p:nvSpPr>
            <p:cNvPr id="15" name="文本框 14" descr="#clear#"/>
            <p:cNvSpPr txBox="1"/>
            <p:nvPr/>
          </p:nvSpPr>
          <p:spPr>
            <a:xfrm>
              <a:off x="4634611" y="1639179"/>
              <a:ext cx="241477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>
                  <a:solidFill>
                    <a:schemeClr val="accent1"/>
                  </a:solidFill>
                  <a:ea typeface="华文细黑" panose="02010600040101010101" pitchFamily="2" charset="-122"/>
                </a:rPr>
                <a:t>CONTENT</a:t>
              </a:r>
              <a:endParaRPr lang="zh-CN" altLang="en-US" sz="4400" dirty="0">
                <a:solidFill>
                  <a:schemeClr val="accent1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1273" y="4008513"/>
            <a:ext cx="5430559" cy="786016"/>
            <a:chOff x="1385455" y="4823979"/>
            <a:chExt cx="5430559" cy="786016"/>
          </a:xfrm>
        </p:grpSpPr>
        <p:sp>
          <p:nvSpPr>
            <p:cNvPr id="2" name="椭圆 1"/>
            <p:cNvSpPr/>
            <p:nvPr/>
          </p:nvSpPr>
          <p:spPr>
            <a:xfrm>
              <a:off x="1385455" y="4902017"/>
              <a:ext cx="554182" cy="55418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67347" y="5179108"/>
              <a:ext cx="484866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939637" y="4823979"/>
              <a:ext cx="1856508" cy="428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请关注公众号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07259" y="4008513"/>
            <a:ext cx="5430559" cy="786016"/>
            <a:chOff x="1385455" y="4823979"/>
            <a:chExt cx="5430559" cy="786016"/>
          </a:xfrm>
        </p:grpSpPr>
        <p:sp>
          <p:nvSpPr>
            <p:cNvPr id="25" name="椭圆 24"/>
            <p:cNvSpPr/>
            <p:nvPr/>
          </p:nvSpPr>
          <p:spPr>
            <a:xfrm>
              <a:off x="1385455" y="4902017"/>
              <a:ext cx="554182" cy="5541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967347" y="5179108"/>
              <a:ext cx="484866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39637" y="4823979"/>
              <a:ext cx="1856508" cy="428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20000"/>
                </a:lnSpc>
              </a:pPr>
              <a:r>
                <a:rPr lang="zh-CN" altLang="en-US" sz="20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请关注公众号</a:t>
              </a:r>
              <a:endPara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1273" y="5369444"/>
            <a:ext cx="5430559" cy="786016"/>
            <a:chOff x="1385455" y="4823979"/>
            <a:chExt cx="5430559" cy="786016"/>
          </a:xfrm>
        </p:grpSpPr>
        <p:sp>
          <p:nvSpPr>
            <p:cNvPr id="29" name="椭圆 28"/>
            <p:cNvSpPr/>
            <p:nvPr/>
          </p:nvSpPr>
          <p:spPr>
            <a:xfrm>
              <a:off x="1385455" y="4902017"/>
              <a:ext cx="554182" cy="5541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967347" y="5179108"/>
              <a:ext cx="484866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939637" y="4823979"/>
              <a:ext cx="1856508" cy="428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20000"/>
                </a:lnSpc>
              </a:pPr>
              <a:r>
                <a:rPr lang="zh-CN" altLang="en-US" sz="20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请关注公众号</a:t>
              </a:r>
              <a:endPara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07259" y="5369444"/>
            <a:ext cx="5430559" cy="786016"/>
            <a:chOff x="1385455" y="4823979"/>
            <a:chExt cx="5430559" cy="786016"/>
          </a:xfrm>
        </p:grpSpPr>
        <p:sp>
          <p:nvSpPr>
            <p:cNvPr id="33" name="椭圆 32"/>
            <p:cNvSpPr/>
            <p:nvPr/>
          </p:nvSpPr>
          <p:spPr>
            <a:xfrm>
              <a:off x="1385455" y="4902017"/>
              <a:ext cx="554182" cy="5541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67347" y="5179108"/>
              <a:ext cx="484866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templates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39637" y="4823979"/>
              <a:ext cx="1856508" cy="428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20000"/>
                </a:lnSpc>
              </a:pPr>
              <a:r>
                <a:rPr lang="zh-CN" altLang="en-US" sz="20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请关注公众号</a:t>
              </a:r>
              <a:endPara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118" y="214746"/>
            <a:ext cx="6247764" cy="6428509"/>
          </a:xfrm>
          <a:prstGeom prst="rect">
            <a:avLst/>
          </a:prstGeom>
        </p:spPr>
      </p:pic>
      <p:sp>
        <p:nvSpPr>
          <p:cNvPr id="17" name="文本框 16" descr="#clear#"/>
          <p:cNvSpPr txBox="1"/>
          <p:nvPr/>
        </p:nvSpPr>
        <p:spPr>
          <a:xfrm>
            <a:off x="4542972" y="3233665"/>
            <a:ext cx="3106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请关注公众号</a:t>
            </a:r>
            <a:endParaRPr lang="zh-CN" altLang="en-US" sz="28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" name="文本框 17" descr="#clear#"/>
          <p:cNvSpPr txBox="1"/>
          <p:nvPr/>
        </p:nvSpPr>
        <p:spPr>
          <a:xfrm>
            <a:off x="4963887" y="2150083"/>
            <a:ext cx="2264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 descr="#clear#"/>
          <p:cNvSpPr/>
          <p:nvPr/>
        </p:nvSpPr>
        <p:spPr>
          <a:xfrm>
            <a:off x="4119284" y="3688268"/>
            <a:ext cx="4036560" cy="115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小白，一个资深</a:t>
            </a:r>
            <a:r>
              <a:rPr lang="en-US" altLang="zh-CN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设计师，专注研究</a:t>
            </a:r>
            <a:r>
              <a:rPr lang="en-US" altLang="zh-CN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多年，帮你解决</a:t>
            </a:r>
            <a:r>
              <a:rPr lang="en-US" altLang="zh-CN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烦恼，喜欢大家多多支持，谢谢！</a:t>
            </a:r>
            <a:endParaRPr lang="zh-CN" altLang="en-US" sz="16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5" name="椭圆 4"/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10692"/>
          <a:stretch>
            <a:fillRect/>
          </a:stretch>
        </p:blipFill>
        <p:spPr>
          <a:xfrm>
            <a:off x="0" y="1830962"/>
            <a:ext cx="4412343" cy="26106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16806" y="1830962"/>
            <a:ext cx="4470400" cy="2610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0" t="14732" r="18294" b="19028"/>
          <a:stretch>
            <a:fillRect/>
          </a:stretch>
        </p:blipFill>
        <p:spPr>
          <a:xfrm>
            <a:off x="8487206" y="1830962"/>
            <a:ext cx="3704795" cy="2610648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243490" y="2309778"/>
            <a:ext cx="4017032" cy="1653015"/>
            <a:chOff x="4386785" y="2204886"/>
            <a:chExt cx="4017032" cy="1653015"/>
          </a:xfrm>
        </p:grpSpPr>
        <p:grpSp>
          <p:nvGrpSpPr>
            <p:cNvPr id="14" name="组合 13"/>
            <p:cNvGrpSpPr/>
            <p:nvPr/>
          </p:nvGrpSpPr>
          <p:grpSpPr>
            <a:xfrm>
              <a:off x="5734679" y="2204886"/>
              <a:ext cx="1321244" cy="527964"/>
              <a:chOff x="1674289" y="4396057"/>
              <a:chExt cx="1321244" cy="52796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674289" y="4396057"/>
                <a:ext cx="13212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104089" y="4924021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4386785" y="2860705"/>
              <a:ext cx="4017032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386785" y="3359303"/>
              <a:ext cx="4017032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651" y="4430600"/>
            <a:ext cx="3392692" cy="19992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/>
          <a:srcRect t="71297" r="45074"/>
          <a:stretch>
            <a:fillRect/>
          </a:stretch>
        </p:blipFill>
        <p:spPr>
          <a:xfrm>
            <a:off x="3396343" y="4430600"/>
            <a:ext cx="5671457" cy="199922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799308" y="4430600"/>
            <a:ext cx="3392692" cy="19992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65428" y="4651211"/>
            <a:ext cx="2669138" cy="1558006"/>
            <a:chOff x="5090181" y="2204886"/>
            <a:chExt cx="2669138" cy="1558006"/>
          </a:xfrm>
        </p:grpSpPr>
        <p:grpSp>
          <p:nvGrpSpPr>
            <p:cNvPr id="26" name="组合 25"/>
            <p:cNvGrpSpPr/>
            <p:nvPr/>
          </p:nvGrpSpPr>
          <p:grpSpPr>
            <a:xfrm>
              <a:off x="5734679" y="2204886"/>
              <a:ext cx="1321244" cy="527964"/>
              <a:chOff x="1674289" y="4396057"/>
              <a:chExt cx="1321244" cy="52796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674289" y="4396057"/>
                <a:ext cx="13212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104089" y="4924021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矩形 26"/>
            <p:cNvSpPr/>
            <p:nvPr/>
          </p:nvSpPr>
          <p:spPr>
            <a:xfrm>
              <a:off x="5090181" y="2858029"/>
              <a:ext cx="2669138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61085" y="4651211"/>
            <a:ext cx="2669138" cy="1558006"/>
            <a:chOff x="5090181" y="2204886"/>
            <a:chExt cx="2669138" cy="1558006"/>
          </a:xfrm>
        </p:grpSpPr>
        <p:grpSp>
          <p:nvGrpSpPr>
            <p:cNvPr id="32" name="组合 31"/>
            <p:cNvGrpSpPr/>
            <p:nvPr/>
          </p:nvGrpSpPr>
          <p:grpSpPr>
            <a:xfrm>
              <a:off x="5734679" y="2204886"/>
              <a:ext cx="1321244" cy="527964"/>
              <a:chOff x="1674289" y="4396057"/>
              <a:chExt cx="1321244" cy="52796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674289" y="4396057"/>
                <a:ext cx="13212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2104089" y="4924021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5090181" y="2858029"/>
              <a:ext cx="2669138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878327" y="2244436"/>
            <a:ext cx="2355272" cy="369916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5093" y="2244436"/>
            <a:ext cx="2355272" cy="369916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7583" y="2244436"/>
            <a:ext cx="2355272" cy="3699164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51584" y="2244436"/>
            <a:ext cx="2355272" cy="3699164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259327" y="2559794"/>
            <a:ext cx="1593272" cy="159327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30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%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46093" y="2559794"/>
            <a:ext cx="1593272" cy="159327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40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%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38583" y="2559794"/>
            <a:ext cx="1593272" cy="159327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50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%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332584" y="2559794"/>
            <a:ext cx="1593272" cy="159327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60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%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9309" y="4279971"/>
            <a:ext cx="2353309" cy="1464154"/>
            <a:chOff x="867817" y="4725687"/>
            <a:chExt cx="2353309" cy="146415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778365" y="5323494"/>
              <a:ext cx="53221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0" name="文本框 19"/>
            <p:cNvSpPr txBox="1"/>
            <p:nvPr/>
          </p:nvSpPr>
          <p:spPr>
            <a:xfrm>
              <a:off x="1248262" y="4725687"/>
              <a:ext cx="1592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7817" y="5432711"/>
              <a:ext cx="235330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Jinshan's rice husk child platform, with a large number of exquisite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66075" y="4279971"/>
            <a:ext cx="2353309" cy="1464154"/>
            <a:chOff x="867817" y="4725687"/>
            <a:chExt cx="2353309" cy="146415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778365" y="5323494"/>
              <a:ext cx="53221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1248262" y="4725687"/>
              <a:ext cx="1592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67817" y="5432711"/>
              <a:ext cx="235330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Jinshan's rice husk child platform, with a large number of exquisite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8565" y="4279971"/>
            <a:ext cx="2353309" cy="1464154"/>
            <a:chOff x="867817" y="4725687"/>
            <a:chExt cx="2353309" cy="146415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78365" y="5323494"/>
              <a:ext cx="53221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8" name="文本框 27"/>
            <p:cNvSpPr txBox="1"/>
            <p:nvPr/>
          </p:nvSpPr>
          <p:spPr>
            <a:xfrm>
              <a:off x="1248262" y="4725687"/>
              <a:ext cx="1592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67817" y="5432711"/>
              <a:ext cx="235330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Jinshan's rice husk child platform, with a large number of exquisite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2566" y="4279971"/>
            <a:ext cx="2353309" cy="1464154"/>
            <a:chOff x="867817" y="4725687"/>
            <a:chExt cx="2353309" cy="146415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778365" y="5323494"/>
              <a:ext cx="53221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32" name="文本框 31"/>
            <p:cNvSpPr txBox="1"/>
            <p:nvPr/>
          </p:nvSpPr>
          <p:spPr>
            <a:xfrm>
              <a:off x="1248262" y="4725687"/>
              <a:ext cx="1592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7817" y="5432711"/>
              <a:ext cx="235330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Jinshan's rice husk child platform, with a large number of exquisite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BE1917F-AF03-4973-BEFC-C4D91D996E9B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ACBEFEE-25C2-45A7-BA42-087BE81508F0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6FA8A8E-5B72-4870-BE78-39D8979769BF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138BF5D-C471-4A85-A954-D1F963196910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339D3016-21A7-4EB2-81F9-9417764C785B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EC07F520-C937-4D83-A0C0-5E284959A988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23A4B7A-396D-4DE1-A4AE-46C4445CFB3C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36119"/>
          <a:stretch>
            <a:fillRect/>
          </a:stretch>
        </p:blipFill>
        <p:spPr>
          <a:xfrm>
            <a:off x="0" y="1698171"/>
            <a:ext cx="12192000" cy="515982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1698171"/>
            <a:ext cx="12192000" cy="5159829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0">
                <a:schemeClr val="bg1">
                  <a:alpha val="4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/>
        </p:nvGraphicFramePr>
        <p:xfrm>
          <a:off x="2032000" y="2533952"/>
          <a:ext cx="8128000" cy="4099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矩形: 圆角 13"/>
          <p:cNvSpPr/>
          <p:nvPr/>
        </p:nvSpPr>
        <p:spPr>
          <a:xfrm>
            <a:off x="4746172" y="1968028"/>
            <a:ext cx="2699657" cy="44389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华文细黑" panose="02010600040101010101" pitchFamily="2" charset="-122"/>
                <a:ea typeface="华文细黑" panose="02010600040101010101" pitchFamily="2" charset="-122"/>
              </a:rPr>
              <a:t>柱形图图表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78B2FD9-9774-4028-BC1D-822D392A37F2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B928297-363F-49CE-8333-5E44E38B839E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73DAAB0-990B-4C28-888E-D9DF5CD363C0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DFBFB62-229A-4A6F-B19A-3359C7BDD813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BDEA6C00-326C-4B9B-9BD8-19C05A51EBA5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181590AE-5C1B-4E55-AFDE-69D4762C8F2C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521AF102-B055-4B35-910E-05952E56F966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2061032"/>
            <a:ext cx="12192000" cy="1901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29342" y="1568181"/>
            <a:ext cx="3731675" cy="4788443"/>
            <a:chOff x="729342" y="1727835"/>
            <a:chExt cx="3731675" cy="478844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92" b="10688"/>
            <a:stretch>
              <a:fillRect/>
            </a:stretch>
          </p:blipFill>
          <p:spPr>
            <a:xfrm>
              <a:off x="729342" y="1727835"/>
              <a:ext cx="3731675" cy="47884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/>
            <a:srcRect l="23886" t="10692" r="31848"/>
            <a:stretch>
              <a:fillRect/>
            </a:stretch>
          </p:blipFill>
          <p:spPr>
            <a:xfrm>
              <a:off x="1175657" y="2162630"/>
              <a:ext cx="2946400" cy="391885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048520" y="2430611"/>
            <a:ext cx="6315381" cy="1162212"/>
            <a:chOff x="5252361" y="1952176"/>
            <a:chExt cx="6315381" cy="1162212"/>
          </a:xfrm>
        </p:grpSpPr>
        <p:grpSp>
          <p:nvGrpSpPr>
            <p:cNvPr id="16" name="组合 15"/>
            <p:cNvGrpSpPr/>
            <p:nvPr/>
          </p:nvGrpSpPr>
          <p:grpSpPr>
            <a:xfrm>
              <a:off x="7749430" y="1952176"/>
              <a:ext cx="1321244" cy="527964"/>
              <a:chOff x="1674289" y="4396057"/>
              <a:chExt cx="1321244" cy="52796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674289" y="4396057"/>
                <a:ext cx="13212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104089" y="4924021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5252361" y="2615790"/>
              <a:ext cx="631538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aphicFrame>
        <p:nvGraphicFramePr>
          <p:cNvPr id="23" name="图表 22"/>
          <p:cNvGraphicFramePr/>
          <p:nvPr/>
        </p:nvGraphicFramePr>
        <p:xfrm>
          <a:off x="4907332" y="4098052"/>
          <a:ext cx="6680199" cy="2542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A654BE4-8943-4E7C-BF09-B854C33717C0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CA4DD64-6F65-4A50-81CB-97FFD50C694E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144ED5C-12F3-43D9-8708-BACDFE89DE67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623DAB3-5F52-4B31-9D0B-08C6E67ECE1E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D5290B11-D8B4-47A5-9FD5-073F9D9D1557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AFB0B9B-EFE3-4618-A842-3C47C8B50427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3983D99-05C9-4CE4-84F8-F7FEC971F976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任意多边形: 形状 13"/>
          <p:cNvSpPr/>
          <p:nvPr/>
        </p:nvSpPr>
        <p:spPr>
          <a:xfrm>
            <a:off x="0" y="3315202"/>
            <a:ext cx="12221029" cy="1492008"/>
          </a:xfrm>
          <a:custGeom>
            <a:avLst/>
            <a:gdLst>
              <a:gd name="connsiteX0" fmla="*/ 0 w 12221029"/>
              <a:gd name="connsiteY0" fmla="*/ 632674 h 1492008"/>
              <a:gd name="connsiteX1" fmla="*/ 2264229 w 12221029"/>
              <a:gd name="connsiteY1" fmla="*/ 8560 h 1492008"/>
              <a:gd name="connsiteX2" fmla="*/ 4557486 w 12221029"/>
              <a:gd name="connsiteY2" fmla="*/ 1039074 h 1492008"/>
              <a:gd name="connsiteX3" fmla="*/ 7561943 w 12221029"/>
              <a:gd name="connsiteY3" fmla="*/ 153703 h 1492008"/>
              <a:gd name="connsiteX4" fmla="*/ 9971314 w 12221029"/>
              <a:gd name="connsiteY4" fmla="*/ 1489017 h 1492008"/>
              <a:gd name="connsiteX5" fmla="*/ 12221029 w 12221029"/>
              <a:gd name="connsiteY5" fmla="*/ 443988 h 149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1029" h="1492008">
                <a:moveTo>
                  <a:pt x="0" y="632674"/>
                </a:moveTo>
                <a:cubicBezTo>
                  <a:pt x="752324" y="286750"/>
                  <a:pt x="1504648" y="-59173"/>
                  <a:pt x="2264229" y="8560"/>
                </a:cubicBezTo>
                <a:cubicBezTo>
                  <a:pt x="3023810" y="76293"/>
                  <a:pt x="3674534" y="1014884"/>
                  <a:pt x="4557486" y="1039074"/>
                </a:cubicBezTo>
                <a:cubicBezTo>
                  <a:pt x="5440438" y="1063264"/>
                  <a:pt x="6659638" y="78713"/>
                  <a:pt x="7561943" y="153703"/>
                </a:cubicBezTo>
                <a:cubicBezTo>
                  <a:pt x="8464248" y="228693"/>
                  <a:pt x="9194800" y="1440636"/>
                  <a:pt x="9971314" y="1489017"/>
                </a:cubicBezTo>
                <a:cubicBezTo>
                  <a:pt x="10747828" y="1537398"/>
                  <a:pt x="11484428" y="990693"/>
                  <a:pt x="12221029" y="443988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9615720" y="4266108"/>
            <a:ext cx="1074057" cy="1074057"/>
            <a:chOff x="9615720" y="4135489"/>
            <a:chExt cx="1074057" cy="1074057"/>
          </a:xfrm>
        </p:grpSpPr>
        <p:sp>
          <p:nvSpPr>
            <p:cNvPr id="18" name="椭圆 17"/>
            <p:cNvSpPr/>
            <p:nvPr/>
          </p:nvSpPr>
          <p:spPr>
            <a:xfrm>
              <a:off x="9615720" y="4135489"/>
              <a:ext cx="1074057" cy="10740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918899" y="4449531"/>
              <a:ext cx="467698" cy="445972"/>
              <a:chOff x="10302876" y="5253038"/>
              <a:chExt cx="649288" cy="619126"/>
            </a:xfrm>
            <a:solidFill>
              <a:schemeClr val="bg1"/>
            </a:solidFill>
          </p:grpSpPr>
          <p:sp>
            <p:nvSpPr>
              <p:cNvPr id="20" name="Freeform 19"/>
              <p:cNvSpPr/>
              <p:nvPr/>
            </p:nvSpPr>
            <p:spPr bwMode="auto">
              <a:xfrm>
                <a:off x="10367963" y="5459413"/>
                <a:ext cx="74613" cy="330200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9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10483851" y="5459413"/>
                <a:ext cx="65088" cy="330200"/>
              </a:xfrm>
              <a:custGeom>
                <a:avLst/>
                <a:gdLst>
                  <a:gd name="T0" fmla="*/ 8 w 8"/>
                  <a:gd name="T1" fmla="*/ 38 h 40"/>
                  <a:gd name="T2" fmla="*/ 7 w 8"/>
                  <a:gd name="T3" fmla="*/ 40 h 40"/>
                  <a:gd name="T4" fmla="*/ 1 w 8"/>
                  <a:gd name="T5" fmla="*/ 40 h 40"/>
                  <a:gd name="T6" fmla="*/ 0 w 8"/>
                  <a:gd name="T7" fmla="*/ 38 h 40"/>
                  <a:gd name="T8" fmla="*/ 0 w 8"/>
                  <a:gd name="T9" fmla="*/ 2 h 40"/>
                  <a:gd name="T10" fmla="*/ 1 w 8"/>
                  <a:gd name="T11" fmla="*/ 0 h 40"/>
                  <a:gd name="T12" fmla="*/ 7 w 8"/>
                  <a:gd name="T13" fmla="*/ 0 h 40"/>
                  <a:gd name="T14" fmla="*/ 8 w 8"/>
                  <a:gd name="T15" fmla="*/ 2 h 40"/>
                  <a:gd name="T16" fmla="*/ 8 w 8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0">
                    <a:moveTo>
                      <a:pt x="8" y="38"/>
                    </a:moveTo>
                    <a:cubicBezTo>
                      <a:pt x="8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lnTo>
                      <a:pt x="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10698163" y="5459413"/>
                <a:ext cx="73025" cy="330200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10590213" y="5459413"/>
                <a:ext cx="74613" cy="330200"/>
              </a:xfrm>
              <a:custGeom>
                <a:avLst/>
                <a:gdLst>
                  <a:gd name="T0" fmla="*/ 9 w 9"/>
                  <a:gd name="T1" fmla="*/ 38 h 40"/>
                  <a:gd name="T2" fmla="*/ 7 w 9"/>
                  <a:gd name="T3" fmla="*/ 40 h 40"/>
                  <a:gd name="T4" fmla="*/ 1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1 w 9"/>
                  <a:gd name="T11" fmla="*/ 0 h 40"/>
                  <a:gd name="T12" fmla="*/ 7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10812463" y="5467351"/>
                <a:ext cx="66675" cy="322263"/>
              </a:xfrm>
              <a:custGeom>
                <a:avLst/>
                <a:gdLst>
                  <a:gd name="T0" fmla="*/ 8 w 8"/>
                  <a:gd name="T1" fmla="*/ 38 h 39"/>
                  <a:gd name="T2" fmla="*/ 7 w 8"/>
                  <a:gd name="T3" fmla="*/ 39 h 39"/>
                  <a:gd name="T4" fmla="*/ 1 w 8"/>
                  <a:gd name="T5" fmla="*/ 39 h 39"/>
                  <a:gd name="T6" fmla="*/ 0 w 8"/>
                  <a:gd name="T7" fmla="*/ 38 h 39"/>
                  <a:gd name="T8" fmla="*/ 0 w 8"/>
                  <a:gd name="T9" fmla="*/ 1 h 39"/>
                  <a:gd name="T10" fmla="*/ 1 w 8"/>
                  <a:gd name="T11" fmla="*/ 0 h 39"/>
                  <a:gd name="T12" fmla="*/ 7 w 8"/>
                  <a:gd name="T13" fmla="*/ 0 h 39"/>
                  <a:gd name="T14" fmla="*/ 8 w 8"/>
                  <a:gd name="T15" fmla="*/ 1 h 39"/>
                  <a:gd name="T16" fmla="*/ 8 w 8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9">
                    <a:moveTo>
                      <a:pt x="8" y="38"/>
                    </a:moveTo>
                    <a:cubicBezTo>
                      <a:pt x="8" y="39"/>
                      <a:pt x="8" y="39"/>
                      <a:pt x="7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lnTo>
                      <a:pt x="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10334626" y="5253038"/>
                <a:ext cx="576263" cy="182563"/>
              </a:xfrm>
              <a:custGeom>
                <a:avLst/>
                <a:gdLst>
                  <a:gd name="T0" fmla="*/ 23 w 70"/>
                  <a:gd name="T1" fmla="*/ 4 h 22"/>
                  <a:gd name="T2" fmla="*/ 47 w 70"/>
                  <a:gd name="T3" fmla="*/ 4 h 22"/>
                  <a:gd name="T4" fmla="*/ 64 w 70"/>
                  <a:gd name="T5" fmla="*/ 14 h 22"/>
                  <a:gd name="T6" fmla="*/ 62 w 70"/>
                  <a:gd name="T7" fmla="*/ 22 h 22"/>
                  <a:gd name="T8" fmla="*/ 49 w 70"/>
                  <a:gd name="T9" fmla="*/ 22 h 22"/>
                  <a:gd name="T10" fmla="*/ 21 w 70"/>
                  <a:gd name="T11" fmla="*/ 22 h 22"/>
                  <a:gd name="T12" fmla="*/ 9 w 70"/>
                  <a:gd name="T13" fmla="*/ 22 h 22"/>
                  <a:gd name="T14" fmla="*/ 7 w 70"/>
                  <a:gd name="T15" fmla="*/ 14 h 22"/>
                  <a:gd name="T16" fmla="*/ 23 w 7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2">
                    <a:moveTo>
                      <a:pt x="23" y="4"/>
                    </a:moveTo>
                    <a:cubicBezTo>
                      <a:pt x="30" y="0"/>
                      <a:pt x="41" y="0"/>
                      <a:pt x="47" y="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0" y="18"/>
                      <a:pt x="69" y="22"/>
                      <a:pt x="62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2" y="22"/>
                      <a:pt x="29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" y="22"/>
                      <a:pt x="0" y="18"/>
                      <a:pt x="7" y="14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10302876" y="5797551"/>
                <a:ext cx="649288" cy="74613"/>
              </a:xfrm>
              <a:custGeom>
                <a:avLst/>
                <a:gdLst>
                  <a:gd name="T0" fmla="*/ 77 w 79"/>
                  <a:gd name="T1" fmla="*/ 0 h 9"/>
                  <a:gd name="T2" fmla="*/ 1 w 79"/>
                  <a:gd name="T3" fmla="*/ 0 h 9"/>
                  <a:gd name="T4" fmla="*/ 0 w 79"/>
                  <a:gd name="T5" fmla="*/ 1 h 9"/>
                  <a:gd name="T6" fmla="*/ 0 w 79"/>
                  <a:gd name="T7" fmla="*/ 8 h 9"/>
                  <a:gd name="T8" fmla="*/ 1 w 79"/>
                  <a:gd name="T9" fmla="*/ 9 h 9"/>
                  <a:gd name="T10" fmla="*/ 77 w 79"/>
                  <a:gd name="T11" fmla="*/ 9 h 9"/>
                  <a:gd name="T12" fmla="*/ 79 w 79"/>
                  <a:gd name="T13" fmla="*/ 8 h 9"/>
                  <a:gd name="T14" fmla="*/ 79 w 79"/>
                  <a:gd name="T15" fmla="*/ 1 h 9"/>
                  <a:gd name="T16" fmla="*/ 77 w 79"/>
                  <a:gd name="T17" fmla="*/ 0 h 9"/>
                  <a:gd name="T18" fmla="*/ 54 w 79"/>
                  <a:gd name="T19" fmla="*/ 7 h 9"/>
                  <a:gd name="T20" fmla="*/ 53 w 79"/>
                  <a:gd name="T21" fmla="*/ 8 h 9"/>
                  <a:gd name="T22" fmla="*/ 26 w 79"/>
                  <a:gd name="T23" fmla="*/ 8 h 9"/>
                  <a:gd name="T24" fmla="*/ 25 w 79"/>
                  <a:gd name="T25" fmla="*/ 7 h 9"/>
                  <a:gd name="T26" fmla="*/ 25 w 79"/>
                  <a:gd name="T27" fmla="*/ 6 h 9"/>
                  <a:gd name="T28" fmla="*/ 26 w 79"/>
                  <a:gd name="T29" fmla="*/ 5 h 9"/>
                  <a:gd name="T30" fmla="*/ 53 w 79"/>
                  <a:gd name="T31" fmla="*/ 5 h 9"/>
                  <a:gd name="T32" fmla="*/ 54 w 79"/>
                  <a:gd name="T33" fmla="*/ 6 h 9"/>
                  <a:gd name="T34" fmla="*/ 54 w 79"/>
                  <a:gd name="T35" fmla="*/ 7 h 9"/>
                  <a:gd name="T36" fmla="*/ 54 w 79"/>
                  <a:gd name="T37" fmla="*/ 3 h 9"/>
                  <a:gd name="T38" fmla="*/ 53 w 79"/>
                  <a:gd name="T39" fmla="*/ 4 h 9"/>
                  <a:gd name="T40" fmla="*/ 26 w 79"/>
                  <a:gd name="T41" fmla="*/ 4 h 9"/>
                  <a:gd name="T42" fmla="*/ 25 w 79"/>
                  <a:gd name="T43" fmla="*/ 3 h 9"/>
                  <a:gd name="T44" fmla="*/ 25 w 79"/>
                  <a:gd name="T45" fmla="*/ 3 h 9"/>
                  <a:gd name="T46" fmla="*/ 26 w 79"/>
                  <a:gd name="T47" fmla="*/ 2 h 9"/>
                  <a:gd name="T48" fmla="*/ 53 w 79"/>
                  <a:gd name="T49" fmla="*/ 2 h 9"/>
                  <a:gd name="T50" fmla="*/ 54 w 79"/>
                  <a:gd name="T5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9">
                    <a:moveTo>
                      <a:pt x="7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9" y="9"/>
                      <a:pt x="79" y="8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0"/>
                      <a:pt x="78" y="0"/>
                      <a:pt x="77" y="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3" y="8"/>
                      <a:pt x="53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6"/>
                      <a:pt x="54" y="6"/>
                    </a:cubicBezTo>
                    <a:lnTo>
                      <a:pt x="54" y="7"/>
                    </a:lnTo>
                    <a:close/>
                    <a:moveTo>
                      <a:pt x="54" y="3"/>
                    </a:moveTo>
                    <a:cubicBezTo>
                      <a:pt x="54" y="4"/>
                      <a:pt x="53" y="4"/>
                      <a:pt x="53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814286" y="2778173"/>
            <a:ext cx="1074057" cy="1074057"/>
            <a:chOff x="1814286" y="2647554"/>
            <a:chExt cx="1074057" cy="1074057"/>
          </a:xfrm>
        </p:grpSpPr>
        <p:sp>
          <p:nvSpPr>
            <p:cNvPr id="15" name="椭圆 14"/>
            <p:cNvSpPr/>
            <p:nvPr/>
          </p:nvSpPr>
          <p:spPr>
            <a:xfrm>
              <a:off x="1814286" y="2647554"/>
              <a:ext cx="1074057" cy="10740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140907" y="2994187"/>
              <a:ext cx="420814" cy="380791"/>
              <a:chOff x="3219451" y="2135188"/>
              <a:chExt cx="584200" cy="528638"/>
            </a:xfrm>
            <a:solidFill>
              <a:schemeClr val="bg1"/>
            </a:solidFill>
          </p:grpSpPr>
          <p:sp>
            <p:nvSpPr>
              <p:cNvPr id="28" name="Freeform 115"/>
              <p:cNvSpPr/>
              <p:nvPr/>
            </p:nvSpPr>
            <p:spPr bwMode="auto">
              <a:xfrm>
                <a:off x="3219451" y="2374901"/>
                <a:ext cx="584200" cy="288925"/>
              </a:xfrm>
              <a:custGeom>
                <a:avLst/>
                <a:gdLst>
                  <a:gd name="T0" fmla="*/ 44 w 71"/>
                  <a:gd name="T1" fmla="*/ 6 h 35"/>
                  <a:gd name="T2" fmla="*/ 42 w 71"/>
                  <a:gd name="T3" fmla="*/ 8 h 35"/>
                  <a:gd name="T4" fmla="*/ 29 w 71"/>
                  <a:gd name="T5" fmla="*/ 8 h 35"/>
                  <a:gd name="T6" fmla="*/ 27 w 71"/>
                  <a:gd name="T7" fmla="*/ 6 h 35"/>
                  <a:gd name="T8" fmla="*/ 27 w 71"/>
                  <a:gd name="T9" fmla="*/ 0 h 35"/>
                  <a:gd name="T10" fmla="*/ 0 w 71"/>
                  <a:gd name="T11" fmla="*/ 0 h 35"/>
                  <a:gd name="T12" fmla="*/ 0 w 71"/>
                  <a:gd name="T13" fmla="*/ 28 h 35"/>
                  <a:gd name="T14" fmla="*/ 7 w 71"/>
                  <a:gd name="T15" fmla="*/ 35 h 35"/>
                  <a:gd name="T16" fmla="*/ 64 w 71"/>
                  <a:gd name="T17" fmla="*/ 35 h 35"/>
                  <a:gd name="T18" fmla="*/ 71 w 71"/>
                  <a:gd name="T19" fmla="*/ 28 h 35"/>
                  <a:gd name="T20" fmla="*/ 71 w 71"/>
                  <a:gd name="T21" fmla="*/ 0 h 35"/>
                  <a:gd name="T22" fmla="*/ 44 w 71"/>
                  <a:gd name="T23" fmla="*/ 0 h 35"/>
                  <a:gd name="T24" fmla="*/ 44 w 71"/>
                  <a:gd name="T2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35">
                    <a:moveTo>
                      <a:pt x="44" y="6"/>
                    </a:moveTo>
                    <a:cubicBezTo>
                      <a:pt x="44" y="7"/>
                      <a:pt x="43" y="8"/>
                      <a:pt x="42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7" y="7"/>
                      <a:pt x="27" y="6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3" y="35"/>
                      <a:pt x="7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8" y="35"/>
                      <a:pt x="71" y="31"/>
                      <a:pt x="71" y="2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4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6"/>
              <p:cNvSpPr>
                <a:spLocks noEditPoints="1"/>
              </p:cNvSpPr>
              <p:nvPr/>
            </p:nvSpPr>
            <p:spPr bwMode="auto">
              <a:xfrm>
                <a:off x="3219451" y="2135188"/>
                <a:ext cx="584200" cy="222250"/>
              </a:xfrm>
              <a:custGeom>
                <a:avLst/>
                <a:gdLst>
                  <a:gd name="T0" fmla="*/ 64 w 71"/>
                  <a:gd name="T1" fmla="*/ 12 h 27"/>
                  <a:gd name="T2" fmla="*/ 47 w 71"/>
                  <a:gd name="T3" fmla="*/ 12 h 27"/>
                  <a:gd name="T4" fmla="*/ 47 w 71"/>
                  <a:gd name="T5" fmla="*/ 5 h 27"/>
                  <a:gd name="T6" fmla="*/ 43 w 71"/>
                  <a:gd name="T7" fmla="*/ 0 h 27"/>
                  <a:gd name="T8" fmla="*/ 28 w 71"/>
                  <a:gd name="T9" fmla="*/ 0 h 27"/>
                  <a:gd name="T10" fmla="*/ 23 w 71"/>
                  <a:gd name="T11" fmla="*/ 5 h 27"/>
                  <a:gd name="T12" fmla="*/ 23 w 71"/>
                  <a:gd name="T13" fmla="*/ 12 h 27"/>
                  <a:gd name="T14" fmla="*/ 7 w 71"/>
                  <a:gd name="T15" fmla="*/ 12 h 27"/>
                  <a:gd name="T16" fmla="*/ 0 w 71"/>
                  <a:gd name="T17" fmla="*/ 19 h 27"/>
                  <a:gd name="T18" fmla="*/ 0 w 71"/>
                  <a:gd name="T19" fmla="*/ 27 h 27"/>
                  <a:gd name="T20" fmla="*/ 71 w 71"/>
                  <a:gd name="T21" fmla="*/ 27 h 27"/>
                  <a:gd name="T22" fmla="*/ 71 w 71"/>
                  <a:gd name="T23" fmla="*/ 19 h 27"/>
                  <a:gd name="T24" fmla="*/ 64 w 71"/>
                  <a:gd name="T25" fmla="*/ 12 h 27"/>
                  <a:gd name="T26" fmla="*/ 28 w 71"/>
                  <a:gd name="T27" fmla="*/ 5 h 27"/>
                  <a:gd name="T28" fmla="*/ 43 w 71"/>
                  <a:gd name="T29" fmla="*/ 5 h 27"/>
                  <a:gd name="T30" fmla="*/ 43 w 71"/>
                  <a:gd name="T31" fmla="*/ 12 h 27"/>
                  <a:gd name="T32" fmla="*/ 28 w 71"/>
                  <a:gd name="T33" fmla="*/ 12 h 27"/>
                  <a:gd name="T34" fmla="*/ 28 w 71"/>
                  <a:gd name="T35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27">
                    <a:moveTo>
                      <a:pt x="64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2"/>
                      <a:pt x="45" y="0"/>
                      <a:pt x="4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0"/>
                      <a:pt x="23" y="2"/>
                      <a:pt x="23" y="5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2"/>
                      <a:pt x="0" y="15"/>
                      <a:pt x="0" y="1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5"/>
                      <a:pt x="68" y="12"/>
                      <a:pt x="64" y="12"/>
                    </a:cubicBezTo>
                    <a:close/>
                    <a:moveTo>
                      <a:pt x="28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28" y="12"/>
                      <a:pt x="28" y="12"/>
                      <a:pt x="28" y="12"/>
                    </a:cubicBezTo>
                    <a:lnTo>
                      <a:pt x="2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049486" y="3753621"/>
            <a:ext cx="1074057" cy="1074057"/>
            <a:chOff x="4049486" y="3623002"/>
            <a:chExt cx="1074057" cy="1074057"/>
          </a:xfrm>
        </p:grpSpPr>
        <p:sp>
          <p:nvSpPr>
            <p:cNvPr id="16" name="椭圆 15"/>
            <p:cNvSpPr/>
            <p:nvPr/>
          </p:nvSpPr>
          <p:spPr>
            <a:xfrm>
              <a:off x="4049486" y="3623002"/>
              <a:ext cx="1074057" cy="10740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4358383" y="3913603"/>
              <a:ext cx="456262" cy="492855"/>
            </a:xfrm>
            <a:custGeom>
              <a:avLst/>
              <a:gdLst>
                <a:gd name="T0" fmla="*/ 40 w 77"/>
                <a:gd name="T1" fmla="*/ 52 h 83"/>
                <a:gd name="T2" fmla="*/ 69 w 77"/>
                <a:gd name="T3" fmla="*/ 50 h 83"/>
                <a:gd name="T4" fmla="*/ 40 w 77"/>
                <a:gd name="T5" fmla="*/ 47 h 83"/>
                <a:gd name="T6" fmla="*/ 77 w 77"/>
                <a:gd name="T7" fmla="*/ 25 h 83"/>
                <a:gd name="T8" fmla="*/ 57 w 77"/>
                <a:gd name="T9" fmla="*/ 3 h 83"/>
                <a:gd name="T10" fmla="*/ 51 w 77"/>
                <a:gd name="T11" fmla="*/ 0 h 83"/>
                <a:gd name="T12" fmla="*/ 15 w 77"/>
                <a:gd name="T13" fmla="*/ 10 h 83"/>
                <a:gd name="T14" fmla="*/ 0 w 77"/>
                <a:gd name="T15" fmla="*/ 56 h 83"/>
                <a:gd name="T16" fmla="*/ 24 w 77"/>
                <a:gd name="T17" fmla="*/ 83 h 83"/>
                <a:gd name="T18" fmla="*/ 77 w 77"/>
                <a:gd name="T19" fmla="*/ 74 h 83"/>
                <a:gd name="T20" fmla="*/ 77 w 77"/>
                <a:gd name="T21" fmla="*/ 25 h 83"/>
                <a:gd name="T22" fmla="*/ 66 w 77"/>
                <a:gd name="T23" fmla="*/ 23 h 83"/>
                <a:gd name="T24" fmla="*/ 58 w 77"/>
                <a:gd name="T25" fmla="*/ 23 h 83"/>
                <a:gd name="T26" fmla="*/ 54 w 77"/>
                <a:gd name="T27" fmla="*/ 11 h 83"/>
                <a:gd name="T28" fmla="*/ 69 w 77"/>
                <a:gd name="T29" fmla="*/ 23 h 83"/>
                <a:gd name="T30" fmla="*/ 21 w 77"/>
                <a:gd name="T31" fmla="*/ 67 h 83"/>
                <a:gd name="T32" fmla="*/ 15 w 77"/>
                <a:gd name="T33" fmla="*/ 67 h 83"/>
                <a:gd name="T34" fmla="*/ 15 w 77"/>
                <a:gd name="T35" fmla="*/ 59 h 83"/>
                <a:gd name="T36" fmla="*/ 7 w 77"/>
                <a:gd name="T37" fmla="*/ 53 h 83"/>
                <a:gd name="T38" fmla="*/ 15 w 77"/>
                <a:gd name="T39" fmla="*/ 53 h 83"/>
                <a:gd name="T40" fmla="*/ 18 w 77"/>
                <a:gd name="T41" fmla="*/ 44 h 83"/>
                <a:gd name="T42" fmla="*/ 21 w 77"/>
                <a:gd name="T43" fmla="*/ 53 h 83"/>
                <a:gd name="T44" fmla="*/ 27 w 77"/>
                <a:gd name="T45" fmla="*/ 53 h 83"/>
                <a:gd name="T46" fmla="*/ 29 w 77"/>
                <a:gd name="T47" fmla="*/ 59 h 83"/>
                <a:gd name="T48" fmla="*/ 71 w 77"/>
                <a:gd name="T49" fmla="*/ 74 h 83"/>
                <a:gd name="T50" fmla="*/ 24 w 77"/>
                <a:gd name="T51" fmla="*/ 77 h 83"/>
                <a:gd name="T52" fmla="*/ 37 w 77"/>
                <a:gd name="T53" fmla="*/ 56 h 83"/>
                <a:gd name="T54" fmla="*/ 21 w 77"/>
                <a:gd name="T55" fmla="*/ 10 h 83"/>
                <a:gd name="T56" fmla="*/ 49 w 77"/>
                <a:gd name="T57" fmla="*/ 6 h 83"/>
                <a:gd name="T58" fmla="*/ 58 w 77"/>
                <a:gd name="T59" fmla="*/ 29 h 83"/>
                <a:gd name="T60" fmla="*/ 71 w 77"/>
                <a:gd name="T61" fmla="*/ 74 h 83"/>
                <a:gd name="T62" fmla="*/ 40 w 77"/>
                <a:gd name="T63" fmla="*/ 60 h 83"/>
                <a:gd name="T64" fmla="*/ 40 w 77"/>
                <a:gd name="T65" fmla="*/ 65 h 83"/>
                <a:gd name="T66" fmla="*/ 69 w 77"/>
                <a:gd name="T67" fmla="*/ 6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" h="83">
                  <a:moveTo>
                    <a:pt x="38" y="50"/>
                  </a:moveTo>
                  <a:cubicBezTo>
                    <a:pt x="38" y="51"/>
                    <a:pt x="39" y="52"/>
                    <a:pt x="40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2"/>
                    <a:pt x="69" y="51"/>
                    <a:pt x="69" y="50"/>
                  </a:cubicBezTo>
                  <a:cubicBezTo>
                    <a:pt x="69" y="48"/>
                    <a:pt x="67" y="47"/>
                    <a:pt x="66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9" y="47"/>
                    <a:pt x="38" y="48"/>
                    <a:pt x="38" y="50"/>
                  </a:cubicBezTo>
                  <a:close/>
                  <a:moveTo>
                    <a:pt x="77" y="25"/>
                  </a:moveTo>
                  <a:cubicBezTo>
                    <a:pt x="76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19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21" y="59"/>
                  </a:moveTo>
                  <a:cubicBezTo>
                    <a:pt x="21" y="67"/>
                    <a:pt x="21" y="67"/>
                    <a:pt x="21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1" y="59"/>
                    <a:pt x="21" y="59"/>
                    <a:pt x="21" y="59"/>
                  </a:cubicBez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2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  <a:moveTo>
                    <a:pt x="66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8" y="61"/>
                    <a:pt x="38" y="63"/>
                  </a:cubicBezTo>
                  <a:cubicBezTo>
                    <a:pt x="38" y="64"/>
                    <a:pt x="39" y="65"/>
                    <a:pt x="40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7" y="65"/>
                    <a:pt x="69" y="64"/>
                    <a:pt x="69" y="63"/>
                  </a:cubicBezTo>
                  <a:cubicBezTo>
                    <a:pt x="69" y="61"/>
                    <a:pt x="67" y="60"/>
                    <a:pt x="66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61200" y="2985860"/>
            <a:ext cx="1074057" cy="1074057"/>
            <a:chOff x="7061200" y="2855241"/>
            <a:chExt cx="1074057" cy="1074057"/>
          </a:xfrm>
        </p:grpSpPr>
        <p:sp>
          <p:nvSpPr>
            <p:cNvPr id="17" name="椭圆 16"/>
            <p:cNvSpPr/>
            <p:nvPr/>
          </p:nvSpPr>
          <p:spPr>
            <a:xfrm>
              <a:off x="7061200" y="2855241"/>
              <a:ext cx="1074057" cy="10740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287192" y="3187580"/>
              <a:ext cx="622072" cy="409379"/>
              <a:chOff x="8172451" y="4256088"/>
              <a:chExt cx="863600" cy="568326"/>
            </a:xfrm>
            <a:solidFill>
              <a:schemeClr val="bg1"/>
            </a:solidFill>
          </p:grpSpPr>
          <p:sp>
            <p:nvSpPr>
              <p:cNvPr id="32" name="Freeform 43"/>
              <p:cNvSpPr/>
              <p:nvPr/>
            </p:nvSpPr>
            <p:spPr bwMode="auto">
              <a:xfrm>
                <a:off x="8402638" y="4256088"/>
                <a:ext cx="633413" cy="354013"/>
              </a:xfrm>
              <a:custGeom>
                <a:avLst/>
                <a:gdLst>
                  <a:gd name="T0" fmla="*/ 50 w 77"/>
                  <a:gd name="T1" fmla="*/ 43 h 43"/>
                  <a:gd name="T2" fmla="*/ 66 w 77"/>
                  <a:gd name="T3" fmla="*/ 33 h 43"/>
                  <a:gd name="T4" fmla="*/ 75 w 77"/>
                  <a:gd name="T5" fmla="*/ 10 h 43"/>
                  <a:gd name="T6" fmla="*/ 68 w 77"/>
                  <a:gd name="T7" fmla="*/ 0 h 43"/>
                  <a:gd name="T8" fmla="*/ 50 w 77"/>
                  <a:gd name="T9" fmla="*/ 0 h 43"/>
                  <a:gd name="T10" fmla="*/ 28 w 77"/>
                  <a:gd name="T11" fmla="*/ 0 h 43"/>
                  <a:gd name="T12" fmla="*/ 10 w 77"/>
                  <a:gd name="T13" fmla="*/ 0 h 43"/>
                  <a:gd name="T14" fmla="*/ 3 w 77"/>
                  <a:gd name="T15" fmla="*/ 10 h 43"/>
                  <a:gd name="T16" fmla="*/ 12 w 77"/>
                  <a:gd name="T17" fmla="*/ 33 h 43"/>
                  <a:gd name="T18" fmla="*/ 27 w 77"/>
                  <a:gd name="T19" fmla="*/ 43 h 43"/>
                  <a:gd name="T20" fmla="*/ 50 w 77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43">
                    <a:moveTo>
                      <a:pt x="50" y="43"/>
                    </a:moveTo>
                    <a:cubicBezTo>
                      <a:pt x="56" y="43"/>
                      <a:pt x="63" y="39"/>
                      <a:pt x="66" y="33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7" y="4"/>
                      <a:pt x="74" y="0"/>
                      <a:pt x="6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0"/>
                      <a:pt x="0" y="4"/>
                      <a:pt x="3" y="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39"/>
                      <a:pt x="21" y="43"/>
                      <a:pt x="27" y="43"/>
                    </a:cubicBez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Oval 44"/>
              <p:cNvSpPr>
                <a:spLocks noChangeArrowheads="1"/>
              </p:cNvSpPr>
              <p:nvPr/>
            </p:nvSpPr>
            <p:spPr bwMode="auto">
              <a:xfrm>
                <a:off x="8509001" y="4718051"/>
                <a:ext cx="115888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Oval 45"/>
              <p:cNvSpPr>
                <a:spLocks noChangeArrowheads="1"/>
              </p:cNvSpPr>
              <p:nvPr/>
            </p:nvSpPr>
            <p:spPr bwMode="auto">
              <a:xfrm>
                <a:off x="8796338" y="4718051"/>
                <a:ext cx="115888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46"/>
              <p:cNvSpPr/>
              <p:nvPr/>
            </p:nvSpPr>
            <p:spPr bwMode="auto">
              <a:xfrm>
                <a:off x="8172451" y="4338638"/>
                <a:ext cx="755650" cy="361950"/>
              </a:xfrm>
              <a:custGeom>
                <a:avLst/>
                <a:gdLst>
                  <a:gd name="T0" fmla="*/ 38 w 92"/>
                  <a:gd name="T1" fmla="*/ 44 h 44"/>
                  <a:gd name="T2" fmla="*/ 34 w 92"/>
                  <a:gd name="T3" fmla="*/ 42 h 44"/>
                  <a:gd name="T4" fmla="*/ 19 w 92"/>
                  <a:gd name="T5" fmla="*/ 7 h 44"/>
                  <a:gd name="T6" fmla="*/ 4 w 92"/>
                  <a:gd name="T7" fmla="*/ 7 h 44"/>
                  <a:gd name="T8" fmla="*/ 0 w 92"/>
                  <a:gd name="T9" fmla="*/ 3 h 44"/>
                  <a:gd name="T10" fmla="*/ 4 w 92"/>
                  <a:gd name="T11" fmla="*/ 0 h 44"/>
                  <a:gd name="T12" fmla="*/ 22 w 92"/>
                  <a:gd name="T13" fmla="*/ 0 h 44"/>
                  <a:gd name="T14" fmla="*/ 25 w 92"/>
                  <a:gd name="T15" fmla="*/ 2 h 44"/>
                  <a:gd name="T16" fmla="*/ 40 w 92"/>
                  <a:gd name="T17" fmla="*/ 37 h 44"/>
                  <a:gd name="T18" fmla="*/ 88 w 92"/>
                  <a:gd name="T19" fmla="*/ 37 h 44"/>
                  <a:gd name="T20" fmla="*/ 92 w 92"/>
                  <a:gd name="T21" fmla="*/ 41 h 44"/>
                  <a:gd name="T22" fmla="*/ 88 w 92"/>
                  <a:gd name="T23" fmla="*/ 44 h 44"/>
                  <a:gd name="T24" fmla="*/ 38 w 92"/>
                  <a:gd name="T2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44">
                    <a:moveTo>
                      <a:pt x="38" y="44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0" y="37"/>
                      <a:pt x="92" y="38"/>
                      <a:pt x="92" y="41"/>
                    </a:cubicBezTo>
                    <a:cubicBezTo>
                      <a:pt x="92" y="43"/>
                      <a:pt x="90" y="44"/>
                      <a:pt x="88" y="44"/>
                    </a:cubicBezTo>
                    <a:lnTo>
                      <a:pt x="38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134"/>
              <p:cNvSpPr/>
              <p:nvPr/>
            </p:nvSpPr>
            <p:spPr bwMode="auto">
              <a:xfrm>
                <a:off x="8542338" y="4692651"/>
                <a:ext cx="254000" cy="49213"/>
              </a:xfrm>
              <a:custGeom>
                <a:avLst/>
                <a:gdLst>
                  <a:gd name="T0" fmla="*/ 29 w 31"/>
                  <a:gd name="T1" fmla="*/ 0 h 6"/>
                  <a:gd name="T2" fmla="*/ 3 w 31"/>
                  <a:gd name="T3" fmla="*/ 0 h 6"/>
                  <a:gd name="T4" fmla="*/ 0 w 31"/>
                  <a:gd name="T5" fmla="*/ 3 h 6"/>
                  <a:gd name="T6" fmla="*/ 3 w 31"/>
                  <a:gd name="T7" fmla="*/ 6 h 6"/>
                  <a:gd name="T8" fmla="*/ 29 w 31"/>
                  <a:gd name="T9" fmla="*/ 6 h 6"/>
                  <a:gd name="T10" fmla="*/ 31 w 31"/>
                  <a:gd name="T11" fmla="*/ 3 h 6"/>
                  <a:gd name="T12" fmla="*/ 29 w 3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5"/>
                      <a:pt x="31" y="3"/>
                    </a:cubicBezTo>
                    <a:cubicBezTo>
                      <a:pt x="31" y="2"/>
                      <a:pt x="30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139681" y="4223462"/>
            <a:ext cx="2329234" cy="1630665"/>
            <a:chOff x="1363567" y="4170645"/>
            <a:chExt cx="2329234" cy="1630665"/>
          </a:xfrm>
        </p:grpSpPr>
        <p:sp>
          <p:nvSpPr>
            <p:cNvPr id="42" name="文本框 41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1363567" y="4822581"/>
              <a:ext cx="23292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39990" y="1815036"/>
            <a:ext cx="2329234" cy="1630665"/>
            <a:chOff x="1363567" y="4170645"/>
            <a:chExt cx="2329234" cy="1630665"/>
          </a:xfrm>
        </p:grpSpPr>
        <p:sp>
          <p:nvSpPr>
            <p:cNvPr id="46" name="文本框 45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363567" y="4822581"/>
              <a:ext cx="23292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24834" y="4389259"/>
            <a:ext cx="2329234" cy="1630665"/>
            <a:chOff x="1363567" y="4170645"/>
            <a:chExt cx="2329234" cy="1630665"/>
          </a:xfrm>
        </p:grpSpPr>
        <p:sp>
          <p:nvSpPr>
            <p:cNvPr id="50" name="文本框 49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363567" y="4822581"/>
              <a:ext cx="23292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908085" y="2357133"/>
            <a:ext cx="2329234" cy="1630665"/>
            <a:chOff x="1363567" y="4170645"/>
            <a:chExt cx="2329234" cy="1630665"/>
          </a:xfrm>
        </p:grpSpPr>
        <p:sp>
          <p:nvSpPr>
            <p:cNvPr id="54" name="文本框 53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1363567" y="4822581"/>
              <a:ext cx="232923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B15BA06-D54F-4D33-9BBB-6C9260435952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5DD3B42-448E-41CA-BE4E-8607D1BD7662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1B4EB9C-88A9-4B3D-99D4-3B6C403BB3A6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CBC69CE5-D1E4-40D5-A395-6FF838460709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A0F6F6CE-4C9E-40EE-9DE2-C3C5642AB07F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59556DD-2441-426D-98AD-0C32AEF14050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59B35A15-58A9-4DE9-8102-F161687DD0D4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277291" y="2075543"/>
            <a:ext cx="2409372" cy="2409372"/>
            <a:chOff x="986971" y="2075543"/>
            <a:chExt cx="2409372" cy="2409372"/>
          </a:xfrm>
        </p:grpSpPr>
        <p:grpSp>
          <p:nvGrpSpPr>
            <p:cNvPr id="14" name="组合 13"/>
            <p:cNvGrpSpPr/>
            <p:nvPr/>
          </p:nvGrpSpPr>
          <p:grpSpPr>
            <a:xfrm>
              <a:off x="986971" y="2075543"/>
              <a:ext cx="2409372" cy="2409372"/>
              <a:chOff x="986971" y="2075543"/>
              <a:chExt cx="2409372" cy="240937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986971" y="2075543"/>
                <a:ext cx="2409372" cy="240937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306286" y="2394858"/>
                <a:ext cx="1770743" cy="17707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/>
            <a:srcRect l="20416" t="5346" r="20416" b="5346"/>
            <a:stretch>
              <a:fillRect/>
            </a:stretch>
          </p:blipFill>
          <p:spPr>
            <a:xfrm>
              <a:off x="1421634" y="2510206"/>
              <a:ext cx="1540046" cy="1540046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891314" y="2075543"/>
            <a:ext cx="2409372" cy="2409372"/>
            <a:chOff x="4619325" y="2075543"/>
            <a:chExt cx="2409372" cy="2409372"/>
          </a:xfrm>
        </p:grpSpPr>
        <p:grpSp>
          <p:nvGrpSpPr>
            <p:cNvPr id="15" name="组合 14"/>
            <p:cNvGrpSpPr/>
            <p:nvPr/>
          </p:nvGrpSpPr>
          <p:grpSpPr>
            <a:xfrm>
              <a:off x="4619325" y="2075543"/>
              <a:ext cx="2409372" cy="2409372"/>
              <a:chOff x="986971" y="2075543"/>
              <a:chExt cx="2409372" cy="240937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86971" y="2075543"/>
                <a:ext cx="2409372" cy="240937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306286" y="2394858"/>
                <a:ext cx="1770743" cy="17707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/>
            <a:srcRect l="17782" t="71297" r="62856"/>
            <a:stretch>
              <a:fillRect/>
            </a:stretch>
          </p:blipFill>
          <p:spPr>
            <a:xfrm>
              <a:off x="5053988" y="2510206"/>
              <a:ext cx="1540046" cy="154004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8505338" y="2075543"/>
            <a:ext cx="2409372" cy="2409372"/>
            <a:chOff x="8948063" y="2075543"/>
            <a:chExt cx="2409372" cy="2409372"/>
          </a:xfrm>
        </p:grpSpPr>
        <p:grpSp>
          <p:nvGrpSpPr>
            <p:cNvPr id="18" name="组合 17"/>
            <p:cNvGrpSpPr/>
            <p:nvPr/>
          </p:nvGrpSpPr>
          <p:grpSpPr>
            <a:xfrm>
              <a:off x="8948063" y="2075543"/>
              <a:ext cx="2409372" cy="2409372"/>
              <a:chOff x="986971" y="2075543"/>
              <a:chExt cx="2409372" cy="240937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86971" y="2075543"/>
                <a:ext cx="2409372" cy="24093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06286" y="2394858"/>
                <a:ext cx="1770743" cy="17707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38" t="14732" r="26102" b="19028"/>
            <a:stretch>
              <a:fillRect/>
            </a:stretch>
          </p:blipFill>
          <p:spPr>
            <a:xfrm>
              <a:off x="9382726" y="2510206"/>
              <a:ext cx="1540046" cy="1540046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1144942" y="4734908"/>
            <a:ext cx="2674069" cy="1628832"/>
            <a:chOff x="1191149" y="4170645"/>
            <a:chExt cx="2674069" cy="1628832"/>
          </a:xfrm>
        </p:grpSpPr>
        <p:sp>
          <p:nvSpPr>
            <p:cNvPr id="26" name="文本框 25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191149" y="4820748"/>
              <a:ext cx="2674069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86402" y="4734908"/>
            <a:ext cx="2674069" cy="1628832"/>
            <a:chOff x="1191149" y="4170645"/>
            <a:chExt cx="2674069" cy="1628832"/>
          </a:xfrm>
        </p:grpSpPr>
        <p:sp>
          <p:nvSpPr>
            <p:cNvPr id="30" name="文本框 29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1191149" y="4820748"/>
              <a:ext cx="2674069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40641" y="4734908"/>
            <a:ext cx="2674069" cy="1628832"/>
            <a:chOff x="1191149" y="4170645"/>
            <a:chExt cx="2674069" cy="1628832"/>
          </a:xfrm>
        </p:grpSpPr>
        <p:sp>
          <p:nvSpPr>
            <p:cNvPr id="34" name="文本框 33"/>
            <p:cNvSpPr txBox="1"/>
            <p:nvPr/>
          </p:nvSpPr>
          <p:spPr>
            <a:xfrm>
              <a:off x="1867562" y="4170645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297362" y="469860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191149" y="4820748"/>
              <a:ext cx="2674069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65E5102-3294-49E8-BDE5-CE43B004CF2D}"/>
              </a:ext>
            </a:extLst>
          </p:cNvPr>
          <p:cNvSpPr txBox="1"/>
          <p:nvPr/>
        </p:nvSpPr>
        <p:spPr>
          <a:xfrm>
            <a:off x="4773454" y="305248"/>
            <a:ext cx="264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请关注公众号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E6A7755-BDF6-4BB0-874A-0B53D3101542}"/>
              </a:ext>
            </a:extLst>
          </p:cNvPr>
          <p:cNvSpPr/>
          <p:nvPr/>
        </p:nvSpPr>
        <p:spPr>
          <a:xfrm>
            <a:off x="2039251" y="733218"/>
            <a:ext cx="8113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215396F-DB60-4FC5-8B0C-A34006E602DB}"/>
              </a:ext>
            </a:extLst>
          </p:cNvPr>
          <p:cNvGrpSpPr/>
          <p:nvPr/>
        </p:nvGrpSpPr>
        <p:grpSpPr>
          <a:xfrm>
            <a:off x="5758668" y="1052001"/>
            <a:ext cx="674664" cy="130685"/>
            <a:chOff x="5695711" y="1012054"/>
            <a:chExt cx="717453" cy="138974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7C6422C-7678-4DC6-B62D-84DC3EB8CA65}"/>
                </a:ext>
              </a:extLst>
            </p:cNvPr>
            <p:cNvSpPr/>
            <p:nvPr/>
          </p:nvSpPr>
          <p:spPr>
            <a:xfrm flipV="1">
              <a:off x="5695711" y="1012054"/>
              <a:ext cx="138974" cy="1389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7C12AF2-1B75-42E0-80E1-C851295F0ADC}"/>
                </a:ext>
              </a:extLst>
            </p:cNvPr>
            <p:cNvSpPr/>
            <p:nvPr/>
          </p:nvSpPr>
          <p:spPr>
            <a:xfrm flipV="1">
              <a:off x="5888537" y="1012054"/>
              <a:ext cx="138974" cy="1389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98A29ACA-DAC0-4D98-A938-28FCC527F069}"/>
                </a:ext>
              </a:extLst>
            </p:cNvPr>
            <p:cNvSpPr/>
            <p:nvPr/>
          </p:nvSpPr>
          <p:spPr>
            <a:xfrm flipV="1">
              <a:off x="6081363" y="1012054"/>
              <a:ext cx="138974" cy="1389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51D9C01-505C-4777-BB24-5701A52AE3F4}"/>
                </a:ext>
              </a:extLst>
            </p:cNvPr>
            <p:cNvSpPr/>
            <p:nvPr/>
          </p:nvSpPr>
          <p:spPr>
            <a:xfrm flipV="1">
              <a:off x="6274190" y="1012054"/>
              <a:ext cx="138974" cy="1389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83F"/>
      </a:accent1>
      <a:accent2>
        <a:srgbClr val="ECAB3B"/>
      </a:accent2>
      <a:accent3>
        <a:srgbClr val="E77F92"/>
      </a:accent3>
      <a:accent4>
        <a:srgbClr val="72ACA4"/>
      </a:accent4>
      <a:accent5>
        <a:srgbClr val="FD4090"/>
      </a:accent5>
      <a:accent6>
        <a:srgbClr val="02AF4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920</Words>
  <Application>Microsoft Office PowerPoint</Application>
  <PresentationFormat>宽屏</PresentationFormat>
  <Paragraphs>106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华文细黑</vt:lpstr>
      <vt:lpstr>思源黑体 CN Medium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18</cp:revision>
  <dcterms:created xsi:type="dcterms:W3CDTF">2015-05-05T08:02:00Z</dcterms:created>
  <dcterms:modified xsi:type="dcterms:W3CDTF">2018-09-02T08:16:07Z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