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8" r:id="rId2"/>
    <p:sldId id="258" r:id="rId3"/>
    <p:sldId id="259" r:id="rId4"/>
    <p:sldId id="260" r:id="rId5"/>
    <p:sldId id="261" r:id="rId6"/>
    <p:sldId id="262" r:id="rId7"/>
    <p:sldId id="269" r:id="rId8"/>
    <p:sldId id="270" r:id="rId9"/>
    <p:sldId id="271" r:id="rId10"/>
    <p:sldId id="266" r:id="rId11"/>
    <p:sldId id="272" r:id="rId12"/>
    <p:sldId id="273" r:id="rId1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默认节" id="{205BEC66-5841-4C32-9E98-B42316DC30BD}">
          <p14:sldIdLst>
            <p14:sldId id="268"/>
            <p14:sldId id="258"/>
            <p14:sldId id="259"/>
            <p14:sldId id="260"/>
            <p14:sldId id="261"/>
            <p14:sldId id="262"/>
            <p14:sldId id="269"/>
            <p14:sldId id="270"/>
            <p14:sldId id="271"/>
            <p14:sldId id="266"/>
            <p14:sldId id="272"/>
            <p14:sldId id="273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6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7" d="100"/>
          <a:sy n="77" d="100"/>
        </p:scale>
        <p:origin x="480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1649168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6FB05E-BEC3-4943-A062-C8997462EBAA}" type="datetimeFigureOut">
              <a:rPr lang="zh-CN" altLang="en-US" smtClean="0"/>
              <a:t>2018/9/3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3A7713-A037-43F4-AA18-5D2CF0A187A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07005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6FB05E-BEC3-4943-A062-C8997462EBAA}" type="datetimeFigureOut">
              <a:rPr lang="zh-CN" altLang="en-US" smtClean="0"/>
              <a:t>2018/9/3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3A7713-A037-43F4-AA18-5D2CF0A187A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99966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6FB05E-BEC3-4943-A062-C8997462EBAA}" type="datetimeFigureOut">
              <a:rPr lang="zh-CN" altLang="en-US" smtClean="0"/>
              <a:t>2018/9/3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3A7713-A037-43F4-AA18-5D2CF0A187A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88968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6FB05E-BEC3-4943-A062-C8997462EBAA}" type="datetimeFigureOut">
              <a:rPr lang="zh-CN" altLang="en-US" smtClean="0"/>
              <a:t>2018/9/3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3A7713-A037-43F4-AA18-5D2CF0A187A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39738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6FB05E-BEC3-4943-A062-C8997462EBAA}" type="datetimeFigureOut">
              <a:rPr lang="zh-CN" altLang="en-US" smtClean="0"/>
              <a:t>2018/9/3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3A7713-A037-43F4-AA18-5D2CF0A187A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071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6FB05E-BEC3-4943-A062-C8997462EBAA}" type="datetimeFigureOut">
              <a:rPr lang="zh-CN" altLang="en-US" smtClean="0"/>
              <a:t>2018/9/3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3A7713-A037-43F4-AA18-5D2CF0A187A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0969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6FB05E-BEC3-4943-A062-C8997462EBAA}" type="datetimeFigureOut">
              <a:rPr lang="zh-CN" altLang="en-US" smtClean="0"/>
              <a:t>2018/9/3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3A7713-A037-43F4-AA18-5D2CF0A187A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89150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6FB05E-BEC3-4943-A062-C8997462EBAA}" type="datetimeFigureOut">
              <a:rPr lang="zh-CN" altLang="en-US" smtClean="0"/>
              <a:t>2018/9/3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3A7713-A037-43F4-AA18-5D2CF0A187A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0926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6FB05E-BEC3-4943-A062-C8997462EBAA}" type="datetimeFigureOut">
              <a:rPr lang="zh-CN" altLang="en-US" smtClean="0"/>
              <a:t>2018/9/3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3A7713-A037-43F4-AA18-5D2CF0A187A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3037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6FB05E-BEC3-4943-A062-C8997462EBAA}" type="datetimeFigureOut">
              <a:rPr lang="zh-CN" altLang="en-US" smtClean="0"/>
              <a:t>2018/9/3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3A7713-A037-43F4-AA18-5D2CF0A187A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71290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6FB05E-BEC3-4943-A062-C8997462EBAA}" type="datetimeFigureOut">
              <a:rPr lang="zh-CN" altLang="en-US" smtClean="0"/>
              <a:t>2018/9/3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3A7713-A037-43F4-AA18-5D2CF0A187A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00031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4.png"/><Relationship Id="rId2" Type="http://schemas.microsoft.com/office/2007/relationships/media" Target="../media/media1.mp3"/><Relationship Id="rId1" Type="http://schemas.openxmlformats.org/officeDocument/2006/relationships/audio" Target="NULL" TargetMode="External"/><Relationship Id="rId6" Type="http://schemas.openxmlformats.org/officeDocument/2006/relationships/image" Target="../media/image3.png"/><Relationship Id="rId5" Type="http://schemas.openxmlformats.org/officeDocument/2006/relationships/image" Target="../media/image2.jpg"/><Relationship Id="rId4" Type="http://schemas.openxmlformats.org/officeDocument/2006/relationships/image" Target="../media/image1.jp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5" name="组合 54"/>
          <p:cNvGrpSpPr/>
          <p:nvPr/>
        </p:nvGrpSpPr>
        <p:grpSpPr>
          <a:xfrm>
            <a:off x="0" y="0"/>
            <a:ext cx="24384000" cy="13716000"/>
            <a:chOff x="0" y="0"/>
            <a:chExt cx="24384000" cy="13716000"/>
          </a:xfrm>
        </p:grpSpPr>
        <p:sp>
          <p:nvSpPr>
            <p:cNvPr id="50" name="矩形 49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4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矩形 50"/>
            <p:cNvSpPr/>
            <p:nvPr/>
          </p:nvSpPr>
          <p:spPr>
            <a:xfrm>
              <a:off x="12192000" y="0"/>
              <a:ext cx="12192000" cy="6858000"/>
            </a:xfrm>
            <a:prstGeom prst="rect">
              <a:avLst/>
            </a:prstGeom>
            <a:blipFill>
              <a:blip r:embed="rId5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矩形 52"/>
            <p:cNvSpPr/>
            <p:nvPr/>
          </p:nvSpPr>
          <p:spPr>
            <a:xfrm>
              <a:off x="0" y="6858000"/>
              <a:ext cx="12192000" cy="6858000"/>
            </a:xfrm>
            <a:prstGeom prst="rect">
              <a:avLst/>
            </a:prstGeom>
            <a:blipFill>
              <a:blip r:embed="rId6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矩形 53"/>
            <p:cNvSpPr/>
            <p:nvPr/>
          </p:nvSpPr>
          <p:spPr>
            <a:xfrm>
              <a:off x="12192000" y="6858000"/>
              <a:ext cx="12192000" cy="6858000"/>
            </a:xfrm>
            <a:prstGeom prst="rect">
              <a:avLst/>
            </a:prstGeom>
            <a:blipFill>
              <a:blip r:embed="rId7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1" name="文本框 70"/>
          <p:cNvSpPr txBox="1"/>
          <p:nvPr/>
        </p:nvSpPr>
        <p:spPr>
          <a:xfrm>
            <a:off x="8679235" y="4936090"/>
            <a:ext cx="242691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0" b="1" dirty="0" smtClean="0">
                <a:solidFill>
                  <a:schemeClr val="bg1"/>
                </a:solidFill>
                <a:latin typeface="Blackletter686 BT" panose="03040802020608040804" pitchFamily="66" charset="0"/>
                <a:ea typeface="Malgun Gothic Semilight" panose="020B0502040204020203" pitchFamily="34" charset="-122"/>
                <a:cs typeface="Malgun Gothic Semilight" panose="020B0502040204020203" pitchFamily="34" charset="-122"/>
              </a:rPr>
              <a:t>Sparkle</a:t>
            </a:r>
            <a:endParaRPr lang="zh-CN" altLang="en-US" sz="8000" b="1" dirty="0">
              <a:solidFill>
                <a:schemeClr val="bg1"/>
              </a:solidFill>
              <a:latin typeface="Blackletter686 BT" panose="03040802020608040804" pitchFamily="66" charset="0"/>
              <a:ea typeface="Malgun Gothic Semilight" panose="020B0502040204020203" pitchFamily="34" charset="-122"/>
              <a:cs typeface="Malgun Gothic Semilight" panose="020B0502040204020203" pitchFamily="34" charset="-122"/>
            </a:endParaRPr>
          </a:p>
        </p:txBody>
      </p:sp>
      <p:sp>
        <p:nvSpPr>
          <p:cNvPr id="72" name="矩形 71"/>
          <p:cNvSpPr/>
          <p:nvPr/>
        </p:nvSpPr>
        <p:spPr>
          <a:xfrm>
            <a:off x="8298235" y="4739490"/>
            <a:ext cx="381000" cy="18478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4" name="Lone Ranger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46702.925"/>
                </p14:media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8757237" y="-3603500"/>
            <a:ext cx="1135455" cy="11354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04719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0"/>
    </mc:Choice>
    <mc:Fallback xmlns=""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5 -0.5 E" pathEditMode="relative" ptsTypes="">
                                      <p:cBhvr>
                                        <p:cTn id="8" dur="2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" presetID="6" presetClass="emp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2000" fill="hold"/>
                                        <p:tgtEl>
                                          <p:spTgt spid="55"/>
                                        </p:tgtEl>
                                      </p:cBhvr>
                                      <p:by x="150000" y="150000"/>
                                      <p:from x="100000" y="100000"/>
                                      <p:to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63" presetClass="path" presetSubtype="0" accel="50000" decel="5000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-0.5 -0.5 L -1.00742 -1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211" y="-27407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6" presetClass="emph" presetSubtype="0" accel="50000" decel="5000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Scale>
                                      <p:cBhvr>
                                        <p:cTn id="14" dur="2000" fill="hold"/>
                                        <p:tgtEl>
                                          <p:spTgt spid="55"/>
                                        </p:tgtEl>
                                      </p:cBhvr>
                                      <p:by x="150000" y="150000"/>
                                      <p:from x="100000" y="100000"/>
                                      <p:to x="100741" y="100741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4500"/>
                            </p:stCondLst>
                            <p:childTnLst>
                              <p:par>
                                <p:cTn id="16" presetID="22" presetClass="entr" presetSubtype="1" fill="hold" grpId="0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300"/>
                            </p:stCondLst>
                            <p:childTnLst>
                              <p:par>
                                <p:cTn id="20" presetID="12" presetClass="entr" presetSubtype="8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11">
                <p:cTn id="2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4"/>
                </p:tgtEl>
              </p:cMediaNode>
            </p:audio>
          </p:childTnLst>
        </p:cTn>
      </p:par>
    </p:tnLst>
    <p:bldLst>
      <p:bldP spid="71" grpId="1"/>
      <p:bldP spid="72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-2046351" y="-1273454"/>
            <a:ext cx="16676751" cy="9350654"/>
            <a:chOff x="-2046351" y="-1273454"/>
            <a:chExt cx="16676751" cy="9350654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>
              <a:duotone>
                <a:prstClr val="black"/>
                <a:schemeClr val="tx2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046351" y="-1273454"/>
              <a:ext cx="16676751" cy="9350654"/>
            </a:xfrm>
            <a:prstGeom prst="rect">
              <a:avLst/>
            </a:prstGeom>
          </p:spPr>
        </p:pic>
        <p:sp>
          <p:nvSpPr>
            <p:cNvPr id="6" name="文本框 5"/>
            <p:cNvSpPr txBox="1"/>
            <p:nvPr/>
          </p:nvSpPr>
          <p:spPr>
            <a:xfrm>
              <a:off x="7938498" y="720839"/>
              <a:ext cx="3452624" cy="18620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1500" b="1" dirty="0" smtClean="0">
                  <a:solidFill>
                    <a:schemeClr val="bg1"/>
                  </a:solidFill>
                  <a:latin typeface="Blackletter686 BT" panose="03040802020608040804" pitchFamily="66" charset="0"/>
                  <a:ea typeface="Malgun Gothic Semilight" panose="020B0502040204020203" pitchFamily="34" charset="-122"/>
                  <a:cs typeface="Malgun Gothic Semilight" panose="020B0502040204020203" pitchFamily="34" charset="-122"/>
                </a:rPr>
                <a:t>Sparkle</a:t>
              </a:r>
              <a:endParaRPr lang="zh-CN" altLang="en-US" sz="11500" b="1" dirty="0">
                <a:solidFill>
                  <a:schemeClr val="bg1"/>
                </a:solidFill>
                <a:latin typeface="Blackletter686 BT" panose="03040802020608040804" pitchFamily="66" charset="0"/>
                <a:ea typeface="Malgun Gothic Semilight" panose="020B0502040204020203" pitchFamily="34" charset="-122"/>
                <a:cs typeface="Malgun Gothic Semilight" panose="020B0502040204020203" pitchFamily="34" charset="-122"/>
              </a:endParaRPr>
            </a:p>
          </p:txBody>
        </p:sp>
      </p:grp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892147" cy="3303727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92024" y="3426409"/>
            <a:ext cx="5892147" cy="3303727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38409480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0">
        <p14:reveal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8" dur="4000" fill="hold"/>
                                        <p:tgtEl>
                                          <p:spTgt spid="2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5" name="组合 54"/>
          <p:cNvGrpSpPr/>
          <p:nvPr/>
        </p:nvGrpSpPr>
        <p:grpSpPr>
          <a:xfrm>
            <a:off x="0" y="0"/>
            <a:ext cx="24384000" cy="13716000"/>
            <a:chOff x="0" y="0"/>
            <a:chExt cx="24384000" cy="13716000"/>
          </a:xfrm>
        </p:grpSpPr>
        <p:sp>
          <p:nvSpPr>
            <p:cNvPr id="50" name="矩形 49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矩形 50"/>
            <p:cNvSpPr/>
            <p:nvPr/>
          </p:nvSpPr>
          <p:spPr>
            <a:xfrm>
              <a:off x="12192000" y="0"/>
              <a:ext cx="12192000" cy="6858000"/>
            </a:xfrm>
            <a:prstGeom prst="rect">
              <a:avLst/>
            </a:prstGeom>
            <a:blipFill>
              <a:blip r:embed="rId3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矩形 52"/>
            <p:cNvSpPr/>
            <p:nvPr/>
          </p:nvSpPr>
          <p:spPr>
            <a:xfrm>
              <a:off x="0" y="6858000"/>
              <a:ext cx="12192000" cy="6858000"/>
            </a:xfrm>
            <a:prstGeom prst="rect">
              <a:avLst/>
            </a:prstGeom>
            <a:blipFill>
              <a:blip r:embed="rId4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矩形 53"/>
            <p:cNvSpPr/>
            <p:nvPr/>
          </p:nvSpPr>
          <p:spPr>
            <a:xfrm>
              <a:off x="12192000" y="6858000"/>
              <a:ext cx="12192000" cy="6858000"/>
            </a:xfrm>
            <a:prstGeom prst="rect">
              <a:avLst/>
            </a:prstGeom>
            <a:blipFill>
              <a:blip r:embed="rId5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1" name="文本框 70"/>
          <p:cNvSpPr txBox="1"/>
          <p:nvPr/>
        </p:nvSpPr>
        <p:spPr>
          <a:xfrm>
            <a:off x="8679235" y="4936090"/>
            <a:ext cx="242691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0" b="1" dirty="0" smtClean="0">
                <a:solidFill>
                  <a:schemeClr val="bg1"/>
                </a:solidFill>
                <a:latin typeface="Blackletter686 BT" panose="03040802020608040804" pitchFamily="66" charset="0"/>
                <a:ea typeface="Malgun Gothic Semilight" panose="020B0502040204020203" pitchFamily="34" charset="-122"/>
                <a:cs typeface="Malgun Gothic Semilight" panose="020B0502040204020203" pitchFamily="34" charset="-122"/>
              </a:rPr>
              <a:t>Sparkle</a:t>
            </a:r>
            <a:endParaRPr lang="zh-CN" altLang="en-US" sz="8000" b="1" dirty="0">
              <a:solidFill>
                <a:schemeClr val="bg1"/>
              </a:solidFill>
              <a:latin typeface="Blackletter686 BT" panose="03040802020608040804" pitchFamily="66" charset="0"/>
              <a:ea typeface="Malgun Gothic Semilight" panose="020B0502040204020203" pitchFamily="34" charset="-122"/>
              <a:cs typeface="Malgun Gothic Semilight" panose="020B0502040204020203" pitchFamily="34" charset="-122"/>
            </a:endParaRPr>
          </a:p>
        </p:txBody>
      </p:sp>
      <p:sp>
        <p:nvSpPr>
          <p:cNvPr id="72" name="矩形 71"/>
          <p:cNvSpPr/>
          <p:nvPr/>
        </p:nvSpPr>
        <p:spPr>
          <a:xfrm>
            <a:off x="8298235" y="4739490"/>
            <a:ext cx="381000" cy="18478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752475" y="1220535"/>
            <a:ext cx="1089660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200" dirty="0" smtClean="0">
                <a:solidFill>
                  <a:schemeClr val="bg1"/>
                </a:solidFill>
                <a:latin typeface="方正舒体" panose="02010601030101010101" pitchFamily="2" charset="-122"/>
                <a:ea typeface="方正舒体" panose="02010601030101010101" pitchFamily="2" charset="-122"/>
              </a:rPr>
              <a:t>用最简单的动画</a:t>
            </a:r>
            <a:endParaRPr lang="en-US" altLang="zh-CN" sz="7200" dirty="0" smtClean="0">
              <a:solidFill>
                <a:schemeClr val="bg1"/>
              </a:solidFill>
              <a:latin typeface="方正舒体" panose="02010601030101010101" pitchFamily="2" charset="-122"/>
              <a:ea typeface="方正舒体" panose="02010601030101010101" pitchFamily="2" charset="-122"/>
            </a:endParaRPr>
          </a:p>
          <a:p>
            <a:endParaRPr lang="en-US" altLang="zh-CN" sz="7200" dirty="0" smtClean="0">
              <a:solidFill>
                <a:schemeClr val="bg1"/>
              </a:solidFill>
              <a:latin typeface="方正舒体" panose="02010601030101010101" pitchFamily="2" charset="-122"/>
              <a:ea typeface="方正舒体" panose="02010601030101010101" pitchFamily="2" charset="-122"/>
            </a:endParaRPr>
          </a:p>
          <a:p>
            <a:r>
              <a:rPr lang="en-US" altLang="zh-CN" sz="7200" dirty="0">
                <a:solidFill>
                  <a:schemeClr val="bg1"/>
                </a:solidFill>
                <a:latin typeface="方正舒体" panose="02010601030101010101" pitchFamily="2" charset="-122"/>
                <a:ea typeface="方正舒体" panose="02010601030101010101" pitchFamily="2" charset="-122"/>
              </a:rPr>
              <a:t> </a:t>
            </a:r>
            <a:r>
              <a:rPr lang="en-US" altLang="zh-CN" sz="7200" dirty="0" smtClean="0">
                <a:solidFill>
                  <a:schemeClr val="bg1"/>
                </a:solidFill>
                <a:latin typeface="方正舒体" panose="02010601030101010101" pitchFamily="2" charset="-122"/>
                <a:ea typeface="方正舒体" panose="02010601030101010101" pitchFamily="2" charset="-122"/>
              </a:rPr>
              <a:t>            </a:t>
            </a:r>
            <a:r>
              <a:rPr lang="zh-CN" altLang="en-US" sz="7200" dirty="0" smtClean="0">
                <a:solidFill>
                  <a:schemeClr val="bg1"/>
                </a:solidFill>
                <a:latin typeface="方正舒体" panose="02010601030101010101" pitchFamily="2" charset="-122"/>
                <a:ea typeface="方正舒体" panose="02010601030101010101" pitchFamily="2" charset="-122"/>
              </a:rPr>
              <a:t>做你想要的特效。</a:t>
            </a:r>
            <a:endParaRPr lang="zh-CN" altLang="en-US" sz="7200" dirty="0">
              <a:solidFill>
                <a:schemeClr val="bg1"/>
              </a:solidFill>
              <a:latin typeface="方正舒体" panose="02010601030101010101" pitchFamily="2" charset="-122"/>
              <a:ea typeface="方正舒体" panose="02010601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272375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5 -0.5 E" pathEditMode="relative" ptsTypes="">
                                      <p:cBhvr>
                                        <p:cTn id="6" dur="2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6" presetClass="emp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2000" fill="hold"/>
                                        <p:tgtEl>
                                          <p:spTgt spid="55"/>
                                        </p:tgtEl>
                                      </p:cBhvr>
                                      <p:by x="150000" y="150000"/>
                                      <p:from x="100000" y="100000"/>
                                      <p:to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9" presetID="63" presetClass="path" presetSubtype="0" accel="50000" decel="5000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-0.5 -0.5 L -1.00742 -1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211" y="-27407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6" presetClass="emph" presetSubtype="0" accel="50000" decel="5000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Scale>
                                      <p:cBhvr>
                                        <p:cTn id="12" dur="2000" fill="hold"/>
                                        <p:tgtEl>
                                          <p:spTgt spid="55"/>
                                        </p:tgtEl>
                                      </p:cBhvr>
                                      <p:by x="150000" y="150000"/>
                                      <p:from x="100000" y="100000"/>
                                      <p:to x="100741" y="100741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4500"/>
                            </p:stCondLst>
                            <p:childTnLst>
                              <p:par>
                                <p:cTn id="14" presetID="22" presetClass="entr" presetSubtype="1" fill="hold" grpId="0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300"/>
                            </p:stCondLst>
                            <p:childTnLst>
                              <p:par>
                                <p:cTn id="18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" grpId="0"/>
      <p:bldP spid="7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网友：</a:t>
            </a:r>
            <a:r>
              <a:rPr lang="zh-CN" altLang="zh-CN" dirty="0" smtClean="0"/>
              <a:t>ゃ</a:t>
            </a:r>
            <a:r>
              <a:rPr lang="zh-CN" altLang="zh-CN" dirty="0"/>
              <a:t>愛在你佐</a:t>
            </a:r>
            <a:r>
              <a:rPr lang="zh-CN" altLang="zh-CN" dirty="0" smtClean="0"/>
              <a:t>邊</a:t>
            </a:r>
            <a:r>
              <a:rPr lang="en-US" altLang="zh-CN" dirty="0" smtClean="0"/>
              <a:t>  </a:t>
            </a:r>
            <a:r>
              <a:rPr lang="zh-CN" altLang="en-US" dirty="0" smtClean="0"/>
              <a:t>原创投稿作品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smtClean="0"/>
              <a:t>授权发布</a:t>
            </a:r>
            <a:endParaRPr lang="zh-CN" altLang="zh-CN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4119493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743200" y="-1622323"/>
            <a:ext cx="18445316" cy="10375491"/>
          </a:xfrm>
          <a:prstGeom prst="rect">
            <a:avLst/>
          </a:prstGeom>
        </p:spPr>
      </p:pic>
      <p:sp>
        <p:nvSpPr>
          <p:cNvPr id="11" name="斜纹 10"/>
          <p:cNvSpPr/>
          <p:nvPr/>
        </p:nvSpPr>
        <p:spPr>
          <a:xfrm>
            <a:off x="-9152313" y="-8991601"/>
            <a:ext cx="14562513" cy="19733231"/>
          </a:xfrm>
          <a:prstGeom prst="diagStripe">
            <a:avLst>
              <a:gd name="adj" fmla="val 72841"/>
            </a:avLst>
          </a:prstGeom>
          <a:solidFill>
            <a:schemeClr val="bg1">
              <a:lumMod val="8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1399682">
              <a:off x="0" y="0"/>
              <a:ext cx="12192000" cy="6858000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190500" cap="rnd">
              <a:solidFill>
                <a:srgbClr val="FFFFFF"/>
              </a:solidFill>
            </a:ln>
            <a:effectLst>
              <a:outerShdw blurRad="50000" algn="tl" rotWithShape="0">
                <a:srgbClr val="000000">
                  <a:alpha val="41000"/>
                </a:srgbClr>
              </a:outerShdw>
            </a:effectLst>
            <a:scene3d>
              <a:camera prst="orthographicFront"/>
              <a:lightRig rig="twoPt" dir="t">
                <a:rot lat="0" lon="0" rev="7800000"/>
              </a:lightRig>
            </a:scene3d>
            <a:sp3d contourW="6350">
              <a:bevelT w="50800" h="16510"/>
              <a:contourClr>
                <a:srgbClr val="C0C0C0"/>
              </a:contourClr>
            </a:sp3d>
          </p:spPr>
        </p:pic>
        <p:sp>
          <p:nvSpPr>
            <p:cNvPr id="3" name="文本框 2"/>
            <p:cNvSpPr txBox="1"/>
            <p:nvPr/>
          </p:nvSpPr>
          <p:spPr>
            <a:xfrm>
              <a:off x="8554459" y="3961115"/>
              <a:ext cx="2411510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8000" b="1" dirty="0" smtClean="0">
                  <a:solidFill>
                    <a:schemeClr val="bg1"/>
                  </a:solidFill>
                  <a:latin typeface="Blackletter686 BT" panose="03040802020608040804" pitchFamily="66" charset="0"/>
                  <a:ea typeface="Malgun Gothic Semilight" panose="020B0502040204020203" pitchFamily="34" charset="-122"/>
                  <a:cs typeface="Malgun Gothic Semilight" panose="020B0502040204020203" pitchFamily="34" charset="-122"/>
                </a:rPr>
                <a:t>Sparkle</a:t>
              </a:r>
              <a:endParaRPr lang="zh-CN" altLang="en-US" sz="8000" b="1" dirty="0">
                <a:solidFill>
                  <a:schemeClr val="bg1"/>
                </a:solidFill>
                <a:latin typeface="Blackletter686 BT" panose="03040802020608040804" pitchFamily="66" charset="0"/>
                <a:ea typeface="Malgun Gothic Semilight" panose="020B0502040204020203" pitchFamily="34" charset="-122"/>
                <a:cs typeface="Malgun Gothic Semilight" panose="020B0502040204020203" pitchFamily="34" charset="-122"/>
              </a:endParaRPr>
            </a:p>
          </p:txBody>
        </p:sp>
      </p:grpSp>
      <p:sp>
        <p:nvSpPr>
          <p:cNvPr id="7" name="斜纹 6"/>
          <p:cNvSpPr/>
          <p:nvPr/>
        </p:nvSpPr>
        <p:spPr>
          <a:xfrm>
            <a:off x="-8466513" y="-8648700"/>
            <a:ext cx="14562513" cy="19733231"/>
          </a:xfrm>
          <a:prstGeom prst="diagStripe">
            <a:avLst>
              <a:gd name="adj" fmla="val 72841"/>
            </a:avLst>
          </a:prstGeom>
          <a:solidFill>
            <a:schemeClr val="bg1">
              <a:lumMod val="8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2" name="斜纹 11"/>
          <p:cNvSpPr/>
          <p:nvPr/>
        </p:nvSpPr>
        <p:spPr>
          <a:xfrm>
            <a:off x="-9605357" y="-9182102"/>
            <a:ext cx="14562513" cy="19733231"/>
          </a:xfrm>
          <a:prstGeom prst="diagStripe">
            <a:avLst>
              <a:gd name="adj" fmla="val 72841"/>
            </a:avLst>
          </a:prstGeom>
          <a:solidFill>
            <a:schemeClr val="bg1">
              <a:lumMod val="8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98719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0">
        <p14:reveal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58333E-6 3.7037E-6 L 1.60339 1.35578 " pathEditMode="relative" rAng="0" ptsTypes="AA">
                                      <p:cBhvr>
                                        <p:cTn id="6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0169" y="67778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9" presetClass="path" presetSubtype="0" accel="50000" decel="5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4.58333E-6 3.7037E-6 L 1.60339 1.35578 " pathEditMode="relative" rAng="0" ptsTypes="AA">
                                      <p:cBhvr>
                                        <p:cTn id="8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0169" y="67778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49" presetClass="path" presetSubtype="0" accel="50000" decel="5000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-5E-6 1.48148E-6 L 1.60339 1.35579 " pathEditMode="relative" rAng="0" ptsTypes="AA">
                                      <p:cBhvr>
                                        <p:cTn id="10" dur="3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0169" y="67778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6" presetClass="emph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Scale>
                                      <p:cBhvr>
                                        <p:cTn id="12" dur="4000" fill="hold"/>
                                        <p:tgtEl>
                                          <p:spTgt spid="5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</p:cBhvr>
                                      <p:by x="70000" y="70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6" presetClass="emph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16" dur="2000" fill="hold"/>
                                        <p:tgtEl>
                                          <p:spTgt spid="4"/>
                                        </p:tgtEl>
                                      </p:cBhvr>
                                      <p:by x="65000" y="65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8" presetClass="emph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Rot by="300000">
                                      <p:cBhvr>
                                        <p:cTn id="18" dur="2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7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46230">
            <a:off x="-4935794" y="-1179871"/>
            <a:ext cx="18484645" cy="10397613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-19846658" y="-2519285"/>
            <a:ext cx="14562513" cy="5038569"/>
          </a:xfrm>
          <a:prstGeom prst="rect">
            <a:avLst/>
          </a:prstGeom>
          <a:solidFill>
            <a:schemeClr val="bg1">
              <a:lumMod val="8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16109757" y="4018935"/>
            <a:ext cx="14562513" cy="5038569"/>
          </a:xfrm>
          <a:prstGeom prst="rect">
            <a:avLst/>
          </a:prstGeom>
          <a:solidFill>
            <a:schemeClr val="bg1">
              <a:lumMod val="8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87437" y="-390374"/>
            <a:ext cx="12652430" cy="7116992"/>
            <a:chOff x="87437" y="-390374"/>
            <a:chExt cx="12652430" cy="7116992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1133189">
              <a:off x="87437" y="-390374"/>
              <a:ext cx="12652430" cy="7116992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190500" cap="rnd">
              <a:solidFill>
                <a:srgbClr val="FFFFFF"/>
              </a:solidFill>
            </a:ln>
            <a:effectLst>
              <a:outerShdw blurRad="50000" algn="tl" rotWithShape="0">
                <a:srgbClr val="000000">
                  <a:alpha val="41000"/>
                </a:srgbClr>
              </a:outerShdw>
            </a:effectLst>
            <a:scene3d>
              <a:camera prst="orthographicFront"/>
              <a:lightRig rig="twoPt" dir="t">
                <a:rot lat="0" lon="0" rev="7800000"/>
              </a:lightRig>
            </a:scene3d>
            <a:sp3d contourW="6350">
              <a:bevelT w="50800" h="16510"/>
              <a:contourClr>
                <a:srgbClr val="C0C0C0"/>
              </a:contourClr>
            </a:sp3d>
          </p:spPr>
        </p:pic>
        <p:sp>
          <p:nvSpPr>
            <p:cNvPr id="8" name="文本框 7"/>
            <p:cNvSpPr txBox="1"/>
            <p:nvPr/>
          </p:nvSpPr>
          <p:spPr>
            <a:xfrm>
              <a:off x="3599001" y="4849530"/>
              <a:ext cx="2411510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8000" b="1" dirty="0" smtClean="0">
                  <a:solidFill>
                    <a:schemeClr val="bg1"/>
                  </a:solidFill>
                  <a:latin typeface="Blackletter686 BT" panose="03040802020608040804" pitchFamily="66" charset="0"/>
                  <a:ea typeface="Malgun Gothic Semilight" panose="020B0502040204020203" pitchFamily="34" charset="-122"/>
                  <a:cs typeface="Malgun Gothic Semilight" panose="020B0502040204020203" pitchFamily="34" charset="-122"/>
                </a:rPr>
                <a:t>Sparkle</a:t>
              </a:r>
              <a:endParaRPr lang="zh-CN" altLang="en-US" sz="8000" b="1" dirty="0">
                <a:solidFill>
                  <a:schemeClr val="bg1"/>
                </a:solidFill>
                <a:latin typeface="Blackletter686 BT" panose="03040802020608040804" pitchFamily="66" charset="0"/>
                <a:ea typeface="Malgun Gothic Semilight" panose="020B0502040204020203" pitchFamily="34" charset="-122"/>
                <a:cs typeface="Malgun Gothic Semilight" panose="020B0502040204020203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876610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0">
        <p14:reveal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0 L 2.8556 0 " pathEditMode="relative" rAng="0" ptsTypes="AA">
                                      <p:cBhvr>
                                        <p:cTn id="6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2773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9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7 -2.22222E-6 L -3.08516 -0.06458 " pathEditMode="relative" rAng="0" ptsTypes="AA">
                                      <p:cBhvr>
                                        <p:cTn id="8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4258" y="-3241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4000" fill="hold"/>
                                        <p:tgtEl>
                                          <p:spTgt spid="4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2000" fill="hold"/>
                                        <p:tgtEl>
                                          <p:spTgt spid="2"/>
                                        </p:tgtEl>
                                      </p:cBhvr>
                                      <p:by x="70000" y="70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6" presetClass="emph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14" dur="2000" fill="hold"/>
                                        <p:tgtEl>
                                          <p:spTgt spid="2"/>
                                        </p:tgtEl>
                                      </p:cBhvr>
                                      <p:by x="65000" y="65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8" presetClass="emph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Rot by="600000">
                                      <p:cBhvr>
                                        <p:cTn id="16" dur="2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005007" y="-1061884"/>
            <a:ext cx="17199897" cy="967494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64542">
            <a:off x="-589936" y="-383458"/>
            <a:ext cx="13398092" cy="7536427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6" name="矩形 5"/>
          <p:cNvSpPr/>
          <p:nvPr/>
        </p:nvSpPr>
        <p:spPr>
          <a:xfrm rot="6256429">
            <a:off x="-11685159" y="-4476753"/>
            <a:ext cx="22829105" cy="11013609"/>
          </a:xfrm>
          <a:prstGeom prst="rect">
            <a:avLst/>
          </a:prstGeom>
          <a:solidFill>
            <a:schemeClr val="bg1">
              <a:lumMod val="8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 rot="6256429">
            <a:off x="-1432575" y="-2284846"/>
            <a:ext cx="23548202" cy="10767425"/>
          </a:xfrm>
          <a:prstGeom prst="rect">
            <a:avLst/>
          </a:prstGeom>
          <a:solidFill>
            <a:schemeClr val="bg1">
              <a:lumMod val="8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7816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0">
        <p14:reveal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4000" fill="hold"/>
                                        <p:tgtEl>
                                          <p:spTgt spid="4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2000" fill="hold"/>
                                        <p:tgtEl>
                                          <p:spTgt spid="5"/>
                                        </p:tgtEl>
                                      </p:cBhvr>
                                      <p:by x="70000" y="70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6" presetClass="emph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16" dur="2000" fill="hold"/>
                                        <p:tgtEl>
                                          <p:spTgt spid="5"/>
                                        </p:tgtEl>
                                      </p:cBhvr>
                                      <p:by x="65000" y="65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8" presetClass="emph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Rot by="-600000">
                                      <p:cBhvr>
                                        <p:cTn id="18" dur="2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20248">
            <a:off x="-2045111" y="-766918"/>
            <a:ext cx="15731611" cy="8849031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-730865" y="-412956"/>
            <a:ext cx="13896258" cy="7816645"/>
            <a:chOff x="-730865" y="-412956"/>
            <a:chExt cx="13896258" cy="7816645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730865" y="-412956"/>
              <a:ext cx="13896258" cy="7816645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190500" cap="rnd">
              <a:solidFill>
                <a:srgbClr val="FFFFFF"/>
              </a:solidFill>
            </a:ln>
            <a:effectLst>
              <a:outerShdw blurRad="50000" algn="tl" rotWithShape="0">
                <a:srgbClr val="000000">
                  <a:alpha val="41000"/>
                </a:srgbClr>
              </a:outerShdw>
            </a:effectLst>
            <a:scene3d>
              <a:camera prst="orthographicFront"/>
              <a:lightRig rig="twoPt" dir="t">
                <a:rot lat="0" lon="0" rev="7800000"/>
              </a:lightRig>
            </a:scene3d>
            <a:sp3d contourW="6350">
              <a:bevelT w="50800" h="16510"/>
              <a:contourClr>
                <a:srgbClr val="C0C0C0"/>
              </a:contourClr>
            </a:sp3d>
          </p:spPr>
        </p:pic>
        <p:sp>
          <p:nvSpPr>
            <p:cNvPr id="6" name="文本框 5"/>
            <p:cNvSpPr txBox="1"/>
            <p:nvPr/>
          </p:nvSpPr>
          <p:spPr>
            <a:xfrm>
              <a:off x="383853" y="395517"/>
              <a:ext cx="2411510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8000" b="1" dirty="0" smtClean="0">
                  <a:solidFill>
                    <a:schemeClr val="bg1"/>
                  </a:solidFill>
                  <a:latin typeface="Blackletter686 BT" panose="03040802020608040804" pitchFamily="66" charset="0"/>
                  <a:ea typeface="Malgun Gothic Semilight" panose="020B0502040204020203" pitchFamily="34" charset="-122"/>
                  <a:cs typeface="Malgun Gothic Semilight" panose="020B0502040204020203" pitchFamily="34" charset="-122"/>
                </a:rPr>
                <a:t>Sparkle</a:t>
              </a:r>
              <a:endParaRPr lang="zh-CN" altLang="en-US" sz="8000" b="1" dirty="0">
                <a:solidFill>
                  <a:schemeClr val="bg1"/>
                </a:solidFill>
                <a:latin typeface="Blackletter686 BT" panose="03040802020608040804" pitchFamily="66" charset="0"/>
                <a:ea typeface="Malgun Gothic Semilight" panose="020B0502040204020203" pitchFamily="34" charset="-122"/>
                <a:cs typeface="Malgun Gothic Semilight" panose="020B0502040204020203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970783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0">
        <p14:reveal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4000" fill="hold"/>
                                        <p:tgtEl>
                                          <p:spTgt spid="4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</p:cBhvr>
                                      <p:by x="70000" y="70000"/>
                                    </p:animScale>
                                  </p:childTnLst>
                                </p:cTn>
                              </p:par>
                              <p:par>
                                <p:cTn id="9" presetID="6" presetClass="emph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10" dur="2000" fill="hold"/>
                                        <p:tgtEl>
                                          <p:spTgt spid="2"/>
                                        </p:tgtEl>
                                      </p:cBhvr>
                                      <p:by x="65000" y="65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8" presetClass="emph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Rot by="-600000">
                                      <p:cBhvr>
                                        <p:cTn id="12" dur="2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-1223206" y="-880729"/>
            <a:ext cx="14971881" cy="9724071"/>
            <a:chOff x="-1223206" y="-880729"/>
            <a:chExt cx="14971881" cy="9724071"/>
          </a:xfrm>
        </p:grpSpPr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223206" y="-880729"/>
              <a:ext cx="14596306" cy="9721140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7377372" y="5688632"/>
              <a:ext cx="6371303" cy="31547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9900" b="1" dirty="0" smtClean="0">
                  <a:solidFill>
                    <a:schemeClr val="bg1"/>
                  </a:solidFill>
                  <a:latin typeface="Blackletter686 BT" panose="03040802020608040804" pitchFamily="66" charset="0"/>
                  <a:ea typeface="Malgun Gothic Semilight" panose="020B0502040204020203" pitchFamily="34" charset="-122"/>
                  <a:cs typeface="Malgun Gothic Semilight" panose="020B0502040204020203" pitchFamily="34" charset="-122"/>
                </a:rPr>
                <a:t>Sparkle</a:t>
              </a:r>
              <a:endParaRPr lang="zh-CN" altLang="en-US" sz="19900" b="1" dirty="0">
                <a:solidFill>
                  <a:schemeClr val="bg1"/>
                </a:solidFill>
                <a:latin typeface="Blackletter686 BT" panose="03040802020608040804" pitchFamily="66" charset="0"/>
                <a:ea typeface="Malgun Gothic Semilight" panose="020B0502040204020203" pitchFamily="34" charset="-122"/>
                <a:cs typeface="Malgun Gothic Semilight" panose="020B0502040204020203" pitchFamily="34" charset="-122"/>
              </a:endParaRPr>
            </a:p>
          </p:txBody>
        </p:sp>
      </p:grpSp>
      <p:pic>
        <p:nvPicPr>
          <p:cNvPr id="21" name="图片 20"/>
          <p:cNvPicPr>
            <a:picLocks noChangeAspect="1"/>
          </p:cNvPicPr>
          <p:nvPr/>
        </p:nvPicPr>
        <p:blipFill>
          <a:blip r:embed="rId2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07003">
            <a:off x="-3264049" y="5650570"/>
            <a:ext cx="7188052" cy="478724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2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648431">
            <a:off x="9266630" y="-2673675"/>
            <a:ext cx="7188052" cy="478724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24872128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0">
        <p14:reveal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22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56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9167E-6 7.40741E-7 L -0.19336 0.33518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674" y="16759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2000" fill="hold"/>
                                        <p:tgtEl>
                                          <p:spTgt spid="21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49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3.33333E-6 L 0.0698 -0.55648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90" y="-27824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4000" fill="hold"/>
                                        <p:tgtEl>
                                          <p:spTgt spid="2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-2628900" y="-1462326"/>
            <a:ext cx="17449800" cy="9706452"/>
            <a:chOff x="-2628900" y="-1462326"/>
            <a:chExt cx="17449800" cy="9706452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2" cstate="print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artisticBlur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628900" y="-1462326"/>
              <a:ext cx="17449800" cy="9706452"/>
            </a:xfrm>
            <a:prstGeom prst="rect">
              <a:avLst/>
            </a:prstGeom>
          </p:spPr>
        </p:pic>
        <p:sp>
          <p:nvSpPr>
            <p:cNvPr id="8" name="文本框 7"/>
            <p:cNvSpPr txBox="1"/>
            <p:nvPr/>
          </p:nvSpPr>
          <p:spPr>
            <a:xfrm>
              <a:off x="5248287" y="-576731"/>
              <a:ext cx="3452624" cy="18620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1500" b="1" dirty="0" smtClean="0">
                  <a:solidFill>
                    <a:schemeClr val="bg1"/>
                  </a:solidFill>
                  <a:latin typeface="Blackletter686 BT" panose="03040802020608040804" pitchFamily="66" charset="0"/>
                  <a:ea typeface="Malgun Gothic Semilight" panose="020B0502040204020203" pitchFamily="34" charset="-122"/>
                  <a:cs typeface="Malgun Gothic Semilight" panose="020B0502040204020203" pitchFamily="34" charset="-122"/>
                </a:rPr>
                <a:t>Sparkle</a:t>
              </a:r>
              <a:endParaRPr lang="zh-CN" altLang="en-US" sz="11500" b="1" dirty="0">
                <a:solidFill>
                  <a:schemeClr val="bg1"/>
                </a:solidFill>
                <a:latin typeface="Blackletter686 BT" panose="03040802020608040804" pitchFamily="66" charset="0"/>
                <a:ea typeface="Malgun Gothic Semilight" panose="020B0502040204020203" pitchFamily="34" charset="-122"/>
                <a:cs typeface="Malgun Gothic Semilight" panose="020B0502040204020203" pitchFamily="34" charset="-122"/>
              </a:endParaRPr>
            </a:p>
          </p:txBody>
        </p:sp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857477">
            <a:off x="8710006" y="3557011"/>
            <a:ext cx="6400800" cy="42672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40474">
            <a:off x="-7792906" y="-1488798"/>
            <a:ext cx="6400800" cy="42672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40301677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0">
        <p14:reveal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7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56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4493 0.28125 L -0.1082 -0.16875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656" y="-22500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2000" fill="hold"/>
                                        <p:tgtEl>
                                          <p:spTgt spid="6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56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0833E-6 -1.48148E-6 L 0.49857 0.22824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935" y="11412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4000" fill="hold"/>
                                        <p:tgtEl>
                                          <p:spTgt spid="2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-2508307" y="-990599"/>
            <a:ext cx="16730133" cy="9410700"/>
            <a:chOff x="-2508307" y="-990599"/>
            <a:chExt cx="16730133" cy="9410700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39173">
              <a:off x="-2508307" y="-990599"/>
              <a:ext cx="16730133" cy="9410700"/>
            </a:xfrm>
            <a:prstGeom prst="rect">
              <a:avLst/>
            </a:prstGeom>
          </p:spPr>
        </p:pic>
        <p:sp>
          <p:nvSpPr>
            <p:cNvPr id="6" name="文本框 5"/>
            <p:cNvSpPr txBox="1"/>
            <p:nvPr/>
          </p:nvSpPr>
          <p:spPr>
            <a:xfrm>
              <a:off x="-385597" y="1977131"/>
              <a:ext cx="3452624" cy="18620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1500" b="1" dirty="0" smtClean="0">
                  <a:solidFill>
                    <a:schemeClr val="bg1"/>
                  </a:solidFill>
                  <a:latin typeface="Blackletter686 BT" panose="03040802020608040804" pitchFamily="66" charset="0"/>
                  <a:ea typeface="Malgun Gothic Semilight" panose="020B0502040204020203" pitchFamily="34" charset="-122"/>
                  <a:cs typeface="Malgun Gothic Semilight" panose="020B0502040204020203" pitchFamily="34" charset="-122"/>
                </a:rPr>
                <a:t>Sparkle</a:t>
              </a:r>
              <a:endParaRPr lang="zh-CN" altLang="en-US" sz="11500" b="1" dirty="0">
                <a:solidFill>
                  <a:schemeClr val="bg1"/>
                </a:solidFill>
                <a:latin typeface="Blackletter686 BT" panose="03040802020608040804" pitchFamily="66" charset="0"/>
                <a:ea typeface="Malgun Gothic Semilight" panose="020B0502040204020203" pitchFamily="34" charset="-122"/>
                <a:cs typeface="Malgun Gothic Semilight" panose="020B0502040204020203" pitchFamily="34" charset="-122"/>
              </a:endParaRPr>
            </a:p>
          </p:txBody>
        </p:sp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423777">
            <a:off x="2691646" y="555179"/>
            <a:ext cx="11676444" cy="65680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22297742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0">
        <p14:reveal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</p:cBhvr>
                                      <p:by x="70000" y="7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6" presetClass="emph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</p:cBhvr>
                                      <p:by x="65000" y="65000"/>
                                    </p:animScale>
                                  </p:childTnLst>
                                </p:cTn>
                              </p:par>
                              <p:par>
                                <p:cTn id="9" presetID="8" presetClass="emph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Rot by="600000">
                                      <p:cBhvr>
                                        <p:cTn id="10" dur="2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4000" fill="hold"/>
                                        <p:tgtEl>
                                          <p:spTgt spid="2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-1381718" y="-762000"/>
            <a:ext cx="15648487" cy="8802274"/>
            <a:chOff x="-1381718" y="-762000"/>
            <a:chExt cx="15648487" cy="880227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381718" y="-762000"/>
              <a:ext cx="15648487" cy="8802274"/>
            </a:xfrm>
            <a:prstGeom prst="rect">
              <a:avLst/>
            </a:prstGeom>
          </p:spPr>
        </p:pic>
        <p:sp>
          <p:nvSpPr>
            <p:cNvPr id="4" name="文本框 3"/>
            <p:cNvSpPr txBox="1"/>
            <p:nvPr/>
          </p:nvSpPr>
          <p:spPr>
            <a:xfrm>
              <a:off x="8994377" y="2708113"/>
              <a:ext cx="3452624" cy="18620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1500" b="1" dirty="0" smtClean="0">
                  <a:solidFill>
                    <a:schemeClr val="bg1"/>
                  </a:solidFill>
                  <a:latin typeface="Blackletter686 BT" panose="03040802020608040804" pitchFamily="66" charset="0"/>
                  <a:ea typeface="Malgun Gothic Semilight" panose="020B0502040204020203" pitchFamily="34" charset="-122"/>
                  <a:cs typeface="Malgun Gothic Semilight" panose="020B0502040204020203" pitchFamily="34" charset="-122"/>
                </a:rPr>
                <a:t>Sparkle</a:t>
              </a:r>
              <a:endParaRPr lang="zh-CN" altLang="en-US" sz="11500" b="1" dirty="0">
                <a:solidFill>
                  <a:schemeClr val="bg1"/>
                </a:solidFill>
                <a:latin typeface="Blackletter686 BT" panose="03040802020608040804" pitchFamily="66" charset="0"/>
                <a:ea typeface="Malgun Gothic Semilight" panose="020B0502040204020203" pitchFamily="34" charset="-122"/>
                <a:cs typeface="Malgun Gothic Semilight" panose="020B0502040204020203" pitchFamily="34" charset="-122"/>
              </a:endParaRPr>
            </a:p>
          </p:txBody>
        </p:sp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91492">
            <a:off x="-7409527" y="-1314096"/>
            <a:ext cx="10875494" cy="6117465"/>
          </a:xfrm>
          <a:prstGeom prst="rect">
            <a:avLst/>
          </a:prstGeom>
          <a:noFill/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3277374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0">
        <p14:reveal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56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5117 -0.01134 L 0.32422 0.32893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776" y="17014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4000" fill="hold"/>
                                        <p:tgtEl>
                                          <p:spTgt spid="5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54</Words>
  <Application>Microsoft Office PowerPoint</Application>
  <PresentationFormat>宽屏</PresentationFormat>
  <Paragraphs>18</Paragraphs>
  <Slides>12</Slides>
  <Notes>0</Notes>
  <HiddenSlides>0</HiddenSlides>
  <MMClips>1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0" baseType="lpstr">
      <vt:lpstr>Blackletter686 BT</vt:lpstr>
      <vt:lpstr>Malgun Gothic Semilight</vt:lpstr>
      <vt:lpstr>方正舒体</vt:lpstr>
      <vt:lpstr>宋体</vt:lpstr>
      <vt:lpstr>Arial</vt:lpstr>
      <vt:lpstr>Calibri</vt:lpstr>
      <vt:lpstr>Calibri Light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Continental AG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ゃ愛在你佐邊</dc:creator>
  <cp:keywords>www.51pptmoban.com</cp:keywords>
  <cp:lastModifiedBy>YANGS</cp:lastModifiedBy>
  <cp:revision>37</cp:revision>
  <dcterms:created xsi:type="dcterms:W3CDTF">2018-08-29T06:34:02Z</dcterms:created>
  <dcterms:modified xsi:type="dcterms:W3CDTF">2018-09-03T13:30:18Z</dcterms:modified>
</cp:coreProperties>
</file>