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4776" r:id="rId2"/>
    <p:sldId id="4777" r:id="rId3"/>
    <p:sldId id="4778" r:id="rId4"/>
    <p:sldId id="4715" r:id="rId5"/>
    <p:sldId id="4775" r:id="rId6"/>
    <p:sldId id="4685" r:id="rId7"/>
    <p:sldId id="4476" r:id="rId8"/>
    <p:sldId id="4779" r:id="rId9"/>
    <p:sldId id="4665" r:id="rId10"/>
    <p:sldId id="4749" r:id="rId11"/>
    <p:sldId id="4752" r:id="rId12"/>
    <p:sldId id="4662" r:id="rId13"/>
    <p:sldId id="4780" r:id="rId14"/>
    <p:sldId id="4716" r:id="rId15"/>
    <p:sldId id="4750" r:id="rId16"/>
    <p:sldId id="4658" r:id="rId17"/>
    <p:sldId id="4656" r:id="rId18"/>
    <p:sldId id="4781" r:id="rId19"/>
    <p:sldId id="4664" r:id="rId20"/>
    <p:sldId id="4651" r:id="rId21"/>
    <p:sldId id="4751" r:id="rId22"/>
    <p:sldId id="4783" r:id="rId23"/>
    <p:sldId id="4784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B29D"/>
    <a:srgbClr val="1E6C7A"/>
    <a:srgbClr val="38AABA"/>
    <a:srgbClr val="BF0000"/>
    <a:srgbClr val="166CA3"/>
    <a:srgbClr val="10517A"/>
    <a:srgbClr val="FFFFFF"/>
    <a:srgbClr val="19B7F4"/>
    <a:srgbClr val="4BC1DD"/>
    <a:srgbClr val="EE91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2" autoAdjust="0"/>
    <p:restoredTop sz="95768" autoAdjust="0"/>
  </p:normalViewPr>
  <p:slideViewPr>
    <p:cSldViewPr>
      <p:cViewPr varScale="1">
        <p:scale>
          <a:sx n="154" d="100"/>
          <a:sy n="154" d="100"/>
        </p:scale>
        <p:origin x="162" y="12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2018/9/4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45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620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9818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850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0595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0350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5317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2439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0359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6763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6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6480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7809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6164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400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27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33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5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2713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7009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25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2991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861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1893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D87B8-9A4B-45E2-BBE5-FB86ADE287A3}" type="datetimeFigureOut">
              <a:rPr lang="zh-CN" altLang="en-US" smtClean="0"/>
              <a:pPr/>
              <a:t>2018/9/4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611-6692-4583-86AB-5AB9B972BD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18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2018/9/4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3058877" y="0"/>
            <a:ext cx="5620631" cy="7232650"/>
          </a:xfrm>
          <a:custGeom>
            <a:avLst/>
            <a:gdLst>
              <a:gd name="connsiteX0" fmla="*/ 0 w 5620631"/>
              <a:gd name="connsiteY0" fmla="*/ 0 h 7232650"/>
              <a:gd name="connsiteX1" fmla="*/ 5620631 w 5620631"/>
              <a:gd name="connsiteY1" fmla="*/ 0 h 7232650"/>
              <a:gd name="connsiteX2" fmla="*/ 3284537 w 5620631"/>
              <a:gd name="connsiteY2" fmla="*/ 7232650 h 7232650"/>
              <a:gd name="connsiteX3" fmla="*/ 0 w 5620631"/>
              <a:gd name="connsiteY3" fmla="*/ 7232650 h 7232650"/>
              <a:gd name="connsiteX4" fmla="*/ 0 w 5620631"/>
              <a:gd name="connsiteY4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0631" h="7232650">
                <a:moveTo>
                  <a:pt x="0" y="0"/>
                </a:moveTo>
                <a:lnTo>
                  <a:pt x="5620631" y="0"/>
                </a:lnTo>
                <a:lnTo>
                  <a:pt x="3284537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solidFill>
            <a:srgbClr val="18B29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0" y="0"/>
            <a:ext cx="5620631" cy="7232650"/>
          </a:xfrm>
          <a:custGeom>
            <a:avLst/>
            <a:gdLst>
              <a:gd name="connsiteX0" fmla="*/ 0 w 5620631"/>
              <a:gd name="connsiteY0" fmla="*/ 0 h 7232650"/>
              <a:gd name="connsiteX1" fmla="*/ 5620631 w 5620631"/>
              <a:gd name="connsiteY1" fmla="*/ 0 h 7232650"/>
              <a:gd name="connsiteX2" fmla="*/ 3284537 w 5620631"/>
              <a:gd name="connsiteY2" fmla="*/ 7232650 h 7232650"/>
              <a:gd name="connsiteX3" fmla="*/ 0 w 5620631"/>
              <a:gd name="connsiteY3" fmla="*/ 7232650 h 7232650"/>
              <a:gd name="connsiteX4" fmla="*/ 0 w 5620631"/>
              <a:gd name="connsiteY4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0631" h="7232650">
                <a:moveTo>
                  <a:pt x="0" y="0"/>
                </a:moveTo>
                <a:lnTo>
                  <a:pt x="5620631" y="0"/>
                </a:lnTo>
                <a:lnTo>
                  <a:pt x="3284537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solidFill>
            <a:srgbClr val="18B2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>
            <a:spLocks/>
          </p:cNvSpPr>
          <p:nvPr/>
        </p:nvSpPr>
        <p:spPr bwMode="auto">
          <a:xfrm>
            <a:off x="0" y="0"/>
            <a:ext cx="6303578" cy="7232650"/>
          </a:xfrm>
          <a:custGeom>
            <a:avLst/>
            <a:gdLst>
              <a:gd name="connsiteX0" fmla="*/ 0 w 6303578"/>
              <a:gd name="connsiteY0" fmla="*/ 5940123 h 7232650"/>
              <a:gd name="connsiteX1" fmla="*/ 707864 w 6303578"/>
              <a:gd name="connsiteY1" fmla="*/ 7232650 h 7232650"/>
              <a:gd name="connsiteX2" fmla="*/ 0 w 6303578"/>
              <a:gd name="connsiteY2" fmla="*/ 7232650 h 7232650"/>
              <a:gd name="connsiteX3" fmla="*/ 0 w 6303578"/>
              <a:gd name="connsiteY3" fmla="*/ 0 h 7232650"/>
              <a:gd name="connsiteX4" fmla="*/ 2087752 w 6303578"/>
              <a:gd name="connsiteY4" fmla="*/ 0 h 7232650"/>
              <a:gd name="connsiteX5" fmla="*/ 6303578 w 6303578"/>
              <a:gd name="connsiteY5" fmla="*/ 7232650 h 7232650"/>
              <a:gd name="connsiteX6" fmla="*/ 707865 w 6303578"/>
              <a:gd name="connsiteY6" fmla="*/ 7232650 h 7232650"/>
              <a:gd name="connsiteX7" fmla="*/ 0 w 6303578"/>
              <a:gd name="connsiteY7" fmla="*/ 5940123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03578" h="7232650">
                <a:moveTo>
                  <a:pt x="0" y="5940123"/>
                </a:moveTo>
                <a:lnTo>
                  <a:pt x="707864" y="7232650"/>
                </a:lnTo>
                <a:lnTo>
                  <a:pt x="0" y="7232650"/>
                </a:lnTo>
                <a:close/>
                <a:moveTo>
                  <a:pt x="0" y="0"/>
                </a:moveTo>
                <a:lnTo>
                  <a:pt x="2087752" y="0"/>
                </a:lnTo>
                <a:lnTo>
                  <a:pt x="6303578" y="7232650"/>
                </a:lnTo>
                <a:lnTo>
                  <a:pt x="707865" y="7232650"/>
                </a:lnTo>
                <a:lnTo>
                  <a:pt x="0" y="5940123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362" r="-18692"/>
            </a:stretch>
          </a:blipFill>
          <a:ln>
            <a:noFill/>
          </a:ln>
          <a:effectLst>
            <a:outerShdw blurRad="254000" dist="1016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5617789" y="2343410"/>
            <a:ext cx="623803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dirty="0" smtClean="0">
                <a:cs typeface="Arial" panose="020B0604020202020204" pitchFamily="34" charset="0"/>
              </a:rPr>
              <a:t>工作总结计划</a:t>
            </a:r>
            <a:r>
              <a:rPr lang="en-US" altLang="zh-CN" sz="6000" b="1" smtClean="0">
                <a:cs typeface="Arial" panose="020B0604020202020204" pitchFamily="34" charset="0"/>
              </a:rPr>
              <a:t>PPT</a:t>
            </a:r>
            <a:endParaRPr lang="en-US" altLang="zh-CN" sz="3600" b="1" dirty="0"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8877647" y="4306971"/>
            <a:ext cx="2736304" cy="54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时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间：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2018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年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8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月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25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日</a:t>
            </a:r>
            <a:endParaRPr lang="en-US" altLang="zh-CN" sz="1600" dirty="0" smtClean="0">
              <a:solidFill>
                <a:schemeClr val="bg1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algn="r">
              <a:buNone/>
            </a:pP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汇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报人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X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X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617789" y="3287180"/>
            <a:ext cx="5996162" cy="833201"/>
          </a:xfrm>
          <a:prstGeom prst="roundRect">
            <a:avLst>
              <a:gd name="adj" fmla="val 0"/>
            </a:avLst>
          </a:prstGeom>
          <a:solidFill>
            <a:srgbClr val="18B2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5771554" y="3377868"/>
            <a:ext cx="5688632" cy="598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969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INTRODUCTION PROPAGANDA PPT</a:t>
            </a:r>
          </a:p>
          <a:p>
            <a:pPr algn="ctr"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52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1" grpId="0"/>
      <p:bldP spid="11" grpId="1"/>
      <p:bldP spid="12" grpId="0"/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2125192" y="4302574"/>
            <a:ext cx="1953262" cy="1105492"/>
            <a:chOff x="2814" y="1405"/>
            <a:chExt cx="2052" cy="1510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1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3440933" y="3970349"/>
            <a:ext cx="1953262" cy="1437717"/>
            <a:chOff x="2814" y="1405"/>
            <a:chExt cx="2052" cy="1510"/>
          </a:xfrm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2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4"/>
          <p:cNvGrpSpPr>
            <a:grpSpLocks noChangeAspect="1"/>
          </p:cNvGrpSpPr>
          <p:nvPr/>
        </p:nvGrpSpPr>
        <p:grpSpPr bwMode="auto">
          <a:xfrm>
            <a:off x="4756672" y="3327936"/>
            <a:ext cx="1953262" cy="2080131"/>
            <a:chOff x="2814" y="1405"/>
            <a:chExt cx="2052" cy="1510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3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6072412" y="4415016"/>
            <a:ext cx="1953262" cy="993050"/>
            <a:chOff x="2814" y="1405"/>
            <a:chExt cx="2052" cy="1510"/>
          </a:xfrm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4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7388153" y="3001776"/>
            <a:ext cx="1953262" cy="2406291"/>
            <a:chOff x="2814" y="1405"/>
            <a:chExt cx="2052" cy="1510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5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8703893" y="3760739"/>
            <a:ext cx="1953262" cy="1647328"/>
            <a:chOff x="2814" y="1405"/>
            <a:chExt cx="2052" cy="1510"/>
          </a:xfrm>
        </p:grpSpPr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6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4"/>
          <p:cNvGrpSpPr>
            <a:grpSpLocks noChangeAspect="1"/>
          </p:cNvGrpSpPr>
          <p:nvPr/>
        </p:nvGrpSpPr>
        <p:grpSpPr bwMode="auto">
          <a:xfrm rot="10800000">
            <a:off x="4149103" y="1928031"/>
            <a:ext cx="555171" cy="669981"/>
            <a:chOff x="347" y="3344"/>
            <a:chExt cx="586" cy="707"/>
          </a:xfrm>
          <a:solidFill>
            <a:schemeClr val="accent2"/>
          </a:solidFill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 rot="10800000">
            <a:off x="5451237" y="1938146"/>
            <a:ext cx="555171" cy="669981"/>
            <a:chOff x="347" y="3344"/>
            <a:chExt cx="586" cy="707"/>
          </a:xfrm>
          <a:solidFill>
            <a:schemeClr val="accent3"/>
          </a:solidFill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7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rot="10800000">
            <a:off x="6761346" y="1928212"/>
            <a:ext cx="555171" cy="669981"/>
            <a:chOff x="347" y="3344"/>
            <a:chExt cx="586" cy="707"/>
          </a:xfrm>
          <a:solidFill>
            <a:schemeClr val="accent4"/>
          </a:solidFill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4"/>
          <p:cNvGrpSpPr>
            <a:grpSpLocks noChangeAspect="1"/>
          </p:cNvGrpSpPr>
          <p:nvPr/>
        </p:nvGrpSpPr>
        <p:grpSpPr bwMode="auto">
          <a:xfrm rot="10800000">
            <a:off x="8094382" y="1928031"/>
            <a:ext cx="555171" cy="669981"/>
            <a:chOff x="347" y="3344"/>
            <a:chExt cx="586" cy="707"/>
          </a:xfrm>
          <a:solidFill>
            <a:schemeClr val="accent5"/>
          </a:solidFill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4"/>
          <p:cNvGrpSpPr>
            <a:grpSpLocks noChangeAspect="1"/>
          </p:cNvGrpSpPr>
          <p:nvPr/>
        </p:nvGrpSpPr>
        <p:grpSpPr bwMode="auto">
          <a:xfrm rot="10800000">
            <a:off x="9412155" y="1931365"/>
            <a:ext cx="555171" cy="669981"/>
            <a:chOff x="347" y="3344"/>
            <a:chExt cx="586" cy="707"/>
          </a:xfrm>
          <a:solidFill>
            <a:schemeClr val="accent6"/>
          </a:solidFill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4"/>
          <p:cNvGrpSpPr>
            <a:grpSpLocks noChangeAspect="1"/>
          </p:cNvGrpSpPr>
          <p:nvPr/>
        </p:nvGrpSpPr>
        <p:grpSpPr bwMode="auto">
          <a:xfrm rot="10800000">
            <a:off x="2819317" y="1928031"/>
            <a:ext cx="555171" cy="669981"/>
            <a:chOff x="347" y="3344"/>
            <a:chExt cx="586" cy="707"/>
          </a:xfrm>
          <a:solidFill>
            <a:schemeClr val="accent1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26" name="Straight Connector 125"/>
          <p:cNvCxnSpPr>
            <a:endCxn id="60" idx="1"/>
          </p:cNvCxnSpPr>
          <p:nvPr/>
        </p:nvCxnSpPr>
        <p:spPr>
          <a:xfrm>
            <a:off x="3101822" y="2727848"/>
            <a:ext cx="0" cy="1574726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4415811" y="2727847"/>
            <a:ext cx="1752" cy="1242502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5733303" y="2727847"/>
            <a:ext cx="0" cy="600087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7049042" y="2727848"/>
            <a:ext cx="0" cy="1687168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8364784" y="2727848"/>
            <a:ext cx="0" cy="300043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9689322" y="2727848"/>
            <a:ext cx="1752" cy="1032891"/>
          </a:xfrm>
          <a:prstGeom prst="line">
            <a:avLst/>
          </a:prstGeom>
          <a:ln w="12700">
            <a:solidFill>
              <a:schemeClr val="accent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2467093" y="5564838"/>
            <a:ext cx="1139808" cy="909231"/>
            <a:chOff x="1541683" y="2139889"/>
            <a:chExt cx="1244826" cy="992744"/>
          </a:xfrm>
        </p:grpSpPr>
        <p:sp>
          <p:nvSpPr>
            <p:cNvPr id="139" name="TextBox 138"/>
            <p:cNvSpPr txBox="1"/>
            <p:nvPr/>
          </p:nvSpPr>
          <p:spPr>
            <a:xfrm>
              <a:off x="1726984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541683" y="2444648"/>
              <a:ext cx="1244826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826372" y="5575042"/>
            <a:ext cx="1127016" cy="919436"/>
            <a:chOff x="1548669" y="2139889"/>
            <a:chExt cx="1230855" cy="1003886"/>
          </a:xfrm>
        </p:grpSpPr>
        <p:sp>
          <p:nvSpPr>
            <p:cNvPr id="142" name="TextBox 141"/>
            <p:cNvSpPr txBox="1"/>
            <p:nvPr/>
          </p:nvSpPr>
          <p:spPr>
            <a:xfrm>
              <a:off x="1729474" y="2139889"/>
              <a:ext cx="101890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548669" y="2455791"/>
              <a:ext cx="1230855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172859" y="5574858"/>
            <a:ext cx="1095912" cy="909912"/>
            <a:chOff x="1565654" y="2139889"/>
            <a:chExt cx="1196886" cy="993487"/>
          </a:xfrm>
        </p:grpSpPr>
        <p:sp>
          <p:nvSpPr>
            <p:cNvPr id="145" name="TextBox 144"/>
            <p:cNvSpPr txBox="1"/>
            <p:nvPr/>
          </p:nvSpPr>
          <p:spPr>
            <a:xfrm>
              <a:off x="1729607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65654" y="2445392"/>
              <a:ext cx="119688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488242" y="5585065"/>
            <a:ext cx="1073235" cy="905026"/>
            <a:chOff x="1532610" y="2139889"/>
            <a:chExt cx="1262975" cy="988153"/>
          </a:xfrm>
        </p:grpSpPr>
        <p:sp>
          <p:nvSpPr>
            <p:cNvPr id="148" name="TextBox 147"/>
            <p:cNvSpPr txBox="1"/>
            <p:nvPr/>
          </p:nvSpPr>
          <p:spPr>
            <a:xfrm>
              <a:off x="1685932" y="2139889"/>
              <a:ext cx="109788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532610" y="2440057"/>
              <a:ext cx="1262975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780948" y="5585067"/>
            <a:ext cx="1089765" cy="905026"/>
            <a:chOff x="1569010" y="2139889"/>
            <a:chExt cx="1190173" cy="988153"/>
          </a:xfrm>
        </p:grpSpPr>
        <p:sp>
          <p:nvSpPr>
            <p:cNvPr id="151" name="TextBox 150"/>
            <p:cNvSpPr txBox="1"/>
            <p:nvPr/>
          </p:nvSpPr>
          <p:spPr>
            <a:xfrm>
              <a:off x="1721656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569010" y="2440057"/>
              <a:ext cx="1190173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9090185" y="5595272"/>
            <a:ext cx="1095781" cy="915231"/>
            <a:chOff x="1519344" y="2139889"/>
            <a:chExt cx="1289506" cy="999295"/>
          </a:xfrm>
        </p:grpSpPr>
        <p:sp>
          <p:nvSpPr>
            <p:cNvPr id="154" name="TextBox 153"/>
            <p:cNvSpPr txBox="1"/>
            <p:nvPr/>
          </p:nvSpPr>
          <p:spPr>
            <a:xfrm>
              <a:off x="1678201" y="2139889"/>
              <a:ext cx="1097885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519344" y="2451200"/>
              <a:ext cx="128950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42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0"/>
          <p:cNvGrpSpPr/>
          <p:nvPr/>
        </p:nvGrpSpPr>
        <p:grpSpPr>
          <a:xfrm>
            <a:off x="5082931" y="5776565"/>
            <a:ext cx="2743123" cy="2743123"/>
            <a:chOff x="3614476" y="3221164"/>
            <a:chExt cx="1950772" cy="1950772"/>
          </a:xfrm>
        </p:grpSpPr>
        <p:sp>
          <p:nvSpPr>
            <p:cNvPr id="49" name="Chord 48"/>
            <p:cNvSpPr/>
            <p:nvPr/>
          </p:nvSpPr>
          <p:spPr>
            <a:xfrm rot="6300000">
              <a:off x="3614476" y="3221164"/>
              <a:ext cx="1950772" cy="1950772"/>
            </a:xfrm>
            <a:prstGeom prst="chord">
              <a:avLst>
                <a:gd name="adj1" fmla="val 4234771"/>
                <a:gd name="adj2" fmla="val 1553198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53"/>
            <p:cNvSpPr>
              <a:spLocks noEditPoints="1"/>
            </p:cNvSpPr>
            <p:nvPr/>
          </p:nvSpPr>
          <p:spPr bwMode="auto">
            <a:xfrm>
              <a:off x="4312763" y="3528584"/>
              <a:ext cx="554198" cy="56186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59"/>
                </a:cxn>
                <a:cxn ang="0">
                  <a:pos x="111" y="57"/>
                </a:cxn>
                <a:cxn ang="0">
                  <a:pos x="83" y="33"/>
                </a:cxn>
                <a:cxn ang="0">
                  <a:pos x="111" y="57"/>
                </a:cxn>
                <a:cxn ang="0">
                  <a:pos x="41" y="91"/>
                </a:cxn>
                <a:cxn ang="0">
                  <a:pos x="57" y="111"/>
                </a:cxn>
                <a:cxn ang="0">
                  <a:pos x="61" y="8"/>
                </a:cxn>
                <a:cxn ang="0">
                  <a:pos x="61" y="34"/>
                </a:cxn>
                <a:cxn ang="0">
                  <a:pos x="61" y="8"/>
                </a:cxn>
                <a:cxn ang="0">
                  <a:pos x="95" y="22"/>
                </a:cxn>
                <a:cxn ang="0">
                  <a:pos x="67" y="8"/>
                </a:cxn>
                <a:cxn ang="0">
                  <a:pos x="57" y="34"/>
                </a:cxn>
                <a:cxn ang="0">
                  <a:pos x="57" y="8"/>
                </a:cxn>
                <a:cxn ang="0">
                  <a:pos x="36" y="30"/>
                </a:cxn>
                <a:cxn ang="0">
                  <a:pos x="50" y="8"/>
                </a:cxn>
                <a:cxn ang="0">
                  <a:pos x="38" y="35"/>
                </a:cxn>
                <a:cxn ang="0">
                  <a:pos x="57" y="57"/>
                </a:cxn>
                <a:cxn ang="0">
                  <a:pos x="38" y="35"/>
                </a:cxn>
                <a:cxn ang="0">
                  <a:pos x="57" y="84"/>
                </a:cxn>
                <a:cxn ang="0">
                  <a:pos x="34" y="61"/>
                </a:cxn>
                <a:cxn ang="0">
                  <a:pos x="50" y="110"/>
                </a:cxn>
                <a:cxn ang="0">
                  <a:pos x="38" y="92"/>
                </a:cxn>
                <a:cxn ang="0">
                  <a:pos x="61" y="111"/>
                </a:cxn>
                <a:cxn ang="0">
                  <a:pos x="77" y="91"/>
                </a:cxn>
                <a:cxn ang="0">
                  <a:pos x="61" y="111"/>
                </a:cxn>
                <a:cxn ang="0">
                  <a:pos x="93" y="99"/>
                </a:cxn>
                <a:cxn ang="0">
                  <a:pos x="80" y="92"/>
                </a:cxn>
                <a:cxn ang="0">
                  <a:pos x="61" y="84"/>
                </a:cxn>
                <a:cxn ang="0">
                  <a:pos x="84" y="61"/>
                </a:cxn>
                <a:cxn ang="0">
                  <a:pos x="61" y="57"/>
                </a:cxn>
                <a:cxn ang="0">
                  <a:pos x="80" y="35"/>
                </a:cxn>
                <a:cxn ang="0">
                  <a:pos x="61" y="57"/>
                </a:cxn>
                <a:cxn ang="0">
                  <a:pos x="35" y="33"/>
                </a:cxn>
                <a:cxn ang="0">
                  <a:pos x="7" y="57"/>
                </a:cxn>
                <a:cxn ang="0">
                  <a:pos x="7" y="61"/>
                </a:cxn>
                <a:cxn ang="0">
                  <a:pos x="36" y="89"/>
                </a:cxn>
                <a:cxn ang="0">
                  <a:pos x="7" y="61"/>
                </a:cxn>
                <a:cxn ang="0">
                  <a:pos x="82" y="89"/>
                </a:cxn>
                <a:cxn ang="0">
                  <a:pos x="111" y="61"/>
                </a:cxn>
                <a:cxn ang="0">
                  <a:pos x="95" y="96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2" y="119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lose/>
                  <a:moveTo>
                    <a:pt x="111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7" y="49"/>
                    <a:pt x="86" y="41"/>
                    <a:pt x="83" y="33"/>
                  </a:cubicBezTo>
                  <a:cubicBezTo>
                    <a:pt x="88" y="31"/>
                    <a:pt x="93" y="28"/>
                    <a:pt x="98" y="25"/>
                  </a:cubicBezTo>
                  <a:cubicBezTo>
                    <a:pt x="105" y="34"/>
                    <a:pt x="110" y="45"/>
                    <a:pt x="111" y="57"/>
                  </a:cubicBezTo>
                  <a:close/>
                  <a:moveTo>
                    <a:pt x="57" y="111"/>
                  </a:moveTo>
                  <a:cubicBezTo>
                    <a:pt x="50" y="106"/>
                    <a:pt x="45" y="99"/>
                    <a:pt x="41" y="91"/>
                  </a:cubicBezTo>
                  <a:cubicBezTo>
                    <a:pt x="46" y="89"/>
                    <a:pt x="52" y="88"/>
                    <a:pt x="57" y="88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lose/>
                  <a:moveTo>
                    <a:pt x="61" y="8"/>
                  </a:moveTo>
                  <a:cubicBezTo>
                    <a:pt x="68" y="14"/>
                    <a:pt x="74" y="22"/>
                    <a:pt x="78" y="31"/>
                  </a:cubicBezTo>
                  <a:cubicBezTo>
                    <a:pt x="73" y="33"/>
                    <a:pt x="67" y="34"/>
                    <a:pt x="61" y="3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67" y="8"/>
                  </a:moveTo>
                  <a:cubicBezTo>
                    <a:pt x="78" y="10"/>
                    <a:pt x="88" y="15"/>
                    <a:pt x="95" y="22"/>
                  </a:cubicBezTo>
                  <a:cubicBezTo>
                    <a:pt x="91" y="25"/>
                    <a:pt x="87" y="28"/>
                    <a:pt x="82" y="30"/>
                  </a:cubicBezTo>
                  <a:cubicBezTo>
                    <a:pt x="78" y="22"/>
                    <a:pt x="73" y="14"/>
                    <a:pt x="67" y="8"/>
                  </a:cubicBezTo>
                  <a:close/>
                  <a:moveTo>
                    <a:pt x="57" y="8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1" y="34"/>
                    <a:pt x="45" y="33"/>
                    <a:pt x="40" y="31"/>
                  </a:cubicBezTo>
                  <a:cubicBezTo>
                    <a:pt x="44" y="22"/>
                    <a:pt x="50" y="14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lose/>
                  <a:moveTo>
                    <a:pt x="36" y="30"/>
                  </a:moveTo>
                  <a:cubicBezTo>
                    <a:pt x="31" y="28"/>
                    <a:pt x="27" y="25"/>
                    <a:pt x="23" y="22"/>
                  </a:cubicBezTo>
                  <a:cubicBezTo>
                    <a:pt x="30" y="15"/>
                    <a:pt x="40" y="10"/>
                    <a:pt x="50" y="8"/>
                  </a:cubicBezTo>
                  <a:cubicBezTo>
                    <a:pt x="45" y="14"/>
                    <a:pt x="40" y="22"/>
                    <a:pt x="36" y="30"/>
                  </a:cubicBezTo>
                  <a:close/>
                  <a:moveTo>
                    <a:pt x="38" y="35"/>
                  </a:moveTo>
                  <a:cubicBezTo>
                    <a:pt x="44" y="37"/>
                    <a:pt x="50" y="38"/>
                    <a:pt x="57" y="3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49"/>
                    <a:pt x="36" y="42"/>
                    <a:pt x="38" y="35"/>
                  </a:cubicBezTo>
                  <a:close/>
                  <a:moveTo>
                    <a:pt x="57" y="61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1" y="85"/>
                    <a:pt x="45" y="86"/>
                    <a:pt x="40" y="87"/>
                  </a:cubicBezTo>
                  <a:cubicBezTo>
                    <a:pt x="36" y="79"/>
                    <a:pt x="34" y="71"/>
                    <a:pt x="34" y="61"/>
                  </a:cubicBezTo>
                  <a:lnTo>
                    <a:pt x="57" y="61"/>
                  </a:lnTo>
                  <a:close/>
                  <a:moveTo>
                    <a:pt x="50" y="110"/>
                  </a:moveTo>
                  <a:cubicBezTo>
                    <a:pt x="41" y="109"/>
                    <a:pt x="32" y="105"/>
                    <a:pt x="25" y="99"/>
                  </a:cubicBezTo>
                  <a:cubicBezTo>
                    <a:pt x="29" y="96"/>
                    <a:pt x="33" y="94"/>
                    <a:pt x="38" y="92"/>
                  </a:cubicBezTo>
                  <a:cubicBezTo>
                    <a:pt x="41" y="99"/>
                    <a:pt x="45" y="105"/>
                    <a:pt x="50" y="110"/>
                  </a:cubicBezTo>
                  <a:close/>
                  <a:moveTo>
                    <a:pt x="61" y="111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6" y="88"/>
                    <a:pt x="72" y="89"/>
                    <a:pt x="77" y="91"/>
                  </a:cubicBezTo>
                  <a:cubicBezTo>
                    <a:pt x="73" y="99"/>
                    <a:pt x="67" y="106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lose/>
                  <a:moveTo>
                    <a:pt x="80" y="92"/>
                  </a:moveTo>
                  <a:cubicBezTo>
                    <a:pt x="85" y="94"/>
                    <a:pt x="89" y="96"/>
                    <a:pt x="93" y="99"/>
                  </a:cubicBezTo>
                  <a:cubicBezTo>
                    <a:pt x="86" y="105"/>
                    <a:pt x="77" y="109"/>
                    <a:pt x="67" y="110"/>
                  </a:cubicBezTo>
                  <a:cubicBezTo>
                    <a:pt x="73" y="105"/>
                    <a:pt x="77" y="99"/>
                    <a:pt x="80" y="92"/>
                  </a:cubicBezTo>
                  <a:close/>
                  <a:moveTo>
                    <a:pt x="78" y="87"/>
                  </a:moveTo>
                  <a:cubicBezTo>
                    <a:pt x="73" y="86"/>
                    <a:pt x="67" y="85"/>
                    <a:pt x="61" y="8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71"/>
                    <a:pt x="82" y="79"/>
                    <a:pt x="78" y="87"/>
                  </a:cubicBezTo>
                  <a:close/>
                  <a:moveTo>
                    <a:pt x="61" y="57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7" y="38"/>
                    <a:pt x="74" y="37"/>
                    <a:pt x="80" y="35"/>
                  </a:cubicBezTo>
                  <a:cubicBezTo>
                    <a:pt x="82" y="42"/>
                    <a:pt x="84" y="49"/>
                    <a:pt x="84" y="57"/>
                  </a:cubicBezTo>
                  <a:lnTo>
                    <a:pt x="61" y="57"/>
                  </a:lnTo>
                  <a:close/>
                  <a:moveTo>
                    <a:pt x="20" y="25"/>
                  </a:moveTo>
                  <a:cubicBezTo>
                    <a:pt x="25" y="28"/>
                    <a:pt x="30" y="31"/>
                    <a:pt x="35" y="33"/>
                  </a:cubicBezTo>
                  <a:cubicBezTo>
                    <a:pt x="32" y="41"/>
                    <a:pt x="30" y="49"/>
                    <a:pt x="30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45"/>
                    <a:pt x="13" y="34"/>
                    <a:pt x="20" y="25"/>
                  </a:cubicBezTo>
                  <a:close/>
                  <a:moveTo>
                    <a:pt x="7" y="61"/>
                  </a:moveTo>
                  <a:cubicBezTo>
                    <a:pt x="30" y="61"/>
                    <a:pt x="30" y="61"/>
                    <a:pt x="30" y="61"/>
                  </a:cubicBezTo>
                  <a:cubicBezTo>
                    <a:pt x="31" y="71"/>
                    <a:pt x="33" y="80"/>
                    <a:pt x="36" y="89"/>
                  </a:cubicBezTo>
                  <a:cubicBezTo>
                    <a:pt x="31" y="91"/>
                    <a:pt x="27" y="93"/>
                    <a:pt x="22" y="96"/>
                  </a:cubicBezTo>
                  <a:cubicBezTo>
                    <a:pt x="13" y="87"/>
                    <a:pt x="8" y="75"/>
                    <a:pt x="7" y="61"/>
                  </a:cubicBezTo>
                  <a:close/>
                  <a:moveTo>
                    <a:pt x="95" y="96"/>
                  </a:moveTo>
                  <a:cubicBezTo>
                    <a:pt x="91" y="93"/>
                    <a:pt x="87" y="91"/>
                    <a:pt x="82" y="89"/>
                  </a:cubicBezTo>
                  <a:cubicBezTo>
                    <a:pt x="85" y="80"/>
                    <a:pt x="87" y="71"/>
                    <a:pt x="88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75"/>
                    <a:pt x="104" y="87"/>
                    <a:pt x="95" y="96"/>
                  </a:cubicBezTo>
                  <a:close/>
                  <a:moveTo>
                    <a:pt x="95" y="96"/>
                  </a:moveTo>
                  <a:cubicBezTo>
                    <a:pt x="95" y="96"/>
                    <a:pt x="95" y="96"/>
                    <a:pt x="95" y="9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Arc 43"/>
          <p:cNvSpPr/>
          <p:nvPr/>
        </p:nvSpPr>
        <p:spPr>
          <a:xfrm>
            <a:off x="3971615" y="4729244"/>
            <a:ext cx="4915523" cy="4915523"/>
          </a:xfrm>
          <a:prstGeom prst="arc">
            <a:avLst>
              <a:gd name="adj1" fmla="val 10769273"/>
              <a:gd name="adj2" fmla="val 0"/>
            </a:avLst>
          </a:prstGeom>
          <a:ln w="57150" cap="rnd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810889" y="6998206"/>
            <a:ext cx="321451" cy="3214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8726412" y="6998206"/>
            <a:ext cx="321451" cy="32145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269971" y="4567386"/>
            <a:ext cx="321451" cy="3214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023237" y="5306869"/>
            <a:ext cx="321451" cy="3214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520196" y="5306869"/>
            <a:ext cx="321451" cy="3214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ardrop 12"/>
          <p:cNvSpPr/>
          <p:nvPr/>
        </p:nvSpPr>
        <p:spPr>
          <a:xfrm rot="5400000">
            <a:off x="2665718" y="5853036"/>
            <a:ext cx="1145170" cy="1145170"/>
          </a:xfrm>
          <a:prstGeom prst="teardrop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ardrop 13"/>
          <p:cNvSpPr/>
          <p:nvPr/>
        </p:nvSpPr>
        <p:spPr>
          <a:xfrm rot="5400000">
            <a:off x="3355498" y="4165571"/>
            <a:ext cx="1145170" cy="1145170"/>
          </a:xfrm>
          <a:prstGeom prst="teardrop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ardrop 14"/>
          <p:cNvSpPr/>
          <p:nvPr/>
        </p:nvSpPr>
        <p:spPr>
          <a:xfrm rot="16200000" flipH="1">
            <a:off x="8381521" y="4165572"/>
            <a:ext cx="1145170" cy="1145170"/>
          </a:xfrm>
          <a:prstGeom prst="teardrop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ardrop 15"/>
          <p:cNvSpPr/>
          <p:nvPr/>
        </p:nvSpPr>
        <p:spPr>
          <a:xfrm rot="16200000" flipH="1">
            <a:off x="9141618" y="5853036"/>
            <a:ext cx="1145170" cy="1145170"/>
          </a:xfrm>
          <a:prstGeom prst="teardrop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ardrop 16"/>
          <p:cNvSpPr/>
          <p:nvPr/>
        </p:nvSpPr>
        <p:spPr>
          <a:xfrm rot="13500000" flipH="1">
            <a:off x="5858111" y="3118073"/>
            <a:ext cx="1145170" cy="1145170"/>
          </a:xfrm>
          <a:prstGeom prst="teardrop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127"/>
          <p:cNvSpPr>
            <a:spLocks/>
          </p:cNvSpPr>
          <p:nvPr/>
        </p:nvSpPr>
        <p:spPr bwMode="auto">
          <a:xfrm>
            <a:off x="6193757" y="3483115"/>
            <a:ext cx="473879" cy="522147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37"/>
          <p:cNvSpPr>
            <a:spLocks noEditPoints="1"/>
          </p:cNvSpPr>
          <p:nvPr/>
        </p:nvSpPr>
        <p:spPr bwMode="auto">
          <a:xfrm>
            <a:off x="9486510" y="6307663"/>
            <a:ext cx="417633" cy="427655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45"/>
          <p:cNvSpPr>
            <a:spLocks/>
          </p:cNvSpPr>
          <p:nvPr/>
        </p:nvSpPr>
        <p:spPr bwMode="auto">
          <a:xfrm>
            <a:off x="3698063" y="4539363"/>
            <a:ext cx="461064" cy="397586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46"/>
          <p:cNvSpPr>
            <a:spLocks noEditPoints="1"/>
          </p:cNvSpPr>
          <p:nvPr/>
        </p:nvSpPr>
        <p:spPr bwMode="auto">
          <a:xfrm>
            <a:off x="3023712" y="6269240"/>
            <a:ext cx="461064" cy="504500"/>
          </a:xfrm>
          <a:custGeom>
            <a:avLst/>
            <a:gdLst/>
            <a:ahLst/>
            <a:cxnLst>
              <a:cxn ang="0">
                <a:pos x="49" y="42"/>
              </a:cxn>
              <a:cxn ang="0">
                <a:pos x="33" y="58"/>
              </a:cxn>
              <a:cxn ang="0">
                <a:pos x="33" y="46"/>
              </a:cxn>
              <a:cxn ang="0">
                <a:pos x="31" y="45"/>
              </a:cxn>
              <a:cxn ang="0">
                <a:pos x="31" y="58"/>
              </a:cxn>
              <a:cxn ang="0">
                <a:pos x="14" y="42"/>
              </a:cxn>
              <a:cxn ang="0">
                <a:pos x="1" y="33"/>
              </a:cxn>
              <a:cxn ang="0">
                <a:pos x="3" y="31"/>
              </a:cxn>
              <a:cxn ang="0">
                <a:pos x="4" y="31"/>
              </a:cxn>
              <a:cxn ang="0">
                <a:pos x="4" y="7"/>
              </a:cxn>
              <a:cxn ang="0">
                <a:pos x="9" y="0"/>
              </a:cxn>
              <a:cxn ang="0">
                <a:pos x="54" y="0"/>
              </a:cxn>
              <a:cxn ang="0">
                <a:pos x="60" y="7"/>
              </a:cxn>
              <a:cxn ang="0">
                <a:pos x="60" y="31"/>
              </a:cxn>
              <a:cxn ang="0">
                <a:pos x="61" y="31"/>
              </a:cxn>
              <a:cxn ang="0">
                <a:pos x="63" y="33"/>
              </a:cxn>
              <a:cxn ang="0">
                <a:pos x="49" y="42"/>
              </a:cxn>
              <a:cxn ang="0">
                <a:pos x="57" y="9"/>
              </a:cxn>
              <a:cxn ang="0">
                <a:pos x="52" y="4"/>
              </a:cxn>
              <a:cxn ang="0">
                <a:pos x="12" y="4"/>
              </a:cxn>
              <a:cxn ang="0">
                <a:pos x="7" y="9"/>
              </a:cxn>
              <a:cxn ang="0">
                <a:pos x="7" y="33"/>
              </a:cxn>
              <a:cxn ang="0">
                <a:pos x="27" y="37"/>
              </a:cxn>
              <a:cxn ang="0">
                <a:pos x="30" y="38"/>
              </a:cxn>
              <a:cxn ang="0">
                <a:pos x="30" y="38"/>
              </a:cxn>
              <a:cxn ang="0">
                <a:pos x="33" y="40"/>
              </a:cxn>
              <a:cxn ang="0">
                <a:pos x="37" y="37"/>
              </a:cxn>
              <a:cxn ang="0">
                <a:pos x="57" y="33"/>
              </a:cxn>
              <a:cxn ang="0">
                <a:pos x="57" y="9"/>
              </a:cxn>
              <a:cxn ang="0">
                <a:pos x="23" y="34"/>
              </a:cxn>
              <a:cxn ang="0">
                <a:pos x="16" y="27"/>
              </a:cxn>
              <a:cxn ang="0">
                <a:pos x="23" y="20"/>
              </a:cxn>
              <a:cxn ang="0">
                <a:pos x="31" y="27"/>
              </a:cxn>
              <a:cxn ang="0">
                <a:pos x="23" y="34"/>
              </a:cxn>
              <a:cxn ang="0">
                <a:pos x="41" y="34"/>
              </a:cxn>
              <a:cxn ang="0">
                <a:pos x="33" y="27"/>
              </a:cxn>
              <a:cxn ang="0">
                <a:pos x="41" y="20"/>
              </a:cxn>
              <a:cxn ang="0">
                <a:pos x="49" y="27"/>
              </a:cxn>
              <a:cxn ang="0">
                <a:pos x="41" y="34"/>
              </a:cxn>
            </a:cxnLst>
            <a:rect l="0" t="0" r="r" b="b"/>
            <a:pathLst>
              <a:path w="64" h="70">
                <a:moveTo>
                  <a:pt x="49" y="42"/>
                </a:moveTo>
                <a:cubicBezTo>
                  <a:pt x="56" y="66"/>
                  <a:pt x="32" y="70"/>
                  <a:pt x="33" y="58"/>
                </a:cubicBezTo>
                <a:cubicBezTo>
                  <a:pt x="33" y="58"/>
                  <a:pt x="33" y="51"/>
                  <a:pt x="33" y="46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51"/>
                  <a:pt x="31" y="58"/>
                  <a:pt x="31" y="58"/>
                </a:cubicBezTo>
                <a:cubicBezTo>
                  <a:pt x="31" y="70"/>
                  <a:pt x="7" y="66"/>
                  <a:pt x="14" y="42"/>
                </a:cubicBezTo>
                <a:cubicBezTo>
                  <a:pt x="7" y="39"/>
                  <a:pt x="3" y="36"/>
                  <a:pt x="1" y="33"/>
                </a:cubicBezTo>
                <a:cubicBezTo>
                  <a:pt x="0" y="31"/>
                  <a:pt x="1" y="29"/>
                  <a:pt x="3" y="31"/>
                </a:cubicBezTo>
                <a:cubicBezTo>
                  <a:pt x="3" y="31"/>
                  <a:pt x="3" y="31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6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7" y="0"/>
                  <a:pt x="60" y="3"/>
                  <a:pt x="60" y="7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3" y="29"/>
                  <a:pt x="64" y="31"/>
                  <a:pt x="63" y="33"/>
                </a:cubicBezTo>
                <a:cubicBezTo>
                  <a:pt x="60" y="36"/>
                  <a:pt x="56" y="39"/>
                  <a:pt x="49" y="42"/>
                </a:cubicBezTo>
                <a:close/>
                <a:moveTo>
                  <a:pt x="57" y="9"/>
                </a:moveTo>
                <a:cubicBezTo>
                  <a:pt x="57" y="5"/>
                  <a:pt x="56" y="4"/>
                  <a:pt x="5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7" y="5"/>
                  <a:pt x="7" y="9"/>
                </a:cubicBezTo>
                <a:cubicBezTo>
                  <a:pt x="7" y="33"/>
                  <a:pt x="7" y="33"/>
                  <a:pt x="7" y="33"/>
                </a:cubicBezTo>
                <a:cubicBezTo>
                  <a:pt x="15" y="38"/>
                  <a:pt x="23" y="37"/>
                  <a:pt x="27" y="37"/>
                </a:cubicBezTo>
                <a:cubicBezTo>
                  <a:pt x="28" y="37"/>
                  <a:pt x="29" y="37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9"/>
                  <a:pt x="32" y="39"/>
                  <a:pt x="33" y="40"/>
                </a:cubicBezTo>
                <a:cubicBezTo>
                  <a:pt x="33" y="38"/>
                  <a:pt x="34" y="37"/>
                  <a:pt x="37" y="37"/>
                </a:cubicBezTo>
                <a:cubicBezTo>
                  <a:pt x="41" y="37"/>
                  <a:pt x="48" y="38"/>
                  <a:pt x="57" y="33"/>
                </a:cubicBezTo>
                <a:lnTo>
                  <a:pt x="57" y="9"/>
                </a:lnTo>
                <a:close/>
                <a:moveTo>
                  <a:pt x="23" y="34"/>
                </a:moveTo>
                <a:cubicBezTo>
                  <a:pt x="19" y="34"/>
                  <a:pt x="16" y="31"/>
                  <a:pt x="16" y="27"/>
                </a:cubicBezTo>
                <a:cubicBezTo>
                  <a:pt x="16" y="23"/>
                  <a:pt x="19" y="20"/>
                  <a:pt x="23" y="20"/>
                </a:cubicBezTo>
                <a:cubicBezTo>
                  <a:pt x="27" y="20"/>
                  <a:pt x="31" y="23"/>
                  <a:pt x="31" y="27"/>
                </a:cubicBezTo>
                <a:cubicBezTo>
                  <a:pt x="31" y="31"/>
                  <a:pt x="27" y="34"/>
                  <a:pt x="23" y="34"/>
                </a:cubicBezTo>
                <a:close/>
                <a:moveTo>
                  <a:pt x="41" y="34"/>
                </a:moveTo>
                <a:cubicBezTo>
                  <a:pt x="37" y="34"/>
                  <a:pt x="33" y="31"/>
                  <a:pt x="33" y="27"/>
                </a:cubicBezTo>
                <a:cubicBezTo>
                  <a:pt x="33" y="23"/>
                  <a:pt x="37" y="20"/>
                  <a:pt x="41" y="20"/>
                </a:cubicBezTo>
                <a:cubicBezTo>
                  <a:pt x="45" y="20"/>
                  <a:pt x="49" y="23"/>
                  <a:pt x="49" y="27"/>
                </a:cubicBezTo>
                <a:cubicBezTo>
                  <a:pt x="49" y="31"/>
                  <a:pt x="45" y="34"/>
                  <a:pt x="41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75"/>
          <p:cNvSpPr>
            <a:spLocks noEditPoints="1"/>
          </p:cNvSpPr>
          <p:nvPr/>
        </p:nvSpPr>
        <p:spPr bwMode="auto">
          <a:xfrm>
            <a:off x="8753200" y="4527670"/>
            <a:ext cx="417633" cy="420973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8" y="58"/>
              </a:cxn>
              <a:cxn ang="0">
                <a:pos x="5" y="57"/>
              </a:cxn>
              <a:cxn ang="0">
                <a:pos x="1" y="53"/>
              </a:cxn>
              <a:cxn ang="0">
                <a:pos x="0" y="50"/>
              </a:cxn>
              <a:cxn ang="0">
                <a:pos x="1" y="47"/>
              </a:cxn>
              <a:cxn ang="0">
                <a:pos x="25" y="22"/>
              </a:cxn>
              <a:cxn ang="0">
                <a:pos x="35" y="33"/>
              </a:cxn>
              <a:cxn ang="0">
                <a:pos x="11" y="57"/>
              </a:cxn>
              <a:cxn ang="0">
                <a:pos x="10" y="45"/>
              </a:cxn>
              <a:cxn ang="0">
                <a:pos x="8" y="48"/>
              </a:cxn>
              <a:cxn ang="0">
                <a:pos x="10" y="50"/>
              </a:cxn>
              <a:cxn ang="0">
                <a:pos x="12" y="48"/>
              </a:cxn>
              <a:cxn ang="0">
                <a:pos x="10" y="45"/>
              </a:cxn>
              <a:cxn ang="0">
                <a:pos x="57" y="21"/>
              </a:cxn>
              <a:cxn ang="0">
                <a:pos x="42" y="32"/>
              </a:cxn>
              <a:cxn ang="0">
                <a:pos x="26" y="16"/>
              </a:cxn>
              <a:cxn ang="0">
                <a:pos x="42" y="0"/>
              </a:cxn>
              <a:cxn ang="0">
                <a:pos x="50" y="2"/>
              </a:cxn>
              <a:cxn ang="0">
                <a:pos x="51" y="3"/>
              </a:cxn>
              <a:cxn ang="0">
                <a:pos x="50" y="4"/>
              </a:cxn>
              <a:cxn ang="0">
                <a:pos x="40" y="10"/>
              </a:cxn>
              <a:cxn ang="0">
                <a:pos x="40" y="18"/>
              </a:cxn>
              <a:cxn ang="0">
                <a:pos x="47" y="22"/>
              </a:cxn>
              <a:cxn ang="0">
                <a:pos x="57" y="16"/>
              </a:cxn>
              <a:cxn ang="0">
                <a:pos x="58" y="17"/>
              </a:cxn>
              <a:cxn ang="0">
                <a:pos x="57" y="21"/>
              </a:cxn>
            </a:cxnLst>
            <a:rect l="0" t="0" r="r" b="b"/>
            <a:pathLst>
              <a:path w="58" h="58">
                <a:moveTo>
                  <a:pt x="11" y="57"/>
                </a:moveTo>
                <a:cubicBezTo>
                  <a:pt x="10" y="58"/>
                  <a:pt x="9" y="58"/>
                  <a:pt x="8" y="58"/>
                </a:cubicBezTo>
                <a:cubicBezTo>
                  <a:pt x="7" y="58"/>
                  <a:pt x="6" y="58"/>
                  <a:pt x="5" y="57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2"/>
                  <a:pt x="0" y="51"/>
                  <a:pt x="0" y="50"/>
                </a:cubicBezTo>
                <a:cubicBezTo>
                  <a:pt x="0" y="49"/>
                  <a:pt x="0" y="47"/>
                  <a:pt x="1" y="47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7"/>
                  <a:pt x="31" y="31"/>
                  <a:pt x="35" y="33"/>
                </a:cubicBezTo>
                <a:lnTo>
                  <a:pt x="11" y="57"/>
                </a:lnTo>
                <a:close/>
                <a:moveTo>
                  <a:pt x="10" y="45"/>
                </a:moveTo>
                <a:cubicBezTo>
                  <a:pt x="9" y="45"/>
                  <a:pt x="8" y="46"/>
                  <a:pt x="8" y="48"/>
                </a:cubicBezTo>
                <a:cubicBezTo>
                  <a:pt x="8" y="49"/>
                  <a:pt x="9" y="50"/>
                  <a:pt x="10" y="50"/>
                </a:cubicBezTo>
                <a:cubicBezTo>
                  <a:pt x="11" y="50"/>
                  <a:pt x="12" y="49"/>
                  <a:pt x="12" y="48"/>
                </a:cubicBezTo>
                <a:cubicBezTo>
                  <a:pt x="12" y="46"/>
                  <a:pt x="11" y="45"/>
                  <a:pt x="10" y="45"/>
                </a:cubicBezTo>
                <a:close/>
                <a:moveTo>
                  <a:pt x="57" y="21"/>
                </a:moveTo>
                <a:cubicBezTo>
                  <a:pt x="55" y="27"/>
                  <a:pt x="49" y="32"/>
                  <a:pt x="42" y="32"/>
                </a:cubicBezTo>
                <a:cubicBezTo>
                  <a:pt x="33" y="32"/>
                  <a:pt x="26" y="24"/>
                  <a:pt x="26" y="16"/>
                </a:cubicBezTo>
                <a:cubicBezTo>
                  <a:pt x="26" y="7"/>
                  <a:pt x="33" y="0"/>
                  <a:pt x="42" y="0"/>
                </a:cubicBezTo>
                <a:cubicBezTo>
                  <a:pt x="45" y="0"/>
                  <a:pt x="48" y="0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1" y="3"/>
                  <a:pt x="51" y="4"/>
                  <a:pt x="50" y="4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8"/>
                  <a:pt x="40" y="18"/>
                  <a:pt x="40" y="18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56" y="16"/>
                  <a:pt x="57" y="16"/>
                </a:cubicBezTo>
                <a:cubicBezTo>
                  <a:pt x="58" y="16"/>
                  <a:pt x="58" y="16"/>
                  <a:pt x="58" y="17"/>
                </a:cubicBezTo>
                <a:cubicBezTo>
                  <a:pt x="58" y="18"/>
                  <a:pt x="58" y="20"/>
                  <a:pt x="57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1244799" y="5176825"/>
            <a:ext cx="176915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4"/>
          <p:cNvSpPr txBox="1"/>
          <p:nvPr/>
        </p:nvSpPr>
        <p:spPr>
          <a:xfrm>
            <a:off x="1757203" y="4903577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1757202" y="3631153"/>
            <a:ext cx="179264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2293094" y="3357905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5496765" y="2206552"/>
            <a:ext cx="186786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5802319" y="1933304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8887138" y="3326010"/>
            <a:ext cx="186271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8887138" y="3052762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9885837" y="5260398"/>
            <a:ext cx="1788343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9885837" y="4987150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23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0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500"/>
                            </p:stCondLst>
                            <p:childTnLst>
                              <p:par>
                                <p:cTn id="1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86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1"/>
          <p:cNvSpPr txBox="1"/>
          <p:nvPr/>
        </p:nvSpPr>
        <p:spPr>
          <a:xfrm>
            <a:off x="4351925" y="4847319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43358" y="4030484"/>
            <a:ext cx="477203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23" name="TextBox 11"/>
          <p:cNvSpPr txBox="1"/>
          <p:nvPr/>
        </p:nvSpPr>
        <p:spPr>
          <a:xfrm>
            <a:off x="6412016" y="4847319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4351925" y="5170951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412016" y="5170951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MH_Others_2"/>
          <p:cNvSpPr txBox="1"/>
          <p:nvPr>
            <p:custDataLst>
              <p:tags r:id="rId1"/>
            </p:custDataLst>
          </p:nvPr>
        </p:nvSpPr>
        <p:spPr>
          <a:xfrm>
            <a:off x="4678964" y="1996519"/>
            <a:ext cx="3500822" cy="153888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  <a:p>
            <a:pPr algn="ctr">
              <a:defRPr/>
            </a:pPr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SECTION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82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  <p:bldP spid="23" grpId="0"/>
      <p:bldP spid="24" grpId="0"/>
      <p:bldP spid="25" grpId="0"/>
      <p:bldP spid="1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8412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内以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19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401606" y="5006027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1228" y="5050650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80849" y="5095274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62212" y="1918609"/>
            <a:ext cx="8638667" cy="2883693"/>
            <a:chOff x="1167355" y="1217191"/>
            <a:chExt cx="6892537" cy="2300813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1167355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21869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4552517" y="1786760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t" anchorCtr="0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686983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1897609" y="2271669"/>
              <a:ext cx="71340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4245583" y="2241697"/>
              <a:ext cx="72452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6564080" y="2221374"/>
              <a:ext cx="725693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2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9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92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02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1"/>
          <p:cNvSpPr txBox="1"/>
          <p:nvPr/>
        </p:nvSpPr>
        <p:spPr>
          <a:xfrm>
            <a:off x="4351925" y="4847319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43358" y="4030484"/>
            <a:ext cx="477203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23" name="TextBox 11"/>
          <p:cNvSpPr txBox="1"/>
          <p:nvPr/>
        </p:nvSpPr>
        <p:spPr>
          <a:xfrm>
            <a:off x="6412016" y="4847319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4351925" y="5170951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412016" y="5170951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MH_Others_2"/>
          <p:cNvSpPr txBox="1"/>
          <p:nvPr>
            <p:custDataLst>
              <p:tags r:id="rId1"/>
            </p:custDataLst>
          </p:nvPr>
        </p:nvSpPr>
        <p:spPr>
          <a:xfrm>
            <a:off x="4678964" y="1996519"/>
            <a:ext cx="3500822" cy="153888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  <a:p>
            <a:pPr algn="ctr">
              <a:defRPr/>
            </a:pPr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SECTION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92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  <p:bldP spid="23" grpId="0"/>
      <p:bldP spid="24" grpId="0"/>
      <p:bldP spid="25" grpId="0"/>
      <p:bldP spid="1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57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0" y="0"/>
            <a:ext cx="8071561" cy="4596949"/>
          </a:xfrm>
          <a:custGeom>
            <a:avLst/>
            <a:gdLst>
              <a:gd name="T0" fmla="*/ 2665 w 2665"/>
              <a:gd name="T1" fmla="*/ 0 h 1127"/>
              <a:gd name="T2" fmla="*/ 0 w 2665"/>
              <a:gd name="T3" fmla="*/ 0 h 1127"/>
              <a:gd name="T4" fmla="*/ 652 w 2665"/>
              <a:gd name="T5" fmla="*/ 1127 h 1127"/>
              <a:gd name="T6" fmla="*/ 2665 w 2665"/>
              <a:gd name="T7" fmla="*/ 0 h 1127"/>
              <a:gd name="connsiteX0" fmla="*/ 10000 w 10000"/>
              <a:gd name="connsiteY0" fmla="*/ 0 h 13164"/>
              <a:gd name="connsiteX1" fmla="*/ 0 w 10000"/>
              <a:gd name="connsiteY1" fmla="*/ 0 h 13164"/>
              <a:gd name="connsiteX2" fmla="*/ 16 w 10000"/>
              <a:gd name="connsiteY2" fmla="*/ 13164 h 13164"/>
              <a:gd name="connsiteX3" fmla="*/ 10000 w 10000"/>
              <a:gd name="connsiteY3" fmla="*/ 0 h 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3164">
                <a:moveTo>
                  <a:pt x="10000" y="0"/>
                </a:moveTo>
                <a:lnTo>
                  <a:pt x="0" y="0"/>
                </a:lnTo>
                <a:cubicBezTo>
                  <a:pt x="5" y="4388"/>
                  <a:pt x="11" y="8776"/>
                  <a:pt x="16" y="13164"/>
                </a:cubicBezTo>
                <a:lnTo>
                  <a:pt x="10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0"/>
            <a:ext cx="6303578" cy="7232650"/>
          </a:xfrm>
          <a:custGeom>
            <a:avLst/>
            <a:gdLst>
              <a:gd name="connsiteX0" fmla="*/ 0 w 6303578"/>
              <a:gd name="connsiteY0" fmla="*/ 5940123 h 7232650"/>
              <a:gd name="connsiteX1" fmla="*/ 707864 w 6303578"/>
              <a:gd name="connsiteY1" fmla="*/ 7232650 h 7232650"/>
              <a:gd name="connsiteX2" fmla="*/ 0 w 6303578"/>
              <a:gd name="connsiteY2" fmla="*/ 7232650 h 7232650"/>
              <a:gd name="connsiteX3" fmla="*/ 0 w 6303578"/>
              <a:gd name="connsiteY3" fmla="*/ 0 h 7232650"/>
              <a:gd name="connsiteX4" fmla="*/ 2087752 w 6303578"/>
              <a:gd name="connsiteY4" fmla="*/ 0 h 7232650"/>
              <a:gd name="connsiteX5" fmla="*/ 6303578 w 6303578"/>
              <a:gd name="connsiteY5" fmla="*/ 7232650 h 7232650"/>
              <a:gd name="connsiteX6" fmla="*/ 707865 w 6303578"/>
              <a:gd name="connsiteY6" fmla="*/ 7232650 h 7232650"/>
              <a:gd name="connsiteX7" fmla="*/ 0 w 6303578"/>
              <a:gd name="connsiteY7" fmla="*/ 5940123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03578" h="7232650">
                <a:moveTo>
                  <a:pt x="0" y="5940123"/>
                </a:moveTo>
                <a:lnTo>
                  <a:pt x="707864" y="7232650"/>
                </a:lnTo>
                <a:lnTo>
                  <a:pt x="0" y="7232650"/>
                </a:lnTo>
                <a:close/>
                <a:moveTo>
                  <a:pt x="0" y="0"/>
                </a:moveTo>
                <a:lnTo>
                  <a:pt x="2087752" y="0"/>
                </a:lnTo>
                <a:lnTo>
                  <a:pt x="6303578" y="7232650"/>
                </a:lnTo>
                <a:lnTo>
                  <a:pt x="707865" y="7232650"/>
                </a:lnTo>
                <a:lnTo>
                  <a:pt x="0" y="5940123"/>
                </a:lnTo>
                <a:close/>
              </a:path>
            </a:pathLst>
          </a:custGeom>
          <a:blipFill dpi="0"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362" r="-18692"/>
            </a:stretch>
          </a:blipFill>
          <a:ln>
            <a:noFill/>
          </a:ln>
          <a:effectLst>
            <a:outerShdw blurRad="254000" dist="1016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8345041" y="2279489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8962556" y="2219004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8345041" y="3172878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8962556" y="3112393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8345041" y="4066267"/>
            <a:ext cx="379667" cy="37966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8962556" y="4005782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8345041" y="4959655"/>
            <a:ext cx="379667" cy="37966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8962556" y="4899170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4478997" y="2431950"/>
            <a:ext cx="2626654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zh-CN" altLang="en-US" sz="7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4627315" y="3609695"/>
            <a:ext cx="2330017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105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  <a:solidFill>
            <a:schemeClr val="accent5"/>
          </a:solidFill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518561"/>
            <a:chOff x="5228512" y="1109269"/>
            <a:chExt cx="2871880" cy="424667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2308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5"/>
            <a:ext cx="2700245" cy="518564"/>
            <a:chOff x="5228512" y="1869180"/>
            <a:chExt cx="2871880" cy="424670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8"/>
            <a:ext cx="2700245" cy="518564"/>
            <a:chOff x="5228512" y="2629091"/>
            <a:chExt cx="2871880" cy="424670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6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2"/>
            <a:ext cx="2700245" cy="518564"/>
            <a:chOff x="5228512" y="3299800"/>
            <a:chExt cx="2871880" cy="424670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63"/>
            <a:ext cx="2700245" cy="518565"/>
            <a:chOff x="5228512" y="4059711"/>
            <a:chExt cx="2871880" cy="424671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7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82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5880199" y="2097163"/>
            <a:ext cx="1080492" cy="10782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6025308" y="3615210"/>
            <a:ext cx="808137" cy="808137"/>
          </a:xfrm>
          <a:prstGeom prst="ellipse">
            <a:avLst/>
          </a:prstGeom>
          <a:solidFill>
            <a:schemeClr val="accent5"/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7259837" y="3476800"/>
            <a:ext cx="1078260" cy="10782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4502796" y="3476800"/>
            <a:ext cx="1078259" cy="10782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5880199" y="4854203"/>
            <a:ext cx="1080492" cy="1080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Freeform 7"/>
          <p:cNvSpPr>
            <a:spLocks/>
          </p:cNvSpPr>
          <p:nvPr/>
        </p:nvSpPr>
        <p:spPr bwMode="auto">
          <a:xfrm>
            <a:off x="3971480" y="2217714"/>
            <a:ext cx="1727895" cy="468809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7833570" y="2217715"/>
            <a:ext cx="799207" cy="1076027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1" name="Freeform 9"/>
          <p:cNvSpPr>
            <a:spLocks/>
          </p:cNvSpPr>
          <p:nvPr/>
        </p:nvSpPr>
        <p:spPr bwMode="auto">
          <a:xfrm>
            <a:off x="7141518" y="4954663"/>
            <a:ext cx="1426517" cy="468809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3971479" y="4659983"/>
            <a:ext cx="1069329" cy="310306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7038827" y="3925517"/>
            <a:ext cx="95993" cy="191988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5706071" y="3925517"/>
            <a:ext cx="95995" cy="191988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6324453" y="4639891"/>
            <a:ext cx="191988" cy="95995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6324453" y="3307136"/>
            <a:ext cx="191988" cy="95993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8833695" y="2110558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8833695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631902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631902" y="2106093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6239620" y="2447652"/>
            <a:ext cx="392906" cy="401836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4815335" y="3778177"/>
            <a:ext cx="495598" cy="504527"/>
            <a:chOff x="0" y="0"/>
            <a:chExt cx="276" cy="281"/>
          </a:xfrm>
        </p:grpSpPr>
        <p:sp>
          <p:nvSpPr>
            <p:cNvPr id="18453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6210598" y="5182370"/>
            <a:ext cx="437555" cy="464344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7592468" y="3813895"/>
            <a:ext cx="433090" cy="370582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6266409" y="3869706"/>
            <a:ext cx="325934" cy="303609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48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3058877" y="0"/>
            <a:ext cx="5620631" cy="7232650"/>
          </a:xfrm>
          <a:custGeom>
            <a:avLst/>
            <a:gdLst>
              <a:gd name="connsiteX0" fmla="*/ 0 w 5620631"/>
              <a:gd name="connsiteY0" fmla="*/ 0 h 7232650"/>
              <a:gd name="connsiteX1" fmla="*/ 5620631 w 5620631"/>
              <a:gd name="connsiteY1" fmla="*/ 0 h 7232650"/>
              <a:gd name="connsiteX2" fmla="*/ 3284537 w 5620631"/>
              <a:gd name="connsiteY2" fmla="*/ 7232650 h 7232650"/>
              <a:gd name="connsiteX3" fmla="*/ 0 w 5620631"/>
              <a:gd name="connsiteY3" fmla="*/ 7232650 h 7232650"/>
              <a:gd name="connsiteX4" fmla="*/ 0 w 5620631"/>
              <a:gd name="connsiteY4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0631" h="7232650">
                <a:moveTo>
                  <a:pt x="0" y="0"/>
                </a:moveTo>
                <a:lnTo>
                  <a:pt x="5620631" y="0"/>
                </a:lnTo>
                <a:lnTo>
                  <a:pt x="3284537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solidFill>
            <a:srgbClr val="18B29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0" y="0"/>
            <a:ext cx="5620631" cy="7232650"/>
          </a:xfrm>
          <a:custGeom>
            <a:avLst/>
            <a:gdLst>
              <a:gd name="connsiteX0" fmla="*/ 0 w 5620631"/>
              <a:gd name="connsiteY0" fmla="*/ 0 h 7232650"/>
              <a:gd name="connsiteX1" fmla="*/ 5620631 w 5620631"/>
              <a:gd name="connsiteY1" fmla="*/ 0 h 7232650"/>
              <a:gd name="connsiteX2" fmla="*/ 3284537 w 5620631"/>
              <a:gd name="connsiteY2" fmla="*/ 7232650 h 7232650"/>
              <a:gd name="connsiteX3" fmla="*/ 0 w 5620631"/>
              <a:gd name="connsiteY3" fmla="*/ 7232650 h 7232650"/>
              <a:gd name="connsiteX4" fmla="*/ 0 w 5620631"/>
              <a:gd name="connsiteY4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0631" h="7232650">
                <a:moveTo>
                  <a:pt x="0" y="0"/>
                </a:moveTo>
                <a:lnTo>
                  <a:pt x="5620631" y="0"/>
                </a:lnTo>
                <a:lnTo>
                  <a:pt x="3284537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solidFill>
            <a:srgbClr val="18B2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>
            <a:spLocks/>
          </p:cNvSpPr>
          <p:nvPr/>
        </p:nvSpPr>
        <p:spPr bwMode="auto">
          <a:xfrm>
            <a:off x="0" y="0"/>
            <a:ext cx="6303578" cy="7232650"/>
          </a:xfrm>
          <a:custGeom>
            <a:avLst/>
            <a:gdLst>
              <a:gd name="connsiteX0" fmla="*/ 0 w 6303578"/>
              <a:gd name="connsiteY0" fmla="*/ 5940123 h 7232650"/>
              <a:gd name="connsiteX1" fmla="*/ 707864 w 6303578"/>
              <a:gd name="connsiteY1" fmla="*/ 7232650 h 7232650"/>
              <a:gd name="connsiteX2" fmla="*/ 0 w 6303578"/>
              <a:gd name="connsiteY2" fmla="*/ 7232650 h 7232650"/>
              <a:gd name="connsiteX3" fmla="*/ 0 w 6303578"/>
              <a:gd name="connsiteY3" fmla="*/ 0 h 7232650"/>
              <a:gd name="connsiteX4" fmla="*/ 2087752 w 6303578"/>
              <a:gd name="connsiteY4" fmla="*/ 0 h 7232650"/>
              <a:gd name="connsiteX5" fmla="*/ 6303578 w 6303578"/>
              <a:gd name="connsiteY5" fmla="*/ 7232650 h 7232650"/>
              <a:gd name="connsiteX6" fmla="*/ 707865 w 6303578"/>
              <a:gd name="connsiteY6" fmla="*/ 7232650 h 7232650"/>
              <a:gd name="connsiteX7" fmla="*/ 0 w 6303578"/>
              <a:gd name="connsiteY7" fmla="*/ 5940123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03578" h="7232650">
                <a:moveTo>
                  <a:pt x="0" y="5940123"/>
                </a:moveTo>
                <a:lnTo>
                  <a:pt x="707864" y="7232650"/>
                </a:lnTo>
                <a:lnTo>
                  <a:pt x="0" y="7232650"/>
                </a:lnTo>
                <a:close/>
                <a:moveTo>
                  <a:pt x="0" y="0"/>
                </a:moveTo>
                <a:lnTo>
                  <a:pt x="2087752" y="0"/>
                </a:lnTo>
                <a:lnTo>
                  <a:pt x="6303578" y="7232650"/>
                </a:lnTo>
                <a:lnTo>
                  <a:pt x="707865" y="7232650"/>
                </a:lnTo>
                <a:lnTo>
                  <a:pt x="0" y="5940123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362" r="-18692"/>
            </a:stretch>
          </a:blipFill>
          <a:ln>
            <a:noFill/>
          </a:ln>
          <a:effectLst>
            <a:outerShdw blurRad="254000" dist="1016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7076641" y="2343410"/>
            <a:ext cx="340387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dirty="0">
                <a:cs typeface="Arial" panose="020B0604020202020204" pitchFamily="34" charset="0"/>
              </a:rPr>
              <a:t>谢谢聆听</a:t>
            </a:r>
            <a:endParaRPr lang="en-US" altLang="zh-CN" sz="3600" b="1" dirty="0"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8877647" y="4306971"/>
            <a:ext cx="2736304" cy="54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时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间：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2018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年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8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月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25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日</a:t>
            </a:r>
            <a:endParaRPr lang="en-US" altLang="zh-CN" sz="1600" dirty="0" smtClean="0">
              <a:solidFill>
                <a:schemeClr val="bg1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algn="r">
              <a:buNone/>
            </a:pP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汇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报人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X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cs typeface="Arial" panose="020B0604020202020204" pitchFamily="34" charset="0"/>
              </a:rPr>
              <a:t>X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617789" y="3287180"/>
            <a:ext cx="5996162" cy="833201"/>
          </a:xfrm>
          <a:prstGeom prst="roundRect">
            <a:avLst>
              <a:gd name="adj" fmla="val 0"/>
            </a:avLst>
          </a:prstGeom>
          <a:solidFill>
            <a:srgbClr val="18B2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5771554" y="3377868"/>
            <a:ext cx="5688632" cy="598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969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INTRODUCTION PROPAGANDA PPT</a:t>
            </a:r>
          </a:p>
          <a:p>
            <a:pPr algn="ctr"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2480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1" grpId="0"/>
      <p:bldP spid="11" grpId="1"/>
      <p:bldP spid="12" grpId="0"/>
      <p:bldP spid="10" grpId="0"/>
      <p:bldP spid="1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68935" y="3760341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055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1"/>
          <p:cNvSpPr txBox="1"/>
          <p:nvPr/>
        </p:nvSpPr>
        <p:spPr>
          <a:xfrm>
            <a:off x="4351925" y="4847319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43358" y="4030484"/>
            <a:ext cx="477203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23" name="TextBox 11"/>
          <p:cNvSpPr txBox="1"/>
          <p:nvPr/>
        </p:nvSpPr>
        <p:spPr>
          <a:xfrm>
            <a:off x="6412016" y="4847319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4351925" y="5170951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412016" y="5170951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MH_Others_2"/>
          <p:cNvSpPr txBox="1"/>
          <p:nvPr>
            <p:custDataLst>
              <p:tags r:id="rId1"/>
            </p:custDataLst>
          </p:nvPr>
        </p:nvSpPr>
        <p:spPr>
          <a:xfrm>
            <a:off x="4678964" y="1996519"/>
            <a:ext cx="3500822" cy="153888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  <a:p>
            <a:pPr algn="ctr">
              <a:defRPr/>
            </a:pPr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SECTION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44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  <p:bldP spid="23" grpId="0"/>
      <p:bldP spid="24" grpId="0"/>
      <p:bldP spid="25" grpId="0"/>
      <p:bldP spid="1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你关标题，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30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42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35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59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1"/>
          <p:cNvSpPr txBox="1"/>
          <p:nvPr/>
        </p:nvSpPr>
        <p:spPr>
          <a:xfrm>
            <a:off x="4351925" y="4847319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43358" y="4030484"/>
            <a:ext cx="477203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3" name="TextBox 11"/>
          <p:cNvSpPr txBox="1"/>
          <p:nvPr/>
        </p:nvSpPr>
        <p:spPr>
          <a:xfrm>
            <a:off x="6412016" y="4847319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4351925" y="5170951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412016" y="5170951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MH_Others_2"/>
          <p:cNvSpPr txBox="1"/>
          <p:nvPr>
            <p:custDataLst>
              <p:tags r:id="rId1"/>
            </p:custDataLst>
          </p:nvPr>
        </p:nvSpPr>
        <p:spPr>
          <a:xfrm>
            <a:off x="4678964" y="1996519"/>
            <a:ext cx="3500822" cy="153888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  <a:p>
            <a:pPr algn="ctr">
              <a:defRPr/>
            </a:pPr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SECTION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77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  <p:bldP spid="23" grpId="0"/>
      <p:bldP spid="24" grpId="0"/>
      <p:bldP spid="25" grpId="0"/>
      <p:bldP spid="1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2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4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358"/>
      </a:accent1>
      <a:accent2>
        <a:srgbClr val="18B29D"/>
      </a:accent2>
      <a:accent3>
        <a:srgbClr val="004358"/>
      </a:accent3>
      <a:accent4>
        <a:srgbClr val="18B29D"/>
      </a:accent4>
      <a:accent5>
        <a:srgbClr val="004358"/>
      </a:accent5>
      <a:accent6>
        <a:srgbClr val="18B29D"/>
      </a:accent6>
      <a:hlink>
        <a:srgbClr val="004358"/>
      </a:hlink>
      <a:folHlink>
        <a:srgbClr val="18B29D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3863</Words>
  <Application>Microsoft Office PowerPoint</Application>
  <PresentationFormat>自定义</PresentationFormat>
  <Paragraphs>263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宋体</vt:lpstr>
      <vt:lpstr>微软雅黑</vt:lpstr>
      <vt:lpstr>Arial</vt:lpstr>
      <vt:lpstr>Calibri</vt:lpstr>
      <vt:lpstr>Calibri Light</vt:lpstr>
      <vt:lpstr>Impact</vt:lpstr>
      <vt:lpstr>Times New Roman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/>
  <cp:lastModifiedBy/>
  <cp:revision>1</cp:revision>
  <dcterms:created xsi:type="dcterms:W3CDTF">2016-11-28T17:01:59Z</dcterms:created>
  <dcterms:modified xsi:type="dcterms:W3CDTF">2018-09-04T14:33:36Z</dcterms:modified>
</cp:coreProperties>
</file>