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64" r:id="rId2"/>
    <p:sldId id="1705" r:id="rId3"/>
    <p:sldId id="258" r:id="rId4"/>
    <p:sldId id="275" r:id="rId5"/>
    <p:sldId id="270" r:id="rId6"/>
    <p:sldId id="272" r:id="rId7"/>
    <p:sldId id="271" r:id="rId8"/>
    <p:sldId id="276" r:id="rId9"/>
    <p:sldId id="277" r:id="rId10"/>
    <p:sldId id="279" r:id="rId11"/>
    <p:sldId id="278" r:id="rId12"/>
    <p:sldId id="287" r:id="rId13"/>
    <p:sldId id="282" r:id="rId14"/>
    <p:sldId id="283" r:id="rId15"/>
    <p:sldId id="284" r:id="rId16"/>
    <p:sldId id="286" r:id="rId17"/>
    <p:sldId id="288" r:id="rId18"/>
    <p:sldId id="289" r:id="rId19"/>
    <p:sldId id="263" r:id="rId20"/>
    <p:sldId id="265" r:id="rId21"/>
    <p:sldId id="290" r:id="rId22"/>
    <p:sldId id="291" r:id="rId23"/>
    <p:sldId id="292" r:id="rId24"/>
    <p:sldId id="273" r:id="rId25"/>
    <p:sldId id="269" r:id="rId26"/>
    <p:sldId id="293" r:id="rId27"/>
    <p:sldId id="285" r:id="rId28"/>
    <p:sldId id="281" r:id="rId29"/>
    <p:sldId id="294" r:id="rId30"/>
    <p:sldId id="295" r:id="rId31"/>
    <p:sldId id="280" r:id="rId32"/>
    <p:sldId id="261" r:id="rId33"/>
    <p:sldId id="306" r:id="rId34"/>
    <p:sldId id="259" r:id="rId35"/>
    <p:sldId id="260" r:id="rId36"/>
    <p:sldId id="1700" r:id="rId37"/>
    <p:sldId id="1701" r:id="rId38"/>
    <p:sldId id="1702" r:id="rId39"/>
    <p:sldId id="1703" r:id="rId40"/>
    <p:sldId id="1704" r:id="rId41"/>
    <p:sldId id="170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72F"/>
    <a:srgbClr val="86981D"/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01" autoAdjust="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副标题 2">
            <a:extLst>
              <a:ext uri="{FF2B5EF4-FFF2-40B4-BE49-F238E27FC236}">
                <a16:creationId xmlns="" xmlns:a16="http://schemas.microsoft.com/office/drawing/2014/main" id="{AD1C847E-11EC-4255-A748-48B34C2090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35338" y="2987084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071D5527-2160-4F5C-AE65-2988348D2F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5338" y="2288493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7" name="文本占位符 13">
            <a:extLst>
              <a:ext uri="{FF2B5EF4-FFF2-40B4-BE49-F238E27FC236}">
                <a16:creationId xmlns="" xmlns:a16="http://schemas.microsoft.com/office/drawing/2014/main" id="{994538EC-3876-4CA2-9ABA-9633A44285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5338" y="4750392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8" name="文本占位符 13">
            <a:extLst>
              <a:ext uri="{FF2B5EF4-FFF2-40B4-BE49-F238E27FC236}">
                <a16:creationId xmlns="" xmlns:a16="http://schemas.microsoft.com/office/drawing/2014/main" id="{794696BA-7B58-46C2-B7FF-99C9772626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35338" y="5046663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="" xmlns:a16="http://schemas.microsoft.com/office/drawing/2014/main" id="{BC8AEC7B-1516-4D16-BCF5-11D63A83B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242" y="2075081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2">
            <a:extLst>
              <a:ext uri="{FF2B5EF4-FFF2-40B4-BE49-F238E27FC236}">
                <a16:creationId xmlns="" xmlns:a16="http://schemas.microsoft.com/office/drawing/2014/main" id="{4B65C2CD-F470-4E2B-8BBA-A75C0657E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6358" y="2970431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61100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1100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78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03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>
            <a:extLst>
              <a:ext uri="{FF2B5EF4-FFF2-40B4-BE49-F238E27FC236}">
                <a16:creationId xmlns="" xmlns:a16="http://schemas.microsoft.com/office/drawing/2014/main" id="{D497BCB0-4BFA-4ED2-9908-A2A45B8B5C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3" y="2354263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7" name="文本占位符 62">
            <a:extLst>
              <a:ext uri="{FF2B5EF4-FFF2-40B4-BE49-F238E27FC236}">
                <a16:creationId xmlns="" xmlns:a16="http://schemas.microsoft.com/office/drawing/2014/main" id="{5B6AEF31-6A91-4025-B952-EEDF8FE20C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923" y="4660499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8" name="文本占位符 13">
            <a:extLst>
              <a:ext uri="{FF2B5EF4-FFF2-40B4-BE49-F238E27FC236}">
                <a16:creationId xmlns="" xmlns:a16="http://schemas.microsoft.com/office/drawing/2014/main" id="{B5B2E86B-7167-451F-A6F2-7D1025CFF28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4" y="4364228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占位符 1">
            <a:extLst>
              <a:ext uri="{FF2B5EF4-FFF2-40B4-BE49-F238E27FC236}">
                <a16:creationId xmlns="" xmlns:a16="http://schemas.microsoft.com/office/drawing/2014/main" id="{5EF376FA-EE67-4483-9194-456F344B2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2">
            <a:extLst>
              <a:ext uri="{FF2B5EF4-FFF2-40B4-BE49-F238E27FC236}">
                <a16:creationId xmlns="" xmlns:a16="http://schemas.microsoft.com/office/drawing/2014/main" id="{76140B1D-B0FF-4424-A8D6-40B924C6D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18E1152-0ACC-418E-9760-1F9F35AAD16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期占位符 3">
            <a:extLst>
              <a:ext uri="{FF2B5EF4-FFF2-40B4-BE49-F238E27FC236}">
                <a16:creationId xmlns="" xmlns:a16="http://schemas.microsoft.com/office/drawing/2014/main" id="{D90FD84D-5580-4128-9895-C269A41D5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9A84BE4D-3B8D-45D7-83C9-39DA7BB3F4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6E344D28-8EE8-43A4-9A38-9AA1165C9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9.jpg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1.jp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ine 23"/>
          <p:cNvSpPr>
            <a:spLocks noChangeShapeType="1"/>
          </p:cNvSpPr>
          <p:nvPr/>
        </p:nvSpPr>
        <p:spPr bwMode="auto">
          <a:xfrm>
            <a:off x="5639645" y="5209526"/>
            <a:ext cx="1144588" cy="0"/>
          </a:xfrm>
          <a:prstGeom prst="line">
            <a:avLst/>
          </a:prstGeom>
          <a:noFill/>
          <a:ln w="7938" cap="flat">
            <a:solidFill>
              <a:srgbClr val="C1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639645" y="3119502"/>
            <a:ext cx="4919347" cy="1345828"/>
            <a:chOff x="2558751" y="3258417"/>
            <a:chExt cx="4061969" cy="1361084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0F8142D0-059B-4CF6-BED0-15DC2B7938E9}"/>
                </a:ext>
              </a:extLst>
            </p:cNvPr>
            <p:cNvSpPr txBox="1"/>
            <p:nvPr/>
          </p:nvSpPr>
          <p:spPr>
            <a:xfrm>
              <a:off x="2558753" y="3736491"/>
              <a:ext cx="4061967" cy="88301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accent4"/>
                  </a:solidFill>
                  <a:ea typeface="+mj-ea"/>
                </a:rPr>
                <a:t>RESUME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7219A27C-2F31-4A37-997B-99FAB09DE565}"/>
                </a:ext>
              </a:extLst>
            </p:cNvPr>
            <p:cNvSpPr/>
            <p:nvPr/>
          </p:nvSpPr>
          <p:spPr>
            <a:xfrm>
              <a:off x="2558751" y="3258417"/>
              <a:ext cx="2469938" cy="352370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</a:rPr>
                <a:t>SONAPERL</a:t>
              </a:r>
            </a:p>
          </p:txBody>
        </p:sp>
      </p:grpSp>
      <p:sp>
        <p:nvSpPr>
          <p:cNvPr id="10" name="副标题 4">
            <a:extLst>
              <a:ext uri="{FF2B5EF4-FFF2-40B4-BE49-F238E27FC236}">
                <a16:creationId xmlns="" xmlns:a16="http://schemas.microsoft.com/office/drawing/2014/main" id="{CD9FE20C-94BF-4D1C-B1A3-914F4C09E4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6724" y="2381921"/>
            <a:ext cx="5973764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1" name="标题 3">
            <a:extLst>
              <a:ext uri="{FF2B5EF4-FFF2-40B4-BE49-F238E27FC236}">
                <a16:creationId xmlns="" xmlns:a16="http://schemas.microsoft.com/office/drawing/2014/main" id="{6F6BCACB-8254-4D05-B205-58BA4EBD4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6724" y="1230905"/>
            <a:ext cx="5973764" cy="1197380"/>
          </a:xfrm>
        </p:spPr>
        <p:txBody>
          <a:bodyPr>
            <a:normAutofit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12" name="文本占位符 5">
            <a:extLst>
              <a:ext uri="{FF2B5EF4-FFF2-40B4-BE49-F238E27FC236}">
                <a16:creationId xmlns="" xmlns:a16="http://schemas.microsoft.com/office/drawing/2014/main" id="{1F943C0F-80C1-4CF9-8992-2E028DA3F8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46724" y="5330825"/>
            <a:ext cx="5973764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3" name="文本占位符 6">
            <a:extLst>
              <a:ext uri="{FF2B5EF4-FFF2-40B4-BE49-F238E27FC236}">
                <a16:creationId xmlns="" xmlns:a16="http://schemas.microsoft.com/office/drawing/2014/main" id="{1348DF15-9565-467D-8384-D1C5D9769F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46724" y="5627096"/>
            <a:ext cx="5973764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306513" y="1030288"/>
            <a:ext cx="3690938" cy="5827712"/>
            <a:chOff x="1306513" y="1030288"/>
            <a:chExt cx="3690938" cy="5827712"/>
          </a:xfrm>
          <a:solidFill>
            <a:schemeClr val="accent4"/>
          </a:solidFill>
        </p:grpSpPr>
        <p:sp>
          <p:nvSpPr>
            <p:cNvPr id="15" name="Freeform 26"/>
            <p:cNvSpPr>
              <a:spLocks noEditPoints="1"/>
            </p:cNvSpPr>
            <p:nvPr/>
          </p:nvSpPr>
          <p:spPr bwMode="auto">
            <a:xfrm>
              <a:off x="1306513" y="1030288"/>
              <a:ext cx="3690938" cy="4443413"/>
            </a:xfrm>
            <a:custGeom>
              <a:avLst/>
              <a:gdLst>
                <a:gd name="T0" fmla="*/ 970 w 1939"/>
                <a:gd name="T1" fmla="*/ 0 h 2332"/>
                <a:gd name="T2" fmla="*/ 0 w 1939"/>
                <a:gd name="T3" fmla="*/ 970 h 2332"/>
                <a:gd name="T4" fmla="*/ 248 w 1939"/>
                <a:gd name="T5" fmla="*/ 1617 h 2332"/>
                <a:gd name="T6" fmla="*/ 247 w 1939"/>
                <a:gd name="T7" fmla="*/ 1617 h 2332"/>
                <a:gd name="T8" fmla="*/ 251 w 1939"/>
                <a:gd name="T9" fmla="*/ 1620 h 2332"/>
                <a:gd name="T10" fmla="*/ 294 w 1939"/>
                <a:gd name="T11" fmla="*/ 1665 h 2332"/>
                <a:gd name="T12" fmla="*/ 518 w 1939"/>
                <a:gd name="T13" fmla="*/ 1945 h 2332"/>
                <a:gd name="T14" fmla="*/ 798 w 1939"/>
                <a:gd name="T15" fmla="*/ 2332 h 2332"/>
                <a:gd name="T16" fmla="*/ 945 w 1939"/>
                <a:gd name="T17" fmla="*/ 2332 h 2332"/>
                <a:gd name="T18" fmla="*/ 994 w 1939"/>
                <a:gd name="T19" fmla="*/ 2332 h 2332"/>
                <a:gd name="T20" fmla="*/ 1140 w 1939"/>
                <a:gd name="T21" fmla="*/ 2332 h 2332"/>
                <a:gd name="T22" fmla="*/ 1420 w 1939"/>
                <a:gd name="T23" fmla="*/ 1945 h 2332"/>
                <a:gd name="T24" fmla="*/ 1637 w 1939"/>
                <a:gd name="T25" fmla="*/ 1673 h 2332"/>
                <a:gd name="T26" fmla="*/ 1939 w 1939"/>
                <a:gd name="T27" fmla="*/ 970 h 2332"/>
                <a:gd name="T28" fmla="*/ 970 w 1939"/>
                <a:gd name="T29" fmla="*/ 0 h 2332"/>
                <a:gd name="T30" fmla="*/ 1331 w 1939"/>
                <a:gd name="T31" fmla="*/ 1403 h 2332"/>
                <a:gd name="T32" fmla="*/ 1214 w 1939"/>
                <a:gd name="T33" fmla="*/ 1559 h 2332"/>
                <a:gd name="T34" fmla="*/ 1062 w 1939"/>
                <a:gd name="T35" fmla="*/ 1782 h 2332"/>
                <a:gd name="T36" fmla="*/ 983 w 1939"/>
                <a:gd name="T37" fmla="*/ 1782 h 2332"/>
                <a:gd name="T38" fmla="*/ 956 w 1939"/>
                <a:gd name="T39" fmla="*/ 1782 h 2332"/>
                <a:gd name="T40" fmla="*/ 877 w 1939"/>
                <a:gd name="T41" fmla="*/ 1782 h 2332"/>
                <a:gd name="T42" fmla="*/ 725 w 1939"/>
                <a:gd name="T43" fmla="*/ 1559 h 2332"/>
                <a:gd name="T44" fmla="*/ 604 w 1939"/>
                <a:gd name="T45" fmla="*/ 1398 h 2332"/>
                <a:gd name="T46" fmla="*/ 581 w 1939"/>
                <a:gd name="T47" fmla="*/ 1373 h 2332"/>
                <a:gd name="T48" fmla="*/ 579 w 1939"/>
                <a:gd name="T49" fmla="*/ 1371 h 2332"/>
                <a:gd name="T50" fmla="*/ 579 w 1939"/>
                <a:gd name="T51" fmla="*/ 1371 h 2332"/>
                <a:gd name="T52" fmla="*/ 445 w 1939"/>
                <a:gd name="T53" fmla="*/ 998 h 2332"/>
                <a:gd name="T54" fmla="*/ 970 w 1939"/>
                <a:gd name="T55" fmla="*/ 440 h 2332"/>
                <a:gd name="T56" fmla="*/ 1494 w 1939"/>
                <a:gd name="T57" fmla="*/ 998 h 2332"/>
                <a:gd name="T58" fmla="*/ 1331 w 1939"/>
                <a:gd name="T59" fmla="*/ 1403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9" h="2332">
                  <a:moveTo>
                    <a:pt x="970" y="0"/>
                  </a:moveTo>
                  <a:cubicBezTo>
                    <a:pt x="434" y="0"/>
                    <a:pt x="0" y="434"/>
                    <a:pt x="0" y="970"/>
                  </a:cubicBezTo>
                  <a:cubicBezTo>
                    <a:pt x="0" y="1219"/>
                    <a:pt x="94" y="1445"/>
                    <a:pt x="248" y="1617"/>
                  </a:cubicBezTo>
                  <a:cubicBezTo>
                    <a:pt x="247" y="1617"/>
                    <a:pt x="247" y="1617"/>
                    <a:pt x="247" y="1617"/>
                  </a:cubicBezTo>
                  <a:cubicBezTo>
                    <a:pt x="247" y="1617"/>
                    <a:pt x="249" y="1618"/>
                    <a:pt x="251" y="1620"/>
                  </a:cubicBezTo>
                  <a:cubicBezTo>
                    <a:pt x="265" y="1636"/>
                    <a:pt x="279" y="1651"/>
                    <a:pt x="294" y="1665"/>
                  </a:cubicBezTo>
                  <a:cubicBezTo>
                    <a:pt x="352" y="1726"/>
                    <a:pt x="451" y="1837"/>
                    <a:pt x="518" y="1945"/>
                  </a:cubicBezTo>
                  <a:cubicBezTo>
                    <a:pt x="618" y="2105"/>
                    <a:pt x="568" y="2332"/>
                    <a:pt x="798" y="2332"/>
                  </a:cubicBezTo>
                  <a:cubicBezTo>
                    <a:pt x="945" y="2332"/>
                    <a:pt x="945" y="2332"/>
                    <a:pt x="945" y="2332"/>
                  </a:cubicBezTo>
                  <a:cubicBezTo>
                    <a:pt x="994" y="2332"/>
                    <a:pt x="994" y="2332"/>
                    <a:pt x="994" y="2332"/>
                  </a:cubicBezTo>
                  <a:cubicBezTo>
                    <a:pt x="1140" y="2332"/>
                    <a:pt x="1140" y="2332"/>
                    <a:pt x="1140" y="2332"/>
                  </a:cubicBezTo>
                  <a:cubicBezTo>
                    <a:pt x="1371" y="2332"/>
                    <a:pt x="1321" y="2105"/>
                    <a:pt x="1420" y="1945"/>
                  </a:cubicBezTo>
                  <a:cubicBezTo>
                    <a:pt x="1485" y="1841"/>
                    <a:pt x="1579" y="1735"/>
                    <a:pt x="1637" y="1673"/>
                  </a:cubicBezTo>
                  <a:cubicBezTo>
                    <a:pt x="1823" y="1496"/>
                    <a:pt x="1939" y="1247"/>
                    <a:pt x="1939" y="970"/>
                  </a:cubicBezTo>
                  <a:cubicBezTo>
                    <a:pt x="1939" y="434"/>
                    <a:pt x="1505" y="0"/>
                    <a:pt x="970" y="0"/>
                  </a:cubicBezTo>
                  <a:close/>
                  <a:moveTo>
                    <a:pt x="1331" y="1403"/>
                  </a:moveTo>
                  <a:cubicBezTo>
                    <a:pt x="1299" y="1439"/>
                    <a:pt x="1248" y="1500"/>
                    <a:pt x="1214" y="1559"/>
                  </a:cubicBezTo>
                  <a:cubicBezTo>
                    <a:pt x="1160" y="1652"/>
                    <a:pt x="1187" y="1782"/>
                    <a:pt x="1062" y="1782"/>
                  </a:cubicBezTo>
                  <a:cubicBezTo>
                    <a:pt x="983" y="1782"/>
                    <a:pt x="983" y="1782"/>
                    <a:pt x="983" y="1782"/>
                  </a:cubicBezTo>
                  <a:cubicBezTo>
                    <a:pt x="956" y="1782"/>
                    <a:pt x="956" y="1782"/>
                    <a:pt x="956" y="1782"/>
                  </a:cubicBezTo>
                  <a:cubicBezTo>
                    <a:pt x="877" y="1782"/>
                    <a:pt x="877" y="1782"/>
                    <a:pt x="877" y="1782"/>
                  </a:cubicBezTo>
                  <a:cubicBezTo>
                    <a:pt x="752" y="1782"/>
                    <a:pt x="779" y="1652"/>
                    <a:pt x="725" y="1559"/>
                  </a:cubicBezTo>
                  <a:cubicBezTo>
                    <a:pt x="689" y="1497"/>
                    <a:pt x="635" y="1434"/>
                    <a:pt x="604" y="1398"/>
                  </a:cubicBezTo>
                  <a:cubicBezTo>
                    <a:pt x="596" y="1390"/>
                    <a:pt x="588" y="1381"/>
                    <a:pt x="581" y="1373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496" y="1272"/>
                    <a:pt x="445" y="1141"/>
                    <a:pt x="445" y="998"/>
                  </a:cubicBezTo>
                  <a:cubicBezTo>
                    <a:pt x="445" y="690"/>
                    <a:pt x="680" y="440"/>
                    <a:pt x="970" y="440"/>
                  </a:cubicBezTo>
                  <a:cubicBezTo>
                    <a:pt x="1259" y="440"/>
                    <a:pt x="1494" y="690"/>
                    <a:pt x="1494" y="998"/>
                  </a:cubicBezTo>
                  <a:cubicBezTo>
                    <a:pt x="1494" y="1157"/>
                    <a:pt x="1432" y="1301"/>
                    <a:pt x="1331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2525713" y="5508625"/>
              <a:ext cx="1243013" cy="298450"/>
            </a:xfrm>
            <a:custGeom>
              <a:avLst/>
              <a:gdLst>
                <a:gd name="T0" fmla="*/ 652 w 652"/>
                <a:gd name="T1" fmla="*/ 80 h 156"/>
                <a:gd name="T2" fmla="*/ 575 w 652"/>
                <a:gd name="T3" fmla="*/ 156 h 156"/>
                <a:gd name="T4" fmla="*/ 68 w 652"/>
                <a:gd name="T5" fmla="*/ 156 h 156"/>
                <a:gd name="T6" fmla="*/ 0 w 652"/>
                <a:gd name="T7" fmla="*/ 80 h 156"/>
                <a:gd name="T8" fmla="*/ 0 w 652"/>
                <a:gd name="T9" fmla="*/ 77 h 156"/>
                <a:gd name="T10" fmla="*/ 68 w 652"/>
                <a:gd name="T11" fmla="*/ 0 h 156"/>
                <a:gd name="T12" fmla="*/ 575 w 652"/>
                <a:gd name="T13" fmla="*/ 0 h 156"/>
                <a:gd name="T14" fmla="*/ 652 w 652"/>
                <a:gd name="T15" fmla="*/ 77 h 156"/>
                <a:gd name="T16" fmla="*/ 652 w 652"/>
                <a:gd name="T17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56">
                  <a:moveTo>
                    <a:pt x="652" y="80"/>
                  </a:moveTo>
                  <a:cubicBezTo>
                    <a:pt x="652" y="117"/>
                    <a:pt x="615" y="156"/>
                    <a:pt x="575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29" y="156"/>
                    <a:pt x="0" y="117"/>
                    <a:pt x="0" y="8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0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40"/>
                    <a:pt x="652" y="77"/>
                  </a:cubicBezTo>
                  <a:lnTo>
                    <a:pt x="65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2525713" y="5859463"/>
              <a:ext cx="1243013" cy="271463"/>
            </a:xfrm>
            <a:custGeom>
              <a:avLst/>
              <a:gdLst>
                <a:gd name="T0" fmla="*/ 652 w 652"/>
                <a:gd name="T1" fmla="*/ 77 h 142"/>
                <a:gd name="T2" fmla="*/ 575 w 652"/>
                <a:gd name="T3" fmla="*/ 142 h 142"/>
                <a:gd name="T4" fmla="*/ 68 w 652"/>
                <a:gd name="T5" fmla="*/ 142 h 142"/>
                <a:gd name="T6" fmla="*/ 0 w 652"/>
                <a:gd name="T7" fmla="*/ 77 h 142"/>
                <a:gd name="T8" fmla="*/ 0 w 652"/>
                <a:gd name="T9" fmla="*/ 74 h 142"/>
                <a:gd name="T10" fmla="*/ 68 w 652"/>
                <a:gd name="T11" fmla="*/ 0 h 142"/>
                <a:gd name="T12" fmla="*/ 575 w 652"/>
                <a:gd name="T13" fmla="*/ 0 h 142"/>
                <a:gd name="T14" fmla="*/ 652 w 652"/>
                <a:gd name="T15" fmla="*/ 74 h 142"/>
                <a:gd name="T16" fmla="*/ 652 w 65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42">
                  <a:moveTo>
                    <a:pt x="652" y="77"/>
                  </a:moveTo>
                  <a:cubicBezTo>
                    <a:pt x="652" y="114"/>
                    <a:pt x="615" y="142"/>
                    <a:pt x="575" y="142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29" y="142"/>
                    <a:pt x="0" y="114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7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37"/>
                    <a:pt x="652" y="74"/>
                  </a:cubicBezTo>
                  <a:lnTo>
                    <a:pt x="65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2905125" y="6210300"/>
              <a:ext cx="430213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2801938" y="6183313"/>
              <a:ext cx="642938" cy="320675"/>
            </a:xfrm>
            <a:custGeom>
              <a:avLst/>
              <a:gdLst>
                <a:gd name="T0" fmla="*/ 337 w 337"/>
                <a:gd name="T1" fmla="*/ 0 h 168"/>
                <a:gd name="T2" fmla="*/ 169 w 337"/>
                <a:gd name="T3" fmla="*/ 168 h 168"/>
                <a:gd name="T4" fmla="*/ 0 w 337"/>
                <a:gd name="T5" fmla="*/ 0 h 168"/>
                <a:gd name="T6" fmla="*/ 337 w 33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8">
                  <a:moveTo>
                    <a:pt x="337" y="0"/>
                  </a:moveTo>
                  <a:cubicBezTo>
                    <a:pt x="337" y="99"/>
                    <a:pt x="261" y="168"/>
                    <a:pt x="169" y="168"/>
                  </a:cubicBezTo>
                  <a:cubicBezTo>
                    <a:pt x="76" y="168"/>
                    <a:pt x="0" y="99"/>
                    <a:pt x="0" y="0"/>
                  </a:cubicBezTo>
                  <a:lnTo>
                    <a:pt x="3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784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A91B3C-D888-4060-A466-9F93D3BF5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447698-C465-4276-80F9-4D9422900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48CA427-D3CF-4306-AD41-2944B4547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26" name="4bf6bcf9-260d-44b6-a61d-5c30a6302928" descr="gykAAB+LCAAAAAAABADtmF1v2jAUhv+Lt92xKl+mhbvQja2atlUD7UNTL1LigqfEQYmp+iH+e22Ig53Exa0UaYTcEfvYPj7ve5JHPIK39H6JwBBM4iClH3AwT4P4gqIY9MBFCIZkFUU9MMIkxGT+KU1WywwM/z4Wy+SZX5gufgbRCvG1BFMcRNvHYSVehH3FBMerOA+zTiw2FNxJQ7a1HcRhGCE57IJQlN4WJ9h8bPN7QlN2wDhJ44CyAx+t9TuQT+XbrfnqEN2xxx6YbvMSCeX58QrUXpRP8HteJhnFCdmtuAxY4RDLqea2pUW7UJYXSimeBZEf4TmJEeEpjxJKEy7A5yTFDwmh6jS7IKKzBZv/gtAyr+AEP7ADb4IoQ6IOi2CJvrGDxO02AzZb9gNFAcW3SoQyZoN1ca8iiJejHNZTdr4qqrmrDrsry1op8rqnLdAU3dGXlZSvkOtZp77uMpt0+AZy6nkKL8tblOVVrigtlm/z/eYmQ/T3JUpnLJvRvVJ+3giwGrNTBAzfSxF/9LtY1RhlF/vELs5R4/OniuEmSXr9rN9k3+j0UTapN1q18EclXE1MaZeXCif1RL1wkijmupWbzEy2qxrhig/NeRIl6f4PjQirzLM64BmaLlCMRMwUE+qTkKUeirYYpXi+oARlmSjf9T80o9KyIeRRq2zB9nwzHnvOad/3gbipta772IgDTT82pXgTb26WVB3pz7hL8swlP1TuKdJ/fWuKpBVlt4PPK/ufI4TrygThHB1BOCYE4ZgRhKO4xzlcgnA6gmiKIHR+k32z9zWlN1pHEE0RhE44SRRz3cpN1iaC6CsEYffPBr5VSxBOGwlC35ptJYgzWyYI9+gIwjUhCNeMIFzFPe7hEoTbEURTBKHzm+ybva8pvdE6gmiKIHTCSaKY61ZusjYRxKlCEO7Y7w+cWoJw20gQ+tZsK0FAKBOEd3QE4ZkQhGdGEJ7iHu9wCcLrCKIpgtD5TfbN3teU3mgdQTRFEDrhJFHMdSs3WZsI4kwhCGj3T32vliC8NhKEvjXbShADhSDg0REENCEIaEYQUHEPPFyCgB1BNEUQOr/Jvtn7mtIbrSOIpghCJ5wkirlu5SZrE0EMVIL4CM/9+v8gYBsJQt+azxPE1foJIRAFFIMpAAA=">
            <a:extLst>
              <a:ext uri="{FF2B5EF4-FFF2-40B4-BE49-F238E27FC236}">
                <a16:creationId xmlns="" xmlns:a16="http://schemas.microsoft.com/office/drawing/2014/main" id="{2F419A45-3E4D-4C53-BFFE-48E3F31212FB}"/>
              </a:ext>
            </a:extLst>
          </p:cNvPr>
          <p:cNvGrpSpPr>
            <a:grpSpLocks noChangeAspect="1"/>
          </p:cNvGrpSpPr>
          <p:nvPr/>
        </p:nvGrpSpPr>
        <p:grpSpPr>
          <a:xfrm>
            <a:off x="3456780" y="1058863"/>
            <a:ext cx="5276850" cy="5181600"/>
            <a:chOff x="3257550" y="800100"/>
            <a:chExt cx="5276850" cy="5181600"/>
          </a:xfrm>
        </p:grpSpPr>
        <p:sp>
          <p:nvSpPr>
            <p:cNvPr id="27" name="AreaShape">
              <a:extLst>
                <a:ext uri="{FF2B5EF4-FFF2-40B4-BE49-F238E27FC236}">
                  <a16:creationId xmlns="" xmlns:a16="http://schemas.microsoft.com/office/drawing/2014/main" id="{542C794E-BE1D-4DEF-A20F-4786B76EFB87}"/>
                </a:ext>
              </a:extLst>
            </p:cNvPr>
            <p:cNvSpPr txBox="1"/>
            <p:nvPr/>
          </p:nvSpPr>
          <p:spPr>
            <a:xfrm>
              <a:off x="3257550" y="800100"/>
              <a:ext cx="5276850" cy="518160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ExtraShape">
              <a:extLst>
                <a:ext uri="{FF2B5EF4-FFF2-40B4-BE49-F238E27FC236}">
                  <a16:creationId xmlns="" xmlns:a16="http://schemas.microsoft.com/office/drawing/2014/main" id="{E04D576E-59BB-49F1-95A2-1C5FF5061CCE}"/>
                </a:ext>
              </a:extLst>
            </p:cNvPr>
            <p:cNvSpPr/>
            <p:nvPr/>
          </p:nvSpPr>
          <p:spPr>
            <a:xfrm>
              <a:off x="3603279" y="5215550"/>
              <a:ext cx="4734962" cy="4707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SorbShape1">
              <a:extLst>
                <a:ext uri="{FF2B5EF4-FFF2-40B4-BE49-F238E27FC236}">
                  <a16:creationId xmlns="" xmlns:a16="http://schemas.microsoft.com/office/drawing/2014/main" id="{29D6FBB0-D7C1-4251-BF91-3893113AFAB3}"/>
                </a:ext>
              </a:extLst>
            </p:cNvPr>
            <p:cNvSpPr/>
            <p:nvPr/>
          </p:nvSpPr>
          <p:spPr bwMode="auto">
            <a:xfrm>
              <a:off x="4109395" y="1088512"/>
              <a:ext cx="479429" cy="690307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lativeShape1">
              <a:extLst>
                <a:ext uri="{FF2B5EF4-FFF2-40B4-BE49-F238E27FC236}">
                  <a16:creationId xmlns="" xmlns:a16="http://schemas.microsoft.com/office/drawing/2014/main" id="{6D12B8EB-E03B-4429-A4D3-3838A864BBAF}"/>
                </a:ext>
              </a:extLst>
            </p:cNvPr>
            <p:cNvSpPr/>
            <p:nvPr/>
          </p:nvSpPr>
          <p:spPr>
            <a:xfrm>
              <a:off x="4099327" y="1847850"/>
              <a:ext cx="499564" cy="3490645"/>
            </a:xfrm>
            <a:prstGeom prst="round2SameRect">
              <a:avLst>
                <a:gd name="adj1" fmla="val 28485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ValueShape1">
              <a:extLst>
                <a:ext uri="{FF2B5EF4-FFF2-40B4-BE49-F238E27FC236}">
                  <a16:creationId xmlns="" xmlns:a16="http://schemas.microsoft.com/office/drawing/2014/main" id="{013A71D9-87E2-4B23-9FBF-647A65EDCFAB}"/>
                </a:ext>
              </a:extLst>
            </p:cNvPr>
            <p:cNvSpPr/>
            <p:nvPr/>
          </p:nvSpPr>
          <p:spPr>
            <a:xfrm>
              <a:off x="4099327" y="1847850"/>
              <a:ext cx="499564" cy="3490645"/>
            </a:xfrm>
            <a:prstGeom prst="round2SameRect">
              <a:avLst>
                <a:gd name="adj1" fmla="val 28485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SorbShape2">
              <a:extLst>
                <a:ext uri="{FF2B5EF4-FFF2-40B4-BE49-F238E27FC236}">
                  <a16:creationId xmlns="" xmlns:a16="http://schemas.microsoft.com/office/drawing/2014/main" id="{4EBC622F-68FF-4F11-82B0-021A434662B9}"/>
                </a:ext>
              </a:extLst>
            </p:cNvPr>
            <p:cNvSpPr/>
            <p:nvPr/>
          </p:nvSpPr>
          <p:spPr bwMode="auto">
            <a:xfrm>
              <a:off x="4918080" y="3427243"/>
              <a:ext cx="479429" cy="690307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rgbClr val="178A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lativeShape2">
              <a:extLst>
                <a:ext uri="{FF2B5EF4-FFF2-40B4-BE49-F238E27FC236}">
                  <a16:creationId xmlns="" xmlns:a16="http://schemas.microsoft.com/office/drawing/2014/main" id="{3201B926-51FC-49B8-9A37-3F9BF33F7FA8}"/>
                </a:ext>
              </a:extLst>
            </p:cNvPr>
            <p:cNvSpPr/>
            <p:nvPr/>
          </p:nvSpPr>
          <p:spPr>
            <a:xfrm>
              <a:off x="4908013" y="1847849"/>
              <a:ext cx="499564" cy="3490645"/>
            </a:xfrm>
            <a:prstGeom prst="round2SameRect">
              <a:avLst>
                <a:gd name="adj1" fmla="val 28485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ValueShape2">
              <a:extLst>
                <a:ext uri="{FF2B5EF4-FFF2-40B4-BE49-F238E27FC236}">
                  <a16:creationId xmlns="" xmlns:a16="http://schemas.microsoft.com/office/drawing/2014/main" id="{0B8C9029-2ECD-49BE-B99A-BCCE7B25BB0E}"/>
                </a:ext>
              </a:extLst>
            </p:cNvPr>
            <p:cNvSpPr/>
            <p:nvPr/>
          </p:nvSpPr>
          <p:spPr>
            <a:xfrm>
              <a:off x="4908013" y="4186581"/>
              <a:ext cx="499564" cy="1151913"/>
            </a:xfrm>
            <a:prstGeom prst="round2SameRect">
              <a:avLst>
                <a:gd name="adj1" fmla="val 28485"/>
                <a:gd name="adj2" fmla="val 0"/>
              </a:avLst>
            </a:prstGeom>
            <a:solidFill>
              <a:srgbClr val="178A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SorbShape3">
              <a:extLst>
                <a:ext uri="{FF2B5EF4-FFF2-40B4-BE49-F238E27FC236}">
                  <a16:creationId xmlns="" xmlns:a16="http://schemas.microsoft.com/office/drawing/2014/main" id="{7D215206-3F2C-49FF-B33F-36B30F75D5AA}"/>
                </a:ext>
              </a:extLst>
            </p:cNvPr>
            <p:cNvSpPr/>
            <p:nvPr/>
          </p:nvSpPr>
          <p:spPr bwMode="auto">
            <a:xfrm>
              <a:off x="5726767" y="1751733"/>
              <a:ext cx="479429" cy="690307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lativeShape3">
              <a:extLst>
                <a:ext uri="{FF2B5EF4-FFF2-40B4-BE49-F238E27FC236}">
                  <a16:creationId xmlns="" xmlns:a16="http://schemas.microsoft.com/office/drawing/2014/main" id="{965AD739-A2FD-4C8B-A4C7-4C9464EAAC13}"/>
                </a:ext>
              </a:extLst>
            </p:cNvPr>
            <p:cNvSpPr/>
            <p:nvPr/>
          </p:nvSpPr>
          <p:spPr>
            <a:xfrm>
              <a:off x="5716699" y="1847848"/>
              <a:ext cx="499564" cy="3490645"/>
            </a:xfrm>
            <a:prstGeom prst="round2SameRect">
              <a:avLst>
                <a:gd name="adj1" fmla="val 28485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ValueShape3">
              <a:extLst>
                <a:ext uri="{FF2B5EF4-FFF2-40B4-BE49-F238E27FC236}">
                  <a16:creationId xmlns="" xmlns:a16="http://schemas.microsoft.com/office/drawing/2014/main" id="{57800CA5-EFFE-4F82-A3DE-ADD443C629DE}"/>
                </a:ext>
              </a:extLst>
            </p:cNvPr>
            <p:cNvSpPr/>
            <p:nvPr/>
          </p:nvSpPr>
          <p:spPr>
            <a:xfrm>
              <a:off x="5716699" y="2511071"/>
              <a:ext cx="499564" cy="2827423"/>
            </a:xfrm>
            <a:prstGeom prst="round2SameRect">
              <a:avLst>
                <a:gd name="adj1" fmla="val 28485"/>
                <a:gd name="adj2" fmla="val 0"/>
              </a:avLst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SorbShape4">
              <a:extLst>
                <a:ext uri="{FF2B5EF4-FFF2-40B4-BE49-F238E27FC236}">
                  <a16:creationId xmlns="" xmlns:a16="http://schemas.microsoft.com/office/drawing/2014/main" id="{D2BC4AFB-CDE4-4630-92B3-ADA44D340C1B}"/>
                </a:ext>
              </a:extLst>
            </p:cNvPr>
            <p:cNvSpPr/>
            <p:nvPr/>
          </p:nvSpPr>
          <p:spPr bwMode="auto">
            <a:xfrm>
              <a:off x="6535452" y="2659299"/>
              <a:ext cx="479429" cy="690307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rgbClr val="526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lativeShape4">
              <a:extLst>
                <a:ext uri="{FF2B5EF4-FFF2-40B4-BE49-F238E27FC236}">
                  <a16:creationId xmlns="" xmlns:a16="http://schemas.microsoft.com/office/drawing/2014/main" id="{E60D4EC6-4964-4090-A111-94617FEA0567}"/>
                </a:ext>
              </a:extLst>
            </p:cNvPr>
            <p:cNvSpPr/>
            <p:nvPr/>
          </p:nvSpPr>
          <p:spPr>
            <a:xfrm>
              <a:off x="6525385" y="1847847"/>
              <a:ext cx="499564" cy="3490645"/>
            </a:xfrm>
            <a:prstGeom prst="round2SameRect">
              <a:avLst>
                <a:gd name="adj1" fmla="val 28485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ValueShape4">
              <a:extLst>
                <a:ext uri="{FF2B5EF4-FFF2-40B4-BE49-F238E27FC236}">
                  <a16:creationId xmlns="" xmlns:a16="http://schemas.microsoft.com/office/drawing/2014/main" id="{7F90C823-194B-40E2-B09A-A1780D8B7249}"/>
                </a:ext>
              </a:extLst>
            </p:cNvPr>
            <p:cNvSpPr/>
            <p:nvPr/>
          </p:nvSpPr>
          <p:spPr>
            <a:xfrm>
              <a:off x="6525385" y="3418637"/>
              <a:ext cx="499564" cy="1919855"/>
            </a:xfrm>
            <a:prstGeom prst="round2SameRect">
              <a:avLst>
                <a:gd name="adj1" fmla="val 28485"/>
                <a:gd name="adj2" fmla="val 0"/>
              </a:avLst>
            </a:prstGeom>
            <a:solidFill>
              <a:srgbClr val="526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orbShape5">
              <a:extLst>
                <a:ext uri="{FF2B5EF4-FFF2-40B4-BE49-F238E27FC236}">
                  <a16:creationId xmlns="" xmlns:a16="http://schemas.microsoft.com/office/drawing/2014/main" id="{C9D9F6B0-56C3-4CB5-8A70-F61DF7073795}"/>
                </a:ext>
              </a:extLst>
            </p:cNvPr>
            <p:cNvSpPr/>
            <p:nvPr/>
          </p:nvSpPr>
          <p:spPr bwMode="auto">
            <a:xfrm>
              <a:off x="7344139" y="1263040"/>
              <a:ext cx="479429" cy="690307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rgbClr val="5E5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lativeShape5">
              <a:extLst>
                <a:ext uri="{FF2B5EF4-FFF2-40B4-BE49-F238E27FC236}">
                  <a16:creationId xmlns="" xmlns:a16="http://schemas.microsoft.com/office/drawing/2014/main" id="{9D1EB35C-4E6B-4571-B1A9-BCA414BFDE8E}"/>
                </a:ext>
              </a:extLst>
            </p:cNvPr>
            <p:cNvSpPr/>
            <p:nvPr/>
          </p:nvSpPr>
          <p:spPr>
            <a:xfrm>
              <a:off x="7334071" y="1847846"/>
              <a:ext cx="499564" cy="3490645"/>
            </a:xfrm>
            <a:prstGeom prst="round2SameRect">
              <a:avLst>
                <a:gd name="adj1" fmla="val 28485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ValueShape5">
              <a:extLst>
                <a:ext uri="{FF2B5EF4-FFF2-40B4-BE49-F238E27FC236}">
                  <a16:creationId xmlns="" xmlns:a16="http://schemas.microsoft.com/office/drawing/2014/main" id="{DC18CA32-91AE-420A-BD27-96ABAD147C51}"/>
                </a:ext>
              </a:extLst>
            </p:cNvPr>
            <p:cNvSpPr/>
            <p:nvPr/>
          </p:nvSpPr>
          <p:spPr>
            <a:xfrm>
              <a:off x="7334071" y="2022378"/>
              <a:ext cx="499564" cy="3316113"/>
            </a:xfrm>
            <a:prstGeom prst="round2SameRect">
              <a:avLst>
                <a:gd name="adj1" fmla="val 28485"/>
                <a:gd name="adj2" fmla="val 0"/>
              </a:avLst>
            </a:prstGeom>
            <a:solidFill>
              <a:srgbClr val="5E5C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ValueText1">
              <a:extLst>
                <a:ext uri="{FF2B5EF4-FFF2-40B4-BE49-F238E27FC236}">
                  <a16:creationId xmlns="" xmlns:a16="http://schemas.microsoft.com/office/drawing/2014/main" id="{11497209-BE69-46E2-806F-51D70AA5A931}"/>
                </a:ext>
              </a:extLst>
            </p:cNvPr>
            <p:cNvSpPr txBox="1"/>
            <p:nvPr/>
          </p:nvSpPr>
          <p:spPr>
            <a:xfrm>
              <a:off x="4189691" y="1409753"/>
              <a:ext cx="318837" cy="23912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45" name="ValueText2">
              <a:extLst>
                <a:ext uri="{FF2B5EF4-FFF2-40B4-BE49-F238E27FC236}">
                  <a16:creationId xmlns="" xmlns:a16="http://schemas.microsoft.com/office/drawing/2014/main" id="{20CCB78B-BE9E-406D-A24D-E54B0D6251D9}"/>
                </a:ext>
              </a:extLst>
            </p:cNvPr>
            <p:cNvSpPr txBox="1"/>
            <p:nvPr/>
          </p:nvSpPr>
          <p:spPr>
            <a:xfrm>
              <a:off x="4998376" y="3748484"/>
              <a:ext cx="318837" cy="23912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33%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ValueText3">
              <a:extLst>
                <a:ext uri="{FF2B5EF4-FFF2-40B4-BE49-F238E27FC236}">
                  <a16:creationId xmlns="" xmlns:a16="http://schemas.microsoft.com/office/drawing/2014/main" id="{49A5B896-6F9C-4662-964C-CE236B150A0F}"/>
                </a:ext>
              </a:extLst>
            </p:cNvPr>
            <p:cNvSpPr txBox="1"/>
            <p:nvPr/>
          </p:nvSpPr>
          <p:spPr>
            <a:xfrm>
              <a:off x="5807063" y="2072974"/>
              <a:ext cx="318837" cy="23912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81%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ValueText4">
              <a:extLst>
                <a:ext uri="{FF2B5EF4-FFF2-40B4-BE49-F238E27FC236}">
                  <a16:creationId xmlns="" xmlns:a16="http://schemas.microsoft.com/office/drawing/2014/main" id="{A1D27C0B-85C8-4EDA-8202-37C8B36319C0}"/>
                </a:ext>
              </a:extLst>
            </p:cNvPr>
            <p:cNvSpPr txBox="1"/>
            <p:nvPr/>
          </p:nvSpPr>
          <p:spPr>
            <a:xfrm>
              <a:off x="6615748" y="2980540"/>
              <a:ext cx="318837" cy="23912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55%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8" name="ValueText5">
              <a:extLst>
                <a:ext uri="{FF2B5EF4-FFF2-40B4-BE49-F238E27FC236}">
                  <a16:creationId xmlns="" xmlns:a16="http://schemas.microsoft.com/office/drawing/2014/main" id="{1BB9F4DA-62C3-4C75-909C-09B272461F77}"/>
                </a:ext>
              </a:extLst>
            </p:cNvPr>
            <p:cNvSpPr txBox="1"/>
            <p:nvPr/>
          </p:nvSpPr>
          <p:spPr>
            <a:xfrm>
              <a:off x="7424435" y="1584281"/>
              <a:ext cx="318837" cy="23912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95%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9" name="CustomText2">
              <a:extLst>
                <a:ext uri="{FF2B5EF4-FFF2-40B4-BE49-F238E27FC236}">
                  <a16:creationId xmlns="" xmlns:a16="http://schemas.microsoft.com/office/drawing/2014/main" id="{29597B9B-776B-4F95-AB1E-5F4805B4E19C}"/>
                </a:ext>
              </a:extLst>
            </p:cNvPr>
            <p:cNvSpPr/>
            <p:nvPr/>
          </p:nvSpPr>
          <p:spPr>
            <a:xfrm>
              <a:off x="3929573" y="5394046"/>
              <a:ext cx="839070" cy="203239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0" name="CustomText2">
              <a:extLst>
                <a:ext uri="{FF2B5EF4-FFF2-40B4-BE49-F238E27FC236}">
                  <a16:creationId xmlns="" xmlns:a16="http://schemas.microsoft.com/office/drawing/2014/main" id="{2FF22F0F-099C-4684-A612-501FDFE8F8FE}"/>
                </a:ext>
              </a:extLst>
            </p:cNvPr>
            <p:cNvSpPr/>
            <p:nvPr/>
          </p:nvSpPr>
          <p:spPr>
            <a:xfrm>
              <a:off x="4740399" y="5394046"/>
              <a:ext cx="839070" cy="203239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1" name="CustomText2">
              <a:extLst>
                <a:ext uri="{FF2B5EF4-FFF2-40B4-BE49-F238E27FC236}">
                  <a16:creationId xmlns="" xmlns:a16="http://schemas.microsoft.com/office/drawing/2014/main" id="{B6A1375F-8F95-4B7D-9A52-2BB98ACA8804}"/>
                </a:ext>
              </a:extLst>
            </p:cNvPr>
            <p:cNvSpPr/>
            <p:nvPr/>
          </p:nvSpPr>
          <p:spPr>
            <a:xfrm>
              <a:off x="5551225" y="5394046"/>
              <a:ext cx="839070" cy="203239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2" name="CustomText2">
              <a:extLst>
                <a:ext uri="{FF2B5EF4-FFF2-40B4-BE49-F238E27FC236}">
                  <a16:creationId xmlns="" xmlns:a16="http://schemas.microsoft.com/office/drawing/2014/main" id="{7756591B-D01D-4D5C-A01C-403308C58B3F}"/>
                </a:ext>
              </a:extLst>
            </p:cNvPr>
            <p:cNvSpPr/>
            <p:nvPr/>
          </p:nvSpPr>
          <p:spPr>
            <a:xfrm>
              <a:off x="6362052" y="5394046"/>
              <a:ext cx="839070" cy="203239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3" name="CustomText2">
              <a:extLst>
                <a:ext uri="{FF2B5EF4-FFF2-40B4-BE49-F238E27FC236}">
                  <a16:creationId xmlns="" xmlns:a16="http://schemas.microsoft.com/office/drawing/2014/main" id="{5E6483BB-AA51-43B8-B453-3AA39D4BB5F8}"/>
                </a:ext>
              </a:extLst>
            </p:cNvPr>
            <p:cNvSpPr/>
            <p:nvPr/>
          </p:nvSpPr>
          <p:spPr>
            <a:xfrm>
              <a:off x="7172877" y="5394046"/>
              <a:ext cx="839070" cy="203239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3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70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1"/>
          <p:cNvSpPr/>
          <p:nvPr/>
        </p:nvSpPr>
        <p:spPr>
          <a:xfrm>
            <a:off x="0" y="1976169"/>
            <a:ext cx="10839402" cy="2009885"/>
          </a:xfrm>
          <a:prstGeom prst="roundRect">
            <a:avLst>
              <a:gd name="adj" fmla="val 0"/>
            </a:avLst>
          </a:prstGeom>
          <a:solidFill>
            <a:srgbClr val="0F1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27689" y="2175637"/>
            <a:ext cx="852256" cy="10011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139692" y="1976169"/>
            <a:ext cx="1272946" cy="2009885"/>
            <a:chOff x="1306513" y="1030288"/>
            <a:chExt cx="3690938" cy="5827712"/>
          </a:xfrm>
          <a:solidFill>
            <a:schemeClr val="accent4"/>
          </a:solidFill>
        </p:grpSpPr>
        <p:sp>
          <p:nvSpPr>
            <p:cNvPr id="11" name="Freeform 26"/>
            <p:cNvSpPr>
              <a:spLocks noEditPoints="1"/>
            </p:cNvSpPr>
            <p:nvPr/>
          </p:nvSpPr>
          <p:spPr bwMode="auto">
            <a:xfrm>
              <a:off x="1306513" y="1030288"/>
              <a:ext cx="3690938" cy="4443413"/>
            </a:xfrm>
            <a:custGeom>
              <a:avLst/>
              <a:gdLst>
                <a:gd name="T0" fmla="*/ 970 w 1939"/>
                <a:gd name="T1" fmla="*/ 0 h 2332"/>
                <a:gd name="T2" fmla="*/ 0 w 1939"/>
                <a:gd name="T3" fmla="*/ 970 h 2332"/>
                <a:gd name="T4" fmla="*/ 248 w 1939"/>
                <a:gd name="T5" fmla="*/ 1617 h 2332"/>
                <a:gd name="T6" fmla="*/ 247 w 1939"/>
                <a:gd name="T7" fmla="*/ 1617 h 2332"/>
                <a:gd name="T8" fmla="*/ 251 w 1939"/>
                <a:gd name="T9" fmla="*/ 1620 h 2332"/>
                <a:gd name="T10" fmla="*/ 294 w 1939"/>
                <a:gd name="T11" fmla="*/ 1665 h 2332"/>
                <a:gd name="T12" fmla="*/ 518 w 1939"/>
                <a:gd name="T13" fmla="*/ 1945 h 2332"/>
                <a:gd name="T14" fmla="*/ 798 w 1939"/>
                <a:gd name="T15" fmla="*/ 2332 h 2332"/>
                <a:gd name="T16" fmla="*/ 945 w 1939"/>
                <a:gd name="T17" fmla="*/ 2332 h 2332"/>
                <a:gd name="T18" fmla="*/ 994 w 1939"/>
                <a:gd name="T19" fmla="*/ 2332 h 2332"/>
                <a:gd name="T20" fmla="*/ 1140 w 1939"/>
                <a:gd name="T21" fmla="*/ 2332 h 2332"/>
                <a:gd name="T22" fmla="*/ 1420 w 1939"/>
                <a:gd name="T23" fmla="*/ 1945 h 2332"/>
                <a:gd name="T24" fmla="*/ 1637 w 1939"/>
                <a:gd name="T25" fmla="*/ 1673 h 2332"/>
                <a:gd name="T26" fmla="*/ 1939 w 1939"/>
                <a:gd name="T27" fmla="*/ 970 h 2332"/>
                <a:gd name="T28" fmla="*/ 970 w 1939"/>
                <a:gd name="T29" fmla="*/ 0 h 2332"/>
                <a:gd name="T30" fmla="*/ 1331 w 1939"/>
                <a:gd name="T31" fmla="*/ 1403 h 2332"/>
                <a:gd name="T32" fmla="*/ 1214 w 1939"/>
                <a:gd name="T33" fmla="*/ 1559 h 2332"/>
                <a:gd name="T34" fmla="*/ 1062 w 1939"/>
                <a:gd name="T35" fmla="*/ 1782 h 2332"/>
                <a:gd name="T36" fmla="*/ 983 w 1939"/>
                <a:gd name="T37" fmla="*/ 1782 h 2332"/>
                <a:gd name="T38" fmla="*/ 956 w 1939"/>
                <a:gd name="T39" fmla="*/ 1782 h 2332"/>
                <a:gd name="T40" fmla="*/ 877 w 1939"/>
                <a:gd name="T41" fmla="*/ 1782 h 2332"/>
                <a:gd name="T42" fmla="*/ 725 w 1939"/>
                <a:gd name="T43" fmla="*/ 1559 h 2332"/>
                <a:gd name="T44" fmla="*/ 604 w 1939"/>
                <a:gd name="T45" fmla="*/ 1398 h 2332"/>
                <a:gd name="T46" fmla="*/ 581 w 1939"/>
                <a:gd name="T47" fmla="*/ 1373 h 2332"/>
                <a:gd name="T48" fmla="*/ 579 w 1939"/>
                <a:gd name="T49" fmla="*/ 1371 h 2332"/>
                <a:gd name="T50" fmla="*/ 579 w 1939"/>
                <a:gd name="T51" fmla="*/ 1371 h 2332"/>
                <a:gd name="T52" fmla="*/ 445 w 1939"/>
                <a:gd name="T53" fmla="*/ 998 h 2332"/>
                <a:gd name="T54" fmla="*/ 970 w 1939"/>
                <a:gd name="T55" fmla="*/ 440 h 2332"/>
                <a:gd name="T56" fmla="*/ 1494 w 1939"/>
                <a:gd name="T57" fmla="*/ 998 h 2332"/>
                <a:gd name="T58" fmla="*/ 1331 w 1939"/>
                <a:gd name="T59" fmla="*/ 1403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9" h="2332">
                  <a:moveTo>
                    <a:pt x="970" y="0"/>
                  </a:moveTo>
                  <a:cubicBezTo>
                    <a:pt x="434" y="0"/>
                    <a:pt x="0" y="434"/>
                    <a:pt x="0" y="970"/>
                  </a:cubicBezTo>
                  <a:cubicBezTo>
                    <a:pt x="0" y="1219"/>
                    <a:pt x="94" y="1445"/>
                    <a:pt x="248" y="1617"/>
                  </a:cubicBezTo>
                  <a:cubicBezTo>
                    <a:pt x="247" y="1617"/>
                    <a:pt x="247" y="1617"/>
                    <a:pt x="247" y="1617"/>
                  </a:cubicBezTo>
                  <a:cubicBezTo>
                    <a:pt x="247" y="1617"/>
                    <a:pt x="249" y="1618"/>
                    <a:pt x="251" y="1620"/>
                  </a:cubicBezTo>
                  <a:cubicBezTo>
                    <a:pt x="265" y="1636"/>
                    <a:pt x="279" y="1651"/>
                    <a:pt x="294" y="1665"/>
                  </a:cubicBezTo>
                  <a:cubicBezTo>
                    <a:pt x="352" y="1726"/>
                    <a:pt x="451" y="1837"/>
                    <a:pt x="518" y="1945"/>
                  </a:cubicBezTo>
                  <a:cubicBezTo>
                    <a:pt x="618" y="2105"/>
                    <a:pt x="568" y="2332"/>
                    <a:pt x="798" y="2332"/>
                  </a:cubicBezTo>
                  <a:cubicBezTo>
                    <a:pt x="945" y="2332"/>
                    <a:pt x="945" y="2332"/>
                    <a:pt x="945" y="2332"/>
                  </a:cubicBezTo>
                  <a:cubicBezTo>
                    <a:pt x="994" y="2332"/>
                    <a:pt x="994" y="2332"/>
                    <a:pt x="994" y="2332"/>
                  </a:cubicBezTo>
                  <a:cubicBezTo>
                    <a:pt x="1140" y="2332"/>
                    <a:pt x="1140" y="2332"/>
                    <a:pt x="1140" y="2332"/>
                  </a:cubicBezTo>
                  <a:cubicBezTo>
                    <a:pt x="1371" y="2332"/>
                    <a:pt x="1321" y="2105"/>
                    <a:pt x="1420" y="1945"/>
                  </a:cubicBezTo>
                  <a:cubicBezTo>
                    <a:pt x="1485" y="1841"/>
                    <a:pt x="1579" y="1735"/>
                    <a:pt x="1637" y="1673"/>
                  </a:cubicBezTo>
                  <a:cubicBezTo>
                    <a:pt x="1823" y="1496"/>
                    <a:pt x="1939" y="1247"/>
                    <a:pt x="1939" y="970"/>
                  </a:cubicBezTo>
                  <a:cubicBezTo>
                    <a:pt x="1939" y="434"/>
                    <a:pt x="1505" y="0"/>
                    <a:pt x="970" y="0"/>
                  </a:cubicBezTo>
                  <a:close/>
                  <a:moveTo>
                    <a:pt x="1331" y="1403"/>
                  </a:moveTo>
                  <a:cubicBezTo>
                    <a:pt x="1299" y="1439"/>
                    <a:pt x="1248" y="1500"/>
                    <a:pt x="1214" y="1559"/>
                  </a:cubicBezTo>
                  <a:cubicBezTo>
                    <a:pt x="1160" y="1652"/>
                    <a:pt x="1187" y="1782"/>
                    <a:pt x="1062" y="1782"/>
                  </a:cubicBezTo>
                  <a:cubicBezTo>
                    <a:pt x="983" y="1782"/>
                    <a:pt x="983" y="1782"/>
                    <a:pt x="983" y="1782"/>
                  </a:cubicBezTo>
                  <a:cubicBezTo>
                    <a:pt x="956" y="1782"/>
                    <a:pt x="956" y="1782"/>
                    <a:pt x="956" y="1782"/>
                  </a:cubicBezTo>
                  <a:cubicBezTo>
                    <a:pt x="877" y="1782"/>
                    <a:pt x="877" y="1782"/>
                    <a:pt x="877" y="1782"/>
                  </a:cubicBezTo>
                  <a:cubicBezTo>
                    <a:pt x="752" y="1782"/>
                    <a:pt x="779" y="1652"/>
                    <a:pt x="725" y="1559"/>
                  </a:cubicBezTo>
                  <a:cubicBezTo>
                    <a:pt x="689" y="1497"/>
                    <a:pt x="635" y="1434"/>
                    <a:pt x="604" y="1398"/>
                  </a:cubicBezTo>
                  <a:cubicBezTo>
                    <a:pt x="596" y="1390"/>
                    <a:pt x="588" y="1381"/>
                    <a:pt x="581" y="1373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496" y="1272"/>
                    <a:pt x="445" y="1141"/>
                    <a:pt x="445" y="998"/>
                  </a:cubicBezTo>
                  <a:cubicBezTo>
                    <a:pt x="445" y="690"/>
                    <a:pt x="680" y="440"/>
                    <a:pt x="970" y="440"/>
                  </a:cubicBezTo>
                  <a:cubicBezTo>
                    <a:pt x="1259" y="440"/>
                    <a:pt x="1494" y="690"/>
                    <a:pt x="1494" y="998"/>
                  </a:cubicBezTo>
                  <a:cubicBezTo>
                    <a:pt x="1494" y="1157"/>
                    <a:pt x="1432" y="1301"/>
                    <a:pt x="1331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525713" y="5508625"/>
              <a:ext cx="1243013" cy="298450"/>
            </a:xfrm>
            <a:custGeom>
              <a:avLst/>
              <a:gdLst>
                <a:gd name="T0" fmla="*/ 652 w 652"/>
                <a:gd name="T1" fmla="*/ 80 h 156"/>
                <a:gd name="T2" fmla="*/ 575 w 652"/>
                <a:gd name="T3" fmla="*/ 156 h 156"/>
                <a:gd name="T4" fmla="*/ 68 w 652"/>
                <a:gd name="T5" fmla="*/ 156 h 156"/>
                <a:gd name="T6" fmla="*/ 0 w 652"/>
                <a:gd name="T7" fmla="*/ 80 h 156"/>
                <a:gd name="T8" fmla="*/ 0 w 652"/>
                <a:gd name="T9" fmla="*/ 77 h 156"/>
                <a:gd name="T10" fmla="*/ 68 w 652"/>
                <a:gd name="T11" fmla="*/ 0 h 156"/>
                <a:gd name="T12" fmla="*/ 575 w 652"/>
                <a:gd name="T13" fmla="*/ 0 h 156"/>
                <a:gd name="T14" fmla="*/ 652 w 652"/>
                <a:gd name="T15" fmla="*/ 77 h 156"/>
                <a:gd name="T16" fmla="*/ 652 w 652"/>
                <a:gd name="T17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56">
                  <a:moveTo>
                    <a:pt x="652" y="80"/>
                  </a:moveTo>
                  <a:cubicBezTo>
                    <a:pt x="652" y="117"/>
                    <a:pt x="615" y="156"/>
                    <a:pt x="575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29" y="156"/>
                    <a:pt x="0" y="117"/>
                    <a:pt x="0" y="8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0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40"/>
                    <a:pt x="652" y="77"/>
                  </a:cubicBezTo>
                  <a:lnTo>
                    <a:pt x="65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2525713" y="5859463"/>
              <a:ext cx="1243013" cy="271463"/>
            </a:xfrm>
            <a:custGeom>
              <a:avLst/>
              <a:gdLst>
                <a:gd name="T0" fmla="*/ 652 w 652"/>
                <a:gd name="T1" fmla="*/ 77 h 142"/>
                <a:gd name="T2" fmla="*/ 575 w 652"/>
                <a:gd name="T3" fmla="*/ 142 h 142"/>
                <a:gd name="T4" fmla="*/ 68 w 652"/>
                <a:gd name="T5" fmla="*/ 142 h 142"/>
                <a:gd name="T6" fmla="*/ 0 w 652"/>
                <a:gd name="T7" fmla="*/ 77 h 142"/>
                <a:gd name="T8" fmla="*/ 0 w 652"/>
                <a:gd name="T9" fmla="*/ 74 h 142"/>
                <a:gd name="T10" fmla="*/ 68 w 652"/>
                <a:gd name="T11" fmla="*/ 0 h 142"/>
                <a:gd name="T12" fmla="*/ 575 w 652"/>
                <a:gd name="T13" fmla="*/ 0 h 142"/>
                <a:gd name="T14" fmla="*/ 652 w 652"/>
                <a:gd name="T15" fmla="*/ 74 h 142"/>
                <a:gd name="T16" fmla="*/ 652 w 65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42">
                  <a:moveTo>
                    <a:pt x="652" y="77"/>
                  </a:moveTo>
                  <a:cubicBezTo>
                    <a:pt x="652" y="114"/>
                    <a:pt x="615" y="142"/>
                    <a:pt x="575" y="142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29" y="142"/>
                    <a:pt x="0" y="114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7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37"/>
                    <a:pt x="652" y="74"/>
                  </a:cubicBezTo>
                  <a:lnTo>
                    <a:pt x="65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2905125" y="6210300"/>
              <a:ext cx="430213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801938" y="6183313"/>
              <a:ext cx="642938" cy="320675"/>
            </a:xfrm>
            <a:custGeom>
              <a:avLst/>
              <a:gdLst>
                <a:gd name="T0" fmla="*/ 337 w 337"/>
                <a:gd name="T1" fmla="*/ 0 h 168"/>
                <a:gd name="T2" fmla="*/ 169 w 337"/>
                <a:gd name="T3" fmla="*/ 168 h 168"/>
                <a:gd name="T4" fmla="*/ 0 w 337"/>
                <a:gd name="T5" fmla="*/ 0 h 168"/>
                <a:gd name="T6" fmla="*/ 337 w 33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8">
                  <a:moveTo>
                    <a:pt x="337" y="0"/>
                  </a:moveTo>
                  <a:cubicBezTo>
                    <a:pt x="337" y="99"/>
                    <a:pt x="261" y="168"/>
                    <a:pt x="169" y="168"/>
                  </a:cubicBezTo>
                  <a:cubicBezTo>
                    <a:pt x="76" y="168"/>
                    <a:pt x="0" y="99"/>
                    <a:pt x="0" y="0"/>
                  </a:cubicBezTo>
                  <a:lnTo>
                    <a:pt x="3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标题 4">
            <a:extLst>
              <a:ext uri="{FF2B5EF4-FFF2-40B4-BE49-F238E27FC236}">
                <a16:creationId xmlns="" xmlns:a16="http://schemas.microsoft.com/office/drawing/2014/main" id="{D8B00F2C-6A91-47A4-91F4-41AB93B3A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5012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342F6998-8720-444D-BB83-E6210D584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6128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AEED985-C965-4AFF-B4C7-1AEFF543AB5F}"/>
              </a:ext>
            </a:extLst>
          </p:cNvPr>
          <p:cNvSpPr txBox="1"/>
          <p:nvPr/>
        </p:nvSpPr>
        <p:spPr>
          <a:xfrm>
            <a:off x="2393718" y="25107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2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CC2E01-1801-4A7D-AA1C-9A9C6A760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997ACEC-883A-4ACC-938E-F8A226A11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C4A2C28-551C-4AEE-91D6-F9B5BF726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20023115-c619-442b-bd09-6033459591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378B8A1-BDCF-4CE2-8CD9-87EADD55619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1" y="1122077"/>
            <a:ext cx="10831619" cy="5034349"/>
            <a:chOff x="687281" y="1125252"/>
            <a:chExt cx="10831619" cy="5034349"/>
          </a:xfrm>
        </p:grpSpPr>
        <p:grpSp>
          <p:nvGrpSpPr>
            <p:cNvPr id="6" name="íśļiďê">
              <a:extLst>
                <a:ext uri="{FF2B5EF4-FFF2-40B4-BE49-F238E27FC236}">
                  <a16:creationId xmlns="" xmlns:a16="http://schemas.microsoft.com/office/drawing/2014/main" id="{D69B332D-B40D-4D33-8587-7824843784D7}"/>
                </a:ext>
              </a:extLst>
            </p:cNvPr>
            <p:cNvGrpSpPr/>
            <p:nvPr/>
          </p:nvGrpSpPr>
          <p:grpSpPr>
            <a:xfrm>
              <a:off x="4025188" y="1125252"/>
              <a:ext cx="4141625" cy="5034349"/>
              <a:chOff x="4164175" y="1130937"/>
              <a:chExt cx="3873514" cy="4708447"/>
            </a:xfrm>
          </p:grpSpPr>
          <p:sp>
            <p:nvSpPr>
              <p:cNvPr id="31" name="íśļíďé">
                <a:extLst>
                  <a:ext uri="{FF2B5EF4-FFF2-40B4-BE49-F238E27FC236}">
                    <a16:creationId xmlns="" xmlns:a16="http://schemas.microsoft.com/office/drawing/2014/main" id="{C7936A65-5A3C-422C-B22C-7B2EDECEF103}"/>
                  </a:ext>
                </a:extLst>
              </p:cNvPr>
              <p:cNvSpPr/>
              <p:nvPr/>
            </p:nvSpPr>
            <p:spPr>
              <a:xfrm>
                <a:off x="4164175" y="1545435"/>
                <a:ext cx="3873514" cy="387351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2" name="íṣľíḑe">
                <a:extLst>
                  <a:ext uri="{FF2B5EF4-FFF2-40B4-BE49-F238E27FC236}">
                    <a16:creationId xmlns="" xmlns:a16="http://schemas.microsoft.com/office/drawing/2014/main" id="{DB37ACA4-439C-4F67-AB10-AA8FEC22E0FE}"/>
                  </a:ext>
                </a:extLst>
              </p:cNvPr>
              <p:cNvSpPr/>
              <p:nvPr/>
            </p:nvSpPr>
            <p:spPr>
              <a:xfrm>
                <a:off x="4892268" y="2273528"/>
                <a:ext cx="2417328" cy="24173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grpSp>
            <p:nvGrpSpPr>
              <p:cNvPr id="33" name="íśľiḑè">
                <a:extLst>
                  <a:ext uri="{FF2B5EF4-FFF2-40B4-BE49-F238E27FC236}">
                    <a16:creationId xmlns="" xmlns:a16="http://schemas.microsoft.com/office/drawing/2014/main" id="{D5367AE7-A8E1-431B-9EF0-36C6E1BC2540}"/>
                  </a:ext>
                </a:extLst>
              </p:cNvPr>
              <p:cNvGrpSpPr/>
              <p:nvPr/>
            </p:nvGrpSpPr>
            <p:grpSpPr>
              <a:xfrm>
                <a:off x="4253479" y="1130937"/>
                <a:ext cx="3689552" cy="4708447"/>
                <a:chOff x="7443" y="11257"/>
                <a:chExt cx="6995549" cy="8927422"/>
              </a:xfrm>
              <a:solidFill>
                <a:schemeClr val="accent3"/>
              </a:solidFill>
            </p:grpSpPr>
            <p:sp>
              <p:nvSpPr>
                <p:cNvPr id="34" name="iṣlîďè">
                  <a:extLst>
                    <a:ext uri="{FF2B5EF4-FFF2-40B4-BE49-F238E27FC236}">
                      <a16:creationId xmlns="" xmlns:a16="http://schemas.microsoft.com/office/drawing/2014/main" id="{37CA9DD0-A4C8-49B1-ADEC-E11463F7690F}"/>
                    </a:ext>
                  </a:extLst>
                </p:cNvPr>
                <p:cNvSpPr/>
                <p:nvPr/>
              </p:nvSpPr>
              <p:spPr>
                <a:xfrm>
                  <a:off x="1053779" y="1373606"/>
                  <a:ext cx="5480940" cy="75650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450" y="494"/>
                      </a:moveTo>
                      <a:lnTo>
                        <a:pt x="6726" y="251"/>
                      </a:lnTo>
                      <a:cubicBezTo>
                        <a:pt x="7563" y="629"/>
                        <a:pt x="8309" y="1103"/>
                        <a:pt x="8936" y="1654"/>
                      </a:cubicBezTo>
                      <a:cubicBezTo>
                        <a:pt x="9660" y="2292"/>
                        <a:pt x="10213" y="3022"/>
                        <a:pt x="10565" y="3808"/>
                      </a:cubicBezTo>
                      <a:cubicBezTo>
                        <a:pt x="11542" y="3367"/>
                        <a:pt x="12321" y="2731"/>
                        <a:pt x="12808" y="1976"/>
                      </a:cubicBezTo>
                      <a:cubicBezTo>
                        <a:pt x="13199" y="1370"/>
                        <a:pt x="13389" y="706"/>
                        <a:pt x="13363" y="38"/>
                      </a:cubicBezTo>
                      <a:lnTo>
                        <a:pt x="13628" y="0"/>
                      </a:lnTo>
                      <a:cubicBezTo>
                        <a:pt x="13883" y="666"/>
                        <a:pt x="13846" y="1373"/>
                        <a:pt x="13525" y="2024"/>
                      </a:cubicBezTo>
                      <a:cubicBezTo>
                        <a:pt x="13220" y="2641"/>
                        <a:pt x="12678" y="3170"/>
                        <a:pt x="12168" y="3702"/>
                      </a:cubicBezTo>
                      <a:cubicBezTo>
                        <a:pt x="11896" y="3986"/>
                        <a:pt x="11629" y="4275"/>
                        <a:pt x="11369" y="4567"/>
                      </a:cubicBezTo>
                      <a:cubicBezTo>
                        <a:pt x="11050" y="4996"/>
                        <a:pt x="10809" y="5452"/>
                        <a:pt x="10651" y="5926"/>
                      </a:cubicBezTo>
                      <a:cubicBezTo>
                        <a:pt x="10495" y="6393"/>
                        <a:pt x="10421" y="6873"/>
                        <a:pt x="10431" y="7354"/>
                      </a:cubicBezTo>
                      <a:cubicBezTo>
                        <a:pt x="11077" y="6991"/>
                        <a:pt x="11837" y="6747"/>
                        <a:pt x="12642" y="6643"/>
                      </a:cubicBezTo>
                      <a:cubicBezTo>
                        <a:pt x="13062" y="6589"/>
                        <a:pt x="13488" y="6575"/>
                        <a:pt x="13910" y="6534"/>
                      </a:cubicBezTo>
                      <a:cubicBezTo>
                        <a:pt x="14323" y="6494"/>
                        <a:pt x="14730" y="6430"/>
                        <a:pt x="15128" y="6343"/>
                      </a:cubicBezTo>
                      <a:cubicBezTo>
                        <a:pt x="16060" y="6063"/>
                        <a:pt x="16878" y="5615"/>
                        <a:pt x="17505" y="5042"/>
                      </a:cubicBezTo>
                      <a:cubicBezTo>
                        <a:pt x="18240" y="4371"/>
                        <a:pt x="18682" y="3556"/>
                        <a:pt x="18775" y="2701"/>
                      </a:cubicBezTo>
                      <a:lnTo>
                        <a:pt x="19210" y="2702"/>
                      </a:lnTo>
                      <a:cubicBezTo>
                        <a:pt x="19202" y="3832"/>
                        <a:pt x="18691" y="4930"/>
                        <a:pt x="17753" y="5832"/>
                      </a:cubicBezTo>
                      <a:cubicBezTo>
                        <a:pt x="16824" y="6726"/>
                        <a:pt x="15525" y="7380"/>
                        <a:pt x="14047" y="7701"/>
                      </a:cubicBezTo>
                      <a:cubicBezTo>
                        <a:pt x="13605" y="7805"/>
                        <a:pt x="13168" y="7920"/>
                        <a:pt x="12738" y="8048"/>
                      </a:cubicBezTo>
                      <a:cubicBezTo>
                        <a:pt x="11718" y="8350"/>
                        <a:pt x="10696" y="8759"/>
                        <a:pt x="10303" y="9500"/>
                      </a:cubicBezTo>
                      <a:cubicBezTo>
                        <a:pt x="10126" y="9834"/>
                        <a:pt x="10111" y="10193"/>
                        <a:pt x="10127" y="10543"/>
                      </a:cubicBezTo>
                      <a:cubicBezTo>
                        <a:pt x="10144" y="10940"/>
                        <a:pt x="10202" y="11339"/>
                        <a:pt x="10303" y="11738"/>
                      </a:cubicBezTo>
                      <a:lnTo>
                        <a:pt x="11065" y="14309"/>
                      </a:lnTo>
                      <a:cubicBezTo>
                        <a:pt x="11188" y="14680"/>
                        <a:pt x="11490" y="15007"/>
                        <a:pt x="11918" y="15230"/>
                      </a:cubicBezTo>
                      <a:cubicBezTo>
                        <a:pt x="12408" y="15486"/>
                        <a:pt x="13022" y="15585"/>
                        <a:pt x="13616" y="15505"/>
                      </a:cubicBezTo>
                      <a:lnTo>
                        <a:pt x="15115" y="15209"/>
                      </a:lnTo>
                      <a:cubicBezTo>
                        <a:pt x="15449" y="15130"/>
                        <a:pt x="15806" y="15119"/>
                        <a:pt x="16148" y="15176"/>
                      </a:cubicBezTo>
                      <a:cubicBezTo>
                        <a:pt x="16806" y="15287"/>
                        <a:pt x="17357" y="15643"/>
                        <a:pt x="18035" y="15675"/>
                      </a:cubicBezTo>
                      <a:cubicBezTo>
                        <a:pt x="18637" y="15704"/>
                        <a:pt x="19182" y="15474"/>
                        <a:pt x="19741" y="15316"/>
                      </a:cubicBezTo>
                      <a:cubicBezTo>
                        <a:pt x="19959" y="15254"/>
                        <a:pt x="20183" y="15203"/>
                        <a:pt x="20415" y="15183"/>
                      </a:cubicBezTo>
                      <a:cubicBezTo>
                        <a:pt x="20826" y="15148"/>
                        <a:pt x="21242" y="15210"/>
                        <a:pt x="21600" y="15360"/>
                      </a:cubicBezTo>
                      <a:cubicBezTo>
                        <a:pt x="21205" y="15233"/>
                        <a:pt x="20756" y="15227"/>
                        <a:pt x="20355" y="15343"/>
                      </a:cubicBezTo>
                      <a:cubicBezTo>
                        <a:pt x="19980" y="15451"/>
                        <a:pt x="19680" y="15657"/>
                        <a:pt x="19325" y="15792"/>
                      </a:cubicBezTo>
                      <a:cubicBezTo>
                        <a:pt x="19021" y="15908"/>
                        <a:pt x="18682" y="15970"/>
                        <a:pt x="18338" y="15972"/>
                      </a:cubicBezTo>
                      <a:cubicBezTo>
                        <a:pt x="18543" y="16146"/>
                        <a:pt x="18805" y="16280"/>
                        <a:pt x="19100" y="16363"/>
                      </a:cubicBezTo>
                      <a:cubicBezTo>
                        <a:pt x="19446" y="16460"/>
                        <a:pt x="19825" y="16481"/>
                        <a:pt x="20188" y="16425"/>
                      </a:cubicBezTo>
                      <a:cubicBezTo>
                        <a:pt x="19814" y="16543"/>
                        <a:pt x="19399" y="16575"/>
                        <a:pt x="18999" y="16516"/>
                      </a:cubicBezTo>
                      <a:cubicBezTo>
                        <a:pt x="18348" y="16419"/>
                        <a:pt x="17824" y="16098"/>
                        <a:pt x="17260" y="15847"/>
                      </a:cubicBezTo>
                      <a:cubicBezTo>
                        <a:pt x="16850" y="15664"/>
                        <a:pt x="16401" y="15515"/>
                        <a:pt x="15919" y="15509"/>
                      </a:cubicBezTo>
                      <a:cubicBezTo>
                        <a:pt x="15679" y="15505"/>
                        <a:pt x="15440" y="15539"/>
                        <a:pt x="15219" y="15606"/>
                      </a:cubicBezTo>
                      <a:cubicBezTo>
                        <a:pt x="15483" y="15667"/>
                        <a:pt x="15730" y="15763"/>
                        <a:pt x="15945" y="15890"/>
                      </a:cubicBezTo>
                      <a:cubicBezTo>
                        <a:pt x="16512" y="16225"/>
                        <a:pt x="16854" y="16764"/>
                        <a:pt x="17556" y="16935"/>
                      </a:cubicBezTo>
                      <a:cubicBezTo>
                        <a:pt x="18092" y="17065"/>
                        <a:pt x="18675" y="16928"/>
                        <a:pt x="19226" y="17009"/>
                      </a:cubicBezTo>
                      <a:cubicBezTo>
                        <a:pt x="19590" y="17063"/>
                        <a:pt x="19916" y="17207"/>
                        <a:pt x="20147" y="17417"/>
                      </a:cubicBezTo>
                      <a:cubicBezTo>
                        <a:pt x="19795" y="17217"/>
                        <a:pt x="19358" y="17114"/>
                        <a:pt x="18911" y="17123"/>
                      </a:cubicBezTo>
                      <a:cubicBezTo>
                        <a:pt x="18667" y="17129"/>
                        <a:pt x="18427" y="17169"/>
                        <a:pt x="18184" y="17188"/>
                      </a:cubicBezTo>
                      <a:cubicBezTo>
                        <a:pt x="17901" y="17211"/>
                        <a:pt x="17614" y="17205"/>
                        <a:pt x="17333" y="17171"/>
                      </a:cubicBezTo>
                      <a:cubicBezTo>
                        <a:pt x="17400" y="17375"/>
                        <a:pt x="17557" y="17557"/>
                        <a:pt x="17780" y="17690"/>
                      </a:cubicBezTo>
                      <a:cubicBezTo>
                        <a:pt x="18439" y="18082"/>
                        <a:pt x="19412" y="17941"/>
                        <a:pt x="20144" y="18244"/>
                      </a:cubicBezTo>
                      <a:cubicBezTo>
                        <a:pt x="20540" y="18408"/>
                        <a:pt x="20823" y="18684"/>
                        <a:pt x="20924" y="19006"/>
                      </a:cubicBezTo>
                      <a:cubicBezTo>
                        <a:pt x="20654" y="18787"/>
                        <a:pt x="20326" y="18608"/>
                        <a:pt x="19959" y="18482"/>
                      </a:cubicBezTo>
                      <a:cubicBezTo>
                        <a:pt x="19664" y="18380"/>
                        <a:pt x="19348" y="18313"/>
                        <a:pt x="19023" y="18293"/>
                      </a:cubicBezTo>
                      <a:cubicBezTo>
                        <a:pt x="18714" y="18275"/>
                        <a:pt x="18403" y="18298"/>
                        <a:pt x="18114" y="18214"/>
                      </a:cubicBezTo>
                      <a:cubicBezTo>
                        <a:pt x="17939" y="18164"/>
                        <a:pt x="17789" y="18078"/>
                        <a:pt x="17682" y="17966"/>
                      </a:cubicBezTo>
                      <a:cubicBezTo>
                        <a:pt x="17559" y="18120"/>
                        <a:pt x="17552" y="18308"/>
                        <a:pt x="17662" y="18467"/>
                      </a:cubicBezTo>
                      <a:cubicBezTo>
                        <a:pt x="17899" y="18811"/>
                        <a:pt x="18521" y="18858"/>
                        <a:pt x="18891" y="19121"/>
                      </a:cubicBezTo>
                      <a:cubicBezTo>
                        <a:pt x="19065" y="19244"/>
                        <a:pt x="19173" y="19408"/>
                        <a:pt x="19196" y="19583"/>
                      </a:cubicBezTo>
                      <a:cubicBezTo>
                        <a:pt x="19062" y="19446"/>
                        <a:pt x="18887" y="19331"/>
                        <a:pt x="18685" y="19249"/>
                      </a:cubicBezTo>
                      <a:cubicBezTo>
                        <a:pt x="18266" y="19078"/>
                        <a:pt x="17723" y="19035"/>
                        <a:pt x="17461" y="18736"/>
                      </a:cubicBezTo>
                      <a:cubicBezTo>
                        <a:pt x="17310" y="18563"/>
                        <a:pt x="17302" y="18353"/>
                        <a:pt x="17267" y="18154"/>
                      </a:cubicBezTo>
                      <a:cubicBezTo>
                        <a:pt x="17194" y="17738"/>
                        <a:pt x="16989" y="17336"/>
                        <a:pt x="16675" y="16981"/>
                      </a:cubicBezTo>
                      <a:cubicBezTo>
                        <a:pt x="16384" y="16652"/>
                        <a:pt x="15998" y="16365"/>
                        <a:pt x="15501" y="16212"/>
                      </a:cubicBezTo>
                      <a:cubicBezTo>
                        <a:pt x="15126" y="16097"/>
                        <a:pt x="14719" y="16069"/>
                        <a:pt x="14319" y="16059"/>
                      </a:cubicBezTo>
                      <a:cubicBezTo>
                        <a:pt x="13974" y="16050"/>
                        <a:pt x="13625" y="16055"/>
                        <a:pt x="13275" y="16073"/>
                      </a:cubicBezTo>
                      <a:cubicBezTo>
                        <a:pt x="13443" y="16318"/>
                        <a:pt x="13748" y="16499"/>
                        <a:pt x="14112" y="16571"/>
                      </a:cubicBezTo>
                      <a:cubicBezTo>
                        <a:pt x="14795" y="16705"/>
                        <a:pt x="15704" y="16501"/>
                        <a:pt x="16024" y="16987"/>
                      </a:cubicBezTo>
                      <a:cubicBezTo>
                        <a:pt x="16198" y="17251"/>
                        <a:pt x="15992" y="17558"/>
                        <a:pt x="16086" y="17840"/>
                      </a:cubicBezTo>
                      <a:cubicBezTo>
                        <a:pt x="16120" y="17943"/>
                        <a:pt x="16193" y="18037"/>
                        <a:pt x="16298" y="18112"/>
                      </a:cubicBezTo>
                      <a:cubicBezTo>
                        <a:pt x="16149" y="18097"/>
                        <a:pt x="16017" y="18035"/>
                        <a:pt x="15938" y="17942"/>
                      </a:cubicBezTo>
                      <a:cubicBezTo>
                        <a:pt x="15724" y="17687"/>
                        <a:pt x="15990" y="17335"/>
                        <a:pt x="15742" y="17091"/>
                      </a:cubicBezTo>
                      <a:cubicBezTo>
                        <a:pt x="15593" y="16946"/>
                        <a:pt x="15336" y="16910"/>
                        <a:pt x="15099" y="16898"/>
                      </a:cubicBezTo>
                      <a:cubicBezTo>
                        <a:pt x="14852" y="16886"/>
                        <a:pt x="14599" y="16894"/>
                        <a:pt x="14342" y="16925"/>
                      </a:cubicBezTo>
                      <a:cubicBezTo>
                        <a:pt x="14387" y="17069"/>
                        <a:pt x="14486" y="17202"/>
                        <a:pt x="14629" y="17308"/>
                      </a:cubicBezTo>
                      <a:cubicBezTo>
                        <a:pt x="14886" y="17498"/>
                        <a:pt x="15265" y="17586"/>
                        <a:pt x="15492" y="17801"/>
                      </a:cubicBezTo>
                      <a:cubicBezTo>
                        <a:pt x="15666" y="17966"/>
                        <a:pt x="15722" y="18181"/>
                        <a:pt x="15643" y="18381"/>
                      </a:cubicBezTo>
                      <a:cubicBezTo>
                        <a:pt x="15625" y="18251"/>
                        <a:pt x="15563" y="18126"/>
                        <a:pt x="15464" y="18017"/>
                      </a:cubicBezTo>
                      <a:cubicBezTo>
                        <a:pt x="15065" y="17582"/>
                        <a:pt x="14221" y="17515"/>
                        <a:pt x="13766" y="17115"/>
                      </a:cubicBezTo>
                      <a:cubicBezTo>
                        <a:pt x="13536" y="16911"/>
                        <a:pt x="13434" y="16642"/>
                        <a:pt x="13168" y="16461"/>
                      </a:cubicBezTo>
                      <a:cubicBezTo>
                        <a:pt x="12661" y="16118"/>
                        <a:pt x="11880" y="16248"/>
                        <a:pt x="11237" y="16088"/>
                      </a:cubicBezTo>
                      <a:cubicBezTo>
                        <a:pt x="10991" y="16026"/>
                        <a:pt x="10770" y="15923"/>
                        <a:pt x="10592" y="15785"/>
                      </a:cubicBezTo>
                      <a:cubicBezTo>
                        <a:pt x="10631" y="16089"/>
                        <a:pt x="10805" y="16375"/>
                        <a:pt x="11088" y="16600"/>
                      </a:cubicBezTo>
                      <a:cubicBezTo>
                        <a:pt x="11762" y="17138"/>
                        <a:pt x="12901" y="17233"/>
                        <a:pt x="13550" y="17788"/>
                      </a:cubicBezTo>
                      <a:cubicBezTo>
                        <a:pt x="14062" y="18228"/>
                        <a:pt x="14154" y="18873"/>
                        <a:pt x="14763" y="19249"/>
                      </a:cubicBezTo>
                      <a:cubicBezTo>
                        <a:pt x="15106" y="19461"/>
                        <a:pt x="15562" y="19550"/>
                        <a:pt x="16005" y="19493"/>
                      </a:cubicBezTo>
                      <a:cubicBezTo>
                        <a:pt x="16310" y="19499"/>
                        <a:pt x="16594" y="19605"/>
                        <a:pt x="16778" y="19781"/>
                      </a:cubicBezTo>
                      <a:cubicBezTo>
                        <a:pt x="17024" y="20016"/>
                        <a:pt x="17055" y="20336"/>
                        <a:pt x="16855" y="20594"/>
                      </a:cubicBezTo>
                      <a:cubicBezTo>
                        <a:pt x="16954" y="20326"/>
                        <a:pt x="16811" y="20042"/>
                        <a:pt x="16497" y="19884"/>
                      </a:cubicBezTo>
                      <a:cubicBezTo>
                        <a:pt x="16080" y="19673"/>
                        <a:pt x="15527" y="19760"/>
                        <a:pt x="15044" y="19659"/>
                      </a:cubicBezTo>
                      <a:cubicBezTo>
                        <a:pt x="14635" y="19574"/>
                        <a:pt x="14300" y="19359"/>
                        <a:pt x="14132" y="19075"/>
                      </a:cubicBezTo>
                      <a:cubicBezTo>
                        <a:pt x="14071" y="19278"/>
                        <a:pt x="14103" y="19490"/>
                        <a:pt x="14224" y="19678"/>
                      </a:cubicBezTo>
                      <a:cubicBezTo>
                        <a:pt x="14362" y="19891"/>
                        <a:pt x="14603" y="20057"/>
                        <a:pt x="14775" y="20257"/>
                      </a:cubicBezTo>
                      <a:cubicBezTo>
                        <a:pt x="15124" y="20661"/>
                        <a:pt x="15171" y="21165"/>
                        <a:pt x="14900" y="21600"/>
                      </a:cubicBezTo>
                      <a:cubicBezTo>
                        <a:pt x="15017" y="21373"/>
                        <a:pt x="15017" y="21123"/>
                        <a:pt x="14900" y="20895"/>
                      </a:cubicBezTo>
                      <a:cubicBezTo>
                        <a:pt x="14666" y="20437"/>
                        <a:pt x="14006" y="20155"/>
                        <a:pt x="13810" y="19685"/>
                      </a:cubicBezTo>
                      <a:cubicBezTo>
                        <a:pt x="13681" y="19375"/>
                        <a:pt x="13785" y="19043"/>
                        <a:pt x="13719" y="18724"/>
                      </a:cubicBezTo>
                      <a:cubicBezTo>
                        <a:pt x="13603" y="18159"/>
                        <a:pt x="13004" y="17709"/>
                        <a:pt x="12229" y="17605"/>
                      </a:cubicBezTo>
                      <a:cubicBezTo>
                        <a:pt x="12046" y="17873"/>
                        <a:pt x="12021" y="18183"/>
                        <a:pt x="12159" y="18464"/>
                      </a:cubicBezTo>
                      <a:cubicBezTo>
                        <a:pt x="12345" y="18845"/>
                        <a:pt x="12794" y="19112"/>
                        <a:pt x="13104" y="19445"/>
                      </a:cubicBezTo>
                      <a:cubicBezTo>
                        <a:pt x="13215" y="19563"/>
                        <a:pt x="13308" y="19695"/>
                        <a:pt x="13302" y="19838"/>
                      </a:cubicBezTo>
                      <a:cubicBezTo>
                        <a:pt x="13293" y="20041"/>
                        <a:pt x="13089" y="20197"/>
                        <a:pt x="12957" y="20370"/>
                      </a:cubicBezTo>
                      <a:cubicBezTo>
                        <a:pt x="12822" y="20548"/>
                        <a:pt x="12759" y="20750"/>
                        <a:pt x="12778" y="20954"/>
                      </a:cubicBezTo>
                      <a:cubicBezTo>
                        <a:pt x="12602" y="20765"/>
                        <a:pt x="12559" y="20527"/>
                        <a:pt x="12660" y="20311"/>
                      </a:cubicBezTo>
                      <a:cubicBezTo>
                        <a:pt x="12731" y="20159"/>
                        <a:pt x="12875" y="20023"/>
                        <a:pt x="12886" y="19862"/>
                      </a:cubicBezTo>
                      <a:cubicBezTo>
                        <a:pt x="12899" y="19647"/>
                        <a:pt x="12704" y="19476"/>
                        <a:pt x="12507" y="19333"/>
                      </a:cubicBezTo>
                      <a:cubicBezTo>
                        <a:pt x="12364" y="19230"/>
                        <a:pt x="12210" y="19132"/>
                        <a:pt x="12044" y="19040"/>
                      </a:cubicBezTo>
                      <a:cubicBezTo>
                        <a:pt x="11863" y="19211"/>
                        <a:pt x="11733" y="19408"/>
                        <a:pt x="11662" y="19617"/>
                      </a:cubicBezTo>
                      <a:cubicBezTo>
                        <a:pt x="11596" y="19809"/>
                        <a:pt x="11582" y="20008"/>
                        <a:pt x="11619" y="20204"/>
                      </a:cubicBezTo>
                      <a:cubicBezTo>
                        <a:pt x="11465" y="20058"/>
                        <a:pt x="11391" y="19877"/>
                        <a:pt x="11408" y="19694"/>
                      </a:cubicBezTo>
                      <a:cubicBezTo>
                        <a:pt x="11440" y="19361"/>
                        <a:pt x="11768" y="19087"/>
                        <a:pt x="11849" y="18760"/>
                      </a:cubicBezTo>
                      <a:cubicBezTo>
                        <a:pt x="11928" y="18440"/>
                        <a:pt x="11777" y="18131"/>
                        <a:pt x="11602" y="17847"/>
                      </a:cubicBezTo>
                      <a:cubicBezTo>
                        <a:pt x="11444" y="17591"/>
                        <a:pt x="11258" y="17339"/>
                        <a:pt x="11042" y="17094"/>
                      </a:cubicBezTo>
                      <a:cubicBezTo>
                        <a:pt x="11056" y="17311"/>
                        <a:pt x="10989" y="17527"/>
                        <a:pt x="10850" y="17719"/>
                      </a:cubicBezTo>
                      <a:cubicBezTo>
                        <a:pt x="10625" y="18027"/>
                        <a:pt x="10217" y="18277"/>
                        <a:pt x="10189" y="18629"/>
                      </a:cubicBezTo>
                      <a:cubicBezTo>
                        <a:pt x="10176" y="18791"/>
                        <a:pt x="10251" y="18950"/>
                        <a:pt x="10399" y="19073"/>
                      </a:cubicBezTo>
                      <a:cubicBezTo>
                        <a:pt x="10135" y="19021"/>
                        <a:pt x="9934" y="18865"/>
                        <a:pt x="9881" y="18671"/>
                      </a:cubicBezTo>
                      <a:cubicBezTo>
                        <a:pt x="9755" y="18213"/>
                        <a:pt x="10424" y="17892"/>
                        <a:pt x="10555" y="17454"/>
                      </a:cubicBezTo>
                      <a:cubicBezTo>
                        <a:pt x="10710" y="16935"/>
                        <a:pt x="10137" y="16506"/>
                        <a:pt x="9749" y="16057"/>
                      </a:cubicBezTo>
                      <a:cubicBezTo>
                        <a:pt x="9570" y="15850"/>
                        <a:pt x="9430" y="15627"/>
                        <a:pt x="9334" y="15392"/>
                      </a:cubicBezTo>
                      <a:cubicBezTo>
                        <a:pt x="9569" y="15972"/>
                        <a:pt x="9484" y="16594"/>
                        <a:pt x="9098" y="17130"/>
                      </a:cubicBezTo>
                      <a:cubicBezTo>
                        <a:pt x="8793" y="17553"/>
                        <a:pt x="8313" y="17970"/>
                        <a:pt x="8530" y="18422"/>
                      </a:cubicBezTo>
                      <a:cubicBezTo>
                        <a:pt x="8763" y="18908"/>
                        <a:pt x="9666" y="19025"/>
                        <a:pt x="9924" y="19501"/>
                      </a:cubicBezTo>
                      <a:cubicBezTo>
                        <a:pt x="10028" y="19694"/>
                        <a:pt x="9999" y="19912"/>
                        <a:pt x="9846" y="20088"/>
                      </a:cubicBezTo>
                      <a:cubicBezTo>
                        <a:pt x="9842" y="19909"/>
                        <a:pt x="9771" y="19734"/>
                        <a:pt x="9641" y="19581"/>
                      </a:cubicBezTo>
                      <a:cubicBezTo>
                        <a:pt x="9420" y="19322"/>
                        <a:pt x="9052" y="19148"/>
                        <a:pt x="8636" y="19107"/>
                      </a:cubicBezTo>
                      <a:cubicBezTo>
                        <a:pt x="8075" y="19335"/>
                        <a:pt x="7889" y="19857"/>
                        <a:pt x="8228" y="20253"/>
                      </a:cubicBezTo>
                      <a:cubicBezTo>
                        <a:pt x="8446" y="20508"/>
                        <a:pt x="8879" y="20686"/>
                        <a:pt x="8870" y="20993"/>
                      </a:cubicBezTo>
                      <a:cubicBezTo>
                        <a:pt x="8867" y="21079"/>
                        <a:pt x="8825" y="21162"/>
                        <a:pt x="8749" y="21228"/>
                      </a:cubicBezTo>
                      <a:cubicBezTo>
                        <a:pt x="8754" y="21121"/>
                        <a:pt x="8714" y="21016"/>
                        <a:pt x="8632" y="20926"/>
                      </a:cubicBezTo>
                      <a:cubicBezTo>
                        <a:pt x="8442" y="20717"/>
                        <a:pt x="8073" y="20635"/>
                        <a:pt x="7872" y="20432"/>
                      </a:cubicBezTo>
                      <a:cubicBezTo>
                        <a:pt x="7468" y="20023"/>
                        <a:pt x="7919" y="19511"/>
                        <a:pt x="7921" y="19025"/>
                      </a:cubicBezTo>
                      <a:cubicBezTo>
                        <a:pt x="7921" y="18908"/>
                        <a:pt x="7894" y="18792"/>
                        <a:pt x="7881" y="18676"/>
                      </a:cubicBezTo>
                      <a:cubicBezTo>
                        <a:pt x="7853" y="18410"/>
                        <a:pt x="7902" y="18142"/>
                        <a:pt x="8026" y="17891"/>
                      </a:cubicBezTo>
                      <a:cubicBezTo>
                        <a:pt x="7427" y="17988"/>
                        <a:pt x="6892" y="18229"/>
                        <a:pt x="6507" y="18575"/>
                      </a:cubicBezTo>
                      <a:cubicBezTo>
                        <a:pt x="6224" y="18829"/>
                        <a:pt x="6034" y="19131"/>
                        <a:pt x="5955" y="19453"/>
                      </a:cubicBezTo>
                      <a:cubicBezTo>
                        <a:pt x="5814" y="19072"/>
                        <a:pt x="5926" y="18665"/>
                        <a:pt x="6256" y="18352"/>
                      </a:cubicBezTo>
                      <a:cubicBezTo>
                        <a:pt x="6706" y="17925"/>
                        <a:pt x="7471" y="17756"/>
                        <a:pt x="7986" y="17373"/>
                      </a:cubicBezTo>
                      <a:cubicBezTo>
                        <a:pt x="8658" y="16871"/>
                        <a:pt x="8807" y="16113"/>
                        <a:pt x="8355" y="15496"/>
                      </a:cubicBezTo>
                      <a:cubicBezTo>
                        <a:pt x="8229" y="15801"/>
                        <a:pt x="8019" y="16082"/>
                        <a:pt x="7742" y="16322"/>
                      </a:cubicBezTo>
                      <a:cubicBezTo>
                        <a:pt x="7409" y="16611"/>
                        <a:pt x="6985" y="16837"/>
                        <a:pt x="6548" y="17052"/>
                      </a:cubicBezTo>
                      <a:cubicBezTo>
                        <a:pt x="5924" y="17360"/>
                        <a:pt x="5259" y="17655"/>
                        <a:pt x="4877" y="18129"/>
                      </a:cubicBezTo>
                      <a:cubicBezTo>
                        <a:pt x="4436" y="18675"/>
                        <a:pt x="4436" y="19394"/>
                        <a:pt x="3776" y="19822"/>
                      </a:cubicBezTo>
                      <a:cubicBezTo>
                        <a:pt x="3523" y="19986"/>
                        <a:pt x="3199" y="20082"/>
                        <a:pt x="2860" y="20093"/>
                      </a:cubicBezTo>
                      <a:cubicBezTo>
                        <a:pt x="3149" y="20027"/>
                        <a:pt x="3395" y="19887"/>
                        <a:pt x="3554" y="19700"/>
                      </a:cubicBezTo>
                      <a:cubicBezTo>
                        <a:pt x="3761" y="19454"/>
                        <a:pt x="3794" y="19161"/>
                        <a:pt x="3871" y="18884"/>
                      </a:cubicBezTo>
                      <a:cubicBezTo>
                        <a:pt x="3942" y="18631"/>
                        <a:pt x="4053" y="18383"/>
                        <a:pt x="4201" y="18146"/>
                      </a:cubicBezTo>
                      <a:cubicBezTo>
                        <a:pt x="3966" y="18281"/>
                        <a:pt x="3675" y="18354"/>
                        <a:pt x="3375" y="18354"/>
                      </a:cubicBezTo>
                      <a:cubicBezTo>
                        <a:pt x="3005" y="18355"/>
                        <a:pt x="2652" y="18243"/>
                        <a:pt x="2283" y="18239"/>
                      </a:cubicBezTo>
                      <a:cubicBezTo>
                        <a:pt x="1896" y="18235"/>
                        <a:pt x="1523" y="18346"/>
                        <a:pt x="1253" y="18547"/>
                      </a:cubicBezTo>
                      <a:cubicBezTo>
                        <a:pt x="1409" y="18374"/>
                        <a:pt x="1621" y="18233"/>
                        <a:pt x="1871" y="18133"/>
                      </a:cubicBezTo>
                      <a:cubicBezTo>
                        <a:pt x="2247" y="17984"/>
                        <a:pt x="2684" y="17940"/>
                        <a:pt x="3102" y="18008"/>
                      </a:cubicBezTo>
                      <a:cubicBezTo>
                        <a:pt x="3332" y="18023"/>
                        <a:pt x="3563" y="18005"/>
                        <a:pt x="3783" y="17955"/>
                      </a:cubicBezTo>
                      <a:cubicBezTo>
                        <a:pt x="4131" y="17877"/>
                        <a:pt x="4431" y="17725"/>
                        <a:pt x="4731" y="17584"/>
                      </a:cubicBezTo>
                      <a:cubicBezTo>
                        <a:pt x="5221" y="17355"/>
                        <a:pt x="5738" y="17138"/>
                        <a:pt x="6078" y="16793"/>
                      </a:cubicBezTo>
                      <a:cubicBezTo>
                        <a:pt x="6168" y="16702"/>
                        <a:pt x="6243" y="16604"/>
                        <a:pt x="6302" y="16501"/>
                      </a:cubicBezTo>
                      <a:cubicBezTo>
                        <a:pt x="5880" y="16686"/>
                        <a:pt x="5417" y="16818"/>
                        <a:pt x="4934" y="16890"/>
                      </a:cubicBezTo>
                      <a:cubicBezTo>
                        <a:pt x="4454" y="16962"/>
                        <a:pt x="3961" y="16974"/>
                        <a:pt x="3476" y="16926"/>
                      </a:cubicBezTo>
                      <a:cubicBezTo>
                        <a:pt x="3081" y="16895"/>
                        <a:pt x="2685" y="16969"/>
                        <a:pt x="2360" y="17134"/>
                      </a:cubicBezTo>
                      <a:cubicBezTo>
                        <a:pt x="1828" y="17404"/>
                        <a:pt x="1519" y="17900"/>
                        <a:pt x="876" y="18010"/>
                      </a:cubicBezTo>
                      <a:cubicBezTo>
                        <a:pt x="568" y="18062"/>
                        <a:pt x="244" y="18008"/>
                        <a:pt x="0" y="17862"/>
                      </a:cubicBezTo>
                      <a:cubicBezTo>
                        <a:pt x="314" y="17920"/>
                        <a:pt x="646" y="17891"/>
                        <a:pt x="932" y="17780"/>
                      </a:cubicBezTo>
                      <a:cubicBezTo>
                        <a:pt x="1530" y="17547"/>
                        <a:pt x="1785" y="17019"/>
                        <a:pt x="2371" y="16772"/>
                      </a:cubicBezTo>
                      <a:cubicBezTo>
                        <a:pt x="2616" y="16669"/>
                        <a:pt x="2901" y="16625"/>
                        <a:pt x="3183" y="16647"/>
                      </a:cubicBezTo>
                      <a:cubicBezTo>
                        <a:pt x="2891" y="16465"/>
                        <a:pt x="2525" y="16357"/>
                        <a:pt x="2141" y="16337"/>
                      </a:cubicBezTo>
                      <a:cubicBezTo>
                        <a:pt x="1606" y="16309"/>
                        <a:pt x="1080" y="16453"/>
                        <a:pt x="705" y="16731"/>
                      </a:cubicBezTo>
                      <a:cubicBezTo>
                        <a:pt x="938" y="16409"/>
                        <a:pt x="1373" y="16188"/>
                        <a:pt x="1871" y="16140"/>
                      </a:cubicBezTo>
                      <a:cubicBezTo>
                        <a:pt x="2831" y="16047"/>
                        <a:pt x="3667" y="16602"/>
                        <a:pt x="4626" y="16600"/>
                      </a:cubicBezTo>
                      <a:cubicBezTo>
                        <a:pt x="5182" y="16600"/>
                        <a:pt x="5707" y="16412"/>
                        <a:pt x="6045" y="16092"/>
                      </a:cubicBezTo>
                      <a:cubicBezTo>
                        <a:pt x="5834" y="16050"/>
                        <a:pt x="5630" y="15991"/>
                        <a:pt x="5436" y="15916"/>
                      </a:cubicBezTo>
                      <a:cubicBezTo>
                        <a:pt x="4976" y="15740"/>
                        <a:pt x="4576" y="15480"/>
                        <a:pt x="4077" y="15369"/>
                      </a:cubicBezTo>
                      <a:cubicBezTo>
                        <a:pt x="3734" y="15292"/>
                        <a:pt x="3367" y="15292"/>
                        <a:pt x="3024" y="15368"/>
                      </a:cubicBezTo>
                      <a:cubicBezTo>
                        <a:pt x="3362" y="15196"/>
                        <a:pt x="3777" y="15125"/>
                        <a:pt x="4186" y="15167"/>
                      </a:cubicBezTo>
                      <a:cubicBezTo>
                        <a:pt x="5227" y="15275"/>
                        <a:pt x="6214" y="16089"/>
                        <a:pt x="7136" y="15608"/>
                      </a:cubicBezTo>
                      <a:cubicBezTo>
                        <a:pt x="7340" y="15501"/>
                        <a:pt x="7474" y="15337"/>
                        <a:pt x="7504" y="15155"/>
                      </a:cubicBezTo>
                      <a:lnTo>
                        <a:pt x="7332" y="11913"/>
                      </a:lnTo>
                      <a:cubicBezTo>
                        <a:pt x="7341" y="11767"/>
                        <a:pt x="7290" y="11622"/>
                        <a:pt x="7185" y="11498"/>
                      </a:cubicBezTo>
                      <a:cubicBezTo>
                        <a:pt x="7044" y="11328"/>
                        <a:pt x="6818" y="11210"/>
                        <a:pt x="6599" y="11093"/>
                      </a:cubicBezTo>
                      <a:cubicBezTo>
                        <a:pt x="6317" y="10943"/>
                        <a:pt x="6040" y="10789"/>
                        <a:pt x="5765" y="10633"/>
                      </a:cubicBezTo>
                      <a:lnTo>
                        <a:pt x="6003" y="10318"/>
                      </a:lnTo>
                      <a:cubicBezTo>
                        <a:pt x="6140" y="10419"/>
                        <a:pt x="6291" y="10510"/>
                        <a:pt x="6454" y="10590"/>
                      </a:cubicBezTo>
                      <a:cubicBezTo>
                        <a:pt x="6696" y="10709"/>
                        <a:pt x="6961" y="10800"/>
                        <a:pt x="7240" y="10862"/>
                      </a:cubicBezTo>
                      <a:cubicBezTo>
                        <a:pt x="7379" y="10528"/>
                        <a:pt x="7389" y="10172"/>
                        <a:pt x="7271" y="9833"/>
                      </a:cubicBezTo>
                      <a:cubicBezTo>
                        <a:pt x="7140" y="9455"/>
                        <a:pt x="6863" y="9120"/>
                        <a:pt x="6521" y="8831"/>
                      </a:cubicBezTo>
                      <a:cubicBezTo>
                        <a:pt x="5585" y="8038"/>
                        <a:pt x="4185" y="7598"/>
                        <a:pt x="3179" y="6842"/>
                      </a:cubicBezTo>
                      <a:cubicBezTo>
                        <a:pt x="2535" y="6358"/>
                        <a:pt x="2075" y="5762"/>
                        <a:pt x="1844" y="5111"/>
                      </a:cubicBezTo>
                      <a:lnTo>
                        <a:pt x="2226" y="4891"/>
                      </a:lnTo>
                      <a:cubicBezTo>
                        <a:pt x="2760" y="5647"/>
                        <a:pt x="3549" y="6293"/>
                        <a:pt x="4519" y="6770"/>
                      </a:cubicBezTo>
                      <a:cubicBezTo>
                        <a:pt x="5572" y="7287"/>
                        <a:pt x="6800" y="7586"/>
                        <a:pt x="8071" y="7635"/>
                      </a:cubicBezTo>
                      <a:lnTo>
                        <a:pt x="9086" y="5527"/>
                      </a:lnTo>
                      <a:cubicBezTo>
                        <a:pt x="9273" y="5052"/>
                        <a:pt x="9321" y="4554"/>
                        <a:pt x="9228" y="4065"/>
                      </a:cubicBezTo>
                      <a:cubicBezTo>
                        <a:pt x="9128" y="3540"/>
                        <a:pt x="8868" y="3041"/>
                        <a:pt x="8541" y="2567"/>
                      </a:cubicBezTo>
                      <a:cubicBezTo>
                        <a:pt x="8008" y="1797"/>
                        <a:pt x="7302" y="1096"/>
                        <a:pt x="6450" y="494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îṧḻîḓè">
                  <a:extLst>
                    <a:ext uri="{FF2B5EF4-FFF2-40B4-BE49-F238E27FC236}">
                      <a16:creationId xmlns="" xmlns:a16="http://schemas.microsoft.com/office/drawing/2014/main" id="{1D8B3D46-3745-41E5-9525-F61FE43B34F2}"/>
                    </a:ext>
                  </a:extLst>
                </p:cNvPr>
                <p:cNvSpPr/>
                <p:nvPr/>
              </p:nvSpPr>
              <p:spPr>
                <a:xfrm>
                  <a:off x="4459587" y="36986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ïṣḻîḓê">
                  <a:extLst>
                    <a:ext uri="{FF2B5EF4-FFF2-40B4-BE49-F238E27FC236}">
                      <a16:creationId xmlns="" xmlns:a16="http://schemas.microsoft.com/office/drawing/2014/main" id="{85BAA88F-E43F-4504-8A62-A0C58198637E}"/>
                    </a:ext>
                  </a:extLst>
                </p:cNvPr>
                <p:cNvSpPr/>
                <p:nvPr/>
              </p:nvSpPr>
              <p:spPr>
                <a:xfrm>
                  <a:off x="4166546" y="36876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iṣļïḓè">
                  <a:extLst>
                    <a:ext uri="{FF2B5EF4-FFF2-40B4-BE49-F238E27FC236}">
                      <a16:creationId xmlns="" xmlns:a16="http://schemas.microsoft.com/office/drawing/2014/main" id="{CEB8E948-9CEE-441C-887C-B42FC9759975}"/>
                    </a:ext>
                  </a:extLst>
                </p:cNvPr>
                <p:cNvSpPr/>
                <p:nvPr/>
              </p:nvSpPr>
              <p:spPr>
                <a:xfrm rot="3558016">
                  <a:off x="5030431" y="96951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ïşḻîḑe">
                  <a:extLst>
                    <a:ext uri="{FF2B5EF4-FFF2-40B4-BE49-F238E27FC236}">
                      <a16:creationId xmlns="" xmlns:a16="http://schemas.microsoft.com/office/drawing/2014/main" id="{79202C73-3EFF-48B0-85FF-9F9DE4EB69CC}"/>
                    </a:ext>
                  </a:extLst>
                </p:cNvPr>
                <p:cNvSpPr/>
                <p:nvPr/>
              </p:nvSpPr>
              <p:spPr>
                <a:xfrm rot="3558016">
                  <a:off x="4878036" y="7201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íşļíḑé">
                  <a:extLst>
                    <a:ext uri="{FF2B5EF4-FFF2-40B4-BE49-F238E27FC236}">
                      <a16:creationId xmlns="" xmlns:a16="http://schemas.microsoft.com/office/drawing/2014/main" id="{278A754B-1B1C-4DD0-9E02-48592AC7A747}"/>
                    </a:ext>
                  </a:extLst>
                </p:cNvPr>
                <p:cNvSpPr/>
                <p:nvPr/>
              </p:nvSpPr>
              <p:spPr>
                <a:xfrm rot="2043825">
                  <a:off x="3759276" y="126818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ïṩḻîḓè">
                  <a:extLst>
                    <a:ext uri="{FF2B5EF4-FFF2-40B4-BE49-F238E27FC236}">
                      <a16:creationId xmlns="" xmlns:a16="http://schemas.microsoft.com/office/drawing/2014/main" id="{4CE57107-2742-46E2-B840-4EB72F4AD3A8}"/>
                    </a:ext>
                  </a:extLst>
                </p:cNvPr>
                <p:cNvSpPr/>
                <p:nvPr/>
              </p:nvSpPr>
              <p:spPr>
                <a:xfrm rot="2043825">
                  <a:off x="3515383" y="110543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1" name="iŝļíḍè">
                  <a:extLst>
                    <a:ext uri="{FF2B5EF4-FFF2-40B4-BE49-F238E27FC236}">
                      <a16:creationId xmlns="" xmlns:a16="http://schemas.microsoft.com/office/drawing/2014/main" id="{EA2D7D2B-B258-466C-8811-5FDF081F9254}"/>
                    </a:ext>
                  </a:extLst>
                </p:cNvPr>
                <p:cNvSpPr/>
                <p:nvPr/>
              </p:nvSpPr>
              <p:spPr>
                <a:xfrm rot="251292">
                  <a:off x="3816375" y="16836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ïšḻîḍê">
                  <a:extLst>
                    <a:ext uri="{FF2B5EF4-FFF2-40B4-BE49-F238E27FC236}">
                      <a16:creationId xmlns="" xmlns:a16="http://schemas.microsoft.com/office/drawing/2014/main" id="{0BE587A7-87AD-486E-83FC-63B092DDFDB4}"/>
                    </a:ext>
                  </a:extLst>
                </p:cNvPr>
                <p:cNvSpPr/>
                <p:nvPr/>
              </p:nvSpPr>
              <p:spPr>
                <a:xfrm rot="251292">
                  <a:off x="3524061" y="14620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î$ḻîḑe">
                  <a:extLst>
                    <a:ext uri="{FF2B5EF4-FFF2-40B4-BE49-F238E27FC236}">
                      <a16:creationId xmlns="" xmlns:a16="http://schemas.microsoft.com/office/drawing/2014/main" id="{C56B9AC3-4315-4BC7-A3AE-1A0A71E0C4F5}"/>
                    </a:ext>
                  </a:extLst>
                </p:cNvPr>
                <p:cNvSpPr/>
                <p:nvPr/>
              </p:nvSpPr>
              <p:spPr>
                <a:xfrm rot="1038314">
                  <a:off x="3211761" y="6800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íṧlïḍê">
                  <a:extLst>
                    <a:ext uri="{FF2B5EF4-FFF2-40B4-BE49-F238E27FC236}">
                      <a16:creationId xmlns="" xmlns:a16="http://schemas.microsoft.com/office/drawing/2014/main" id="{9B897588-B54B-416C-9FF0-0285636E0790}"/>
                    </a:ext>
                  </a:extLst>
                </p:cNvPr>
                <p:cNvSpPr/>
                <p:nvPr/>
              </p:nvSpPr>
              <p:spPr>
                <a:xfrm rot="1038314">
                  <a:off x="2931595" y="59316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îṩḻíḓe">
                  <a:extLst>
                    <a:ext uri="{FF2B5EF4-FFF2-40B4-BE49-F238E27FC236}">
                      <a16:creationId xmlns="" xmlns:a16="http://schemas.microsoft.com/office/drawing/2014/main" id="{0AA83783-7CB2-4ED1-8FF9-8D386C70022C}"/>
                    </a:ext>
                  </a:extLst>
                </p:cNvPr>
                <p:cNvSpPr/>
                <p:nvPr/>
              </p:nvSpPr>
              <p:spPr>
                <a:xfrm rot="21227908">
                  <a:off x="2716718" y="11257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ïṥḻiḑe">
                  <a:extLst>
                    <a:ext uri="{FF2B5EF4-FFF2-40B4-BE49-F238E27FC236}">
                      <a16:creationId xmlns="" xmlns:a16="http://schemas.microsoft.com/office/drawing/2014/main" id="{C525B673-895E-461B-BAC9-06AD044DB87E}"/>
                    </a:ext>
                  </a:extLst>
                </p:cNvPr>
                <p:cNvSpPr/>
                <p:nvPr/>
              </p:nvSpPr>
              <p:spPr>
                <a:xfrm rot="21227908">
                  <a:off x="2425430" y="4130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ïṣļîďé">
                  <a:extLst>
                    <a:ext uri="{FF2B5EF4-FFF2-40B4-BE49-F238E27FC236}">
                      <a16:creationId xmlns="" xmlns:a16="http://schemas.microsoft.com/office/drawing/2014/main" id="{979B4323-8C38-4B5D-B260-0A1C4FD66ACD}"/>
                    </a:ext>
                  </a:extLst>
                </p:cNvPr>
                <p:cNvSpPr/>
                <p:nvPr/>
              </p:nvSpPr>
              <p:spPr>
                <a:xfrm rot="18464531">
                  <a:off x="2284897" y="55858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íṧľîďè">
                  <a:extLst>
                    <a:ext uri="{FF2B5EF4-FFF2-40B4-BE49-F238E27FC236}">
                      <a16:creationId xmlns="" xmlns:a16="http://schemas.microsoft.com/office/drawing/2014/main" id="{4B61F2B1-84E3-498B-9468-8AB21A1DF17F}"/>
                    </a:ext>
                  </a:extLst>
                </p:cNvPr>
                <p:cNvSpPr/>
                <p:nvPr/>
              </p:nvSpPr>
              <p:spPr>
                <a:xfrm rot="18464531">
                  <a:off x="2104211" y="7853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î$ḻïdê">
                  <a:extLst>
                    <a:ext uri="{FF2B5EF4-FFF2-40B4-BE49-F238E27FC236}">
                      <a16:creationId xmlns="" xmlns:a16="http://schemas.microsoft.com/office/drawing/2014/main" id="{6D76DDB2-D6EE-4BAB-BE8D-4D28671A2896}"/>
                    </a:ext>
                  </a:extLst>
                </p:cNvPr>
                <p:cNvSpPr/>
                <p:nvPr/>
              </p:nvSpPr>
              <p:spPr>
                <a:xfrm rot="16317378">
                  <a:off x="2166967" y="130099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iṩlîḑê">
                  <a:extLst>
                    <a:ext uri="{FF2B5EF4-FFF2-40B4-BE49-F238E27FC236}">
                      <a16:creationId xmlns="" xmlns:a16="http://schemas.microsoft.com/office/drawing/2014/main" id="{E57385B6-FEBE-461B-A813-1A190280FBAF}"/>
                    </a:ext>
                  </a:extLst>
                </p:cNvPr>
                <p:cNvSpPr/>
                <p:nvPr/>
              </p:nvSpPr>
              <p:spPr>
                <a:xfrm rot="16317378">
                  <a:off x="2153104" y="1587548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íṩ1îḑê">
                  <a:extLst>
                    <a:ext uri="{FF2B5EF4-FFF2-40B4-BE49-F238E27FC236}">
                      <a16:creationId xmlns="" xmlns:a16="http://schemas.microsoft.com/office/drawing/2014/main" id="{F41B806D-6A4A-4CA2-8576-D48A4DEB275A}"/>
                    </a:ext>
                  </a:extLst>
                </p:cNvPr>
                <p:cNvSpPr/>
                <p:nvPr/>
              </p:nvSpPr>
              <p:spPr>
                <a:xfrm rot="16913727">
                  <a:off x="2698193" y="1916015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iṡļïḓê">
                  <a:extLst>
                    <a:ext uri="{FF2B5EF4-FFF2-40B4-BE49-F238E27FC236}">
                      <a16:creationId xmlns="" xmlns:a16="http://schemas.microsoft.com/office/drawing/2014/main" id="{B3977B05-81C9-41EF-BEFF-94D9483AE94E}"/>
                    </a:ext>
                  </a:extLst>
                </p:cNvPr>
                <p:cNvSpPr/>
                <p:nvPr/>
              </p:nvSpPr>
              <p:spPr>
                <a:xfrm rot="16913727">
                  <a:off x="2634713" y="2196653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íşḻîḍé">
                  <a:extLst>
                    <a:ext uri="{FF2B5EF4-FFF2-40B4-BE49-F238E27FC236}">
                      <a16:creationId xmlns="" xmlns:a16="http://schemas.microsoft.com/office/drawing/2014/main" id="{65751D4E-061B-4129-A009-7659ED739866}"/>
                    </a:ext>
                  </a:extLst>
                </p:cNvPr>
                <p:cNvSpPr/>
                <p:nvPr/>
              </p:nvSpPr>
              <p:spPr>
                <a:xfrm rot="17857806">
                  <a:off x="1549860" y="75727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ísļîḓé">
                  <a:extLst>
                    <a:ext uri="{FF2B5EF4-FFF2-40B4-BE49-F238E27FC236}">
                      <a16:creationId xmlns="" xmlns:a16="http://schemas.microsoft.com/office/drawing/2014/main" id="{EA1807FC-8CC3-4C47-9BEC-4A0AB064B4AA}"/>
                    </a:ext>
                  </a:extLst>
                </p:cNvPr>
                <p:cNvSpPr/>
                <p:nvPr/>
              </p:nvSpPr>
              <p:spPr>
                <a:xfrm rot="17857806">
                  <a:off x="1412017" y="1011370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íSľïďe">
                  <a:extLst>
                    <a:ext uri="{FF2B5EF4-FFF2-40B4-BE49-F238E27FC236}">
                      <a16:creationId xmlns="" xmlns:a16="http://schemas.microsoft.com/office/drawing/2014/main" id="{7ED64721-FE39-4754-A9A5-819C4E3998A5}"/>
                    </a:ext>
                  </a:extLst>
                </p:cNvPr>
                <p:cNvSpPr/>
                <p:nvPr/>
              </p:nvSpPr>
              <p:spPr>
                <a:xfrm rot="17524442">
                  <a:off x="1145605" y="126157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îś1îdè">
                  <a:extLst>
                    <a:ext uri="{FF2B5EF4-FFF2-40B4-BE49-F238E27FC236}">
                      <a16:creationId xmlns="" xmlns:a16="http://schemas.microsoft.com/office/drawing/2014/main" id="{29AE4CE8-FEE0-4B2A-A5F1-D053FDA74958}"/>
                    </a:ext>
                  </a:extLst>
                </p:cNvPr>
                <p:cNvSpPr/>
                <p:nvPr/>
              </p:nvSpPr>
              <p:spPr>
                <a:xfrm rot="17524442">
                  <a:off x="1033156" y="152736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îṥlîḑé">
                  <a:extLst>
                    <a:ext uri="{FF2B5EF4-FFF2-40B4-BE49-F238E27FC236}">
                      <a16:creationId xmlns="" xmlns:a16="http://schemas.microsoft.com/office/drawing/2014/main" id="{23BE4B1E-2041-4F46-80C2-42082EF3759E}"/>
                    </a:ext>
                  </a:extLst>
                </p:cNvPr>
                <p:cNvSpPr/>
                <p:nvPr/>
              </p:nvSpPr>
              <p:spPr>
                <a:xfrm rot="251032">
                  <a:off x="2047989" y="2392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ïṣľïḍe">
                  <a:extLst>
                    <a:ext uri="{FF2B5EF4-FFF2-40B4-BE49-F238E27FC236}">
                      <a16:creationId xmlns="" xmlns:a16="http://schemas.microsoft.com/office/drawing/2014/main" id="{753851BD-EF1C-478D-8757-F37391D8E15F}"/>
                    </a:ext>
                  </a:extLst>
                </p:cNvPr>
                <p:cNvSpPr/>
                <p:nvPr/>
              </p:nvSpPr>
              <p:spPr>
                <a:xfrm rot="251032">
                  <a:off x="1755672" y="23703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iṣḻïḍè">
                  <a:extLst>
                    <a:ext uri="{FF2B5EF4-FFF2-40B4-BE49-F238E27FC236}">
                      <a16:creationId xmlns="" xmlns:a16="http://schemas.microsoft.com/office/drawing/2014/main" id="{98BE1E51-C8AF-4AAE-B9C8-00EFF00855F0}"/>
                    </a:ext>
                  </a:extLst>
                </p:cNvPr>
                <p:cNvSpPr/>
                <p:nvPr/>
              </p:nvSpPr>
              <p:spPr>
                <a:xfrm rot="19876943">
                  <a:off x="2708236" y="287513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íṧḷîḋé">
                  <a:extLst>
                    <a:ext uri="{FF2B5EF4-FFF2-40B4-BE49-F238E27FC236}">
                      <a16:creationId xmlns="" xmlns:a16="http://schemas.microsoft.com/office/drawing/2014/main" id="{F60AB337-D46B-4588-92A7-B27429FAEE1E}"/>
                    </a:ext>
                  </a:extLst>
                </p:cNvPr>
                <p:cNvSpPr/>
                <p:nvPr/>
              </p:nvSpPr>
              <p:spPr>
                <a:xfrm rot="19876943">
                  <a:off x="2450963" y="3012537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îsľíḋè">
                  <a:extLst>
                    <a:ext uri="{FF2B5EF4-FFF2-40B4-BE49-F238E27FC236}">
                      <a16:creationId xmlns="" xmlns:a16="http://schemas.microsoft.com/office/drawing/2014/main" id="{80A90E4E-059C-4AAA-930C-DCC34ECE7143}"/>
                    </a:ext>
                  </a:extLst>
                </p:cNvPr>
                <p:cNvSpPr/>
                <p:nvPr/>
              </p:nvSpPr>
              <p:spPr>
                <a:xfrm rot="19271235">
                  <a:off x="1232098" y="210834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ïṧḷíďê">
                  <a:extLst>
                    <a:ext uri="{FF2B5EF4-FFF2-40B4-BE49-F238E27FC236}">
                      <a16:creationId xmlns="" xmlns:a16="http://schemas.microsoft.com/office/drawing/2014/main" id="{3ADD79F1-486A-46DB-8A85-D6F7691668AA}"/>
                    </a:ext>
                  </a:extLst>
                </p:cNvPr>
                <p:cNvSpPr/>
                <p:nvPr/>
              </p:nvSpPr>
              <p:spPr>
                <a:xfrm rot="19271235">
                  <a:off x="1003121" y="228787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íṧļïḓe">
                  <a:extLst>
                    <a:ext uri="{FF2B5EF4-FFF2-40B4-BE49-F238E27FC236}">
                      <a16:creationId xmlns="" xmlns:a16="http://schemas.microsoft.com/office/drawing/2014/main" id="{9D041B01-45B1-4EDD-A469-E8473E636858}"/>
                    </a:ext>
                  </a:extLst>
                </p:cNvPr>
                <p:cNvSpPr/>
                <p:nvPr/>
              </p:nvSpPr>
              <p:spPr>
                <a:xfrm rot="17913690">
                  <a:off x="480498" y="223490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iṥļiďè">
                  <a:extLst>
                    <a:ext uri="{FF2B5EF4-FFF2-40B4-BE49-F238E27FC236}">
                      <a16:creationId xmlns="" xmlns:a16="http://schemas.microsoft.com/office/drawing/2014/main" id="{97B282F1-3C4E-4768-9B8E-3250A977FDAF}"/>
                    </a:ext>
                  </a:extLst>
                </p:cNvPr>
                <p:cNvSpPr/>
                <p:nvPr/>
              </p:nvSpPr>
              <p:spPr>
                <a:xfrm rot="17913690">
                  <a:off x="338515" y="248679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işḻîḋè">
                  <a:extLst>
                    <a:ext uri="{FF2B5EF4-FFF2-40B4-BE49-F238E27FC236}">
                      <a16:creationId xmlns="" xmlns:a16="http://schemas.microsoft.com/office/drawing/2014/main" id="{FCB133A2-50C9-4BEE-A555-CFDAB2A89039}"/>
                    </a:ext>
                  </a:extLst>
                </p:cNvPr>
                <p:cNvSpPr/>
                <p:nvPr/>
              </p:nvSpPr>
              <p:spPr>
                <a:xfrm rot="15909547">
                  <a:off x="936669" y="285155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îSlîdè">
                  <a:extLst>
                    <a:ext uri="{FF2B5EF4-FFF2-40B4-BE49-F238E27FC236}">
                      <a16:creationId xmlns="" xmlns:a16="http://schemas.microsoft.com/office/drawing/2014/main" id="{1B744B93-8C68-4D0E-A8F8-1BDB8F862730}"/>
                    </a:ext>
                  </a:extLst>
                </p:cNvPr>
                <p:cNvSpPr/>
                <p:nvPr/>
              </p:nvSpPr>
              <p:spPr>
                <a:xfrm rot="15909547">
                  <a:off x="956988" y="3137184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iṡľïďé">
                  <a:extLst>
                    <a:ext uri="{FF2B5EF4-FFF2-40B4-BE49-F238E27FC236}">
                      <a16:creationId xmlns="" xmlns:a16="http://schemas.microsoft.com/office/drawing/2014/main" id="{E452CB85-DAF9-44FA-8920-712E46FD22C8}"/>
                    </a:ext>
                  </a:extLst>
                </p:cNvPr>
                <p:cNvSpPr/>
                <p:nvPr/>
              </p:nvSpPr>
              <p:spPr>
                <a:xfrm rot="14512828">
                  <a:off x="1190183" y="353182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íŝļiḍé">
                  <a:extLst>
                    <a:ext uri="{FF2B5EF4-FFF2-40B4-BE49-F238E27FC236}">
                      <a16:creationId xmlns="" xmlns:a16="http://schemas.microsoft.com/office/drawing/2014/main" id="{D1F130C2-0B61-48F4-9A7C-388E53B2A862}"/>
                    </a:ext>
                  </a:extLst>
                </p:cNvPr>
                <p:cNvSpPr/>
                <p:nvPr/>
              </p:nvSpPr>
              <p:spPr>
                <a:xfrm rot="14512828">
                  <a:off x="1322028" y="378420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ïṩ1îḍé">
                  <a:extLst>
                    <a:ext uri="{FF2B5EF4-FFF2-40B4-BE49-F238E27FC236}">
                      <a16:creationId xmlns="" xmlns:a16="http://schemas.microsoft.com/office/drawing/2014/main" id="{23ABE826-79C2-4C6C-8ACD-ADEF527697C6}"/>
                    </a:ext>
                  </a:extLst>
                </p:cNvPr>
                <p:cNvSpPr/>
                <p:nvPr/>
              </p:nvSpPr>
              <p:spPr>
                <a:xfrm rot="13254571">
                  <a:off x="1768629" y="405754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iśliḋè">
                  <a:extLst>
                    <a:ext uri="{FF2B5EF4-FFF2-40B4-BE49-F238E27FC236}">
                      <a16:creationId xmlns="" xmlns:a16="http://schemas.microsoft.com/office/drawing/2014/main" id="{4F9C23CC-518D-47D6-A60C-B1498949D4E5}"/>
                    </a:ext>
                  </a:extLst>
                </p:cNvPr>
                <p:cNvSpPr/>
                <p:nvPr/>
              </p:nvSpPr>
              <p:spPr>
                <a:xfrm rot="13254571">
                  <a:off x="1982371" y="424425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î$ļíḑê">
                  <a:extLst>
                    <a:ext uri="{FF2B5EF4-FFF2-40B4-BE49-F238E27FC236}">
                      <a16:creationId xmlns="" xmlns:a16="http://schemas.microsoft.com/office/drawing/2014/main" id="{64401991-61F1-4A0B-98B2-2DBBFDC80F35}"/>
                    </a:ext>
                  </a:extLst>
                </p:cNvPr>
                <p:cNvSpPr/>
                <p:nvPr/>
              </p:nvSpPr>
              <p:spPr>
                <a:xfrm rot="5779576">
                  <a:off x="4712410" y="233579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îṧḷiḓè">
                  <a:extLst>
                    <a:ext uri="{FF2B5EF4-FFF2-40B4-BE49-F238E27FC236}">
                      <a16:creationId xmlns="" xmlns:a16="http://schemas.microsoft.com/office/drawing/2014/main" id="{02630F5D-F61B-4456-9C1D-45F2F9593F04}"/>
                    </a:ext>
                  </a:extLst>
                </p:cNvPr>
                <p:cNvSpPr/>
                <p:nvPr/>
              </p:nvSpPr>
              <p:spPr>
                <a:xfrm rot="5779576">
                  <a:off x="4738961" y="204735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îsļïďe">
                  <a:extLst>
                    <a:ext uri="{FF2B5EF4-FFF2-40B4-BE49-F238E27FC236}">
                      <a16:creationId xmlns="" xmlns:a16="http://schemas.microsoft.com/office/drawing/2014/main" id="{40DDA442-B6F3-4A15-99DF-A575F9CF13E5}"/>
                    </a:ext>
                  </a:extLst>
                </p:cNvPr>
                <p:cNvSpPr/>
                <p:nvPr/>
              </p:nvSpPr>
              <p:spPr>
                <a:xfrm rot="3645190">
                  <a:off x="4330773" y="289983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îSļíḓé">
                  <a:extLst>
                    <a:ext uri="{FF2B5EF4-FFF2-40B4-BE49-F238E27FC236}">
                      <a16:creationId xmlns="" xmlns:a16="http://schemas.microsoft.com/office/drawing/2014/main" id="{FFFC97D4-2A0C-4141-B66D-91DE7459421D}"/>
                    </a:ext>
                  </a:extLst>
                </p:cNvPr>
                <p:cNvSpPr/>
                <p:nvPr/>
              </p:nvSpPr>
              <p:spPr>
                <a:xfrm rot="3645190">
                  <a:off x="4184705" y="2646769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işļîḑé">
                  <a:extLst>
                    <a:ext uri="{FF2B5EF4-FFF2-40B4-BE49-F238E27FC236}">
                      <a16:creationId xmlns="" xmlns:a16="http://schemas.microsoft.com/office/drawing/2014/main" id="{DD11C074-293F-4A6C-9095-6199F7E3B411}"/>
                    </a:ext>
                  </a:extLst>
                </p:cNvPr>
                <p:cNvSpPr/>
                <p:nvPr/>
              </p:nvSpPr>
              <p:spPr>
                <a:xfrm rot="18112015">
                  <a:off x="5238701" y="160829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i$1iḍé">
                  <a:extLst>
                    <a:ext uri="{FF2B5EF4-FFF2-40B4-BE49-F238E27FC236}">
                      <a16:creationId xmlns="" xmlns:a16="http://schemas.microsoft.com/office/drawing/2014/main" id="{F9BDF6F8-1B03-4F1A-9870-A59D4B9C8851}"/>
                    </a:ext>
                  </a:extLst>
                </p:cNvPr>
                <p:cNvSpPr/>
                <p:nvPr/>
              </p:nvSpPr>
              <p:spPr>
                <a:xfrm rot="18112015">
                  <a:off x="5082324" y="185185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š1îḍé">
                  <a:extLst>
                    <a:ext uri="{FF2B5EF4-FFF2-40B4-BE49-F238E27FC236}">
                      <a16:creationId xmlns="" xmlns:a16="http://schemas.microsoft.com/office/drawing/2014/main" id="{402414A6-5C6E-477B-A6EA-AC3F28912868}"/>
                    </a:ext>
                  </a:extLst>
                </p:cNvPr>
                <p:cNvSpPr/>
                <p:nvPr/>
              </p:nvSpPr>
              <p:spPr>
                <a:xfrm rot="202899">
                  <a:off x="5937556" y="129442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ṧḷïdè">
                  <a:extLst>
                    <a:ext uri="{FF2B5EF4-FFF2-40B4-BE49-F238E27FC236}">
                      <a16:creationId xmlns="" xmlns:a16="http://schemas.microsoft.com/office/drawing/2014/main" id="{83399DE3-9CE4-4141-A051-338702C9BECE}"/>
                    </a:ext>
                  </a:extLst>
                </p:cNvPr>
                <p:cNvSpPr/>
                <p:nvPr/>
              </p:nvSpPr>
              <p:spPr>
                <a:xfrm rot="202899">
                  <a:off x="5644982" y="127631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i$ľiḋè">
                  <a:extLst>
                    <a:ext uri="{FF2B5EF4-FFF2-40B4-BE49-F238E27FC236}">
                      <a16:creationId xmlns="" xmlns:a16="http://schemas.microsoft.com/office/drawing/2014/main" id="{F78FF333-7E67-49C6-A1BB-E90C51096637}"/>
                    </a:ext>
                  </a:extLst>
                </p:cNvPr>
                <p:cNvSpPr/>
                <p:nvPr/>
              </p:nvSpPr>
              <p:spPr>
                <a:xfrm rot="4537826">
                  <a:off x="6410394" y="205389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ïsľïḋé">
                  <a:extLst>
                    <a:ext uri="{FF2B5EF4-FFF2-40B4-BE49-F238E27FC236}">
                      <a16:creationId xmlns="" xmlns:a16="http://schemas.microsoft.com/office/drawing/2014/main" id="{B3874B1F-62BF-4631-B355-3D05D8534076}"/>
                    </a:ext>
                  </a:extLst>
                </p:cNvPr>
                <p:cNvSpPr/>
                <p:nvPr/>
              </p:nvSpPr>
              <p:spPr>
                <a:xfrm rot="4537826">
                  <a:off x="6333602" y="177294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ísliďé">
                  <a:extLst>
                    <a:ext uri="{FF2B5EF4-FFF2-40B4-BE49-F238E27FC236}">
                      <a16:creationId xmlns="" xmlns:a16="http://schemas.microsoft.com/office/drawing/2014/main" id="{4EC355FB-76DA-4E55-AB42-E3ABD0ED45D9}"/>
                    </a:ext>
                  </a:extLst>
                </p:cNvPr>
                <p:cNvSpPr/>
                <p:nvPr/>
              </p:nvSpPr>
              <p:spPr>
                <a:xfrm rot="5521842">
                  <a:off x="6254597" y="27658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iṣļïďê">
                  <a:extLst>
                    <a:ext uri="{FF2B5EF4-FFF2-40B4-BE49-F238E27FC236}">
                      <a16:creationId xmlns="" xmlns:a16="http://schemas.microsoft.com/office/drawing/2014/main" id="{51689BB3-96D2-4250-89A8-08F1F6A04AC5}"/>
                    </a:ext>
                  </a:extLst>
                </p:cNvPr>
                <p:cNvSpPr/>
                <p:nvPr/>
              </p:nvSpPr>
              <p:spPr>
                <a:xfrm rot="5521842">
                  <a:off x="6259584" y="2475919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iSļïḑe">
                  <a:extLst>
                    <a:ext uri="{FF2B5EF4-FFF2-40B4-BE49-F238E27FC236}">
                      <a16:creationId xmlns="" xmlns:a16="http://schemas.microsoft.com/office/drawing/2014/main" id="{B0E592BA-8573-4FFA-8C62-48BBB55B9461}"/>
                    </a:ext>
                  </a:extLst>
                </p:cNvPr>
                <p:cNvSpPr/>
                <p:nvPr/>
              </p:nvSpPr>
              <p:spPr>
                <a:xfrm rot="6400210">
                  <a:off x="5913037" y="340201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iṡḻíḍè">
                  <a:extLst>
                    <a:ext uri="{FF2B5EF4-FFF2-40B4-BE49-F238E27FC236}">
                      <a16:creationId xmlns="" xmlns:a16="http://schemas.microsoft.com/office/drawing/2014/main" id="{5426C6D3-4897-45F4-B3B1-4AD7B951D512}"/>
                    </a:ext>
                  </a:extLst>
                </p:cNvPr>
                <p:cNvSpPr/>
                <p:nvPr/>
              </p:nvSpPr>
              <p:spPr>
                <a:xfrm rot="6400210">
                  <a:off x="5990564" y="3123831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íşḻïḋè">
                  <a:extLst>
                    <a:ext uri="{FF2B5EF4-FFF2-40B4-BE49-F238E27FC236}">
                      <a16:creationId xmlns="" xmlns:a16="http://schemas.microsoft.com/office/drawing/2014/main" id="{2EC16958-6B26-4F34-B9BB-7327D8AD9B38}"/>
                    </a:ext>
                  </a:extLst>
                </p:cNvPr>
                <p:cNvSpPr/>
                <p:nvPr/>
              </p:nvSpPr>
              <p:spPr>
                <a:xfrm rot="7686080">
                  <a:off x="5347658" y="3899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isļíḍè">
                  <a:extLst>
                    <a:ext uri="{FF2B5EF4-FFF2-40B4-BE49-F238E27FC236}">
                      <a16:creationId xmlns="" xmlns:a16="http://schemas.microsoft.com/office/drawing/2014/main" id="{15FFF24B-2617-46DE-8B8A-E14FDE2AFF61}"/>
                    </a:ext>
                  </a:extLst>
                </p:cNvPr>
                <p:cNvSpPr/>
                <p:nvPr/>
              </p:nvSpPr>
              <p:spPr>
                <a:xfrm rot="7686080">
                  <a:off x="5520523" y="36704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íṣḷiḑè">
                  <a:extLst>
                    <a:ext uri="{FF2B5EF4-FFF2-40B4-BE49-F238E27FC236}">
                      <a16:creationId xmlns="" xmlns:a16="http://schemas.microsoft.com/office/drawing/2014/main" id="{64267E32-B643-4E90-9C4A-146B33FF615B}"/>
                    </a:ext>
                  </a:extLst>
                </p:cNvPr>
                <p:cNvSpPr/>
                <p:nvPr/>
              </p:nvSpPr>
              <p:spPr>
                <a:xfrm rot="8558927">
                  <a:off x="4644492" y="421532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îśľíḋè">
                  <a:extLst>
                    <a:ext uri="{FF2B5EF4-FFF2-40B4-BE49-F238E27FC236}">
                      <a16:creationId xmlns="" xmlns:a16="http://schemas.microsoft.com/office/drawing/2014/main" id="{AF17E0E7-6455-40B8-84C5-ED557B918C69}"/>
                    </a:ext>
                  </a:extLst>
                </p:cNvPr>
                <p:cNvSpPr/>
                <p:nvPr/>
              </p:nvSpPr>
              <p:spPr>
                <a:xfrm rot="8558927">
                  <a:off x="4868769" y="4038148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ïṧlïḍè">
              <a:extLst>
                <a:ext uri="{FF2B5EF4-FFF2-40B4-BE49-F238E27FC236}">
                  <a16:creationId xmlns="" xmlns:a16="http://schemas.microsoft.com/office/drawing/2014/main" id="{1D6095E5-740E-4D19-A8C2-347252F614E3}"/>
                </a:ext>
              </a:extLst>
            </p:cNvPr>
            <p:cNvGrpSpPr/>
            <p:nvPr/>
          </p:nvGrpSpPr>
          <p:grpSpPr>
            <a:xfrm>
              <a:off x="687281" y="2444325"/>
              <a:ext cx="3562588" cy="1998194"/>
              <a:chOff x="687278" y="2398652"/>
              <a:chExt cx="3524773" cy="1998194"/>
            </a:xfrm>
          </p:grpSpPr>
          <p:sp>
            <p:nvSpPr>
              <p:cNvPr id="29" name="îṧľíďê">
                <a:extLst>
                  <a:ext uri="{FF2B5EF4-FFF2-40B4-BE49-F238E27FC236}">
                    <a16:creationId xmlns="" xmlns:a16="http://schemas.microsoft.com/office/drawing/2014/main" id="{160D4A34-05AC-4C40-A8D0-0DF934BD2F0C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Sḷïḓe">
                <a:extLst>
                  <a:ext uri="{FF2B5EF4-FFF2-40B4-BE49-F238E27FC236}">
                    <a16:creationId xmlns="" xmlns:a16="http://schemas.microsoft.com/office/drawing/2014/main" id="{7D46A266-C6F9-4705-8E51-F9836F6E1BC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ïśḻîḋé">
              <a:extLst>
                <a:ext uri="{FF2B5EF4-FFF2-40B4-BE49-F238E27FC236}">
                  <a16:creationId xmlns="" xmlns:a16="http://schemas.microsoft.com/office/drawing/2014/main" id="{6B37B067-F31B-4720-BCD4-6E5D04585B27}"/>
                </a:ext>
              </a:extLst>
            </p:cNvPr>
            <p:cNvGrpSpPr/>
            <p:nvPr/>
          </p:nvGrpSpPr>
          <p:grpSpPr>
            <a:xfrm>
              <a:off x="8887235" y="1551634"/>
              <a:ext cx="2631665" cy="1104745"/>
              <a:chOff x="6951000" y="1143572"/>
              <a:chExt cx="2631665" cy="1104745"/>
            </a:xfrm>
          </p:grpSpPr>
          <p:grpSp>
            <p:nvGrpSpPr>
              <p:cNvPr id="23" name="îṩľîḍé">
                <a:extLst>
                  <a:ext uri="{FF2B5EF4-FFF2-40B4-BE49-F238E27FC236}">
                    <a16:creationId xmlns="" xmlns:a16="http://schemas.microsoft.com/office/drawing/2014/main" id="{0010CC99-677D-40E8-9B19-A1CF341E1235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7" name="îṩľíḑé">
                  <a:extLst>
                    <a:ext uri="{FF2B5EF4-FFF2-40B4-BE49-F238E27FC236}">
                      <a16:creationId xmlns="" xmlns:a16="http://schemas.microsoft.com/office/drawing/2014/main" id="{DB8C8F30-B6E5-4ABA-8D99-15AD6237A811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íṣļíḓê">
                  <a:extLst>
                    <a:ext uri="{FF2B5EF4-FFF2-40B4-BE49-F238E27FC236}">
                      <a16:creationId xmlns="" xmlns:a16="http://schemas.microsoft.com/office/drawing/2014/main" id="{66C94E92-CEAE-4D30-B7FD-2924CB54A394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4" name="îṩḻíḋé">
                <a:extLst>
                  <a:ext uri="{FF2B5EF4-FFF2-40B4-BE49-F238E27FC236}">
                    <a16:creationId xmlns="" xmlns:a16="http://schemas.microsoft.com/office/drawing/2014/main" id="{D2E8BFEA-F9E9-449B-8C8D-9A14CDDE5BE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5" name="išḷíḑe">
                  <a:extLst>
                    <a:ext uri="{FF2B5EF4-FFF2-40B4-BE49-F238E27FC236}">
                      <a16:creationId xmlns="" xmlns:a16="http://schemas.microsoft.com/office/drawing/2014/main" id="{F8548B1B-C90C-4862-8E3C-2C57E99C3BE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6" name="ïṧḷîdè">
                  <a:extLst>
                    <a:ext uri="{FF2B5EF4-FFF2-40B4-BE49-F238E27FC236}">
                      <a16:creationId xmlns="" xmlns:a16="http://schemas.microsoft.com/office/drawing/2014/main" id="{FFC6996A-A775-40C9-AFAD-208F5F1EAD4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9" name="íS1íḍe">
              <a:extLst>
                <a:ext uri="{FF2B5EF4-FFF2-40B4-BE49-F238E27FC236}">
                  <a16:creationId xmlns="" xmlns:a16="http://schemas.microsoft.com/office/drawing/2014/main" id="{38DB0F08-2676-4FA5-A172-7A14F83CC8E6}"/>
                </a:ext>
              </a:extLst>
            </p:cNvPr>
            <p:cNvGrpSpPr/>
            <p:nvPr/>
          </p:nvGrpSpPr>
          <p:grpSpPr>
            <a:xfrm>
              <a:off x="8887235" y="3052219"/>
              <a:ext cx="2631665" cy="1104745"/>
              <a:chOff x="6951000" y="1143572"/>
              <a:chExt cx="2631665" cy="1104745"/>
            </a:xfrm>
          </p:grpSpPr>
          <p:grpSp>
            <p:nvGrpSpPr>
              <p:cNvPr id="17" name="íśḻíḋe">
                <a:extLst>
                  <a:ext uri="{FF2B5EF4-FFF2-40B4-BE49-F238E27FC236}">
                    <a16:creationId xmlns="" xmlns:a16="http://schemas.microsoft.com/office/drawing/2014/main" id="{87196F9B-FB82-4FD0-B4D5-966464B2679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1" name="ïŝlîḓè">
                  <a:extLst>
                    <a:ext uri="{FF2B5EF4-FFF2-40B4-BE49-F238E27FC236}">
                      <a16:creationId xmlns="" xmlns:a16="http://schemas.microsoft.com/office/drawing/2014/main" id="{E8C808E6-FB37-457A-ABAF-A9493F1E8C58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2" name="íśḻîḍe">
                  <a:extLst>
                    <a:ext uri="{FF2B5EF4-FFF2-40B4-BE49-F238E27FC236}">
                      <a16:creationId xmlns="" xmlns:a16="http://schemas.microsoft.com/office/drawing/2014/main" id="{F4D6DC1E-5867-47FD-B8D1-3DD713CB94C5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8" name="iṡ1iḓe">
                <a:extLst>
                  <a:ext uri="{FF2B5EF4-FFF2-40B4-BE49-F238E27FC236}">
                    <a16:creationId xmlns="" xmlns:a16="http://schemas.microsoft.com/office/drawing/2014/main" id="{CE211792-694A-4732-AD68-2380B2EAB83A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9" name="iṡļîḋé">
                  <a:extLst>
                    <a:ext uri="{FF2B5EF4-FFF2-40B4-BE49-F238E27FC236}">
                      <a16:creationId xmlns="" xmlns:a16="http://schemas.microsoft.com/office/drawing/2014/main" id="{2373D033-2035-46FC-89D1-20FA1F198AC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" name="îś1îḋe">
                  <a:extLst>
                    <a:ext uri="{FF2B5EF4-FFF2-40B4-BE49-F238E27FC236}">
                      <a16:creationId xmlns="" xmlns:a16="http://schemas.microsoft.com/office/drawing/2014/main" id="{94ED89F4-C703-4170-B23B-D5DA8F763A1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ŝ1ïḑé">
              <a:extLst>
                <a:ext uri="{FF2B5EF4-FFF2-40B4-BE49-F238E27FC236}">
                  <a16:creationId xmlns="" xmlns:a16="http://schemas.microsoft.com/office/drawing/2014/main" id="{A6DEA614-0CF0-4399-B52C-FF522A531D72}"/>
                </a:ext>
              </a:extLst>
            </p:cNvPr>
            <p:cNvGrpSpPr/>
            <p:nvPr/>
          </p:nvGrpSpPr>
          <p:grpSpPr>
            <a:xfrm>
              <a:off x="8887235" y="4552805"/>
              <a:ext cx="2631665" cy="1104745"/>
              <a:chOff x="6951000" y="1143572"/>
              <a:chExt cx="2631665" cy="1104745"/>
            </a:xfrm>
          </p:grpSpPr>
          <p:grpSp>
            <p:nvGrpSpPr>
              <p:cNvPr id="11" name="íṣḻïḑe">
                <a:extLst>
                  <a:ext uri="{FF2B5EF4-FFF2-40B4-BE49-F238E27FC236}">
                    <a16:creationId xmlns="" xmlns:a16="http://schemas.microsoft.com/office/drawing/2014/main" id="{4F212916-A142-4F78-A727-A79E2B1EE83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5" name="iśľîde">
                  <a:extLst>
                    <a:ext uri="{FF2B5EF4-FFF2-40B4-BE49-F238E27FC236}">
                      <a16:creationId xmlns="" xmlns:a16="http://schemas.microsoft.com/office/drawing/2014/main" id="{83E1769A-33B3-4D36-B47B-6873587DA4D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6" name="íSlïḍê">
                  <a:extLst>
                    <a:ext uri="{FF2B5EF4-FFF2-40B4-BE49-F238E27FC236}">
                      <a16:creationId xmlns="" xmlns:a16="http://schemas.microsoft.com/office/drawing/2014/main" id="{46169344-786E-48C1-A400-8839B0B7C1B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2" name="îŝľîḋè">
                <a:extLst>
                  <a:ext uri="{FF2B5EF4-FFF2-40B4-BE49-F238E27FC236}">
                    <a16:creationId xmlns="" xmlns:a16="http://schemas.microsoft.com/office/drawing/2014/main" id="{50BFFB7A-C4BC-44C7-9FBB-CDBBEADB386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3" name="íṥḻiďè">
                  <a:extLst>
                    <a:ext uri="{FF2B5EF4-FFF2-40B4-BE49-F238E27FC236}">
                      <a16:creationId xmlns="" xmlns:a16="http://schemas.microsoft.com/office/drawing/2014/main" id="{B119C1D3-9DE5-4055-A9B2-C40FBFBAC39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" name="iṥľîḍe">
                  <a:extLst>
                    <a:ext uri="{FF2B5EF4-FFF2-40B4-BE49-F238E27FC236}">
                      <a16:creationId xmlns="" xmlns:a16="http://schemas.microsoft.com/office/drawing/2014/main" id="{E83444B1-BFCE-4106-98F5-B2F8124EC9B6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4924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09024A-0579-4DEF-91F7-34852F951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5537DE9-493E-4E96-B52E-42F847BB6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B2B65BA-A8BC-499A-90C3-9C68E7BC6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0bf4d226-c9b0-40ac-ba06-eecacf2160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4F84251-A27B-45AB-8A0A-8128D63AE0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314000"/>
            <a:ext cx="10850562" cy="4835942"/>
            <a:chOff x="679450" y="1314000"/>
            <a:chExt cx="10850562" cy="4835942"/>
          </a:xfrm>
        </p:grpSpPr>
        <p:sp>
          <p:nvSpPr>
            <p:cNvPr id="6" name="îŝľiḍè">
              <a:extLst>
                <a:ext uri="{FF2B5EF4-FFF2-40B4-BE49-F238E27FC236}">
                  <a16:creationId xmlns="" xmlns:a16="http://schemas.microsoft.com/office/drawing/2014/main" id="{5F793C58-BCF7-43BE-B54B-08BBEE73117B}"/>
                </a:ext>
              </a:extLst>
            </p:cNvPr>
            <p:cNvSpPr txBox="1"/>
            <p:nvPr/>
          </p:nvSpPr>
          <p:spPr>
            <a:xfrm>
              <a:off x="679450" y="3666116"/>
              <a:ext cx="2562819" cy="76537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7" name="ïśļïḑê">
              <a:extLst>
                <a:ext uri="{FF2B5EF4-FFF2-40B4-BE49-F238E27FC236}">
                  <a16:creationId xmlns="" xmlns:a16="http://schemas.microsoft.com/office/drawing/2014/main" id="{1064EA45-9145-47DD-9789-E56111A58BFD}"/>
                </a:ext>
              </a:extLst>
            </p:cNvPr>
            <p:cNvSpPr/>
            <p:nvPr/>
          </p:nvSpPr>
          <p:spPr>
            <a:xfrm>
              <a:off x="679450" y="3242137"/>
              <a:ext cx="2562819" cy="423979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ïsļidê">
              <a:extLst>
                <a:ext uri="{FF2B5EF4-FFF2-40B4-BE49-F238E27FC236}">
                  <a16:creationId xmlns="" xmlns:a16="http://schemas.microsoft.com/office/drawing/2014/main" id="{2495C229-6939-4A30-A633-E661CC4A3896}"/>
                </a:ext>
              </a:extLst>
            </p:cNvPr>
            <p:cNvSpPr txBox="1"/>
            <p:nvPr/>
          </p:nvSpPr>
          <p:spPr>
            <a:xfrm>
              <a:off x="8968781" y="3624053"/>
              <a:ext cx="2561231" cy="68944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íṣļîḍè">
              <a:extLst>
                <a:ext uri="{FF2B5EF4-FFF2-40B4-BE49-F238E27FC236}">
                  <a16:creationId xmlns="" xmlns:a16="http://schemas.microsoft.com/office/drawing/2014/main" id="{C83E04DF-1333-42F2-B708-CEC6B69ED869}"/>
                </a:ext>
              </a:extLst>
            </p:cNvPr>
            <p:cNvSpPr/>
            <p:nvPr/>
          </p:nvSpPr>
          <p:spPr>
            <a:xfrm>
              <a:off x="8968781" y="3242137"/>
              <a:ext cx="2561231" cy="381916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ïś1îḍè">
              <a:extLst>
                <a:ext uri="{FF2B5EF4-FFF2-40B4-BE49-F238E27FC236}">
                  <a16:creationId xmlns="" xmlns:a16="http://schemas.microsoft.com/office/drawing/2014/main" id="{87411508-278A-42BA-94A2-CE815DAEC2E1}"/>
                </a:ext>
              </a:extLst>
            </p:cNvPr>
            <p:cNvSpPr txBox="1"/>
            <p:nvPr/>
          </p:nvSpPr>
          <p:spPr>
            <a:xfrm>
              <a:off x="4811460" y="1677849"/>
              <a:ext cx="2705513" cy="6568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ïṥľïḋe">
              <a:extLst>
                <a:ext uri="{FF2B5EF4-FFF2-40B4-BE49-F238E27FC236}">
                  <a16:creationId xmlns="" xmlns:a16="http://schemas.microsoft.com/office/drawing/2014/main" id="{4CE3DB9D-4473-422F-AC7B-F1E98F7A326E}"/>
                </a:ext>
              </a:extLst>
            </p:cNvPr>
            <p:cNvSpPr/>
            <p:nvPr/>
          </p:nvSpPr>
          <p:spPr>
            <a:xfrm>
              <a:off x="4811460" y="1314000"/>
              <a:ext cx="2705513" cy="363849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12" name="iṧļîḋè">
              <a:extLst>
                <a:ext uri="{FF2B5EF4-FFF2-40B4-BE49-F238E27FC236}">
                  <a16:creationId xmlns="" xmlns:a16="http://schemas.microsoft.com/office/drawing/2014/main" id="{DAAAD379-0160-4554-99D3-41F09A13F3C9}"/>
                </a:ext>
              </a:extLst>
            </p:cNvPr>
            <p:cNvGrpSpPr/>
            <p:nvPr/>
          </p:nvGrpSpPr>
          <p:grpSpPr>
            <a:xfrm>
              <a:off x="3262433" y="1464573"/>
              <a:ext cx="5803567" cy="4685369"/>
              <a:chOff x="3232744" y="1464573"/>
              <a:chExt cx="5803567" cy="4685369"/>
            </a:xfrm>
          </p:grpSpPr>
          <p:sp>
            <p:nvSpPr>
              <p:cNvPr id="13" name="îSḷîďê">
                <a:extLst>
                  <a:ext uri="{FF2B5EF4-FFF2-40B4-BE49-F238E27FC236}">
                    <a16:creationId xmlns="" xmlns:a16="http://schemas.microsoft.com/office/drawing/2014/main" id="{56C8E96D-A557-40E5-9551-C8AABC439B57}"/>
                  </a:ext>
                </a:extLst>
              </p:cNvPr>
              <p:cNvSpPr/>
              <p:nvPr/>
            </p:nvSpPr>
            <p:spPr bwMode="auto">
              <a:xfrm>
                <a:off x="3232744" y="4062621"/>
                <a:ext cx="2870771" cy="1053993"/>
              </a:xfrm>
              <a:custGeom>
                <a:avLst/>
                <a:gdLst/>
                <a:ahLst/>
                <a:cxnLst>
                  <a:cxn ang="0">
                    <a:pos x="1528" y="281"/>
                  </a:cxn>
                  <a:cxn ang="0">
                    <a:pos x="767" y="561"/>
                  </a:cxn>
                  <a:cxn ang="0">
                    <a:pos x="0" y="281"/>
                  </a:cxn>
                  <a:cxn ang="0">
                    <a:pos x="761" y="0"/>
                  </a:cxn>
                  <a:cxn ang="0">
                    <a:pos x="1528" y="281"/>
                  </a:cxn>
                </a:cxnLst>
                <a:rect l="0" t="0" r="r" b="b"/>
                <a:pathLst>
                  <a:path w="1528" h="561">
                    <a:moveTo>
                      <a:pt x="1528" y="281"/>
                    </a:moveTo>
                    <a:lnTo>
                      <a:pt x="767" y="561"/>
                    </a:lnTo>
                    <a:lnTo>
                      <a:pt x="0" y="281"/>
                    </a:lnTo>
                    <a:lnTo>
                      <a:pt x="761" y="0"/>
                    </a:lnTo>
                    <a:lnTo>
                      <a:pt x="1528" y="28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Sḷïḍé">
                <a:extLst>
                  <a:ext uri="{FF2B5EF4-FFF2-40B4-BE49-F238E27FC236}">
                    <a16:creationId xmlns="" xmlns:a16="http://schemas.microsoft.com/office/drawing/2014/main" id="{C5F443B3-9883-450F-BCE5-E8D71FD58CDA}"/>
                  </a:ext>
                </a:extLst>
              </p:cNvPr>
              <p:cNvSpPr/>
              <p:nvPr/>
            </p:nvSpPr>
            <p:spPr bwMode="auto">
              <a:xfrm>
                <a:off x="3232744" y="5116614"/>
                <a:ext cx="2865136" cy="1033328"/>
              </a:xfrm>
              <a:custGeom>
                <a:avLst/>
                <a:gdLst/>
                <a:ahLst/>
                <a:cxnLst>
                  <a:cxn ang="0">
                    <a:pos x="761" y="550"/>
                  </a:cxn>
                  <a:cxn ang="0">
                    <a:pos x="0" y="278"/>
                  </a:cxn>
                  <a:cxn ang="0">
                    <a:pos x="767" y="0"/>
                  </a:cxn>
                  <a:cxn ang="0">
                    <a:pos x="1525" y="275"/>
                  </a:cxn>
                  <a:cxn ang="0">
                    <a:pos x="761" y="550"/>
                  </a:cxn>
                </a:cxnLst>
                <a:rect l="0" t="0" r="r" b="b"/>
                <a:pathLst>
                  <a:path w="1525" h="550">
                    <a:moveTo>
                      <a:pt x="761" y="550"/>
                    </a:moveTo>
                    <a:lnTo>
                      <a:pt x="0" y="278"/>
                    </a:lnTo>
                    <a:lnTo>
                      <a:pt x="767" y="0"/>
                    </a:lnTo>
                    <a:lnTo>
                      <a:pt x="1525" y="275"/>
                    </a:lnTo>
                    <a:lnTo>
                      <a:pt x="761" y="550"/>
                    </a:lnTo>
                    <a:close/>
                  </a:path>
                </a:pathLst>
              </a:custGeom>
              <a:solidFill>
                <a:srgbClr val="E4E4E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ṣlîde">
                <a:extLst>
                  <a:ext uri="{FF2B5EF4-FFF2-40B4-BE49-F238E27FC236}">
                    <a16:creationId xmlns="" xmlns:a16="http://schemas.microsoft.com/office/drawing/2014/main" id="{4A6E5023-F403-461B-8F79-468D0A432D4F}"/>
                  </a:ext>
                </a:extLst>
              </p:cNvPr>
              <p:cNvSpPr/>
              <p:nvPr/>
            </p:nvSpPr>
            <p:spPr bwMode="auto">
              <a:xfrm>
                <a:off x="4673767" y="4590557"/>
                <a:ext cx="2855741" cy="1042721"/>
              </a:xfrm>
              <a:custGeom>
                <a:avLst/>
                <a:gdLst/>
                <a:ahLst/>
                <a:cxnLst>
                  <a:cxn ang="0">
                    <a:pos x="758" y="555"/>
                  </a:cxn>
                  <a:cxn ang="0">
                    <a:pos x="0" y="280"/>
                  </a:cxn>
                  <a:cxn ang="0">
                    <a:pos x="761" y="0"/>
                  </a:cxn>
                  <a:cxn ang="0">
                    <a:pos x="1520" y="277"/>
                  </a:cxn>
                  <a:cxn ang="0">
                    <a:pos x="758" y="555"/>
                  </a:cxn>
                </a:cxnLst>
                <a:rect l="0" t="0" r="r" b="b"/>
                <a:pathLst>
                  <a:path w="1520" h="555">
                    <a:moveTo>
                      <a:pt x="758" y="555"/>
                    </a:moveTo>
                    <a:lnTo>
                      <a:pt x="0" y="280"/>
                    </a:lnTo>
                    <a:lnTo>
                      <a:pt x="761" y="0"/>
                    </a:lnTo>
                    <a:lnTo>
                      <a:pt x="1520" y="277"/>
                    </a:lnTo>
                    <a:lnTo>
                      <a:pt x="758" y="555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şlïḋe">
                <a:extLst>
                  <a:ext uri="{FF2B5EF4-FFF2-40B4-BE49-F238E27FC236}">
                    <a16:creationId xmlns="" xmlns:a16="http://schemas.microsoft.com/office/drawing/2014/main" id="{D0D61171-13B8-4596-884C-AEDD309D4C85}"/>
                  </a:ext>
                </a:extLst>
              </p:cNvPr>
              <p:cNvSpPr/>
              <p:nvPr/>
            </p:nvSpPr>
            <p:spPr bwMode="auto">
              <a:xfrm>
                <a:off x="6103515" y="4068257"/>
                <a:ext cx="2855741" cy="1042721"/>
              </a:xfrm>
              <a:custGeom>
                <a:avLst/>
                <a:gdLst/>
                <a:ahLst/>
                <a:cxnLst>
                  <a:cxn ang="0">
                    <a:pos x="762" y="555"/>
                  </a:cxn>
                  <a:cxn ang="0">
                    <a:pos x="759" y="555"/>
                  </a:cxn>
                  <a:cxn ang="0">
                    <a:pos x="0" y="278"/>
                  </a:cxn>
                  <a:cxn ang="0">
                    <a:pos x="762" y="0"/>
                  </a:cxn>
                  <a:cxn ang="0">
                    <a:pos x="1520" y="278"/>
                  </a:cxn>
                  <a:cxn ang="0">
                    <a:pos x="762" y="555"/>
                  </a:cxn>
                </a:cxnLst>
                <a:rect l="0" t="0" r="r" b="b"/>
                <a:pathLst>
                  <a:path w="1520" h="555">
                    <a:moveTo>
                      <a:pt x="762" y="555"/>
                    </a:moveTo>
                    <a:lnTo>
                      <a:pt x="759" y="555"/>
                    </a:lnTo>
                    <a:lnTo>
                      <a:pt x="0" y="278"/>
                    </a:lnTo>
                    <a:lnTo>
                      <a:pt x="762" y="0"/>
                    </a:lnTo>
                    <a:lnTo>
                      <a:pt x="1520" y="278"/>
                    </a:lnTo>
                    <a:lnTo>
                      <a:pt x="762" y="55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ṩḷide">
                <a:extLst>
                  <a:ext uri="{FF2B5EF4-FFF2-40B4-BE49-F238E27FC236}">
                    <a16:creationId xmlns="" xmlns:a16="http://schemas.microsoft.com/office/drawing/2014/main" id="{6A67C5F8-D660-4C82-90DD-0D69E4B598A4}"/>
                  </a:ext>
                </a:extLst>
              </p:cNvPr>
              <p:cNvSpPr/>
              <p:nvPr/>
            </p:nvSpPr>
            <p:spPr bwMode="auto">
              <a:xfrm>
                <a:off x="6103515" y="5110979"/>
                <a:ext cx="2855741" cy="1033328"/>
              </a:xfrm>
              <a:custGeom>
                <a:avLst/>
                <a:gdLst/>
                <a:ahLst/>
                <a:cxnLst>
                  <a:cxn ang="0">
                    <a:pos x="762" y="0"/>
                  </a:cxn>
                  <a:cxn ang="0">
                    <a:pos x="1520" y="278"/>
                  </a:cxn>
                  <a:cxn ang="0">
                    <a:pos x="742" y="550"/>
                  </a:cxn>
                  <a:cxn ang="0">
                    <a:pos x="0" y="278"/>
                  </a:cxn>
                  <a:cxn ang="0">
                    <a:pos x="0" y="275"/>
                  </a:cxn>
                  <a:cxn ang="0">
                    <a:pos x="759" y="0"/>
                  </a:cxn>
                  <a:cxn ang="0">
                    <a:pos x="762" y="0"/>
                  </a:cxn>
                </a:cxnLst>
                <a:rect l="0" t="0" r="r" b="b"/>
                <a:pathLst>
                  <a:path w="1520" h="550">
                    <a:moveTo>
                      <a:pt x="762" y="0"/>
                    </a:moveTo>
                    <a:lnTo>
                      <a:pt x="1520" y="278"/>
                    </a:lnTo>
                    <a:lnTo>
                      <a:pt x="742" y="550"/>
                    </a:lnTo>
                    <a:lnTo>
                      <a:pt x="0" y="278"/>
                    </a:lnTo>
                    <a:lnTo>
                      <a:pt x="0" y="275"/>
                    </a:lnTo>
                    <a:lnTo>
                      <a:pt x="759" y="0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E4E4E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ïsḷidé">
                <a:extLst>
                  <a:ext uri="{FF2B5EF4-FFF2-40B4-BE49-F238E27FC236}">
                    <a16:creationId xmlns="" xmlns:a16="http://schemas.microsoft.com/office/drawing/2014/main" id="{A85AC749-D1CC-4D37-A014-C01F97CD256B}"/>
                  </a:ext>
                </a:extLst>
              </p:cNvPr>
              <p:cNvGrpSpPr/>
              <p:nvPr/>
            </p:nvGrpSpPr>
            <p:grpSpPr>
              <a:xfrm>
                <a:off x="5231763" y="3792077"/>
                <a:ext cx="1711567" cy="1508657"/>
                <a:chOff x="3841750" y="2522538"/>
                <a:chExt cx="1446213" cy="1274762"/>
              </a:xfrm>
            </p:grpSpPr>
            <p:sp>
              <p:nvSpPr>
                <p:cNvPr id="31" name="íšḻíḑe">
                  <a:extLst>
                    <a:ext uri="{FF2B5EF4-FFF2-40B4-BE49-F238E27FC236}">
                      <a16:creationId xmlns="" xmlns:a16="http://schemas.microsoft.com/office/drawing/2014/main" id="{EA159D87-5D8B-41F7-AB63-8D510F378337}"/>
                    </a:ext>
                  </a:extLst>
                </p:cNvPr>
                <p:cNvSpPr/>
                <p:nvPr/>
              </p:nvSpPr>
              <p:spPr bwMode="auto">
                <a:xfrm>
                  <a:off x="3841750" y="2522538"/>
                  <a:ext cx="1443038" cy="517525"/>
                </a:xfrm>
                <a:custGeom>
                  <a:avLst/>
                  <a:gdLst/>
                  <a:ahLst/>
                  <a:cxnLst>
                    <a:cxn ang="0">
                      <a:pos x="0" y="159"/>
                    </a:cxn>
                    <a:cxn ang="0">
                      <a:pos x="464" y="0"/>
                    </a:cxn>
                    <a:cxn ang="0">
                      <a:pos x="909" y="159"/>
                    </a:cxn>
                    <a:cxn ang="0">
                      <a:pos x="464" y="326"/>
                    </a:cxn>
                    <a:cxn ang="0">
                      <a:pos x="0" y="159"/>
                    </a:cxn>
                  </a:cxnLst>
                  <a:rect l="0" t="0" r="r" b="b"/>
                  <a:pathLst>
                    <a:path w="909" h="326">
                      <a:moveTo>
                        <a:pt x="0" y="159"/>
                      </a:moveTo>
                      <a:lnTo>
                        <a:pt x="464" y="0"/>
                      </a:lnTo>
                      <a:lnTo>
                        <a:pt x="909" y="159"/>
                      </a:lnTo>
                      <a:lnTo>
                        <a:pt x="464" y="326"/>
                      </a:lnTo>
                      <a:lnTo>
                        <a:pt x="0" y="15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şḷïḓè">
                  <a:extLst>
                    <a:ext uri="{FF2B5EF4-FFF2-40B4-BE49-F238E27FC236}">
                      <a16:creationId xmlns="" xmlns:a16="http://schemas.microsoft.com/office/drawing/2014/main" id="{CC6EB8A2-A5DC-46D8-9DA9-8E17375AF4B5}"/>
                    </a:ext>
                  </a:extLst>
                </p:cNvPr>
                <p:cNvSpPr/>
                <p:nvPr/>
              </p:nvSpPr>
              <p:spPr bwMode="auto">
                <a:xfrm>
                  <a:off x="3841750" y="2774950"/>
                  <a:ext cx="736599" cy="1022350"/>
                </a:xfrm>
                <a:custGeom>
                  <a:avLst/>
                  <a:gdLst/>
                  <a:ahLst/>
                  <a:cxnLst>
                    <a:cxn ang="0">
                      <a:pos x="0" y="479"/>
                    </a:cxn>
                    <a:cxn ang="0">
                      <a:pos x="0" y="0"/>
                    </a:cxn>
                    <a:cxn ang="0">
                      <a:pos x="464" y="167"/>
                    </a:cxn>
                    <a:cxn ang="0">
                      <a:pos x="464" y="644"/>
                    </a:cxn>
                    <a:cxn ang="0">
                      <a:pos x="0" y="479"/>
                    </a:cxn>
                  </a:cxnLst>
                  <a:rect l="0" t="0" r="r" b="b"/>
                  <a:pathLst>
                    <a:path w="464" h="644">
                      <a:moveTo>
                        <a:pt x="0" y="479"/>
                      </a:moveTo>
                      <a:lnTo>
                        <a:pt x="0" y="0"/>
                      </a:lnTo>
                      <a:lnTo>
                        <a:pt x="464" y="167"/>
                      </a:lnTo>
                      <a:lnTo>
                        <a:pt x="464" y="644"/>
                      </a:lnTo>
                      <a:lnTo>
                        <a:pt x="0" y="47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  <a:alpha val="98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şḷíďê">
                  <a:extLst>
                    <a:ext uri="{FF2B5EF4-FFF2-40B4-BE49-F238E27FC236}">
                      <a16:creationId xmlns="" xmlns:a16="http://schemas.microsoft.com/office/drawing/2014/main" id="{24946ACD-3694-4F32-810B-A27B1E117807}"/>
                    </a:ext>
                  </a:extLst>
                </p:cNvPr>
                <p:cNvSpPr/>
                <p:nvPr/>
              </p:nvSpPr>
              <p:spPr bwMode="auto">
                <a:xfrm>
                  <a:off x="4578350" y="2774950"/>
                  <a:ext cx="709613" cy="1022350"/>
                </a:xfrm>
                <a:custGeom>
                  <a:avLst/>
                  <a:gdLst/>
                  <a:ahLst/>
                  <a:cxnLst>
                    <a:cxn ang="0">
                      <a:pos x="447" y="482"/>
                    </a:cxn>
                    <a:cxn ang="0">
                      <a:pos x="445" y="482"/>
                    </a:cxn>
                    <a:cxn ang="0">
                      <a:pos x="0" y="644"/>
                    </a:cxn>
                    <a:cxn ang="0">
                      <a:pos x="0" y="167"/>
                    </a:cxn>
                    <a:cxn ang="0">
                      <a:pos x="445" y="0"/>
                    </a:cxn>
                    <a:cxn ang="0">
                      <a:pos x="447" y="482"/>
                    </a:cxn>
                  </a:cxnLst>
                  <a:rect l="0" t="0" r="r" b="b"/>
                  <a:pathLst>
                    <a:path w="447" h="644">
                      <a:moveTo>
                        <a:pt x="447" y="482"/>
                      </a:moveTo>
                      <a:lnTo>
                        <a:pt x="445" y="482"/>
                      </a:lnTo>
                      <a:lnTo>
                        <a:pt x="0" y="644"/>
                      </a:lnTo>
                      <a:lnTo>
                        <a:pt x="0" y="167"/>
                      </a:lnTo>
                      <a:lnTo>
                        <a:pt x="445" y="0"/>
                      </a:lnTo>
                      <a:lnTo>
                        <a:pt x="447" y="482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9" name="íśļidé">
                <a:extLst>
                  <a:ext uri="{FF2B5EF4-FFF2-40B4-BE49-F238E27FC236}">
                    <a16:creationId xmlns="" xmlns:a16="http://schemas.microsoft.com/office/drawing/2014/main" id="{517DAAAF-85C3-4D22-B2CD-41450B279EF1}"/>
                  </a:ext>
                </a:extLst>
              </p:cNvPr>
              <p:cNvGrpSpPr/>
              <p:nvPr/>
            </p:nvGrpSpPr>
            <p:grpSpPr>
              <a:xfrm>
                <a:off x="7535144" y="2561478"/>
                <a:ext cx="1424113" cy="2029079"/>
                <a:chOff x="5651357" y="2069468"/>
                <a:chExt cx="1068085" cy="1521809"/>
              </a:xfrm>
            </p:grpSpPr>
            <p:sp>
              <p:nvSpPr>
                <p:cNvPr id="29" name="i$ļíḓè">
                  <a:extLst>
                    <a:ext uri="{FF2B5EF4-FFF2-40B4-BE49-F238E27FC236}">
                      <a16:creationId xmlns="" xmlns:a16="http://schemas.microsoft.com/office/drawing/2014/main" id="{1EE7854F-D7BE-427C-B457-550A76FEF9A8}"/>
                    </a:ext>
                  </a:extLst>
                </p:cNvPr>
                <p:cNvSpPr/>
                <p:nvPr/>
              </p:nvSpPr>
              <p:spPr bwMode="auto">
                <a:xfrm>
                  <a:off x="5651357" y="2069468"/>
                  <a:ext cx="1068085" cy="1521809"/>
                </a:xfrm>
                <a:custGeom>
                  <a:avLst/>
                  <a:gdLst/>
                  <a:ahLst/>
                  <a:cxnLst>
                    <a:cxn ang="0">
                      <a:pos x="758" y="272"/>
                    </a:cxn>
                    <a:cxn ang="0">
                      <a:pos x="758" y="1080"/>
                    </a:cxn>
                    <a:cxn ang="0">
                      <a:pos x="0" y="802"/>
                    </a:cxn>
                    <a:cxn ang="0">
                      <a:pos x="0" y="0"/>
                    </a:cxn>
                    <a:cxn ang="0">
                      <a:pos x="758" y="272"/>
                    </a:cxn>
                  </a:cxnLst>
                  <a:rect l="0" t="0" r="r" b="b"/>
                  <a:pathLst>
                    <a:path w="758" h="1080">
                      <a:moveTo>
                        <a:pt x="758" y="272"/>
                      </a:moveTo>
                      <a:lnTo>
                        <a:pt x="758" y="1080"/>
                      </a:lnTo>
                      <a:lnTo>
                        <a:pt x="0" y="802"/>
                      </a:lnTo>
                      <a:lnTo>
                        <a:pt x="0" y="0"/>
                      </a:lnTo>
                      <a:lnTo>
                        <a:pt x="758" y="272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ŝḷîḋè">
                  <a:extLst>
                    <a:ext uri="{FF2B5EF4-FFF2-40B4-BE49-F238E27FC236}">
                      <a16:creationId xmlns="" xmlns:a16="http://schemas.microsoft.com/office/drawing/2014/main" id="{E86CC8C4-9E82-4E8B-9C0F-5A5A729938B7}"/>
                    </a:ext>
                  </a:extLst>
                </p:cNvPr>
                <p:cNvSpPr/>
                <p:nvPr/>
              </p:nvSpPr>
              <p:spPr bwMode="auto">
                <a:xfrm rot="1093960">
                  <a:off x="5957887" y="2661406"/>
                  <a:ext cx="380667" cy="353081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255" y="135"/>
                    </a:cxn>
                    <a:cxn ang="0">
                      <a:pos x="277" y="122"/>
                    </a:cxn>
                    <a:cxn ang="0">
                      <a:pos x="303" y="116"/>
                    </a:cxn>
                    <a:cxn ang="0">
                      <a:pos x="296" y="105"/>
                    </a:cxn>
                    <a:cxn ang="0">
                      <a:pos x="278" y="89"/>
                    </a:cxn>
                    <a:cxn ang="0">
                      <a:pos x="265" y="90"/>
                    </a:cxn>
                    <a:cxn ang="0">
                      <a:pos x="256" y="82"/>
                    </a:cxn>
                    <a:cxn ang="0">
                      <a:pos x="231" y="73"/>
                    </a:cxn>
                    <a:cxn ang="0">
                      <a:pos x="234" y="98"/>
                    </a:cxn>
                    <a:cxn ang="0">
                      <a:pos x="224" y="118"/>
                    </a:cxn>
                    <a:cxn ang="0">
                      <a:pos x="205" y="103"/>
                    </a:cxn>
                    <a:cxn ang="0">
                      <a:pos x="175" y="89"/>
                    </a:cxn>
                    <a:cxn ang="0">
                      <a:pos x="183" y="68"/>
                    </a:cxn>
                    <a:cxn ang="0">
                      <a:pos x="212" y="58"/>
                    </a:cxn>
                    <a:cxn ang="0">
                      <a:pos x="207" y="47"/>
                    </a:cxn>
                    <a:cxn ang="0">
                      <a:pos x="188" y="50"/>
                    </a:cxn>
                    <a:cxn ang="0">
                      <a:pos x="168" y="37"/>
                    </a:cxn>
                    <a:cxn ang="0">
                      <a:pos x="171" y="52"/>
                    </a:cxn>
                    <a:cxn ang="0">
                      <a:pos x="157" y="52"/>
                    </a:cxn>
                    <a:cxn ang="0">
                      <a:pos x="141" y="40"/>
                    </a:cxn>
                    <a:cxn ang="0">
                      <a:pos x="126" y="47"/>
                    </a:cxn>
                    <a:cxn ang="0">
                      <a:pos x="143" y="51"/>
                    </a:cxn>
                    <a:cxn ang="0">
                      <a:pos x="131" y="58"/>
                    </a:cxn>
                    <a:cxn ang="0">
                      <a:pos x="56" y="107"/>
                    </a:cxn>
                    <a:cxn ang="0">
                      <a:pos x="65" y="118"/>
                    </a:cxn>
                    <a:cxn ang="0">
                      <a:pos x="79" y="135"/>
                    </a:cxn>
                    <a:cxn ang="0">
                      <a:pos x="74" y="158"/>
                    </a:cxn>
                    <a:cxn ang="0">
                      <a:pos x="88" y="185"/>
                    </a:cxn>
                    <a:cxn ang="0">
                      <a:pos x="108" y="214"/>
                    </a:cxn>
                    <a:cxn ang="0">
                      <a:pos x="118" y="227"/>
                    </a:cxn>
                    <a:cxn ang="0">
                      <a:pos x="105" y="197"/>
                    </a:cxn>
                    <a:cxn ang="0">
                      <a:pos x="125" y="225"/>
                    </a:cxn>
                    <a:cxn ang="0">
                      <a:pos x="150" y="255"/>
                    </a:cxn>
                    <a:cxn ang="0">
                      <a:pos x="184" y="269"/>
                    </a:cxn>
                    <a:cxn ang="0">
                      <a:pos x="213" y="290"/>
                    </a:cxn>
                    <a:cxn ang="0">
                      <a:pos x="224" y="288"/>
                    </a:cxn>
                    <a:cxn ang="0">
                      <a:pos x="212" y="268"/>
                    </a:cxn>
                    <a:cxn ang="0">
                      <a:pos x="197" y="262"/>
                    </a:cxn>
                    <a:cxn ang="0">
                      <a:pos x="194" y="239"/>
                    </a:cxn>
                    <a:cxn ang="0">
                      <a:pos x="171" y="250"/>
                    </a:cxn>
                    <a:cxn ang="0">
                      <a:pos x="168" y="210"/>
                    </a:cxn>
                    <a:cxn ang="0">
                      <a:pos x="184" y="206"/>
                    </a:cxn>
                    <a:cxn ang="0">
                      <a:pos x="196" y="202"/>
                    </a:cxn>
                    <a:cxn ang="0">
                      <a:pos x="214" y="211"/>
                    </a:cxn>
                    <a:cxn ang="0">
                      <a:pos x="221" y="205"/>
                    </a:cxn>
                    <a:cxn ang="0">
                      <a:pos x="234" y="179"/>
                    </a:cxn>
                    <a:cxn ang="0">
                      <a:pos x="233" y="171"/>
                    </a:cxn>
                    <a:cxn ang="0">
                      <a:pos x="252" y="157"/>
                    </a:cxn>
                    <a:cxn ang="0">
                      <a:pos x="266" y="143"/>
                    </a:cxn>
                    <a:cxn ang="0">
                      <a:pos x="273" y="131"/>
                    </a:cxn>
                    <a:cxn ang="0">
                      <a:pos x="255" y="135"/>
                    </a:cxn>
                    <a:cxn ang="0">
                      <a:pos x="295" y="298"/>
                    </a:cxn>
                    <a:cxn ang="0">
                      <a:pos x="272" y="288"/>
                    </a:cxn>
                    <a:cxn ang="0">
                      <a:pos x="251" y="288"/>
                    </a:cxn>
                    <a:cxn ang="0">
                      <a:pos x="236" y="286"/>
                    </a:cxn>
                    <a:cxn ang="0">
                      <a:pos x="230" y="307"/>
                    </a:cxn>
                    <a:cxn ang="0">
                      <a:pos x="223" y="335"/>
                    </a:cxn>
                    <a:cxn ang="0">
                      <a:pos x="308" y="302"/>
                    </a:cxn>
                  </a:cxnLst>
                  <a:rect l="0" t="0" r="r" b="b"/>
                  <a:pathLst>
                    <a:path w="384" h="384">
                      <a:moveTo>
                        <a:pt x="384" y="192"/>
                      </a:moveTo>
                      <a:cubicBezTo>
                        <a:pt x="384" y="298"/>
                        <a:pt x="298" y="384"/>
                        <a:pt x="192" y="384"/>
                      </a:cubicBezTo>
                      <a:cubicBezTo>
                        <a:pt x="86" y="384"/>
                        <a:pt x="0" y="298"/>
                        <a:pt x="0" y="192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2"/>
                      </a:cubicBezTo>
                      <a:close/>
                      <a:moveTo>
                        <a:pt x="255" y="135"/>
                      </a:moveTo>
                      <a:cubicBezTo>
                        <a:pt x="256" y="135"/>
                        <a:pt x="257" y="130"/>
                        <a:pt x="258" y="129"/>
                      </a:cubicBezTo>
                      <a:cubicBezTo>
                        <a:pt x="260" y="127"/>
                        <a:pt x="262" y="126"/>
                        <a:pt x="264" y="125"/>
                      </a:cubicBezTo>
                      <a:cubicBezTo>
                        <a:pt x="268" y="124"/>
                        <a:pt x="272" y="123"/>
                        <a:pt x="277" y="122"/>
                      </a:cubicBezTo>
                      <a:cubicBezTo>
                        <a:pt x="281" y="121"/>
                        <a:pt x="286" y="121"/>
                        <a:pt x="289" y="125"/>
                      </a:cubicBezTo>
                      <a:cubicBezTo>
                        <a:pt x="289" y="124"/>
                        <a:pt x="295" y="119"/>
                        <a:pt x="295" y="119"/>
                      </a:cubicBezTo>
                      <a:cubicBezTo>
                        <a:pt x="298" y="118"/>
                        <a:pt x="301" y="118"/>
                        <a:pt x="303" y="116"/>
                      </a:cubicBezTo>
                      <a:cubicBezTo>
                        <a:pt x="303" y="115"/>
                        <a:pt x="303" y="110"/>
                        <a:pt x="303" y="110"/>
                      </a:cubicBezTo>
                      <a:cubicBezTo>
                        <a:pt x="299" y="111"/>
                        <a:pt x="298" y="107"/>
                        <a:pt x="297" y="103"/>
                      </a:cubicBezTo>
                      <a:cubicBezTo>
                        <a:pt x="297" y="104"/>
                        <a:pt x="297" y="104"/>
                        <a:pt x="296" y="105"/>
                      </a:cubicBezTo>
                      <a:cubicBezTo>
                        <a:pt x="296" y="102"/>
                        <a:pt x="291" y="104"/>
                        <a:pt x="290" y="104"/>
                      </a:cubicBezTo>
                      <a:cubicBezTo>
                        <a:pt x="284" y="102"/>
                        <a:pt x="285" y="98"/>
                        <a:pt x="283" y="94"/>
                      </a:cubicBezTo>
                      <a:cubicBezTo>
                        <a:pt x="282" y="92"/>
                        <a:pt x="279" y="91"/>
                        <a:pt x="278" y="89"/>
                      </a:cubicBezTo>
                      <a:cubicBezTo>
                        <a:pt x="277" y="87"/>
                        <a:pt x="277" y="84"/>
                        <a:pt x="274" y="84"/>
                      </a:cubicBezTo>
                      <a:cubicBezTo>
                        <a:pt x="273" y="84"/>
                        <a:pt x="270" y="89"/>
                        <a:pt x="270" y="89"/>
                      </a:cubicBezTo>
                      <a:cubicBezTo>
                        <a:pt x="267" y="88"/>
                        <a:pt x="266" y="89"/>
                        <a:pt x="265" y="90"/>
                      </a:cubicBezTo>
                      <a:cubicBezTo>
                        <a:pt x="263" y="91"/>
                        <a:pt x="262" y="91"/>
                        <a:pt x="260" y="92"/>
                      </a:cubicBezTo>
                      <a:cubicBezTo>
                        <a:pt x="265" y="90"/>
                        <a:pt x="258" y="88"/>
                        <a:pt x="256" y="88"/>
                      </a:cubicBezTo>
                      <a:cubicBezTo>
                        <a:pt x="260" y="87"/>
                        <a:pt x="258" y="83"/>
                        <a:pt x="256" y="82"/>
                      </a:cubicBezTo>
                      <a:cubicBezTo>
                        <a:pt x="256" y="82"/>
                        <a:pt x="257" y="82"/>
                        <a:pt x="257" y="82"/>
                      </a:cubicBezTo>
                      <a:cubicBezTo>
                        <a:pt x="257" y="79"/>
                        <a:pt x="250" y="77"/>
                        <a:pt x="247" y="76"/>
                      </a:cubicBezTo>
                      <a:cubicBezTo>
                        <a:pt x="245" y="74"/>
                        <a:pt x="233" y="72"/>
                        <a:pt x="231" y="73"/>
                      </a:cubicBezTo>
                      <a:cubicBezTo>
                        <a:pt x="228" y="75"/>
                        <a:pt x="231" y="80"/>
                        <a:pt x="231" y="83"/>
                      </a:cubicBezTo>
                      <a:cubicBezTo>
                        <a:pt x="232" y="86"/>
                        <a:pt x="228" y="86"/>
                        <a:pt x="228" y="89"/>
                      </a:cubicBezTo>
                      <a:cubicBezTo>
                        <a:pt x="228" y="93"/>
                        <a:pt x="236" y="92"/>
                        <a:pt x="234" y="98"/>
                      </a:cubicBezTo>
                      <a:cubicBezTo>
                        <a:pt x="233" y="102"/>
                        <a:pt x="228" y="102"/>
                        <a:pt x="226" y="105"/>
                      </a:cubicBezTo>
                      <a:cubicBezTo>
                        <a:pt x="224" y="108"/>
                        <a:pt x="227" y="112"/>
                        <a:pt x="229" y="114"/>
                      </a:cubicBezTo>
                      <a:cubicBezTo>
                        <a:pt x="231" y="115"/>
                        <a:pt x="225" y="118"/>
                        <a:pt x="224" y="118"/>
                      </a:cubicBezTo>
                      <a:cubicBezTo>
                        <a:pt x="220" y="120"/>
                        <a:pt x="217" y="114"/>
                        <a:pt x="216" y="110"/>
                      </a:cubicBezTo>
                      <a:cubicBezTo>
                        <a:pt x="215" y="108"/>
                        <a:pt x="215" y="104"/>
                        <a:pt x="212" y="103"/>
                      </a:cubicBezTo>
                      <a:cubicBezTo>
                        <a:pt x="210" y="102"/>
                        <a:pt x="206" y="102"/>
                        <a:pt x="205" y="103"/>
                      </a:cubicBezTo>
                      <a:cubicBezTo>
                        <a:pt x="203" y="99"/>
                        <a:pt x="198" y="98"/>
                        <a:pt x="194" y="97"/>
                      </a:cubicBezTo>
                      <a:cubicBezTo>
                        <a:pt x="189" y="95"/>
                        <a:pt x="185" y="95"/>
                        <a:pt x="180" y="96"/>
                      </a:cubicBezTo>
                      <a:cubicBezTo>
                        <a:pt x="181" y="95"/>
                        <a:pt x="179" y="88"/>
                        <a:pt x="175" y="89"/>
                      </a:cubicBezTo>
                      <a:cubicBezTo>
                        <a:pt x="176" y="86"/>
                        <a:pt x="176" y="84"/>
                        <a:pt x="176" y="81"/>
                      </a:cubicBezTo>
                      <a:cubicBezTo>
                        <a:pt x="177" y="79"/>
                        <a:pt x="178" y="77"/>
                        <a:pt x="179" y="75"/>
                      </a:cubicBezTo>
                      <a:cubicBezTo>
                        <a:pt x="180" y="74"/>
                        <a:pt x="185" y="69"/>
                        <a:pt x="183" y="68"/>
                      </a:cubicBezTo>
                      <a:cubicBezTo>
                        <a:pt x="188" y="69"/>
                        <a:pt x="193" y="69"/>
                        <a:pt x="196" y="66"/>
                      </a:cubicBezTo>
                      <a:cubicBezTo>
                        <a:pt x="198" y="63"/>
                        <a:pt x="199" y="60"/>
                        <a:pt x="202" y="57"/>
                      </a:cubicBezTo>
                      <a:cubicBezTo>
                        <a:pt x="205" y="53"/>
                        <a:pt x="209" y="58"/>
                        <a:pt x="212" y="58"/>
                      </a:cubicBezTo>
                      <a:cubicBezTo>
                        <a:pt x="217" y="59"/>
                        <a:pt x="217" y="53"/>
                        <a:pt x="214" y="51"/>
                      </a:cubicBezTo>
                      <a:cubicBezTo>
                        <a:pt x="218" y="51"/>
                        <a:pt x="215" y="45"/>
                        <a:pt x="213" y="44"/>
                      </a:cubicBezTo>
                      <a:cubicBezTo>
                        <a:pt x="211" y="43"/>
                        <a:pt x="202" y="46"/>
                        <a:pt x="207" y="47"/>
                      </a:cubicBezTo>
                      <a:cubicBezTo>
                        <a:pt x="206" y="47"/>
                        <a:pt x="200" y="59"/>
                        <a:pt x="196" y="53"/>
                      </a:cubicBezTo>
                      <a:cubicBezTo>
                        <a:pt x="195" y="52"/>
                        <a:pt x="195" y="47"/>
                        <a:pt x="193" y="46"/>
                      </a:cubicBezTo>
                      <a:cubicBezTo>
                        <a:pt x="190" y="46"/>
                        <a:pt x="189" y="49"/>
                        <a:pt x="188" y="50"/>
                      </a:cubicBezTo>
                      <a:cubicBezTo>
                        <a:pt x="190" y="47"/>
                        <a:pt x="181" y="45"/>
                        <a:pt x="180" y="44"/>
                      </a:cubicBezTo>
                      <a:cubicBezTo>
                        <a:pt x="183" y="42"/>
                        <a:pt x="180" y="39"/>
                        <a:pt x="178" y="38"/>
                      </a:cubicBezTo>
                      <a:cubicBezTo>
                        <a:pt x="176" y="36"/>
                        <a:pt x="169" y="35"/>
                        <a:pt x="168" y="37"/>
                      </a:cubicBezTo>
                      <a:cubicBezTo>
                        <a:pt x="163" y="43"/>
                        <a:pt x="173" y="44"/>
                        <a:pt x="175" y="45"/>
                      </a:cubicBezTo>
                      <a:cubicBezTo>
                        <a:pt x="176" y="46"/>
                        <a:pt x="179" y="48"/>
                        <a:pt x="177" y="49"/>
                      </a:cubicBezTo>
                      <a:cubicBezTo>
                        <a:pt x="176" y="50"/>
                        <a:pt x="171" y="51"/>
                        <a:pt x="171" y="52"/>
                      </a:cubicBezTo>
                      <a:cubicBezTo>
                        <a:pt x="169" y="54"/>
                        <a:pt x="172" y="57"/>
                        <a:pt x="170" y="59"/>
                      </a:cubicBezTo>
                      <a:cubicBezTo>
                        <a:pt x="168" y="57"/>
                        <a:pt x="168" y="53"/>
                        <a:pt x="166" y="50"/>
                      </a:cubicBezTo>
                      <a:cubicBezTo>
                        <a:pt x="168" y="53"/>
                        <a:pt x="157" y="52"/>
                        <a:pt x="157" y="52"/>
                      </a:cubicBezTo>
                      <a:cubicBezTo>
                        <a:pt x="154" y="52"/>
                        <a:pt x="148" y="54"/>
                        <a:pt x="145" y="50"/>
                      </a:cubicBezTo>
                      <a:cubicBezTo>
                        <a:pt x="144" y="49"/>
                        <a:pt x="144" y="44"/>
                        <a:pt x="146" y="45"/>
                      </a:cubicBezTo>
                      <a:cubicBezTo>
                        <a:pt x="144" y="43"/>
                        <a:pt x="142" y="41"/>
                        <a:pt x="141" y="40"/>
                      </a:cubicBezTo>
                      <a:cubicBezTo>
                        <a:pt x="132" y="43"/>
                        <a:pt x="125" y="47"/>
                        <a:pt x="117" y="51"/>
                      </a:cubicBezTo>
                      <a:cubicBezTo>
                        <a:pt x="118" y="51"/>
                        <a:pt x="119" y="51"/>
                        <a:pt x="120" y="50"/>
                      </a:cubicBezTo>
                      <a:cubicBezTo>
                        <a:pt x="122" y="50"/>
                        <a:pt x="124" y="48"/>
                        <a:pt x="126" y="47"/>
                      </a:cubicBezTo>
                      <a:cubicBezTo>
                        <a:pt x="128" y="46"/>
                        <a:pt x="134" y="43"/>
                        <a:pt x="136" y="46"/>
                      </a:cubicBezTo>
                      <a:cubicBezTo>
                        <a:pt x="137" y="45"/>
                        <a:pt x="137" y="45"/>
                        <a:pt x="138" y="44"/>
                      </a:cubicBezTo>
                      <a:cubicBezTo>
                        <a:pt x="139" y="46"/>
                        <a:pt x="141" y="48"/>
                        <a:pt x="143" y="51"/>
                      </a:cubicBezTo>
                      <a:cubicBezTo>
                        <a:pt x="141" y="50"/>
                        <a:pt x="137" y="50"/>
                        <a:pt x="135" y="50"/>
                      </a:cubicBezTo>
                      <a:cubicBezTo>
                        <a:pt x="133" y="51"/>
                        <a:pt x="130" y="51"/>
                        <a:pt x="130" y="53"/>
                      </a:cubicBezTo>
                      <a:cubicBezTo>
                        <a:pt x="130" y="55"/>
                        <a:pt x="131" y="57"/>
                        <a:pt x="131" y="58"/>
                      </a:cubicBezTo>
                      <a:cubicBezTo>
                        <a:pt x="128" y="56"/>
                        <a:pt x="125" y="52"/>
                        <a:pt x="121" y="51"/>
                      </a:cubicBezTo>
                      <a:cubicBezTo>
                        <a:pt x="119" y="51"/>
                        <a:pt x="117" y="51"/>
                        <a:pt x="115" y="52"/>
                      </a:cubicBezTo>
                      <a:cubicBezTo>
                        <a:pt x="91" y="65"/>
                        <a:pt x="71" y="84"/>
                        <a:pt x="56" y="107"/>
                      </a:cubicBezTo>
                      <a:cubicBezTo>
                        <a:pt x="57" y="108"/>
                        <a:pt x="58" y="109"/>
                        <a:pt x="59" y="109"/>
                      </a:cubicBezTo>
                      <a:cubicBezTo>
                        <a:pt x="62" y="110"/>
                        <a:pt x="59" y="117"/>
                        <a:pt x="64" y="113"/>
                      </a:cubicBezTo>
                      <a:cubicBezTo>
                        <a:pt x="66" y="115"/>
                        <a:pt x="66" y="116"/>
                        <a:pt x="65" y="118"/>
                      </a:cubicBezTo>
                      <a:cubicBezTo>
                        <a:pt x="65" y="118"/>
                        <a:pt x="75" y="124"/>
                        <a:pt x="76" y="125"/>
                      </a:cubicBezTo>
                      <a:cubicBezTo>
                        <a:pt x="78" y="126"/>
                        <a:pt x="80" y="128"/>
                        <a:pt x="81" y="130"/>
                      </a:cubicBezTo>
                      <a:cubicBezTo>
                        <a:pt x="82" y="132"/>
                        <a:pt x="80" y="134"/>
                        <a:pt x="79" y="135"/>
                      </a:cubicBezTo>
                      <a:cubicBezTo>
                        <a:pt x="78" y="134"/>
                        <a:pt x="75" y="130"/>
                        <a:pt x="74" y="131"/>
                      </a:cubicBezTo>
                      <a:cubicBezTo>
                        <a:pt x="73" y="133"/>
                        <a:pt x="74" y="139"/>
                        <a:pt x="77" y="139"/>
                      </a:cubicBezTo>
                      <a:cubicBezTo>
                        <a:pt x="73" y="139"/>
                        <a:pt x="75" y="155"/>
                        <a:pt x="74" y="158"/>
                      </a:cubicBezTo>
                      <a:cubicBezTo>
                        <a:pt x="74" y="158"/>
                        <a:pt x="74" y="158"/>
                        <a:pt x="74" y="158"/>
                      </a:cubicBezTo>
                      <a:cubicBezTo>
                        <a:pt x="73" y="161"/>
                        <a:pt x="76" y="173"/>
                        <a:pt x="81" y="172"/>
                      </a:cubicBezTo>
                      <a:cubicBezTo>
                        <a:pt x="78" y="172"/>
                        <a:pt x="87" y="184"/>
                        <a:pt x="88" y="185"/>
                      </a:cubicBezTo>
                      <a:cubicBezTo>
                        <a:pt x="91" y="187"/>
                        <a:pt x="95" y="188"/>
                        <a:pt x="97" y="192"/>
                      </a:cubicBezTo>
                      <a:cubicBezTo>
                        <a:pt x="100" y="195"/>
                        <a:pt x="100" y="201"/>
                        <a:pt x="103" y="203"/>
                      </a:cubicBezTo>
                      <a:cubicBezTo>
                        <a:pt x="102" y="206"/>
                        <a:pt x="108" y="210"/>
                        <a:pt x="108" y="214"/>
                      </a:cubicBezTo>
                      <a:cubicBezTo>
                        <a:pt x="108" y="214"/>
                        <a:pt x="107" y="214"/>
                        <a:pt x="107" y="215"/>
                      </a:cubicBezTo>
                      <a:cubicBezTo>
                        <a:pt x="108" y="218"/>
                        <a:pt x="113" y="218"/>
                        <a:pt x="115" y="221"/>
                      </a:cubicBezTo>
                      <a:cubicBezTo>
                        <a:pt x="116" y="223"/>
                        <a:pt x="115" y="228"/>
                        <a:pt x="118" y="227"/>
                      </a:cubicBezTo>
                      <a:cubicBezTo>
                        <a:pt x="118" y="222"/>
                        <a:pt x="115" y="216"/>
                        <a:pt x="112" y="212"/>
                      </a:cubicBezTo>
                      <a:cubicBezTo>
                        <a:pt x="110" y="209"/>
                        <a:pt x="109" y="207"/>
                        <a:pt x="108" y="204"/>
                      </a:cubicBezTo>
                      <a:cubicBezTo>
                        <a:pt x="106" y="202"/>
                        <a:pt x="106" y="199"/>
                        <a:pt x="105" y="197"/>
                      </a:cubicBezTo>
                      <a:cubicBezTo>
                        <a:pt x="106" y="197"/>
                        <a:pt x="112" y="199"/>
                        <a:pt x="111" y="200"/>
                      </a:cubicBezTo>
                      <a:cubicBezTo>
                        <a:pt x="109" y="205"/>
                        <a:pt x="119" y="214"/>
                        <a:pt x="122" y="217"/>
                      </a:cubicBezTo>
                      <a:cubicBezTo>
                        <a:pt x="123" y="218"/>
                        <a:pt x="128" y="225"/>
                        <a:pt x="125" y="225"/>
                      </a:cubicBezTo>
                      <a:cubicBezTo>
                        <a:pt x="129" y="225"/>
                        <a:pt x="133" y="230"/>
                        <a:pt x="135" y="233"/>
                      </a:cubicBezTo>
                      <a:cubicBezTo>
                        <a:pt x="137" y="236"/>
                        <a:pt x="136" y="241"/>
                        <a:pt x="138" y="245"/>
                      </a:cubicBezTo>
                      <a:cubicBezTo>
                        <a:pt x="139" y="250"/>
                        <a:pt x="146" y="252"/>
                        <a:pt x="150" y="255"/>
                      </a:cubicBezTo>
                      <a:cubicBezTo>
                        <a:pt x="154" y="256"/>
                        <a:pt x="157" y="259"/>
                        <a:pt x="160" y="260"/>
                      </a:cubicBezTo>
                      <a:cubicBezTo>
                        <a:pt x="166" y="262"/>
                        <a:pt x="167" y="260"/>
                        <a:pt x="171" y="260"/>
                      </a:cubicBezTo>
                      <a:cubicBezTo>
                        <a:pt x="178" y="259"/>
                        <a:pt x="179" y="266"/>
                        <a:pt x="184" y="269"/>
                      </a:cubicBezTo>
                      <a:cubicBezTo>
                        <a:pt x="187" y="270"/>
                        <a:pt x="194" y="273"/>
                        <a:pt x="198" y="271"/>
                      </a:cubicBezTo>
                      <a:cubicBezTo>
                        <a:pt x="196" y="272"/>
                        <a:pt x="203" y="282"/>
                        <a:pt x="204" y="283"/>
                      </a:cubicBezTo>
                      <a:cubicBezTo>
                        <a:pt x="206" y="286"/>
                        <a:pt x="210" y="287"/>
                        <a:pt x="213" y="290"/>
                      </a:cubicBezTo>
                      <a:cubicBezTo>
                        <a:pt x="213" y="290"/>
                        <a:pt x="214" y="289"/>
                        <a:pt x="214" y="288"/>
                      </a:cubicBezTo>
                      <a:cubicBezTo>
                        <a:pt x="213" y="291"/>
                        <a:pt x="218" y="296"/>
                        <a:pt x="221" y="296"/>
                      </a:cubicBezTo>
                      <a:cubicBezTo>
                        <a:pt x="223" y="295"/>
                        <a:pt x="224" y="290"/>
                        <a:pt x="224" y="288"/>
                      </a:cubicBezTo>
                      <a:cubicBezTo>
                        <a:pt x="219" y="290"/>
                        <a:pt x="215" y="288"/>
                        <a:pt x="212" y="283"/>
                      </a:cubicBezTo>
                      <a:cubicBezTo>
                        <a:pt x="211" y="282"/>
                        <a:pt x="207" y="275"/>
                        <a:pt x="211" y="275"/>
                      </a:cubicBezTo>
                      <a:cubicBezTo>
                        <a:pt x="216" y="275"/>
                        <a:pt x="212" y="271"/>
                        <a:pt x="212" y="268"/>
                      </a:cubicBezTo>
                      <a:cubicBezTo>
                        <a:pt x="211" y="264"/>
                        <a:pt x="208" y="262"/>
                        <a:pt x="206" y="259"/>
                      </a:cubicBezTo>
                      <a:cubicBezTo>
                        <a:pt x="205" y="262"/>
                        <a:pt x="200" y="261"/>
                        <a:pt x="198" y="259"/>
                      </a:cubicBezTo>
                      <a:cubicBezTo>
                        <a:pt x="198" y="259"/>
                        <a:pt x="197" y="261"/>
                        <a:pt x="197" y="262"/>
                      </a:cubicBezTo>
                      <a:cubicBezTo>
                        <a:pt x="196" y="262"/>
                        <a:pt x="195" y="262"/>
                        <a:pt x="194" y="261"/>
                      </a:cubicBezTo>
                      <a:cubicBezTo>
                        <a:pt x="194" y="258"/>
                        <a:pt x="194" y="255"/>
                        <a:pt x="195" y="251"/>
                      </a:cubicBezTo>
                      <a:cubicBezTo>
                        <a:pt x="196" y="247"/>
                        <a:pt x="205" y="238"/>
                        <a:pt x="194" y="239"/>
                      </a:cubicBezTo>
                      <a:cubicBezTo>
                        <a:pt x="190" y="239"/>
                        <a:pt x="188" y="240"/>
                        <a:pt x="187" y="244"/>
                      </a:cubicBezTo>
                      <a:cubicBezTo>
                        <a:pt x="186" y="247"/>
                        <a:pt x="186" y="249"/>
                        <a:pt x="183" y="251"/>
                      </a:cubicBezTo>
                      <a:cubicBezTo>
                        <a:pt x="181" y="252"/>
                        <a:pt x="173" y="251"/>
                        <a:pt x="171" y="250"/>
                      </a:cubicBezTo>
                      <a:cubicBezTo>
                        <a:pt x="166" y="247"/>
                        <a:pt x="163" y="239"/>
                        <a:pt x="163" y="234"/>
                      </a:cubicBezTo>
                      <a:cubicBezTo>
                        <a:pt x="163" y="227"/>
                        <a:pt x="166" y="221"/>
                        <a:pt x="163" y="215"/>
                      </a:cubicBezTo>
                      <a:cubicBezTo>
                        <a:pt x="164" y="213"/>
                        <a:pt x="166" y="211"/>
                        <a:pt x="168" y="210"/>
                      </a:cubicBezTo>
                      <a:cubicBezTo>
                        <a:pt x="169" y="209"/>
                        <a:pt x="171" y="210"/>
                        <a:pt x="172" y="207"/>
                      </a:cubicBezTo>
                      <a:cubicBezTo>
                        <a:pt x="171" y="207"/>
                        <a:pt x="170" y="206"/>
                        <a:pt x="170" y="206"/>
                      </a:cubicBezTo>
                      <a:cubicBezTo>
                        <a:pt x="173" y="208"/>
                        <a:pt x="180" y="203"/>
                        <a:pt x="184" y="206"/>
                      </a:cubicBezTo>
                      <a:cubicBezTo>
                        <a:pt x="186" y="207"/>
                        <a:pt x="188" y="208"/>
                        <a:pt x="189" y="205"/>
                      </a:cubicBezTo>
                      <a:cubicBezTo>
                        <a:pt x="189" y="205"/>
                        <a:pt x="187" y="202"/>
                        <a:pt x="188" y="200"/>
                      </a:cubicBezTo>
                      <a:cubicBezTo>
                        <a:pt x="189" y="204"/>
                        <a:pt x="192" y="205"/>
                        <a:pt x="196" y="202"/>
                      </a:cubicBezTo>
                      <a:cubicBezTo>
                        <a:pt x="197" y="203"/>
                        <a:pt x="201" y="203"/>
                        <a:pt x="204" y="204"/>
                      </a:cubicBezTo>
                      <a:cubicBezTo>
                        <a:pt x="207" y="206"/>
                        <a:pt x="207" y="209"/>
                        <a:pt x="211" y="205"/>
                      </a:cubicBezTo>
                      <a:cubicBezTo>
                        <a:pt x="213" y="208"/>
                        <a:pt x="213" y="208"/>
                        <a:pt x="214" y="211"/>
                      </a:cubicBezTo>
                      <a:cubicBezTo>
                        <a:pt x="214" y="214"/>
                        <a:pt x="216" y="221"/>
                        <a:pt x="218" y="222"/>
                      </a:cubicBezTo>
                      <a:cubicBezTo>
                        <a:pt x="224" y="225"/>
                        <a:pt x="222" y="217"/>
                        <a:pt x="222" y="214"/>
                      </a:cubicBezTo>
                      <a:cubicBezTo>
                        <a:pt x="222" y="213"/>
                        <a:pt x="222" y="205"/>
                        <a:pt x="221" y="205"/>
                      </a:cubicBezTo>
                      <a:cubicBezTo>
                        <a:pt x="213" y="203"/>
                        <a:pt x="216" y="197"/>
                        <a:pt x="221" y="193"/>
                      </a:cubicBezTo>
                      <a:cubicBezTo>
                        <a:pt x="222" y="192"/>
                        <a:pt x="227" y="190"/>
                        <a:pt x="230" y="188"/>
                      </a:cubicBezTo>
                      <a:cubicBezTo>
                        <a:pt x="232" y="186"/>
                        <a:pt x="235" y="183"/>
                        <a:pt x="234" y="179"/>
                      </a:cubicBezTo>
                      <a:cubicBezTo>
                        <a:pt x="235" y="179"/>
                        <a:pt x="236" y="178"/>
                        <a:pt x="236" y="177"/>
                      </a:cubicBezTo>
                      <a:cubicBezTo>
                        <a:pt x="236" y="177"/>
                        <a:pt x="233" y="174"/>
                        <a:pt x="232" y="175"/>
                      </a:cubicBezTo>
                      <a:cubicBezTo>
                        <a:pt x="234" y="174"/>
                        <a:pt x="234" y="172"/>
                        <a:pt x="233" y="171"/>
                      </a:cubicBezTo>
                      <a:cubicBezTo>
                        <a:pt x="235" y="169"/>
                        <a:pt x="234" y="166"/>
                        <a:pt x="236" y="165"/>
                      </a:cubicBezTo>
                      <a:cubicBezTo>
                        <a:pt x="239" y="169"/>
                        <a:pt x="245" y="165"/>
                        <a:pt x="242" y="162"/>
                      </a:cubicBezTo>
                      <a:cubicBezTo>
                        <a:pt x="244" y="158"/>
                        <a:pt x="250" y="160"/>
                        <a:pt x="252" y="157"/>
                      </a:cubicBezTo>
                      <a:cubicBezTo>
                        <a:pt x="255" y="158"/>
                        <a:pt x="253" y="153"/>
                        <a:pt x="255" y="150"/>
                      </a:cubicBezTo>
                      <a:cubicBezTo>
                        <a:pt x="256" y="148"/>
                        <a:pt x="259" y="148"/>
                        <a:pt x="262" y="147"/>
                      </a:cubicBezTo>
                      <a:cubicBezTo>
                        <a:pt x="262" y="147"/>
                        <a:pt x="268" y="143"/>
                        <a:pt x="266" y="143"/>
                      </a:cubicBezTo>
                      <a:cubicBezTo>
                        <a:pt x="270" y="144"/>
                        <a:pt x="279" y="139"/>
                        <a:pt x="272" y="135"/>
                      </a:cubicBezTo>
                      <a:cubicBezTo>
                        <a:pt x="273" y="133"/>
                        <a:pt x="270" y="132"/>
                        <a:pt x="268" y="132"/>
                      </a:cubicBezTo>
                      <a:cubicBezTo>
                        <a:pt x="269" y="131"/>
                        <a:pt x="272" y="132"/>
                        <a:pt x="273" y="131"/>
                      </a:cubicBezTo>
                      <a:cubicBezTo>
                        <a:pt x="276" y="129"/>
                        <a:pt x="274" y="128"/>
                        <a:pt x="271" y="127"/>
                      </a:cubicBezTo>
                      <a:cubicBezTo>
                        <a:pt x="268" y="126"/>
                        <a:pt x="263" y="128"/>
                        <a:pt x="261" y="130"/>
                      </a:cubicBezTo>
                      <a:cubicBezTo>
                        <a:pt x="259" y="132"/>
                        <a:pt x="257" y="134"/>
                        <a:pt x="255" y="135"/>
                      </a:cubicBezTo>
                      <a:close/>
                      <a:moveTo>
                        <a:pt x="308" y="302"/>
                      </a:moveTo>
                      <a:cubicBezTo>
                        <a:pt x="306" y="301"/>
                        <a:pt x="303" y="301"/>
                        <a:pt x="301" y="300"/>
                      </a:cubicBezTo>
                      <a:cubicBezTo>
                        <a:pt x="299" y="300"/>
                        <a:pt x="298" y="299"/>
                        <a:pt x="295" y="298"/>
                      </a:cubicBezTo>
                      <a:cubicBezTo>
                        <a:pt x="296" y="293"/>
                        <a:pt x="290" y="292"/>
                        <a:pt x="287" y="289"/>
                      </a:cubicBezTo>
                      <a:cubicBezTo>
                        <a:pt x="284" y="287"/>
                        <a:pt x="282" y="284"/>
                        <a:pt x="277" y="285"/>
                      </a:cubicBezTo>
                      <a:cubicBezTo>
                        <a:pt x="276" y="285"/>
                        <a:pt x="271" y="287"/>
                        <a:pt x="272" y="288"/>
                      </a:cubicBezTo>
                      <a:cubicBezTo>
                        <a:pt x="269" y="285"/>
                        <a:pt x="268" y="284"/>
                        <a:pt x="263" y="282"/>
                      </a:cubicBezTo>
                      <a:cubicBezTo>
                        <a:pt x="259" y="281"/>
                        <a:pt x="257" y="276"/>
                        <a:pt x="253" y="281"/>
                      </a:cubicBezTo>
                      <a:cubicBezTo>
                        <a:pt x="251" y="283"/>
                        <a:pt x="252" y="286"/>
                        <a:pt x="251" y="288"/>
                      </a:cubicBezTo>
                      <a:cubicBezTo>
                        <a:pt x="247" y="285"/>
                        <a:pt x="254" y="282"/>
                        <a:pt x="251" y="279"/>
                      </a:cubicBezTo>
                      <a:cubicBezTo>
                        <a:pt x="248" y="275"/>
                        <a:pt x="243" y="281"/>
                        <a:pt x="240" y="282"/>
                      </a:cubicBezTo>
                      <a:cubicBezTo>
                        <a:pt x="239" y="284"/>
                        <a:pt x="237" y="284"/>
                        <a:pt x="236" y="286"/>
                      </a:cubicBezTo>
                      <a:cubicBezTo>
                        <a:pt x="235" y="287"/>
                        <a:pt x="234" y="290"/>
                        <a:pt x="233" y="291"/>
                      </a:cubicBezTo>
                      <a:cubicBezTo>
                        <a:pt x="233" y="289"/>
                        <a:pt x="228" y="290"/>
                        <a:pt x="228" y="288"/>
                      </a:cubicBezTo>
                      <a:cubicBezTo>
                        <a:pt x="229" y="294"/>
                        <a:pt x="229" y="301"/>
                        <a:pt x="230" y="307"/>
                      </a:cubicBezTo>
                      <a:cubicBezTo>
                        <a:pt x="231" y="310"/>
                        <a:pt x="230" y="316"/>
                        <a:pt x="227" y="319"/>
                      </a:cubicBezTo>
                      <a:cubicBezTo>
                        <a:pt x="224" y="321"/>
                        <a:pt x="221" y="324"/>
                        <a:pt x="220" y="329"/>
                      </a:cubicBezTo>
                      <a:cubicBezTo>
                        <a:pt x="220" y="332"/>
                        <a:pt x="220" y="334"/>
                        <a:pt x="223" y="335"/>
                      </a:cubicBezTo>
                      <a:cubicBezTo>
                        <a:pt x="223" y="339"/>
                        <a:pt x="219" y="342"/>
                        <a:pt x="219" y="346"/>
                      </a:cubicBezTo>
                      <a:cubicBezTo>
                        <a:pt x="219" y="346"/>
                        <a:pt x="220" y="348"/>
                        <a:pt x="220" y="350"/>
                      </a:cubicBezTo>
                      <a:cubicBezTo>
                        <a:pt x="254" y="344"/>
                        <a:pt x="285" y="327"/>
                        <a:pt x="308" y="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iŝḻîḑé">
                <a:extLst>
                  <a:ext uri="{FF2B5EF4-FFF2-40B4-BE49-F238E27FC236}">
                    <a16:creationId xmlns="" xmlns:a16="http://schemas.microsoft.com/office/drawing/2014/main" id="{DC67124A-981B-4E98-96C6-F77D415EE9D6}"/>
                  </a:ext>
                </a:extLst>
              </p:cNvPr>
              <p:cNvSpPr/>
              <p:nvPr/>
            </p:nvSpPr>
            <p:spPr>
              <a:xfrm rot="8100000">
                <a:off x="3299591" y="1464573"/>
                <a:ext cx="1047997" cy="1047989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$1iḋe">
                <a:extLst>
                  <a:ext uri="{FF2B5EF4-FFF2-40B4-BE49-F238E27FC236}">
                    <a16:creationId xmlns="" xmlns:a16="http://schemas.microsoft.com/office/drawing/2014/main" id="{ED1734CF-3D52-41ED-8A4E-2CDBA369AA88}"/>
                  </a:ext>
                </a:extLst>
              </p:cNvPr>
              <p:cNvSpPr/>
              <p:nvPr/>
            </p:nvSpPr>
            <p:spPr>
              <a:xfrm>
                <a:off x="3460203" y="1627604"/>
                <a:ext cx="726774" cy="7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90%</a:t>
                </a:r>
              </a:p>
            </p:txBody>
          </p:sp>
          <p:sp>
            <p:nvSpPr>
              <p:cNvPr id="22" name="íṡ1idè">
                <a:extLst>
                  <a:ext uri="{FF2B5EF4-FFF2-40B4-BE49-F238E27FC236}">
                    <a16:creationId xmlns="" xmlns:a16="http://schemas.microsoft.com/office/drawing/2014/main" id="{98D5634B-4B86-4C32-A8F9-D9334C5FB8FA}"/>
                  </a:ext>
                </a:extLst>
              </p:cNvPr>
              <p:cNvSpPr/>
              <p:nvPr/>
            </p:nvSpPr>
            <p:spPr>
              <a:xfrm rot="8100000">
                <a:off x="7988314" y="1464573"/>
                <a:ext cx="1047997" cy="1047989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ṧļïďê">
                <a:extLst>
                  <a:ext uri="{FF2B5EF4-FFF2-40B4-BE49-F238E27FC236}">
                    <a16:creationId xmlns="" xmlns:a16="http://schemas.microsoft.com/office/drawing/2014/main" id="{753C85C3-C394-4057-9267-CE441B3FE260}"/>
                  </a:ext>
                </a:extLst>
              </p:cNvPr>
              <p:cNvSpPr/>
              <p:nvPr/>
            </p:nvSpPr>
            <p:spPr>
              <a:xfrm>
                <a:off x="8148926" y="1627604"/>
                <a:ext cx="726774" cy="7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95%</a:t>
                </a:r>
              </a:p>
            </p:txBody>
          </p:sp>
          <p:sp>
            <p:nvSpPr>
              <p:cNvPr id="24" name="íSlîḑê">
                <a:extLst>
                  <a:ext uri="{FF2B5EF4-FFF2-40B4-BE49-F238E27FC236}">
                    <a16:creationId xmlns="" xmlns:a16="http://schemas.microsoft.com/office/drawing/2014/main" id="{C8F1D77D-8B8F-49EE-900F-84940ACEF89F}"/>
                  </a:ext>
                </a:extLst>
              </p:cNvPr>
              <p:cNvSpPr/>
              <p:nvPr/>
            </p:nvSpPr>
            <p:spPr>
              <a:xfrm rot="8100000">
                <a:off x="5593215" y="2504190"/>
                <a:ext cx="1047997" cy="1047989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ḷíḓe">
                <a:extLst>
                  <a:ext uri="{FF2B5EF4-FFF2-40B4-BE49-F238E27FC236}">
                    <a16:creationId xmlns="" xmlns:a16="http://schemas.microsoft.com/office/drawing/2014/main" id="{BC18D7BD-764E-499C-8E58-0559BFA008B6}"/>
                  </a:ext>
                </a:extLst>
              </p:cNvPr>
              <p:cNvSpPr/>
              <p:nvPr/>
            </p:nvSpPr>
            <p:spPr>
              <a:xfrm>
                <a:off x="5753827" y="2667221"/>
                <a:ext cx="726774" cy="7267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70%</a:t>
                </a:r>
              </a:p>
            </p:txBody>
          </p:sp>
          <p:grpSp>
            <p:nvGrpSpPr>
              <p:cNvPr id="26" name="ísļiḑê">
                <a:extLst>
                  <a:ext uri="{FF2B5EF4-FFF2-40B4-BE49-F238E27FC236}">
                    <a16:creationId xmlns="" xmlns:a16="http://schemas.microsoft.com/office/drawing/2014/main" id="{F5EB72C3-BD24-41E1-AC17-D42EDBC12BD1}"/>
                  </a:ext>
                </a:extLst>
              </p:cNvPr>
              <p:cNvGrpSpPr/>
              <p:nvPr/>
            </p:nvGrpSpPr>
            <p:grpSpPr>
              <a:xfrm>
                <a:off x="3232744" y="2555842"/>
                <a:ext cx="1429749" cy="2034715"/>
                <a:chOff x="2424558" y="2065241"/>
                <a:chExt cx="1072312" cy="1526036"/>
              </a:xfrm>
            </p:grpSpPr>
            <p:sp>
              <p:nvSpPr>
                <p:cNvPr id="27" name="í$líḓé">
                  <a:extLst>
                    <a:ext uri="{FF2B5EF4-FFF2-40B4-BE49-F238E27FC236}">
                      <a16:creationId xmlns="" xmlns:a16="http://schemas.microsoft.com/office/drawing/2014/main" id="{87242A08-F556-4374-8DEE-C03249658A17}"/>
                    </a:ext>
                  </a:extLst>
                </p:cNvPr>
                <p:cNvSpPr/>
                <p:nvPr/>
              </p:nvSpPr>
              <p:spPr bwMode="auto">
                <a:xfrm>
                  <a:off x="2424558" y="2065241"/>
                  <a:ext cx="1072312" cy="1526036"/>
                </a:xfrm>
                <a:custGeom>
                  <a:avLst/>
                  <a:gdLst/>
                  <a:ahLst/>
                  <a:cxnLst>
                    <a:cxn ang="0">
                      <a:pos x="0" y="1083"/>
                    </a:cxn>
                    <a:cxn ang="0">
                      <a:pos x="0" y="1083"/>
                    </a:cxn>
                    <a:cxn ang="0">
                      <a:pos x="0" y="278"/>
                    </a:cxn>
                    <a:cxn ang="0">
                      <a:pos x="761" y="0"/>
                    </a:cxn>
                    <a:cxn ang="0">
                      <a:pos x="761" y="802"/>
                    </a:cxn>
                    <a:cxn ang="0">
                      <a:pos x="0" y="1083"/>
                    </a:cxn>
                  </a:cxnLst>
                  <a:rect l="0" t="0" r="r" b="b"/>
                  <a:pathLst>
                    <a:path w="761" h="1083">
                      <a:moveTo>
                        <a:pt x="0" y="1083"/>
                      </a:moveTo>
                      <a:lnTo>
                        <a:pt x="0" y="1083"/>
                      </a:lnTo>
                      <a:lnTo>
                        <a:pt x="0" y="278"/>
                      </a:lnTo>
                      <a:lnTo>
                        <a:pt x="761" y="0"/>
                      </a:lnTo>
                      <a:lnTo>
                        <a:pt x="761" y="802"/>
                      </a:lnTo>
                      <a:lnTo>
                        <a:pt x="0" y="108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şḻíḓè">
                  <a:extLst>
                    <a:ext uri="{FF2B5EF4-FFF2-40B4-BE49-F238E27FC236}">
                      <a16:creationId xmlns="" xmlns:a16="http://schemas.microsoft.com/office/drawing/2014/main" id="{9B272B5C-3C94-4FD7-8A83-3F468BEB193A}"/>
                    </a:ext>
                  </a:extLst>
                </p:cNvPr>
                <p:cNvSpPr/>
                <p:nvPr/>
              </p:nvSpPr>
              <p:spPr bwMode="auto">
                <a:xfrm>
                  <a:off x="2762393" y="2623151"/>
                  <a:ext cx="447459" cy="41397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950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6712DD-FE2C-4591-B772-F4956AA8A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30914F8-CADD-4E16-B1FE-581E914AC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6C42CB6-B2F8-4249-A777-42ED7DEF0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0cbcb1e2-4d99-4639-8c7c-c7845f5b9b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387D355-E6AD-4C29-AE86-5124B664B1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836" y="1199565"/>
            <a:ext cx="10442675" cy="4765033"/>
            <a:chOff x="780836" y="1199565"/>
            <a:chExt cx="10442675" cy="4765033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08A0D61-FB58-4076-B0B7-B5FD9523C6BF}"/>
                </a:ext>
              </a:extLst>
            </p:cNvPr>
            <p:cNvCxnSpPr/>
            <p:nvPr/>
          </p:nvCxnSpPr>
          <p:spPr>
            <a:xfrm rot="2700000">
              <a:off x="4855729" y="5048042"/>
              <a:ext cx="1800200" cy="0"/>
            </a:xfrm>
            <a:prstGeom prst="line">
              <a:avLst/>
            </a:prstGeom>
            <a:ln w="88900" cap="rnd"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š1îďè">
              <a:extLst>
                <a:ext uri="{FF2B5EF4-FFF2-40B4-BE49-F238E27FC236}">
                  <a16:creationId xmlns="" xmlns:a16="http://schemas.microsoft.com/office/drawing/2014/main" id="{B1BB2C33-2188-4728-8564-EC08E26FE8DA}"/>
                </a:ext>
              </a:extLst>
            </p:cNvPr>
            <p:cNvGrpSpPr/>
            <p:nvPr/>
          </p:nvGrpSpPr>
          <p:grpSpPr>
            <a:xfrm>
              <a:off x="5503469" y="4795682"/>
              <a:ext cx="504720" cy="504720"/>
              <a:chOff x="4792557" y="2249137"/>
              <a:chExt cx="648072" cy="648072"/>
            </a:xfrm>
          </p:grpSpPr>
          <p:sp>
            <p:nvSpPr>
              <p:cNvPr id="26" name="ïs1ïde">
                <a:extLst>
                  <a:ext uri="{FF2B5EF4-FFF2-40B4-BE49-F238E27FC236}">
                    <a16:creationId xmlns="" xmlns:a16="http://schemas.microsoft.com/office/drawing/2014/main" id="{0157D89F-D720-4CF0-99B9-C06E7B25542A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Slïḍê">
                <a:extLst>
                  <a:ext uri="{FF2B5EF4-FFF2-40B4-BE49-F238E27FC236}">
                    <a16:creationId xmlns="" xmlns:a16="http://schemas.microsoft.com/office/drawing/2014/main" id="{869CF4C2-5309-4C46-B685-256DB0AAEB15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1F82D06-C859-47B0-ABF0-50055CC52F01}"/>
                </a:ext>
              </a:extLst>
            </p:cNvPr>
            <p:cNvCxnSpPr/>
            <p:nvPr/>
          </p:nvCxnSpPr>
          <p:spPr>
            <a:xfrm rot="2700000">
              <a:off x="7829827" y="5064498"/>
              <a:ext cx="1800200" cy="0"/>
            </a:xfrm>
            <a:prstGeom prst="line">
              <a:avLst/>
            </a:prstGeom>
            <a:ln w="889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ŝḷiḑê">
              <a:extLst>
                <a:ext uri="{FF2B5EF4-FFF2-40B4-BE49-F238E27FC236}">
                  <a16:creationId xmlns="" xmlns:a16="http://schemas.microsoft.com/office/drawing/2014/main" id="{7892196D-48A4-4D5E-913D-1766E5D1340B}"/>
                </a:ext>
              </a:extLst>
            </p:cNvPr>
            <p:cNvGrpSpPr/>
            <p:nvPr/>
          </p:nvGrpSpPr>
          <p:grpSpPr>
            <a:xfrm>
              <a:off x="8477567" y="4812138"/>
              <a:ext cx="504720" cy="504720"/>
              <a:chOff x="6559351" y="2249137"/>
              <a:chExt cx="648072" cy="648072"/>
            </a:xfrm>
          </p:grpSpPr>
          <p:sp>
            <p:nvSpPr>
              <p:cNvPr id="24" name="iŝľíḑé">
                <a:extLst>
                  <a:ext uri="{FF2B5EF4-FFF2-40B4-BE49-F238E27FC236}">
                    <a16:creationId xmlns="" xmlns:a16="http://schemas.microsoft.com/office/drawing/2014/main" id="{1FB234E9-FD7B-4BCA-A5BB-8EBBBFEB91FD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$1îďè">
                <a:extLst>
                  <a:ext uri="{FF2B5EF4-FFF2-40B4-BE49-F238E27FC236}">
                    <a16:creationId xmlns="" xmlns:a16="http://schemas.microsoft.com/office/drawing/2014/main" id="{82911BF0-F654-4235-A47D-1988531E4F51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E3B2A33-1572-4129-9A08-002BE2478E8E}"/>
                </a:ext>
              </a:extLst>
            </p:cNvPr>
            <p:cNvCxnSpPr/>
            <p:nvPr/>
          </p:nvCxnSpPr>
          <p:spPr>
            <a:xfrm rot="2700000">
              <a:off x="1881631" y="5061982"/>
              <a:ext cx="1800200" cy="0"/>
            </a:xfrm>
            <a:prstGeom prst="line">
              <a:avLst/>
            </a:prstGeom>
            <a:ln w="889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íSḻîḋè">
              <a:extLst>
                <a:ext uri="{FF2B5EF4-FFF2-40B4-BE49-F238E27FC236}">
                  <a16:creationId xmlns="" xmlns:a16="http://schemas.microsoft.com/office/drawing/2014/main" id="{BAA2AE12-1254-4E6B-82F8-868E760BF7F5}"/>
                </a:ext>
              </a:extLst>
            </p:cNvPr>
            <p:cNvGrpSpPr/>
            <p:nvPr/>
          </p:nvGrpSpPr>
          <p:grpSpPr>
            <a:xfrm>
              <a:off x="2529371" y="4809622"/>
              <a:ext cx="504720" cy="504720"/>
              <a:chOff x="5675954" y="2249137"/>
              <a:chExt cx="648072" cy="648072"/>
            </a:xfrm>
          </p:grpSpPr>
          <p:sp>
            <p:nvSpPr>
              <p:cNvPr id="22" name="iŝḻíḋé">
                <a:extLst>
                  <a:ext uri="{FF2B5EF4-FFF2-40B4-BE49-F238E27FC236}">
                    <a16:creationId xmlns="" xmlns:a16="http://schemas.microsoft.com/office/drawing/2014/main" id="{1DDF6788-BCB4-4039-82AD-47C1CCA0BDCC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1îḑe">
                <a:extLst>
                  <a:ext uri="{FF2B5EF4-FFF2-40B4-BE49-F238E27FC236}">
                    <a16:creationId xmlns="" xmlns:a16="http://schemas.microsoft.com/office/drawing/2014/main" id="{99D09C49-85E8-4F28-9DAB-74CFD8957886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ş1îḋe">
              <a:extLst>
                <a:ext uri="{FF2B5EF4-FFF2-40B4-BE49-F238E27FC236}">
                  <a16:creationId xmlns="" xmlns:a16="http://schemas.microsoft.com/office/drawing/2014/main" id="{22860ECE-C5DC-4D28-BD27-FA32A4B0EB7B}"/>
                </a:ext>
              </a:extLst>
            </p:cNvPr>
            <p:cNvSpPr txBox="1"/>
            <p:nvPr/>
          </p:nvSpPr>
          <p:spPr>
            <a:xfrm>
              <a:off x="839416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ṡḻîďè">
              <a:extLst>
                <a:ext uri="{FF2B5EF4-FFF2-40B4-BE49-F238E27FC236}">
                  <a16:creationId xmlns="" xmlns:a16="http://schemas.microsoft.com/office/drawing/2014/main" id="{1C638A99-8324-4A2A-87C5-2E40B3E79A1B}"/>
                </a:ext>
              </a:extLst>
            </p:cNvPr>
            <p:cNvSpPr/>
            <p:nvPr/>
          </p:nvSpPr>
          <p:spPr>
            <a:xfrm>
              <a:off x="839416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şļiḑè">
              <a:extLst>
                <a:ext uri="{FF2B5EF4-FFF2-40B4-BE49-F238E27FC236}">
                  <a16:creationId xmlns="" xmlns:a16="http://schemas.microsoft.com/office/drawing/2014/main" id="{9FADF90A-4044-4E83-8CCD-F86A8175E78E}"/>
                </a:ext>
              </a:extLst>
            </p:cNvPr>
            <p:cNvSpPr txBox="1"/>
            <p:nvPr/>
          </p:nvSpPr>
          <p:spPr>
            <a:xfrm>
              <a:off x="6791583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ś1ïḓè">
              <a:extLst>
                <a:ext uri="{FF2B5EF4-FFF2-40B4-BE49-F238E27FC236}">
                  <a16:creationId xmlns="" xmlns:a16="http://schemas.microsoft.com/office/drawing/2014/main" id="{46CE6487-34A8-47D0-8040-05198CA0B279}"/>
                </a:ext>
              </a:extLst>
            </p:cNvPr>
            <p:cNvSpPr/>
            <p:nvPr/>
          </p:nvSpPr>
          <p:spPr>
            <a:xfrm>
              <a:off x="6791583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iṥḷíḋè">
              <a:extLst>
                <a:ext uri="{FF2B5EF4-FFF2-40B4-BE49-F238E27FC236}">
                  <a16:creationId xmlns="" xmlns:a16="http://schemas.microsoft.com/office/drawing/2014/main" id="{27D89F6C-4D25-4415-AC72-B603E3945D07}"/>
                </a:ext>
              </a:extLst>
            </p:cNvPr>
            <p:cNvSpPr txBox="1"/>
            <p:nvPr/>
          </p:nvSpPr>
          <p:spPr>
            <a:xfrm>
              <a:off x="3815500" y="3527070"/>
              <a:ext cx="2578029" cy="51433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ṥ1ídé">
              <a:extLst>
                <a:ext uri="{FF2B5EF4-FFF2-40B4-BE49-F238E27FC236}">
                  <a16:creationId xmlns="" xmlns:a16="http://schemas.microsoft.com/office/drawing/2014/main" id="{FC34DA76-D39E-46F1-8782-094E56333334}"/>
                </a:ext>
              </a:extLst>
            </p:cNvPr>
            <p:cNvSpPr/>
            <p:nvPr/>
          </p:nvSpPr>
          <p:spPr>
            <a:xfrm>
              <a:off x="3815500" y="3206076"/>
              <a:ext cx="2578029" cy="320994"/>
            </a:xfrm>
            <a:prstGeom prst="rect">
              <a:avLst/>
            </a:prstGeom>
          </p:spPr>
          <p:txBody>
            <a:bodyPr wrap="square" lIns="90000" tIns="46800" rIns="90000" bIns="46800" anchor="b">
              <a:no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ŝ1ïḋé">
              <a:extLst>
                <a:ext uri="{FF2B5EF4-FFF2-40B4-BE49-F238E27FC236}">
                  <a16:creationId xmlns="" xmlns:a16="http://schemas.microsoft.com/office/drawing/2014/main" id="{7A138AC6-DEF8-4713-B23D-58F256F4F761}"/>
                </a:ext>
              </a:extLst>
            </p:cNvPr>
            <p:cNvSpPr/>
            <p:nvPr/>
          </p:nvSpPr>
          <p:spPr>
            <a:xfrm>
              <a:off x="3536159" y="1199565"/>
              <a:ext cx="5119682" cy="48138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9" name="íṩḷîḋè">
              <a:extLst>
                <a:ext uri="{FF2B5EF4-FFF2-40B4-BE49-F238E27FC236}">
                  <a16:creationId xmlns="" xmlns:a16="http://schemas.microsoft.com/office/drawing/2014/main" id="{DD0C9E5A-F093-4853-8B8A-775FF94F7134}"/>
                </a:ext>
              </a:extLst>
            </p:cNvPr>
            <p:cNvSpPr txBox="1"/>
            <p:nvPr/>
          </p:nvSpPr>
          <p:spPr>
            <a:xfrm>
              <a:off x="3536159" y="1680952"/>
              <a:ext cx="5119682" cy="58912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20" name="iṣľîḓè">
              <a:extLst>
                <a:ext uri="{FF2B5EF4-FFF2-40B4-BE49-F238E27FC236}">
                  <a16:creationId xmlns="" xmlns:a16="http://schemas.microsoft.com/office/drawing/2014/main" id="{2F256E02-F351-4BAA-9A10-FD2CE3EEAEEC}"/>
                </a:ext>
              </a:extLst>
            </p:cNvPr>
            <p:cNvSpPr/>
            <p:nvPr/>
          </p:nvSpPr>
          <p:spPr>
            <a:xfrm>
              <a:off x="780836" y="5092140"/>
              <a:ext cx="9904466" cy="661388"/>
            </a:xfrm>
            <a:custGeom>
              <a:avLst/>
              <a:gdLst>
                <a:gd name="connsiteX0" fmla="*/ 0 w 9637160"/>
                <a:gd name="connsiteY0" fmla="*/ 657546 h 678095"/>
                <a:gd name="connsiteX1" fmla="*/ 9616611 w 9637160"/>
                <a:gd name="connsiteY1" fmla="*/ 657546 h 678095"/>
                <a:gd name="connsiteX2" fmla="*/ 9637160 w 9637160"/>
                <a:gd name="connsiteY2" fmla="*/ 678095 h 678095"/>
                <a:gd name="connsiteX3" fmla="*/ 9637160 w 9637160"/>
                <a:gd name="connsiteY3" fmla="*/ 0 h 678095"/>
                <a:gd name="connsiteX0" fmla="*/ 0 w 9637160"/>
                <a:gd name="connsiteY0" fmla="*/ 657546 h 657546"/>
                <a:gd name="connsiteX1" fmla="*/ 9616611 w 9637160"/>
                <a:gd name="connsiteY1" fmla="*/ 657546 h 657546"/>
                <a:gd name="connsiteX2" fmla="*/ 9637160 w 9637160"/>
                <a:gd name="connsiteY2" fmla="*/ 0 h 657546"/>
                <a:gd name="connsiteX0" fmla="*/ 0 w 9618505"/>
                <a:gd name="connsiteY0" fmla="*/ 661388 h 661388"/>
                <a:gd name="connsiteX1" fmla="*/ 9616611 w 9618505"/>
                <a:gd name="connsiteY1" fmla="*/ 661388 h 661388"/>
                <a:gd name="connsiteX2" fmla="*/ 9618505 w 9618505"/>
                <a:gd name="connsiteY2" fmla="*/ 0 h 661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18505" h="661388">
                  <a:moveTo>
                    <a:pt x="0" y="661388"/>
                  </a:moveTo>
                  <a:lnTo>
                    <a:pt x="9616611" y="661388"/>
                  </a:lnTo>
                  <a:cubicBezTo>
                    <a:pt x="9617242" y="440925"/>
                    <a:pt x="9617874" y="220463"/>
                    <a:pt x="9618505" y="0"/>
                  </a:cubicBezTo>
                </a:path>
              </a:pathLst>
            </a:custGeom>
            <a:noFill/>
            <a:ln w="88900">
              <a:solidFill>
                <a:schemeClr val="tx1">
                  <a:lumMod val="20000"/>
                  <a:lumOff val="80000"/>
                </a:schemeClr>
              </a:solidFill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ṩ1ïḑé">
              <a:extLst>
                <a:ext uri="{FF2B5EF4-FFF2-40B4-BE49-F238E27FC236}">
                  <a16:creationId xmlns="" xmlns:a16="http://schemas.microsoft.com/office/drawing/2014/main" id="{FA4D429B-3D7C-4174-8FE8-1DFF4A38E4C0}"/>
                </a:ext>
              </a:extLst>
            </p:cNvPr>
            <p:cNvSpPr/>
            <p:nvPr/>
          </p:nvSpPr>
          <p:spPr>
            <a:xfrm>
              <a:off x="10143391" y="4664542"/>
              <a:ext cx="1080120" cy="427598"/>
            </a:xfrm>
            <a:prstGeom prst="roundRect">
              <a:avLst>
                <a:gd name="adj" fmla="val 1369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7723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B0CCC41-6C62-4C6F-BA62-C602AB225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318600F-373E-426F-B96E-206870979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AEF928B-2E30-40CF-947C-7C0DE4332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0e6118d3-1e15-4e4a-86c4-55f6303f22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6A90BCE-7A75-49B8-9902-0CDCF4DF53F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570" y="1212526"/>
            <a:ext cx="10849123" cy="4911925"/>
            <a:chOff x="672570" y="1212523"/>
            <a:chExt cx="10849123" cy="4911925"/>
          </a:xfrm>
        </p:grpSpPr>
        <p:grpSp>
          <p:nvGrpSpPr>
            <p:cNvPr id="6" name="ïṥľíďé">
              <a:extLst>
                <a:ext uri="{FF2B5EF4-FFF2-40B4-BE49-F238E27FC236}">
                  <a16:creationId xmlns="" xmlns:a16="http://schemas.microsoft.com/office/drawing/2014/main" id="{2B1A5F52-6343-4836-AB59-C38CE85D780D}"/>
                </a:ext>
              </a:extLst>
            </p:cNvPr>
            <p:cNvGrpSpPr/>
            <p:nvPr/>
          </p:nvGrpSpPr>
          <p:grpSpPr>
            <a:xfrm>
              <a:off x="7930753" y="1212523"/>
              <a:ext cx="3520247" cy="1946459"/>
              <a:chOff x="503602" y="2132856"/>
              <a:chExt cx="5859098" cy="3239723"/>
            </a:xfrm>
          </p:grpSpPr>
          <p:grpSp>
            <p:nvGrpSpPr>
              <p:cNvPr id="25" name="îṥļíḓe">
                <a:extLst>
                  <a:ext uri="{FF2B5EF4-FFF2-40B4-BE49-F238E27FC236}">
                    <a16:creationId xmlns="" xmlns:a16="http://schemas.microsoft.com/office/drawing/2014/main" id="{D5B64EA3-D25B-4FD4-AEF3-265379CD3253}"/>
                  </a:ext>
                </a:extLst>
              </p:cNvPr>
              <p:cNvGrpSpPr/>
              <p:nvPr/>
            </p:nvGrpSpPr>
            <p:grpSpPr>
              <a:xfrm>
                <a:off x="503602" y="5249660"/>
                <a:ext cx="5859098" cy="122919"/>
                <a:chOff x="-1348120" y="5777968"/>
                <a:chExt cx="9361040" cy="187524"/>
              </a:xfrm>
            </p:grpSpPr>
            <p:sp>
              <p:nvSpPr>
                <p:cNvPr id="33" name="îṩlîḍé">
                  <a:extLst>
                    <a:ext uri="{FF2B5EF4-FFF2-40B4-BE49-F238E27FC236}">
                      <a16:creationId xmlns="" xmlns:a16="http://schemas.microsoft.com/office/drawing/2014/main" id="{51E1D9AE-184D-480A-9724-2F61C0A7914E}"/>
                    </a:ext>
                  </a:extLst>
                </p:cNvPr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34" name="ïSḷïḍé">
                  <a:extLst>
                    <a:ext uri="{FF2B5EF4-FFF2-40B4-BE49-F238E27FC236}">
                      <a16:creationId xmlns="" xmlns:a16="http://schemas.microsoft.com/office/drawing/2014/main" id="{6F31C606-6248-4F1A-8445-1CA1368404A8}"/>
                    </a:ext>
                  </a:extLst>
                </p:cNvPr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</p:grpSp>
          <p:grpSp>
            <p:nvGrpSpPr>
              <p:cNvPr id="26" name="iŝlîḋé">
                <a:extLst>
                  <a:ext uri="{FF2B5EF4-FFF2-40B4-BE49-F238E27FC236}">
                    <a16:creationId xmlns="" xmlns:a16="http://schemas.microsoft.com/office/drawing/2014/main" id="{BADFC5C6-3976-447E-A134-6FA307BFDC4F}"/>
                  </a:ext>
                </a:extLst>
              </p:cNvPr>
              <p:cNvGrpSpPr/>
              <p:nvPr/>
            </p:nvGrpSpPr>
            <p:grpSpPr>
              <a:xfrm>
                <a:off x="1002671" y="2132856"/>
                <a:ext cx="4860960" cy="3080807"/>
                <a:chOff x="-375492" y="1139528"/>
                <a:chExt cx="7415785" cy="4700016"/>
              </a:xfrm>
            </p:grpSpPr>
            <p:grpSp>
              <p:nvGrpSpPr>
                <p:cNvPr id="28" name="iṧļíḑê">
                  <a:extLst>
                    <a:ext uri="{FF2B5EF4-FFF2-40B4-BE49-F238E27FC236}">
                      <a16:creationId xmlns="" xmlns:a16="http://schemas.microsoft.com/office/drawing/2014/main" id="{B02A29F7-AAFF-486A-AD89-37BA97BE747F}"/>
                    </a:ext>
                  </a:extLst>
                </p:cNvPr>
                <p:cNvGrpSpPr/>
                <p:nvPr/>
              </p:nvGrpSpPr>
              <p:grpSpPr>
                <a:xfrm>
                  <a:off x="-375492" y="1139528"/>
                  <a:ext cx="7415785" cy="4700016"/>
                  <a:chOff x="-375492" y="1139528"/>
                  <a:chExt cx="7415785" cy="4700016"/>
                </a:xfrm>
              </p:grpSpPr>
              <p:sp>
                <p:nvSpPr>
                  <p:cNvPr id="30" name="íŝ1íḑè">
                    <a:extLst>
                      <a:ext uri="{FF2B5EF4-FFF2-40B4-BE49-F238E27FC236}">
                        <a16:creationId xmlns="" xmlns:a16="http://schemas.microsoft.com/office/drawing/2014/main" id="{76EA7E81-D078-4895-B8F0-731BD6B79D65}"/>
                      </a:ext>
                    </a:extLst>
                  </p:cNvPr>
                  <p:cNvSpPr/>
                  <p:nvPr/>
                </p:nvSpPr>
                <p:spPr>
                  <a:xfrm>
                    <a:off x="-375492" y="1139528"/>
                    <a:ext cx="7415784" cy="4700016"/>
                  </a:xfrm>
                  <a:custGeom>
                    <a:avLst/>
                    <a:gdLst>
                      <a:gd name="connsiteX0" fmla="*/ 224028 w 7415784"/>
                      <a:gd name="connsiteY0" fmla="*/ 269748 h 4700016"/>
                      <a:gd name="connsiteX1" fmla="*/ 224028 w 7415784"/>
                      <a:gd name="connsiteY1" fmla="*/ 4430268 h 4700016"/>
                      <a:gd name="connsiteX2" fmla="*/ 7191756 w 7415784"/>
                      <a:gd name="connsiteY2" fmla="*/ 4430268 h 4700016"/>
                      <a:gd name="connsiteX3" fmla="*/ 7191756 w 7415784"/>
                      <a:gd name="connsiteY3" fmla="*/ 269748 h 4700016"/>
                      <a:gd name="connsiteX4" fmla="*/ 266867 w 7415784"/>
                      <a:gd name="connsiteY4" fmla="*/ 0 h 4700016"/>
                      <a:gd name="connsiteX5" fmla="*/ 7148917 w 7415784"/>
                      <a:gd name="connsiteY5" fmla="*/ 0 h 4700016"/>
                      <a:gd name="connsiteX6" fmla="*/ 7415784 w 7415784"/>
                      <a:gd name="connsiteY6" fmla="*/ 266867 h 4700016"/>
                      <a:gd name="connsiteX7" fmla="*/ 7415784 w 7415784"/>
                      <a:gd name="connsiteY7" fmla="*/ 4433149 h 4700016"/>
                      <a:gd name="connsiteX8" fmla="*/ 7148917 w 7415784"/>
                      <a:gd name="connsiteY8" fmla="*/ 4700016 h 4700016"/>
                      <a:gd name="connsiteX9" fmla="*/ 266867 w 7415784"/>
                      <a:gd name="connsiteY9" fmla="*/ 4700016 h 4700016"/>
                      <a:gd name="connsiteX10" fmla="*/ 0 w 7415784"/>
                      <a:gd name="connsiteY10" fmla="*/ 4433149 h 4700016"/>
                      <a:gd name="connsiteX11" fmla="*/ 0 w 7415784"/>
                      <a:gd name="connsiteY11" fmla="*/ 266867 h 4700016"/>
                      <a:gd name="connsiteX12" fmla="*/ 266867 w 7415784"/>
                      <a:gd name="connsiteY12" fmla="*/ 0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15784" h="4700016">
                        <a:moveTo>
                          <a:pt x="224028" y="269748"/>
                        </a:moveTo>
                        <a:lnTo>
                          <a:pt x="224028" y="4430268"/>
                        </a:lnTo>
                        <a:lnTo>
                          <a:pt x="7191756" y="4430268"/>
                        </a:lnTo>
                        <a:lnTo>
                          <a:pt x="7191756" y="269748"/>
                        </a:lnTo>
                        <a:close/>
                        <a:moveTo>
                          <a:pt x="266867" y="0"/>
                        </a:moveTo>
                        <a:lnTo>
                          <a:pt x="7148917" y="0"/>
                        </a:lnTo>
                        <a:cubicBezTo>
                          <a:pt x="7296304" y="0"/>
                          <a:pt x="7415784" y="119480"/>
                          <a:pt x="7415784" y="266867"/>
                        </a:cubicBezTo>
                        <a:lnTo>
                          <a:pt x="7415784" y="4433149"/>
                        </a:lnTo>
                        <a:cubicBezTo>
                          <a:pt x="7415784" y="4580536"/>
                          <a:pt x="7296304" y="4700016"/>
                          <a:pt x="7148917" y="4700016"/>
                        </a:cubicBezTo>
                        <a:lnTo>
                          <a:pt x="266867" y="4700016"/>
                        </a:lnTo>
                        <a:cubicBezTo>
                          <a:pt x="119480" y="4700016"/>
                          <a:pt x="0" y="4580536"/>
                          <a:pt x="0" y="4433149"/>
                        </a:cubicBezTo>
                        <a:lnTo>
                          <a:pt x="0" y="266867"/>
                        </a:lnTo>
                        <a:cubicBezTo>
                          <a:pt x="0" y="119480"/>
                          <a:pt x="119480" y="0"/>
                          <a:pt x="26686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  <a:lumOff val="2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/>
                  </a:p>
                </p:txBody>
              </p:sp>
              <p:sp>
                <p:nvSpPr>
                  <p:cNvPr id="31" name="íšļíḍé">
                    <a:extLst>
                      <a:ext uri="{FF2B5EF4-FFF2-40B4-BE49-F238E27FC236}">
                        <a16:creationId xmlns="" xmlns:a16="http://schemas.microsoft.com/office/drawing/2014/main" id="{E84634A0-2AC7-472F-B31A-3B88F502BDA4}"/>
                      </a:ext>
                    </a:extLst>
                  </p:cNvPr>
                  <p:cNvSpPr/>
                  <p:nvPr/>
                </p:nvSpPr>
                <p:spPr>
                  <a:xfrm>
                    <a:off x="-358011" y="1160080"/>
                    <a:ext cx="7380820" cy="4658913"/>
                  </a:xfrm>
                  <a:custGeom>
                    <a:avLst/>
                    <a:gdLst>
                      <a:gd name="connsiteX0" fmla="*/ 252028 w 7380820"/>
                      <a:gd name="connsiteY0" fmla="*/ 295230 h 4658912"/>
                      <a:gd name="connsiteX1" fmla="*/ 252028 w 7380820"/>
                      <a:gd name="connsiteY1" fmla="*/ 4363682 h 4658912"/>
                      <a:gd name="connsiteX2" fmla="*/ 7128792 w 7380820"/>
                      <a:gd name="connsiteY2" fmla="*/ 4363682 h 4658912"/>
                      <a:gd name="connsiteX3" fmla="*/ 7128792 w 7380820"/>
                      <a:gd name="connsiteY3" fmla="*/ 295230 h 4658912"/>
                      <a:gd name="connsiteX4" fmla="*/ 264533 w 7380820"/>
                      <a:gd name="connsiteY4" fmla="*/ 0 h 4658912"/>
                      <a:gd name="connsiteX5" fmla="*/ 7116287 w 7380820"/>
                      <a:gd name="connsiteY5" fmla="*/ 0 h 4658912"/>
                      <a:gd name="connsiteX6" fmla="*/ 7380820 w 7380820"/>
                      <a:gd name="connsiteY6" fmla="*/ 264533 h 4658912"/>
                      <a:gd name="connsiteX7" fmla="*/ 7380820 w 7380820"/>
                      <a:gd name="connsiteY7" fmla="*/ 4394379 h 4658912"/>
                      <a:gd name="connsiteX8" fmla="*/ 7116287 w 7380820"/>
                      <a:gd name="connsiteY8" fmla="*/ 4658912 h 4658912"/>
                      <a:gd name="connsiteX9" fmla="*/ 264533 w 7380820"/>
                      <a:gd name="connsiteY9" fmla="*/ 4658912 h 4658912"/>
                      <a:gd name="connsiteX10" fmla="*/ 0 w 7380820"/>
                      <a:gd name="connsiteY10" fmla="*/ 4394379 h 4658912"/>
                      <a:gd name="connsiteX11" fmla="*/ 0 w 7380820"/>
                      <a:gd name="connsiteY11" fmla="*/ 264533 h 4658912"/>
                      <a:gd name="connsiteX12" fmla="*/ 264533 w 7380820"/>
                      <a:gd name="connsiteY12" fmla="*/ 0 h 4658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80820" h="4658912">
                        <a:moveTo>
                          <a:pt x="252028" y="295230"/>
                        </a:moveTo>
                        <a:lnTo>
                          <a:pt x="252028" y="4363682"/>
                        </a:lnTo>
                        <a:lnTo>
                          <a:pt x="7128792" y="4363682"/>
                        </a:lnTo>
                        <a:lnTo>
                          <a:pt x="7128792" y="295230"/>
                        </a:lnTo>
                        <a:close/>
                        <a:moveTo>
                          <a:pt x="264533" y="0"/>
                        </a:moveTo>
                        <a:lnTo>
                          <a:pt x="7116287" y="0"/>
                        </a:lnTo>
                        <a:cubicBezTo>
                          <a:pt x="7262385" y="0"/>
                          <a:pt x="7380820" y="118435"/>
                          <a:pt x="7380820" y="264533"/>
                        </a:cubicBezTo>
                        <a:lnTo>
                          <a:pt x="7380820" y="4394379"/>
                        </a:lnTo>
                        <a:cubicBezTo>
                          <a:pt x="7380820" y="4540477"/>
                          <a:pt x="7262385" y="4658912"/>
                          <a:pt x="7116287" y="4658912"/>
                        </a:cubicBezTo>
                        <a:lnTo>
                          <a:pt x="264533" y="4658912"/>
                        </a:lnTo>
                        <a:cubicBezTo>
                          <a:pt x="118435" y="4658912"/>
                          <a:pt x="0" y="4540477"/>
                          <a:pt x="0" y="4394379"/>
                        </a:cubicBezTo>
                        <a:lnTo>
                          <a:pt x="0" y="264533"/>
                        </a:lnTo>
                        <a:cubicBezTo>
                          <a:pt x="0" y="118435"/>
                          <a:pt x="118435" y="0"/>
                          <a:pt x="264533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 dirty="0"/>
                  </a:p>
                </p:txBody>
              </p:sp>
              <p:sp>
                <p:nvSpPr>
                  <p:cNvPr id="32" name="ís1îḍé" hidden="1">
                    <a:extLst>
                      <a:ext uri="{FF2B5EF4-FFF2-40B4-BE49-F238E27FC236}">
                        <a16:creationId xmlns="" xmlns:a16="http://schemas.microsoft.com/office/drawing/2014/main" id="{A4921728-F072-4C88-9B01-C8CDA0A202B3}"/>
                      </a:ext>
                    </a:extLst>
                  </p:cNvPr>
                  <p:cNvSpPr/>
                  <p:nvPr/>
                </p:nvSpPr>
                <p:spPr>
                  <a:xfrm>
                    <a:off x="4509683" y="1139528"/>
                    <a:ext cx="2530610" cy="4700016"/>
                  </a:xfrm>
                  <a:custGeom>
                    <a:avLst/>
                    <a:gdLst>
                      <a:gd name="connsiteX0" fmla="*/ 0 w 2530610"/>
                      <a:gd name="connsiteY0" fmla="*/ 0 h 4700016"/>
                      <a:gd name="connsiteX1" fmla="*/ 2263743 w 2530610"/>
                      <a:gd name="connsiteY1" fmla="*/ 0 h 4700016"/>
                      <a:gd name="connsiteX2" fmla="*/ 2530610 w 2530610"/>
                      <a:gd name="connsiteY2" fmla="*/ 266867 h 4700016"/>
                      <a:gd name="connsiteX3" fmla="*/ 2530610 w 2530610"/>
                      <a:gd name="connsiteY3" fmla="*/ 4433149 h 4700016"/>
                      <a:gd name="connsiteX4" fmla="*/ 2263743 w 2530610"/>
                      <a:gd name="connsiteY4" fmla="*/ 4700016 h 4700016"/>
                      <a:gd name="connsiteX5" fmla="*/ 1961175 w 2530610"/>
                      <a:gd name="connsiteY5" fmla="*/ 4700016 h 4700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30610" h="4700016">
                        <a:moveTo>
                          <a:pt x="0" y="0"/>
                        </a:moveTo>
                        <a:lnTo>
                          <a:pt x="2263743" y="0"/>
                        </a:lnTo>
                        <a:cubicBezTo>
                          <a:pt x="2411130" y="0"/>
                          <a:pt x="2530610" y="119480"/>
                          <a:pt x="2530610" y="266867"/>
                        </a:cubicBezTo>
                        <a:lnTo>
                          <a:pt x="2530610" y="4433149"/>
                        </a:lnTo>
                        <a:cubicBezTo>
                          <a:pt x="2530610" y="4580536"/>
                          <a:pt x="2411130" y="4700016"/>
                          <a:pt x="2263743" y="4700016"/>
                        </a:cubicBezTo>
                        <a:lnTo>
                          <a:pt x="1961175" y="47000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FFFF">
                          <a:alpha val="3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91" dirty="0"/>
                  </a:p>
                </p:txBody>
              </p:sp>
            </p:grpSp>
            <p:sp>
              <p:nvSpPr>
                <p:cNvPr id="29" name="íṡlïḋe">
                  <a:extLst>
                    <a:ext uri="{FF2B5EF4-FFF2-40B4-BE49-F238E27FC236}">
                      <a16:creationId xmlns="" xmlns:a16="http://schemas.microsoft.com/office/drawing/2014/main" id="{CC729284-996A-4E59-B07C-7898C28E6E1D}"/>
                    </a:ext>
                  </a:extLst>
                </p:cNvPr>
                <p:cNvSpPr/>
                <p:nvPr/>
              </p:nvSpPr>
              <p:spPr>
                <a:xfrm>
                  <a:off x="3260392" y="1241052"/>
                  <a:ext cx="144016" cy="144016"/>
                </a:xfrm>
                <a:prstGeom prst="ellipse">
                  <a:avLst/>
                </a:prstGeom>
                <a:gradFill flip="none" rotWithShape="1">
                  <a:gsLst>
                    <a:gs pos="17000">
                      <a:schemeClr val="tx1"/>
                    </a:gs>
                    <a:gs pos="34000">
                      <a:srgbClr val="000000">
                        <a:lumMod val="84000"/>
                        <a:lumOff val="16000"/>
                      </a:srgbClr>
                    </a:gs>
                    <a:gs pos="100000">
                      <a:schemeClr val="bg1">
                        <a:lumMod val="50000"/>
                        <a:lumOff val="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91"/>
                </a:p>
              </p:txBody>
            </p:sp>
          </p:grpSp>
          <p:sp>
            <p:nvSpPr>
              <p:cNvPr id="27" name="íṧļíḓê">
                <a:extLst>
                  <a:ext uri="{FF2B5EF4-FFF2-40B4-BE49-F238E27FC236}">
                    <a16:creationId xmlns="" xmlns:a16="http://schemas.microsoft.com/office/drawing/2014/main" id="{B24DEACB-A785-4097-BE1A-16C5C4A97776}"/>
                  </a:ext>
                </a:extLst>
              </p:cNvPr>
              <p:cNvSpPr/>
              <p:nvPr/>
            </p:nvSpPr>
            <p:spPr>
              <a:xfrm>
                <a:off x="1166336" y="2313357"/>
                <a:ext cx="4515874" cy="2699819"/>
              </a:xfrm>
              <a:prstGeom prst="rect">
                <a:avLst/>
              </a:prstGeom>
              <a:blipFill>
                <a:blip r:embed="rId3"/>
                <a:stretch>
                  <a:fillRect l="-3156" r="-3126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7" name="îṡľiḑê">
              <a:extLst>
                <a:ext uri="{FF2B5EF4-FFF2-40B4-BE49-F238E27FC236}">
                  <a16:creationId xmlns="" xmlns:a16="http://schemas.microsoft.com/office/drawing/2014/main" id="{61B2F2B2-1824-467A-8890-D00849284387}"/>
                </a:ext>
              </a:extLst>
            </p:cNvPr>
            <p:cNvSpPr/>
            <p:nvPr/>
          </p:nvSpPr>
          <p:spPr bwMode="auto">
            <a:xfrm>
              <a:off x="67257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10</a:t>
              </a:r>
              <a:r>
                <a:rPr lang="en-US" altLang="zh-CN" sz="4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%</a:t>
              </a:r>
              <a:endParaRPr lang="en-US" sz="4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ïSľîdè">
              <a:extLst>
                <a:ext uri="{FF2B5EF4-FFF2-40B4-BE49-F238E27FC236}">
                  <a16:creationId xmlns="" xmlns:a16="http://schemas.microsoft.com/office/drawing/2014/main" id="{83059A73-D904-4831-9307-90D49DA92472}"/>
                </a:ext>
              </a:extLst>
            </p:cNvPr>
            <p:cNvSpPr/>
            <p:nvPr/>
          </p:nvSpPr>
          <p:spPr>
            <a:xfrm>
              <a:off x="672570" y="4567573"/>
              <a:ext cx="3337200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9" name="ïs1îdè">
              <a:extLst>
                <a:ext uri="{FF2B5EF4-FFF2-40B4-BE49-F238E27FC236}">
                  <a16:creationId xmlns="" xmlns:a16="http://schemas.microsoft.com/office/drawing/2014/main" id="{8683D493-D82E-4E02-8E32-0D61706058C3}"/>
                </a:ext>
              </a:extLst>
            </p:cNvPr>
            <p:cNvSpPr txBox="1"/>
            <p:nvPr/>
          </p:nvSpPr>
          <p:spPr bwMode="auto">
            <a:xfrm>
              <a:off x="672570" y="4059000"/>
              <a:ext cx="3337200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0" name="î$ļiḑê">
              <a:extLst>
                <a:ext uri="{FF2B5EF4-FFF2-40B4-BE49-F238E27FC236}">
                  <a16:creationId xmlns="" xmlns:a16="http://schemas.microsoft.com/office/drawing/2014/main" id="{6DC2CEF1-9FAC-4318-9C5C-966668D51D44}"/>
                </a:ext>
              </a:extLst>
            </p:cNvPr>
            <p:cNvSpPr/>
            <p:nvPr/>
          </p:nvSpPr>
          <p:spPr bwMode="auto">
            <a:xfrm>
              <a:off x="442881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altLang="zh-CN" sz="4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45%</a:t>
              </a:r>
              <a:endParaRPr lang="en-US" sz="40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íṣľïďê">
              <a:extLst>
                <a:ext uri="{FF2B5EF4-FFF2-40B4-BE49-F238E27FC236}">
                  <a16:creationId xmlns="" xmlns:a16="http://schemas.microsoft.com/office/drawing/2014/main" id="{31686FE8-2B1B-493A-A036-77A15669C2F0}"/>
                </a:ext>
              </a:extLst>
            </p:cNvPr>
            <p:cNvSpPr/>
            <p:nvPr/>
          </p:nvSpPr>
          <p:spPr>
            <a:xfrm>
              <a:off x="4428810" y="4567573"/>
              <a:ext cx="3337200" cy="1448245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12" name="ïS1îďe">
              <a:extLst>
                <a:ext uri="{FF2B5EF4-FFF2-40B4-BE49-F238E27FC236}">
                  <a16:creationId xmlns="" xmlns:a16="http://schemas.microsoft.com/office/drawing/2014/main" id="{FD62075E-0009-4988-8C8E-4C9166B380D6}"/>
                </a:ext>
              </a:extLst>
            </p:cNvPr>
            <p:cNvSpPr txBox="1"/>
            <p:nvPr/>
          </p:nvSpPr>
          <p:spPr bwMode="auto">
            <a:xfrm>
              <a:off x="4428810" y="4059000"/>
              <a:ext cx="3337200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3" name="iṥliḑê">
              <a:extLst>
                <a:ext uri="{FF2B5EF4-FFF2-40B4-BE49-F238E27FC236}">
                  <a16:creationId xmlns="" xmlns:a16="http://schemas.microsoft.com/office/drawing/2014/main" id="{B327BC3E-9A89-407B-9EA2-036BFE3FD0CC}"/>
                </a:ext>
              </a:extLst>
            </p:cNvPr>
            <p:cNvGrpSpPr/>
            <p:nvPr/>
          </p:nvGrpSpPr>
          <p:grpSpPr>
            <a:xfrm>
              <a:off x="2353586" y="3498846"/>
              <a:ext cx="1656184" cy="386922"/>
              <a:chOff x="2135560" y="3498846"/>
              <a:chExt cx="1656184" cy="386922"/>
            </a:xfrm>
          </p:grpSpPr>
          <p:cxnSp>
            <p:nvCxnSpPr>
              <p:cNvPr id="23" name="直接箭头连接符 22">
                <a:extLst>
                  <a:ext uri="{FF2B5EF4-FFF2-40B4-BE49-F238E27FC236}">
                    <a16:creationId xmlns="" xmlns:a16="http://schemas.microsoft.com/office/drawing/2014/main" id="{0DCCD450-2392-4C6A-9FC3-8F2008EBFD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5560" y="3869102"/>
                <a:ext cx="1656184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iśľiḓè">
                <a:extLst>
                  <a:ext uri="{FF2B5EF4-FFF2-40B4-BE49-F238E27FC236}">
                    <a16:creationId xmlns="" xmlns:a16="http://schemas.microsoft.com/office/drawing/2014/main" id="{29CF1991-B40A-4B86-BACC-F871F3C9BC9C}"/>
                  </a:ext>
                </a:extLst>
              </p:cNvPr>
              <p:cNvSpPr txBox="1"/>
              <p:nvPr/>
            </p:nvSpPr>
            <p:spPr>
              <a:xfrm>
                <a:off x="2398440" y="349884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Keyword</a:t>
                </a:r>
                <a:endParaRPr lang="zh-CN" altLang="en-US" sz="1400" b="1"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9CE93B95-F22D-4195-9B89-38FF1A3DCD07}"/>
                </a:ext>
              </a:extLst>
            </p:cNvPr>
            <p:cNvCxnSpPr>
              <a:cxnSpLocks/>
            </p:cNvCxnSpPr>
            <p:nvPr/>
          </p:nvCxnSpPr>
          <p:spPr>
            <a:xfrm>
              <a:off x="3960592" y="4554000"/>
              <a:ext cx="0" cy="157044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ṧlïd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75394" y="1518405"/>
              <a:ext cx="5735606" cy="179054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iŝḷiḓé">
              <a:extLst>
                <a:ext uri="{FF2B5EF4-FFF2-40B4-BE49-F238E27FC236}">
                  <a16:creationId xmlns="" xmlns:a16="http://schemas.microsoft.com/office/drawing/2014/main" id="{604A9CCB-3378-4FFB-BE96-17721C191F3B}"/>
                </a:ext>
              </a:extLst>
            </p:cNvPr>
            <p:cNvSpPr txBox="1"/>
            <p:nvPr/>
          </p:nvSpPr>
          <p:spPr>
            <a:xfrm>
              <a:off x="8185050" y="4568618"/>
              <a:ext cx="3336643" cy="14472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17" name="íṡḻíḓe">
              <a:extLst>
                <a:ext uri="{FF2B5EF4-FFF2-40B4-BE49-F238E27FC236}">
                  <a16:creationId xmlns="" xmlns:a16="http://schemas.microsoft.com/office/drawing/2014/main" id="{FD62075E-0009-4988-8C8E-4C9166B380D6}"/>
                </a:ext>
              </a:extLst>
            </p:cNvPr>
            <p:cNvSpPr txBox="1"/>
            <p:nvPr/>
          </p:nvSpPr>
          <p:spPr bwMode="auto">
            <a:xfrm>
              <a:off x="8185050" y="4059000"/>
              <a:ext cx="3336643" cy="492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íšlîḑe">
              <a:extLst>
                <a:ext uri="{FF2B5EF4-FFF2-40B4-BE49-F238E27FC236}">
                  <a16:creationId xmlns="" xmlns:a16="http://schemas.microsoft.com/office/drawing/2014/main" id="{6DC2CEF1-9FAC-4318-9C5C-966668D51D44}"/>
                </a:ext>
              </a:extLst>
            </p:cNvPr>
            <p:cNvSpPr/>
            <p:nvPr/>
          </p:nvSpPr>
          <p:spPr bwMode="auto">
            <a:xfrm>
              <a:off x="8185050" y="3332023"/>
              <a:ext cx="1096556" cy="726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/>
            <a:p>
              <a:pPr algn="l"/>
              <a:r>
                <a:rPr lang="en-US" sz="4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4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%</a:t>
              </a:r>
              <a:endParaRPr lang="en-US" sz="40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9" name="ïs1ïḍe">
              <a:extLst>
                <a:ext uri="{FF2B5EF4-FFF2-40B4-BE49-F238E27FC236}">
                  <a16:creationId xmlns="" xmlns:a16="http://schemas.microsoft.com/office/drawing/2014/main" id="{D66111EF-80E7-4E98-BEBA-1D95D2D0AB62}"/>
                </a:ext>
              </a:extLst>
            </p:cNvPr>
            <p:cNvGrpSpPr/>
            <p:nvPr/>
          </p:nvGrpSpPr>
          <p:grpSpPr>
            <a:xfrm>
              <a:off x="6109826" y="3498846"/>
              <a:ext cx="1656184" cy="386922"/>
              <a:chOff x="2135560" y="3498846"/>
              <a:chExt cx="1656184" cy="386922"/>
            </a:xfrm>
          </p:grpSpPr>
          <p:cxnSp>
            <p:nvCxnSpPr>
              <p:cNvPr id="21" name="直接箭头连接符 20">
                <a:extLst>
                  <a:ext uri="{FF2B5EF4-FFF2-40B4-BE49-F238E27FC236}">
                    <a16:creationId xmlns="" xmlns:a16="http://schemas.microsoft.com/office/drawing/2014/main" id="{0DCCD450-2392-4C6A-9FC3-8F2008EBFD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5560" y="3869102"/>
                <a:ext cx="1656184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í$liḑê">
                <a:extLst>
                  <a:ext uri="{FF2B5EF4-FFF2-40B4-BE49-F238E27FC236}">
                    <a16:creationId xmlns="" xmlns:a16="http://schemas.microsoft.com/office/drawing/2014/main" id="{29CF1991-B40A-4B86-BACC-F871F3C9BC9C}"/>
                  </a:ext>
                </a:extLst>
              </p:cNvPr>
              <p:cNvSpPr txBox="1"/>
              <p:nvPr/>
            </p:nvSpPr>
            <p:spPr>
              <a:xfrm>
                <a:off x="2398440" y="349884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Keyword</a:t>
                </a:r>
                <a:endParaRPr lang="zh-CN" altLang="en-US" sz="1400" b="1" dirty="0"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9CE93B95-F22D-4195-9B89-38FF1A3DCD07}"/>
                </a:ext>
              </a:extLst>
            </p:cNvPr>
            <p:cNvCxnSpPr>
              <a:cxnSpLocks/>
            </p:cNvCxnSpPr>
            <p:nvPr/>
          </p:nvCxnSpPr>
          <p:spPr>
            <a:xfrm>
              <a:off x="7676798" y="4554000"/>
              <a:ext cx="0" cy="157044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139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FAFE78-5A8E-47A6-9B61-7E5D3437A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AA2204E-DBE5-490C-8EC1-CB545853A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79994B2-0118-4C16-B840-667BCB329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1eaa21c4-6215-4ee7-a1a1-6e5867186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182CF64-044F-4ADF-A98F-7CD9774B9A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0074"/>
            <a:ext cx="10845800" cy="4596952"/>
            <a:chOff x="673100" y="1340074"/>
            <a:chExt cx="10845800" cy="4596952"/>
          </a:xfrm>
        </p:grpSpPr>
        <p:grpSp>
          <p:nvGrpSpPr>
            <p:cNvPr id="6" name="îSḻíḑe">
              <a:extLst>
                <a:ext uri="{FF2B5EF4-FFF2-40B4-BE49-F238E27FC236}">
                  <a16:creationId xmlns="" xmlns:a16="http://schemas.microsoft.com/office/drawing/2014/main" id="{BE987E90-8EF6-4465-AF6B-DB99EC218468}"/>
                </a:ext>
              </a:extLst>
            </p:cNvPr>
            <p:cNvGrpSpPr/>
            <p:nvPr/>
          </p:nvGrpSpPr>
          <p:grpSpPr>
            <a:xfrm>
              <a:off x="4400533" y="1771651"/>
              <a:ext cx="3390931" cy="3702582"/>
              <a:chOff x="4242675" y="1593157"/>
              <a:chExt cx="3717870" cy="4059569"/>
            </a:xfrm>
          </p:grpSpPr>
          <p:grpSp>
            <p:nvGrpSpPr>
              <p:cNvPr id="19" name="í$ľíďe">
                <a:extLst>
                  <a:ext uri="{FF2B5EF4-FFF2-40B4-BE49-F238E27FC236}">
                    <a16:creationId xmlns="" xmlns:a16="http://schemas.microsoft.com/office/drawing/2014/main" id="{210DB4F5-4515-4C0E-8BDE-9B7997CA7A43}"/>
                  </a:ext>
                </a:extLst>
              </p:cNvPr>
              <p:cNvGrpSpPr/>
              <p:nvPr/>
            </p:nvGrpSpPr>
            <p:grpSpPr>
              <a:xfrm>
                <a:off x="4522656" y="1824575"/>
                <a:ext cx="3146501" cy="3627950"/>
                <a:chOff x="4522656" y="1824575"/>
                <a:chExt cx="3146501" cy="3627950"/>
              </a:xfrm>
            </p:grpSpPr>
            <p:sp>
              <p:nvSpPr>
                <p:cNvPr id="41" name="îşľîḑe">
                  <a:extLst>
                    <a:ext uri="{FF2B5EF4-FFF2-40B4-BE49-F238E27FC236}">
                      <a16:creationId xmlns="" xmlns:a16="http://schemas.microsoft.com/office/drawing/2014/main" id="{D95C1773-8D11-4830-8C44-623404D5F8BF}"/>
                    </a:ext>
                  </a:extLst>
                </p:cNvPr>
                <p:cNvSpPr/>
                <p:nvPr/>
              </p:nvSpPr>
              <p:spPr>
                <a:xfrm>
                  <a:off x="4524959" y="1824575"/>
                  <a:ext cx="3141897" cy="36279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noFill/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/>
                  </a:pPr>
                  <a:endParaRPr/>
                </a:p>
              </p:txBody>
            </p:sp>
            <p:sp>
              <p:nvSpPr>
                <p:cNvPr id="42" name="îṡḷiḑè">
                  <a:extLst>
                    <a:ext uri="{FF2B5EF4-FFF2-40B4-BE49-F238E27FC236}">
                      <a16:creationId xmlns="" xmlns:a16="http://schemas.microsoft.com/office/drawing/2014/main" id="{2AA484B1-00C8-4E78-9E63-AEADBBCEC6FB}"/>
                    </a:ext>
                  </a:extLst>
                </p:cNvPr>
                <p:cNvSpPr/>
                <p:nvPr/>
              </p:nvSpPr>
              <p:spPr>
                <a:xfrm flipV="1">
                  <a:off x="4522656" y="2736377"/>
                  <a:ext cx="3146501" cy="1804346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íSļïḑê">
                  <a:extLst>
                    <a:ext uri="{FF2B5EF4-FFF2-40B4-BE49-F238E27FC236}">
                      <a16:creationId xmlns="" xmlns:a16="http://schemas.microsoft.com/office/drawing/2014/main" id="{17BA20A2-64A6-4B4E-AD92-824F427F8AFB}"/>
                    </a:ext>
                  </a:extLst>
                </p:cNvPr>
                <p:cNvSpPr/>
                <p:nvPr/>
              </p:nvSpPr>
              <p:spPr>
                <a:xfrm>
                  <a:off x="4599178" y="2771541"/>
                  <a:ext cx="2993458" cy="173401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iṧḷîḋe">
                  <a:extLst>
                    <a:ext uri="{FF2B5EF4-FFF2-40B4-BE49-F238E27FC236}">
                      <a16:creationId xmlns="" xmlns:a16="http://schemas.microsoft.com/office/drawing/2014/main" id="{FF098205-F40E-4804-8C5E-47EDF775EA7E}"/>
                    </a:ext>
                  </a:extLst>
                </p:cNvPr>
                <p:cNvSpPr/>
                <p:nvPr/>
              </p:nvSpPr>
              <p:spPr>
                <a:xfrm flipH="1">
                  <a:off x="6089530" y="1913721"/>
                  <a:ext cx="1" cy="344965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20" name="îş1íḋê">
                <a:extLst>
                  <a:ext uri="{FF2B5EF4-FFF2-40B4-BE49-F238E27FC236}">
                    <a16:creationId xmlns="" xmlns:a16="http://schemas.microsoft.com/office/drawing/2014/main" id="{6B82130B-6E19-44F6-866D-EB4EB7991278}"/>
                  </a:ext>
                </a:extLst>
              </p:cNvPr>
              <p:cNvGrpSpPr/>
              <p:nvPr/>
            </p:nvGrpSpPr>
            <p:grpSpPr>
              <a:xfrm>
                <a:off x="5709322" y="3251847"/>
                <a:ext cx="773168" cy="773406"/>
                <a:chOff x="5709322" y="3251847"/>
                <a:chExt cx="773168" cy="773406"/>
              </a:xfrm>
            </p:grpSpPr>
            <p:sp>
              <p:nvSpPr>
                <p:cNvPr id="39" name="íşliḑè">
                  <a:extLst>
                    <a:ext uri="{FF2B5EF4-FFF2-40B4-BE49-F238E27FC236}">
                      <a16:creationId xmlns="" xmlns:a16="http://schemas.microsoft.com/office/drawing/2014/main" id="{0AF33217-9CC3-4D16-A581-9D4A630D79D2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0" name="íš1îḑè">
                  <a:extLst>
                    <a:ext uri="{FF2B5EF4-FFF2-40B4-BE49-F238E27FC236}">
                      <a16:creationId xmlns="" xmlns:a16="http://schemas.microsoft.com/office/drawing/2014/main" id="{8A361C40-E434-4F40-B051-ABA2CD21F6BE}"/>
                    </a:ext>
                  </a:extLst>
                </p:cNvPr>
                <p:cNvSpPr/>
                <p:nvPr/>
              </p:nvSpPr>
              <p:spPr bwMode="auto">
                <a:xfrm>
                  <a:off x="5895787" y="3445828"/>
                  <a:ext cx="400238" cy="38544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1" name="ïṧľiḍé">
                <a:extLst>
                  <a:ext uri="{FF2B5EF4-FFF2-40B4-BE49-F238E27FC236}">
                    <a16:creationId xmlns="" xmlns:a16="http://schemas.microsoft.com/office/drawing/2014/main" id="{EFF34822-6AEA-4FF9-BC87-4C9E5DD2044C}"/>
                  </a:ext>
                </a:extLst>
              </p:cNvPr>
              <p:cNvGrpSpPr/>
              <p:nvPr/>
            </p:nvGrpSpPr>
            <p:grpSpPr>
              <a:xfrm>
                <a:off x="4242675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37" name="ïśḷiḓê">
                  <a:extLst>
                    <a:ext uri="{FF2B5EF4-FFF2-40B4-BE49-F238E27FC236}">
                      <a16:creationId xmlns="" xmlns:a16="http://schemas.microsoft.com/office/drawing/2014/main" id="{4FCE0D68-9F15-4770-9F6E-3550C1DA65C1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8" name="ïš1iḑê">
                  <a:extLst>
                    <a:ext uri="{FF2B5EF4-FFF2-40B4-BE49-F238E27FC236}">
                      <a16:creationId xmlns="" xmlns:a16="http://schemas.microsoft.com/office/drawing/2014/main" id="{6237FFB2-B1FB-4F07-9C47-06EF8EB415F3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2" name="íSļîḓê">
                <a:extLst>
                  <a:ext uri="{FF2B5EF4-FFF2-40B4-BE49-F238E27FC236}">
                    <a16:creationId xmlns="" xmlns:a16="http://schemas.microsoft.com/office/drawing/2014/main" id="{6E3DE845-F5E3-459C-9CA3-1D66EE5662FA}"/>
                  </a:ext>
                </a:extLst>
              </p:cNvPr>
              <p:cNvGrpSpPr/>
              <p:nvPr/>
            </p:nvGrpSpPr>
            <p:grpSpPr>
              <a:xfrm>
                <a:off x="4242675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35" name="ísḻíḓé">
                  <a:extLst>
                    <a:ext uri="{FF2B5EF4-FFF2-40B4-BE49-F238E27FC236}">
                      <a16:creationId xmlns="" xmlns:a16="http://schemas.microsoft.com/office/drawing/2014/main" id="{6A0D2E83-C035-4838-8DCE-95B3F523727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6" name="ïsļíḋé">
                  <a:extLst>
                    <a:ext uri="{FF2B5EF4-FFF2-40B4-BE49-F238E27FC236}">
                      <a16:creationId xmlns="" xmlns:a16="http://schemas.microsoft.com/office/drawing/2014/main" id="{210DE2AC-3AB9-45BF-B1ED-7A274E5D12D4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3" name="ïṧ1iḓé">
                <a:extLst>
                  <a:ext uri="{FF2B5EF4-FFF2-40B4-BE49-F238E27FC236}">
                    <a16:creationId xmlns="" xmlns:a16="http://schemas.microsoft.com/office/drawing/2014/main" id="{D325D466-1486-4F4C-9245-2545AEC7A0E2}"/>
                  </a:ext>
                </a:extLst>
              </p:cNvPr>
              <p:cNvGrpSpPr/>
              <p:nvPr/>
            </p:nvGrpSpPr>
            <p:grpSpPr>
              <a:xfrm>
                <a:off x="7408733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33" name="ïṡḷiďé">
                  <a:extLst>
                    <a:ext uri="{FF2B5EF4-FFF2-40B4-BE49-F238E27FC236}">
                      <a16:creationId xmlns="" xmlns:a16="http://schemas.microsoft.com/office/drawing/2014/main" id="{7747D9F1-F537-439F-B227-3F5A695826B5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4" name="íṧļide">
                  <a:extLst>
                    <a:ext uri="{FF2B5EF4-FFF2-40B4-BE49-F238E27FC236}">
                      <a16:creationId xmlns="" xmlns:a16="http://schemas.microsoft.com/office/drawing/2014/main" id="{6C317C8A-5D04-4C17-8E0D-61541DF7D90A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4" name="íšliďê">
                <a:extLst>
                  <a:ext uri="{FF2B5EF4-FFF2-40B4-BE49-F238E27FC236}">
                    <a16:creationId xmlns="" xmlns:a16="http://schemas.microsoft.com/office/drawing/2014/main" id="{EA10E52F-714B-490D-9653-BE41DF70C81F}"/>
                  </a:ext>
                </a:extLst>
              </p:cNvPr>
              <p:cNvGrpSpPr/>
              <p:nvPr/>
            </p:nvGrpSpPr>
            <p:grpSpPr>
              <a:xfrm>
                <a:off x="7408733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31" name="iş1ïḓè">
                  <a:extLst>
                    <a:ext uri="{FF2B5EF4-FFF2-40B4-BE49-F238E27FC236}">
                      <a16:creationId xmlns="" xmlns:a16="http://schemas.microsoft.com/office/drawing/2014/main" id="{476809A2-326B-4CFA-9091-573C0E3FB56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2" name="ï$ľîďè">
                  <a:extLst>
                    <a:ext uri="{FF2B5EF4-FFF2-40B4-BE49-F238E27FC236}">
                      <a16:creationId xmlns="" xmlns:a16="http://schemas.microsoft.com/office/drawing/2014/main" id="{396518F2-EC15-464C-93D5-047050DADCA5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5" name="ísļîḋe">
                <a:extLst>
                  <a:ext uri="{FF2B5EF4-FFF2-40B4-BE49-F238E27FC236}">
                    <a16:creationId xmlns="" xmlns:a16="http://schemas.microsoft.com/office/drawing/2014/main" id="{3F71F559-5DC1-4345-85B9-CEE8EACB1329}"/>
                  </a:ext>
                </a:extLst>
              </p:cNvPr>
              <p:cNvGrpSpPr/>
              <p:nvPr/>
            </p:nvGrpSpPr>
            <p:grpSpPr>
              <a:xfrm>
                <a:off x="5820000" y="1593157"/>
                <a:ext cx="551812" cy="551982"/>
                <a:chOff x="5709322" y="3251847"/>
                <a:chExt cx="773168" cy="773406"/>
              </a:xfrm>
            </p:grpSpPr>
            <p:sp>
              <p:nvSpPr>
                <p:cNvPr id="29" name="íş1íďè">
                  <a:extLst>
                    <a:ext uri="{FF2B5EF4-FFF2-40B4-BE49-F238E27FC236}">
                      <a16:creationId xmlns="" xmlns:a16="http://schemas.microsoft.com/office/drawing/2014/main" id="{23DB5003-33EE-4C8B-8823-1DC63ADD6106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0" name="ïṩ1iḍè">
                  <a:extLst>
                    <a:ext uri="{FF2B5EF4-FFF2-40B4-BE49-F238E27FC236}">
                      <a16:creationId xmlns="" xmlns:a16="http://schemas.microsoft.com/office/drawing/2014/main" id="{604A1FAF-BE76-4971-92AF-AF6D51EA3739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6" name="işḻiḋe">
                <a:extLst>
                  <a:ext uri="{FF2B5EF4-FFF2-40B4-BE49-F238E27FC236}">
                    <a16:creationId xmlns="" xmlns:a16="http://schemas.microsoft.com/office/drawing/2014/main" id="{0201A976-8460-403C-9CE0-E21EAD45B3B7}"/>
                  </a:ext>
                </a:extLst>
              </p:cNvPr>
              <p:cNvGrpSpPr/>
              <p:nvPr/>
            </p:nvGrpSpPr>
            <p:grpSpPr>
              <a:xfrm>
                <a:off x="5820000" y="5100744"/>
                <a:ext cx="551812" cy="551982"/>
                <a:chOff x="5709322" y="3251847"/>
                <a:chExt cx="773168" cy="773406"/>
              </a:xfrm>
            </p:grpSpPr>
            <p:sp>
              <p:nvSpPr>
                <p:cNvPr id="27" name="iṣ1íḓê">
                  <a:extLst>
                    <a:ext uri="{FF2B5EF4-FFF2-40B4-BE49-F238E27FC236}">
                      <a16:creationId xmlns="" xmlns:a16="http://schemas.microsoft.com/office/drawing/2014/main" id="{39CE6F9E-DBDB-40E3-A0C0-EFEE37CB894D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i$1ïḋê">
                  <a:extLst>
                    <a:ext uri="{FF2B5EF4-FFF2-40B4-BE49-F238E27FC236}">
                      <a16:creationId xmlns="" xmlns:a16="http://schemas.microsoft.com/office/drawing/2014/main" id="{BAA338A3-7450-444D-8202-2A8EEB7A5940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</p:grpSp>
        <p:sp>
          <p:nvSpPr>
            <p:cNvPr id="7" name="îşľíḍe">
              <a:extLst>
                <a:ext uri="{FF2B5EF4-FFF2-40B4-BE49-F238E27FC236}">
                  <a16:creationId xmlns="" xmlns:a16="http://schemas.microsoft.com/office/drawing/2014/main" id="{E25349A8-F998-4823-8542-59D7569753C1}"/>
                </a:ext>
              </a:extLst>
            </p:cNvPr>
            <p:cNvSpPr/>
            <p:nvPr/>
          </p:nvSpPr>
          <p:spPr bwMode="auto">
            <a:xfrm>
              <a:off x="673100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i$ľíḓê">
              <a:extLst>
                <a:ext uri="{FF2B5EF4-FFF2-40B4-BE49-F238E27FC236}">
                  <a16:creationId xmlns="" xmlns:a16="http://schemas.microsoft.com/office/drawing/2014/main" id="{716E5488-D394-42EE-9436-BC8A9D0304DE}"/>
                </a:ext>
              </a:extLst>
            </p:cNvPr>
            <p:cNvSpPr txBox="1"/>
            <p:nvPr/>
          </p:nvSpPr>
          <p:spPr bwMode="auto">
            <a:xfrm>
              <a:off x="673100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šḻiḍé">
              <a:extLst>
                <a:ext uri="{FF2B5EF4-FFF2-40B4-BE49-F238E27FC236}">
                  <a16:creationId xmlns="" xmlns:a16="http://schemas.microsoft.com/office/drawing/2014/main" id="{F76C27B7-4B8F-4863-9E4D-76FB0E7E6AA4}"/>
                </a:ext>
              </a:extLst>
            </p:cNvPr>
            <p:cNvSpPr/>
            <p:nvPr/>
          </p:nvSpPr>
          <p:spPr bwMode="auto">
            <a:xfrm>
              <a:off x="673100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şļîḓe">
              <a:extLst>
                <a:ext uri="{FF2B5EF4-FFF2-40B4-BE49-F238E27FC236}">
                  <a16:creationId xmlns="" xmlns:a16="http://schemas.microsoft.com/office/drawing/2014/main" id="{041FA6C8-75C7-4E2E-BB05-C77ABBE5C4B2}"/>
                </a:ext>
              </a:extLst>
            </p:cNvPr>
            <p:cNvSpPr txBox="1"/>
            <p:nvPr/>
          </p:nvSpPr>
          <p:spPr bwMode="auto">
            <a:xfrm>
              <a:off x="673100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íṩľîḋé">
              <a:extLst>
                <a:ext uri="{FF2B5EF4-FFF2-40B4-BE49-F238E27FC236}">
                  <a16:creationId xmlns="" xmlns:a16="http://schemas.microsoft.com/office/drawing/2014/main" id="{E976244E-475A-4D14-B4B9-88566BB06D95}"/>
                </a:ext>
              </a:extLst>
            </p:cNvPr>
            <p:cNvSpPr/>
            <p:nvPr/>
          </p:nvSpPr>
          <p:spPr bwMode="auto">
            <a:xfrm>
              <a:off x="673100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ŝļíḓê">
              <a:extLst>
                <a:ext uri="{FF2B5EF4-FFF2-40B4-BE49-F238E27FC236}">
                  <a16:creationId xmlns="" xmlns:a16="http://schemas.microsoft.com/office/drawing/2014/main" id="{8259EA9A-4381-4045-A59A-0AD2466120F7}"/>
                </a:ext>
              </a:extLst>
            </p:cNvPr>
            <p:cNvSpPr txBox="1"/>
            <p:nvPr/>
          </p:nvSpPr>
          <p:spPr bwMode="auto">
            <a:xfrm>
              <a:off x="673100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iṩ1ide">
              <a:extLst>
                <a:ext uri="{FF2B5EF4-FFF2-40B4-BE49-F238E27FC236}">
                  <a16:creationId xmlns="" xmlns:a16="http://schemas.microsoft.com/office/drawing/2014/main" id="{103250F0-DC57-4C10-B2B2-890812B6CA1D}"/>
                </a:ext>
              </a:extLst>
            </p:cNvPr>
            <p:cNvSpPr/>
            <p:nvPr/>
          </p:nvSpPr>
          <p:spPr bwMode="auto">
            <a:xfrm>
              <a:off x="7740134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ŝḷidê">
              <a:extLst>
                <a:ext uri="{FF2B5EF4-FFF2-40B4-BE49-F238E27FC236}">
                  <a16:creationId xmlns="" xmlns:a16="http://schemas.microsoft.com/office/drawing/2014/main" id="{323ABCA0-E6AA-43C2-9E05-F3B024021FD8}"/>
                </a:ext>
              </a:extLst>
            </p:cNvPr>
            <p:cNvSpPr txBox="1"/>
            <p:nvPr/>
          </p:nvSpPr>
          <p:spPr bwMode="auto">
            <a:xfrm>
              <a:off x="7740134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ïsḻíḑè">
              <a:extLst>
                <a:ext uri="{FF2B5EF4-FFF2-40B4-BE49-F238E27FC236}">
                  <a16:creationId xmlns="" xmlns:a16="http://schemas.microsoft.com/office/drawing/2014/main" id="{7571D65B-2F0B-4315-B632-18A5612ACBCD}"/>
                </a:ext>
              </a:extLst>
            </p:cNvPr>
            <p:cNvSpPr/>
            <p:nvPr/>
          </p:nvSpPr>
          <p:spPr bwMode="auto">
            <a:xfrm>
              <a:off x="7740134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ş1idê">
              <a:extLst>
                <a:ext uri="{FF2B5EF4-FFF2-40B4-BE49-F238E27FC236}">
                  <a16:creationId xmlns="" xmlns:a16="http://schemas.microsoft.com/office/drawing/2014/main" id="{7ADD58AF-8087-4404-BD00-E4A114A7089E}"/>
                </a:ext>
              </a:extLst>
            </p:cNvPr>
            <p:cNvSpPr txBox="1"/>
            <p:nvPr/>
          </p:nvSpPr>
          <p:spPr bwMode="auto">
            <a:xfrm>
              <a:off x="7740134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îṩḻïde">
              <a:extLst>
                <a:ext uri="{FF2B5EF4-FFF2-40B4-BE49-F238E27FC236}">
                  <a16:creationId xmlns="" xmlns:a16="http://schemas.microsoft.com/office/drawing/2014/main" id="{786E0AA0-0488-441D-A52A-3DC0ADA56904}"/>
                </a:ext>
              </a:extLst>
            </p:cNvPr>
            <p:cNvSpPr/>
            <p:nvPr/>
          </p:nvSpPr>
          <p:spPr bwMode="auto">
            <a:xfrm>
              <a:off x="7740134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S1idê">
              <a:extLst>
                <a:ext uri="{FF2B5EF4-FFF2-40B4-BE49-F238E27FC236}">
                  <a16:creationId xmlns="" xmlns:a16="http://schemas.microsoft.com/office/drawing/2014/main" id="{678CDF34-1D98-4BD7-AFA8-55136F6F5AB5}"/>
                </a:ext>
              </a:extLst>
            </p:cNvPr>
            <p:cNvSpPr txBox="1"/>
            <p:nvPr/>
          </p:nvSpPr>
          <p:spPr bwMode="auto">
            <a:xfrm>
              <a:off x="7740134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462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FAFE78-5A8E-47A6-9B61-7E5D3437A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AA2204E-DBE5-490C-8EC1-CB545853A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79994B2-0118-4C16-B840-667BCB329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45" name="81559780-8381-48bf-bc31-93c0352e44ab" descr="/yQAAB+LCAAAAAAABADtmduO2jAQht/Fbe8oypHt5i60okVVW1RQD6q4cBMDrhIHJWbFLuLda0McbJJQUwm1CWhvFnsmnvnnx58iNuA5fVwi4IFxDFP6BsN5CuMhRTHogGEIPLKKog7oYxJiMn+bJqtlBrwfmyJN3vmK6eILjFaI5xJMMYz2H71SvAj7gAmOV3EeZnQNtgTX0pJp7BdxGEZIDhsSitKH4gSTr+3+H9OUHTBI0hhSduDG2L4A+Rbwem7X2PLkEK1ZUgdM9mWJevLyuACVffIN3uYoyShOyCFjBJluiJVU0exR0iGUlYVSigMY+RGekxgRXnE/oTTh+r9LUvyUEKpus/4QDRZs/z1Cy1zAMX5iB85glCEhwwIu0Ud2kOhut2CytM8oghQ/KBHKmgm2RV9FEJfjOKyjPHlaqHlQh/XKqlZE3nZqBZqgNT1PUp4h61k1/LpmduXwB8il5yWcV7eQ5a9ccZQsd/NpNssQ/TZCacCq6T8q8vPvgVuOOUwEeC+liO/1TzHKMcpTzK5VnKPG55+qDbeXttpvsm805lNntLLwVYObVoyuuLBeJ1GS/vnCEmGlfaYEDtBkgWIkYiaYUJ+ErNpQ6NtP8XxBCcoyIeDPXyigUprn8qhVtmDPfDYYONZdz/eB6NTYVt1a4kDdW+soXsedu5SyJ/2A+ySvXHJEqU9R/qkZl8Yq6lSGuV888S38Z91ZZ90wp5o76dT/HK13toxW6+rQaumg1dJDq6XceFZz0Wrd0HoptNb5TfaNxnzqjNYmtPYUtJq9V/e+UYlWq5VotdqMVt3mGo3Wexmt9tWh1dZBq62HVlu58ezmotW+ofVSaK3zm+wbjfnUGa1NaNV+a7VbiVa7zWjVba7RaFXeWp2rQ6ujg1ZHD62OcuM5zUWrc0PrpdBa5zfZNxrzqTNam9Cq/dbqtBKtTpvRqttck9Gq/tbqXh1aXR20unpodZUbz20uWt0bWi+F1jq/yb7RmE+d0dqEVu23VreVaHXbjFbd5qbs7zdnecZs/yQAAA==">
            <a:extLst>
              <a:ext uri="{FF2B5EF4-FFF2-40B4-BE49-F238E27FC236}">
                <a16:creationId xmlns="" xmlns:a16="http://schemas.microsoft.com/office/drawing/2014/main" id="{E063CF73-3A6C-4B84-AC97-E7BBC3465A17}"/>
              </a:ext>
            </a:extLst>
          </p:cNvPr>
          <p:cNvGrpSpPr>
            <a:grpSpLocks noChangeAspect="1"/>
          </p:cNvGrpSpPr>
          <p:nvPr/>
        </p:nvGrpSpPr>
        <p:grpSpPr>
          <a:xfrm>
            <a:off x="4190206" y="1734865"/>
            <a:ext cx="3809998" cy="3799432"/>
            <a:chOff x="2931885" y="251959"/>
            <a:chExt cx="6052457" cy="6035675"/>
          </a:xfrm>
        </p:grpSpPr>
        <p:sp>
          <p:nvSpPr>
            <p:cNvPr id="46" name="AreaShape">
              <a:extLst>
                <a:ext uri="{FF2B5EF4-FFF2-40B4-BE49-F238E27FC236}">
                  <a16:creationId xmlns="" xmlns:a16="http://schemas.microsoft.com/office/drawing/2014/main" id="{964E826B-C1BA-4764-B66E-83C9C0372E91}"/>
                </a:ext>
              </a:extLst>
            </p:cNvPr>
            <p:cNvSpPr txBox="1"/>
            <p:nvPr/>
          </p:nvSpPr>
          <p:spPr>
            <a:xfrm>
              <a:off x="2931885" y="251959"/>
              <a:ext cx="6052457" cy="603567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ValueText1">
              <a:extLst>
                <a:ext uri="{FF2B5EF4-FFF2-40B4-BE49-F238E27FC236}">
                  <a16:creationId xmlns="" xmlns:a16="http://schemas.microsoft.com/office/drawing/2014/main" id="{138AC143-E141-44E8-B167-061839110402}"/>
                </a:ext>
              </a:extLst>
            </p:cNvPr>
            <p:cNvSpPr txBox="1"/>
            <p:nvPr/>
          </p:nvSpPr>
          <p:spPr>
            <a:xfrm>
              <a:off x="3679420" y="2417833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48" name="ValueText2">
              <a:extLst>
                <a:ext uri="{FF2B5EF4-FFF2-40B4-BE49-F238E27FC236}">
                  <a16:creationId xmlns="" xmlns:a16="http://schemas.microsoft.com/office/drawing/2014/main" id="{90F847EB-87BE-44F1-B644-A75211EF8E47}"/>
                </a:ext>
              </a:extLst>
            </p:cNvPr>
            <p:cNvSpPr txBox="1"/>
            <p:nvPr/>
          </p:nvSpPr>
          <p:spPr>
            <a:xfrm>
              <a:off x="4697243" y="1964912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49" name="ValueText3">
              <a:extLst>
                <a:ext uri="{FF2B5EF4-FFF2-40B4-BE49-F238E27FC236}">
                  <a16:creationId xmlns="" xmlns:a16="http://schemas.microsoft.com/office/drawing/2014/main" id="{F609202F-9AA6-4F90-82F1-2D70D1442EC1}"/>
                </a:ext>
              </a:extLst>
            </p:cNvPr>
            <p:cNvSpPr txBox="1"/>
            <p:nvPr/>
          </p:nvSpPr>
          <p:spPr>
            <a:xfrm>
              <a:off x="5764055" y="1497021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50" name="ValueText4">
              <a:extLst>
                <a:ext uri="{FF2B5EF4-FFF2-40B4-BE49-F238E27FC236}">
                  <a16:creationId xmlns="" xmlns:a16="http://schemas.microsoft.com/office/drawing/2014/main" id="{C0871572-9E51-4519-97D2-95BC635B3E93}"/>
                </a:ext>
              </a:extLst>
            </p:cNvPr>
            <p:cNvSpPr txBox="1"/>
            <p:nvPr/>
          </p:nvSpPr>
          <p:spPr>
            <a:xfrm>
              <a:off x="6830396" y="1964912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51" name="ValueText5">
              <a:extLst>
                <a:ext uri="{FF2B5EF4-FFF2-40B4-BE49-F238E27FC236}">
                  <a16:creationId xmlns="" xmlns:a16="http://schemas.microsoft.com/office/drawing/2014/main" id="{FB4A2881-D5ED-4A33-85D1-85F049FE9BAA}"/>
                </a:ext>
              </a:extLst>
            </p:cNvPr>
            <p:cNvSpPr txBox="1"/>
            <p:nvPr/>
          </p:nvSpPr>
          <p:spPr>
            <a:xfrm>
              <a:off x="7932693" y="2417833"/>
              <a:ext cx="348898" cy="26167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cxnSp>
          <p:nvCxnSpPr>
            <p:cNvPr id="52" name="ExtraShape">
              <a:extLst>
                <a:ext uri="{FF2B5EF4-FFF2-40B4-BE49-F238E27FC236}">
                  <a16:creationId xmlns="" xmlns:a16="http://schemas.microsoft.com/office/drawing/2014/main" id="{68C077B5-6C17-4D42-B122-4E3E22E046AB}"/>
                </a:ext>
              </a:extLst>
            </p:cNvPr>
            <p:cNvCxnSpPr>
              <a:cxnSpLocks/>
            </p:cNvCxnSpPr>
            <p:nvPr/>
          </p:nvCxnSpPr>
          <p:spPr>
            <a:xfrm>
              <a:off x="4229934" y="5884235"/>
              <a:ext cx="323088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CustomText2">
              <a:extLst>
                <a:ext uri="{FF2B5EF4-FFF2-40B4-BE49-F238E27FC236}">
                  <a16:creationId xmlns="" xmlns:a16="http://schemas.microsoft.com/office/drawing/2014/main" id="{C422BE30-1698-4814-8B19-9C39C2D85D64}"/>
                </a:ext>
              </a:extLst>
            </p:cNvPr>
            <p:cNvSpPr txBox="1"/>
            <p:nvPr/>
          </p:nvSpPr>
          <p:spPr>
            <a:xfrm>
              <a:off x="4627351" y="5483926"/>
              <a:ext cx="2436046" cy="400309"/>
            </a:xfrm>
            <a:prstGeom prst="rect">
              <a:avLst/>
            </a:prstGeom>
            <a:noFill/>
          </p:spPr>
          <p:txBody>
            <a:bodyPr wrap="none" tIns="46800" bIns="46800" anchor="b">
              <a:normAutofit fontScale="55000" lnSpcReduction="20000"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54" name="CustomText2">
              <a:extLst>
                <a:ext uri="{FF2B5EF4-FFF2-40B4-BE49-F238E27FC236}">
                  <a16:creationId xmlns="" xmlns:a16="http://schemas.microsoft.com/office/drawing/2014/main" id="{047D3D1A-3032-4BB1-B53F-9736B4D5AE11}"/>
                </a:ext>
              </a:extLst>
            </p:cNvPr>
            <p:cNvSpPr txBox="1"/>
            <p:nvPr/>
          </p:nvSpPr>
          <p:spPr>
            <a:xfrm>
              <a:off x="4627351" y="5887325"/>
              <a:ext cx="2436046" cy="400309"/>
            </a:xfrm>
            <a:prstGeom prst="rect">
              <a:avLst/>
            </a:prstGeom>
            <a:noFill/>
          </p:spPr>
          <p:txBody>
            <a:bodyPr wrap="none" tIns="46800" bIns="46800" anchor="t">
              <a:normAutofit fontScale="85000" lnSpcReduction="20000"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srgbClr val="404040"/>
                  </a:solidFill>
                </a:rPr>
                <a:t>Supporting text here</a:t>
              </a:r>
            </a:p>
          </p:txBody>
        </p:sp>
        <p:sp>
          <p:nvSpPr>
            <p:cNvPr id="55" name="RelativeShape1">
              <a:extLst>
                <a:ext uri="{FF2B5EF4-FFF2-40B4-BE49-F238E27FC236}">
                  <a16:creationId xmlns="" xmlns:a16="http://schemas.microsoft.com/office/drawing/2014/main" id="{54FD25D4-8644-403B-AC20-D183BA560C3F}"/>
                </a:ext>
              </a:extLst>
            </p:cNvPr>
            <p:cNvSpPr/>
            <p:nvPr/>
          </p:nvSpPr>
          <p:spPr>
            <a:xfrm>
              <a:off x="3609870" y="1645491"/>
              <a:ext cx="487997" cy="310385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ValueShape1">
              <a:extLst>
                <a:ext uri="{FF2B5EF4-FFF2-40B4-BE49-F238E27FC236}">
                  <a16:creationId xmlns="" xmlns:a16="http://schemas.microsoft.com/office/drawing/2014/main" id="{CABCC9CD-4041-4A4E-8897-0EC7B7D08D79}"/>
                </a:ext>
              </a:extLst>
            </p:cNvPr>
            <p:cNvSpPr/>
            <p:nvPr/>
          </p:nvSpPr>
          <p:spPr>
            <a:xfrm>
              <a:off x="3609870" y="2731841"/>
              <a:ext cx="487997" cy="201750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lativeShape2">
              <a:extLst>
                <a:ext uri="{FF2B5EF4-FFF2-40B4-BE49-F238E27FC236}">
                  <a16:creationId xmlns="" xmlns:a16="http://schemas.microsoft.com/office/drawing/2014/main" id="{6F9A2619-2815-4196-A7F6-2A0493F23E88}"/>
                </a:ext>
              </a:extLst>
            </p:cNvPr>
            <p:cNvSpPr/>
            <p:nvPr/>
          </p:nvSpPr>
          <p:spPr>
            <a:xfrm>
              <a:off x="4628035" y="1229566"/>
              <a:ext cx="487313" cy="388649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ValueShape2">
              <a:extLst>
                <a:ext uri="{FF2B5EF4-FFF2-40B4-BE49-F238E27FC236}">
                  <a16:creationId xmlns="" xmlns:a16="http://schemas.microsoft.com/office/drawing/2014/main" id="{83CC30B3-33DE-4F50-9397-5A4E7ABEB19D}"/>
                </a:ext>
              </a:extLst>
            </p:cNvPr>
            <p:cNvSpPr/>
            <p:nvPr/>
          </p:nvSpPr>
          <p:spPr>
            <a:xfrm>
              <a:off x="4628035" y="2278919"/>
              <a:ext cx="487313" cy="28371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lativeShape3">
              <a:extLst>
                <a:ext uri="{FF2B5EF4-FFF2-40B4-BE49-F238E27FC236}">
                  <a16:creationId xmlns="" xmlns:a16="http://schemas.microsoft.com/office/drawing/2014/main" id="{39CBCB92-1DF9-4909-BF4C-657CDAE8FD36}"/>
                </a:ext>
              </a:extLst>
            </p:cNvPr>
            <p:cNvSpPr/>
            <p:nvPr/>
          </p:nvSpPr>
          <p:spPr>
            <a:xfrm>
              <a:off x="5694847" y="867616"/>
              <a:ext cx="487313" cy="44924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ValueShape3">
              <a:extLst>
                <a:ext uri="{FF2B5EF4-FFF2-40B4-BE49-F238E27FC236}">
                  <a16:creationId xmlns="" xmlns:a16="http://schemas.microsoft.com/office/drawing/2014/main" id="{857273C1-21DF-4BA6-99F0-6A0D9085924A}"/>
                </a:ext>
              </a:extLst>
            </p:cNvPr>
            <p:cNvSpPr/>
            <p:nvPr/>
          </p:nvSpPr>
          <p:spPr>
            <a:xfrm>
              <a:off x="5694847" y="1811029"/>
              <a:ext cx="487313" cy="354902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RelativeShape4">
              <a:extLst>
                <a:ext uri="{FF2B5EF4-FFF2-40B4-BE49-F238E27FC236}">
                  <a16:creationId xmlns="" xmlns:a16="http://schemas.microsoft.com/office/drawing/2014/main" id="{857F2DC1-81BF-46E9-92A9-8556FF6F78FA}"/>
                </a:ext>
              </a:extLst>
            </p:cNvPr>
            <p:cNvSpPr/>
            <p:nvPr/>
          </p:nvSpPr>
          <p:spPr>
            <a:xfrm>
              <a:off x="6761189" y="1229566"/>
              <a:ext cx="487313" cy="3886492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ValueShape4">
              <a:extLst>
                <a:ext uri="{FF2B5EF4-FFF2-40B4-BE49-F238E27FC236}">
                  <a16:creationId xmlns="" xmlns:a16="http://schemas.microsoft.com/office/drawing/2014/main" id="{14915C04-AE0D-41BD-921E-5B04201CE7A0}"/>
                </a:ext>
              </a:extLst>
            </p:cNvPr>
            <p:cNvSpPr/>
            <p:nvPr/>
          </p:nvSpPr>
          <p:spPr>
            <a:xfrm>
              <a:off x="6761189" y="2278919"/>
              <a:ext cx="487313" cy="28371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RelativeShape5">
              <a:extLst>
                <a:ext uri="{FF2B5EF4-FFF2-40B4-BE49-F238E27FC236}">
                  <a16:creationId xmlns="" xmlns:a16="http://schemas.microsoft.com/office/drawing/2014/main" id="{DAD2BD34-BF3D-4B7A-95F2-CD64B1AAB8C2}"/>
                </a:ext>
              </a:extLst>
            </p:cNvPr>
            <p:cNvSpPr/>
            <p:nvPr/>
          </p:nvSpPr>
          <p:spPr>
            <a:xfrm>
              <a:off x="7863144" y="1645491"/>
              <a:ext cx="487997" cy="310385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ValueShape5">
              <a:extLst>
                <a:ext uri="{FF2B5EF4-FFF2-40B4-BE49-F238E27FC236}">
                  <a16:creationId xmlns="" xmlns:a16="http://schemas.microsoft.com/office/drawing/2014/main" id="{51B68583-B169-4482-AE3B-A0EB1A0228FF}"/>
                </a:ext>
              </a:extLst>
            </p:cNvPr>
            <p:cNvSpPr/>
            <p:nvPr/>
          </p:nvSpPr>
          <p:spPr>
            <a:xfrm>
              <a:off x="7863144" y="2731841"/>
              <a:ext cx="487997" cy="201750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2192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1"/>
          <p:cNvSpPr/>
          <p:nvPr/>
        </p:nvSpPr>
        <p:spPr>
          <a:xfrm>
            <a:off x="0" y="1976169"/>
            <a:ext cx="10839402" cy="2009885"/>
          </a:xfrm>
          <a:prstGeom prst="roundRect">
            <a:avLst>
              <a:gd name="adj" fmla="val 0"/>
            </a:avLst>
          </a:prstGeom>
          <a:solidFill>
            <a:srgbClr val="0F1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27689" y="2175637"/>
            <a:ext cx="852256" cy="10011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139692" y="1976169"/>
            <a:ext cx="1272946" cy="2009885"/>
            <a:chOff x="1306513" y="1030288"/>
            <a:chExt cx="3690938" cy="5827712"/>
          </a:xfrm>
          <a:solidFill>
            <a:schemeClr val="accent4"/>
          </a:solidFill>
        </p:grpSpPr>
        <p:sp>
          <p:nvSpPr>
            <p:cNvPr id="11" name="Freeform 26"/>
            <p:cNvSpPr>
              <a:spLocks noEditPoints="1"/>
            </p:cNvSpPr>
            <p:nvPr/>
          </p:nvSpPr>
          <p:spPr bwMode="auto">
            <a:xfrm>
              <a:off x="1306513" y="1030288"/>
              <a:ext cx="3690938" cy="4443413"/>
            </a:xfrm>
            <a:custGeom>
              <a:avLst/>
              <a:gdLst>
                <a:gd name="T0" fmla="*/ 970 w 1939"/>
                <a:gd name="T1" fmla="*/ 0 h 2332"/>
                <a:gd name="T2" fmla="*/ 0 w 1939"/>
                <a:gd name="T3" fmla="*/ 970 h 2332"/>
                <a:gd name="T4" fmla="*/ 248 w 1939"/>
                <a:gd name="T5" fmla="*/ 1617 h 2332"/>
                <a:gd name="T6" fmla="*/ 247 w 1939"/>
                <a:gd name="T7" fmla="*/ 1617 h 2332"/>
                <a:gd name="T8" fmla="*/ 251 w 1939"/>
                <a:gd name="T9" fmla="*/ 1620 h 2332"/>
                <a:gd name="T10" fmla="*/ 294 w 1939"/>
                <a:gd name="T11" fmla="*/ 1665 h 2332"/>
                <a:gd name="T12" fmla="*/ 518 w 1939"/>
                <a:gd name="T13" fmla="*/ 1945 h 2332"/>
                <a:gd name="T14" fmla="*/ 798 w 1939"/>
                <a:gd name="T15" fmla="*/ 2332 h 2332"/>
                <a:gd name="T16" fmla="*/ 945 w 1939"/>
                <a:gd name="T17" fmla="*/ 2332 h 2332"/>
                <a:gd name="T18" fmla="*/ 994 w 1939"/>
                <a:gd name="T19" fmla="*/ 2332 h 2332"/>
                <a:gd name="T20" fmla="*/ 1140 w 1939"/>
                <a:gd name="T21" fmla="*/ 2332 h 2332"/>
                <a:gd name="T22" fmla="*/ 1420 w 1939"/>
                <a:gd name="T23" fmla="*/ 1945 h 2332"/>
                <a:gd name="T24" fmla="*/ 1637 w 1939"/>
                <a:gd name="T25" fmla="*/ 1673 h 2332"/>
                <a:gd name="T26" fmla="*/ 1939 w 1939"/>
                <a:gd name="T27" fmla="*/ 970 h 2332"/>
                <a:gd name="T28" fmla="*/ 970 w 1939"/>
                <a:gd name="T29" fmla="*/ 0 h 2332"/>
                <a:gd name="T30" fmla="*/ 1331 w 1939"/>
                <a:gd name="T31" fmla="*/ 1403 h 2332"/>
                <a:gd name="T32" fmla="*/ 1214 w 1939"/>
                <a:gd name="T33" fmla="*/ 1559 h 2332"/>
                <a:gd name="T34" fmla="*/ 1062 w 1939"/>
                <a:gd name="T35" fmla="*/ 1782 h 2332"/>
                <a:gd name="T36" fmla="*/ 983 w 1939"/>
                <a:gd name="T37" fmla="*/ 1782 h 2332"/>
                <a:gd name="T38" fmla="*/ 956 w 1939"/>
                <a:gd name="T39" fmla="*/ 1782 h 2332"/>
                <a:gd name="T40" fmla="*/ 877 w 1939"/>
                <a:gd name="T41" fmla="*/ 1782 h 2332"/>
                <a:gd name="T42" fmla="*/ 725 w 1939"/>
                <a:gd name="T43" fmla="*/ 1559 h 2332"/>
                <a:gd name="T44" fmla="*/ 604 w 1939"/>
                <a:gd name="T45" fmla="*/ 1398 h 2332"/>
                <a:gd name="T46" fmla="*/ 581 w 1939"/>
                <a:gd name="T47" fmla="*/ 1373 h 2332"/>
                <a:gd name="T48" fmla="*/ 579 w 1939"/>
                <a:gd name="T49" fmla="*/ 1371 h 2332"/>
                <a:gd name="T50" fmla="*/ 579 w 1939"/>
                <a:gd name="T51" fmla="*/ 1371 h 2332"/>
                <a:gd name="T52" fmla="*/ 445 w 1939"/>
                <a:gd name="T53" fmla="*/ 998 h 2332"/>
                <a:gd name="T54" fmla="*/ 970 w 1939"/>
                <a:gd name="T55" fmla="*/ 440 h 2332"/>
                <a:gd name="T56" fmla="*/ 1494 w 1939"/>
                <a:gd name="T57" fmla="*/ 998 h 2332"/>
                <a:gd name="T58" fmla="*/ 1331 w 1939"/>
                <a:gd name="T59" fmla="*/ 1403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9" h="2332">
                  <a:moveTo>
                    <a:pt x="970" y="0"/>
                  </a:moveTo>
                  <a:cubicBezTo>
                    <a:pt x="434" y="0"/>
                    <a:pt x="0" y="434"/>
                    <a:pt x="0" y="970"/>
                  </a:cubicBezTo>
                  <a:cubicBezTo>
                    <a:pt x="0" y="1219"/>
                    <a:pt x="94" y="1445"/>
                    <a:pt x="248" y="1617"/>
                  </a:cubicBezTo>
                  <a:cubicBezTo>
                    <a:pt x="247" y="1617"/>
                    <a:pt x="247" y="1617"/>
                    <a:pt x="247" y="1617"/>
                  </a:cubicBezTo>
                  <a:cubicBezTo>
                    <a:pt x="247" y="1617"/>
                    <a:pt x="249" y="1618"/>
                    <a:pt x="251" y="1620"/>
                  </a:cubicBezTo>
                  <a:cubicBezTo>
                    <a:pt x="265" y="1636"/>
                    <a:pt x="279" y="1651"/>
                    <a:pt x="294" y="1665"/>
                  </a:cubicBezTo>
                  <a:cubicBezTo>
                    <a:pt x="352" y="1726"/>
                    <a:pt x="451" y="1837"/>
                    <a:pt x="518" y="1945"/>
                  </a:cubicBezTo>
                  <a:cubicBezTo>
                    <a:pt x="618" y="2105"/>
                    <a:pt x="568" y="2332"/>
                    <a:pt x="798" y="2332"/>
                  </a:cubicBezTo>
                  <a:cubicBezTo>
                    <a:pt x="945" y="2332"/>
                    <a:pt x="945" y="2332"/>
                    <a:pt x="945" y="2332"/>
                  </a:cubicBezTo>
                  <a:cubicBezTo>
                    <a:pt x="994" y="2332"/>
                    <a:pt x="994" y="2332"/>
                    <a:pt x="994" y="2332"/>
                  </a:cubicBezTo>
                  <a:cubicBezTo>
                    <a:pt x="1140" y="2332"/>
                    <a:pt x="1140" y="2332"/>
                    <a:pt x="1140" y="2332"/>
                  </a:cubicBezTo>
                  <a:cubicBezTo>
                    <a:pt x="1371" y="2332"/>
                    <a:pt x="1321" y="2105"/>
                    <a:pt x="1420" y="1945"/>
                  </a:cubicBezTo>
                  <a:cubicBezTo>
                    <a:pt x="1485" y="1841"/>
                    <a:pt x="1579" y="1735"/>
                    <a:pt x="1637" y="1673"/>
                  </a:cubicBezTo>
                  <a:cubicBezTo>
                    <a:pt x="1823" y="1496"/>
                    <a:pt x="1939" y="1247"/>
                    <a:pt x="1939" y="970"/>
                  </a:cubicBezTo>
                  <a:cubicBezTo>
                    <a:pt x="1939" y="434"/>
                    <a:pt x="1505" y="0"/>
                    <a:pt x="970" y="0"/>
                  </a:cubicBezTo>
                  <a:close/>
                  <a:moveTo>
                    <a:pt x="1331" y="1403"/>
                  </a:moveTo>
                  <a:cubicBezTo>
                    <a:pt x="1299" y="1439"/>
                    <a:pt x="1248" y="1500"/>
                    <a:pt x="1214" y="1559"/>
                  </a:cubicBezTo>
                  <a:cubicBezTo>
                    <a:pt x="1160" y="1652"/>
                    <a:pt x="1187" y="1782"/>
                    <a:pt x="1062" y="1782"/>
                  </a:cubicBezTo>
                  <a:cubicBezTo>
                    <a:pt x="983" y="1782"/>
                    <a:pt x="983" y="1782"/>
                    <a:pt x="983" y="1782"/>
                  </a:cubicBezTo>
                  <a:cubicBezTo>
                    <a:pt x="956" y="1782"/>
                    <a:pt x="956" y="1782"/>
                    <a:pt x="956" y="1782"/>
                  </a:cubicBezTo>
                  <a:cubicBezTo>
                    <a:pt x="877" y="1782"/>
                    <a:pt x="877" y="1782"/>
                    <a:pt x="877" y="1782"/>
                  </a:cubicBezTo>
                  <a:cubicBezTo>
                    <a:pt x="752" y="1782"/>
                    <a:pt x="779" y="1652"/>
                    <a:pt x="725" y="1559"/>
                  </a:cubicBezTo>
                  <a:cubicBezTo>
                    <a:pt x="689" y="1497"/>
                    <a:pt x="635" y="1434"/>
                    <a:pt x="604" y="1398"/>
                  </a:cubicBezTo>
                  <a:cubicBezTo>
                    <a:pt x="596" y="1390"/>
                    <a:pt x="588" y="1381"/>
                    <a:pt x="581" y="1373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496" y="1272"/>
                    <a:pt x="445" y="1141"/>
                    <a:pt x="445" y="998"/>
                  </a:cubicBezTo>
                  <a:cubicBezTo>
                    <a:pt x="445" y="690"/>
                    <a:pt x="680" y="440"/>
                    <a:pt x="970" y="440"/>
                  </a:cubicBezTo>
                  <a:cubicBezTo>
                    <a:pt x="1259" y="440"/>
                    <a:pt x="1494" y="690"/>
                    <a:pt x="1494" y="998"/>
                  </a:cubicBezTo>
                  <a:cubicBezTo>
                    <a:pt x="1494" y="1157"/>
                    <a:pt x="1432" y="1301"/>
                    <a:pt x="1331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525713" y="5508625"/>
              <a:ext cx="1243013" cy="298450"/>
            </a:xfrm>
            <a:custGeom>
              <a:avLst/>
              <a:gdLst>
                <a:gd name="T0" fmla="*/ 652 w 652"/>
                <a:gd name="T1" fmla="*/ 80 h 156"/>
                <a:gd name="T2" fmla="*/ 575 w 652"/>
                <a:gd name="T3" fmla="*/ 156 h 156"/>
                <a:gd name="T4" fmla="*/ 68 w 652"/>
                <a:gd name="T5" fmla="*/ 156 h 156"/>
                <a:gd name="T6" fmla="*/ 0 w 652"/>
                <a:gd name="T7" fmla="*/ 80 h 156"/>
                <a:gd name="T8" fmla="*/ 0 w 652"/>
                <a:gd name="T9" fmla="*/ 77 h 156"/>
                <a:gd name="T10" fmla="*/ 68 w 652"/>
                <a:gd name="T11" fmla="*/ 0 h 156"/>
                <a:gd name="T12" fmla="*/ 575 w 652"/>
                <a:gd name="T13" fmla="*/ 0 h 156"/>
                <a:gd name="T14" fmla="*/ 652 w 652"/>
                <a:gd name="T15" fmla="*/ 77 h 156"/>
                <a:gd name="T16" fmla="*/ 652 w 652"/>
                <a:gd name="T17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56">
                  <a:moveTo>
                    <a:pt x="652" y="80"/>
                  </a:moveTo>
                  <a:cubicBezTo>
                    <a:pt x="652" y="117"/>
                    <a:pt x="615" y="156"/>
                    <a:pt x="575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29" y="156"/>
                    <a:pt x="0" y="117"/>
                    <a:pt x="0" y="8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0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40"/>
                    <a:pt x="652" y="77"/>
                  </a:cubicBezTo>
                  <a:lnTo>
                    <a:pt x="65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2525713" y="5859463"/>
              <a:ext cx="1243013" cy="271463"/>
            </a:xfrm>
            <a:custGeom>
              <a:avLst/>
              <a:gdLst>
                <a:gd name="T0" fmla="*/ 652 w 652"/>
                <a:gd name="T1" fmla="*/ 77 h 142"/>
                <a:gd name="T2" fmla="*/ 575 w 652"/>
                <a:gd name="T3" fmla="*/ 142 h 142"/>
                <a:gd name="T4" fmla="*/ 68 w 652"/>
                <a:gd name="T5" fmla="*/ 142 h 142"/>
                <a:gd name="T6" fmla="*/ 0 w 652"/>
                <a:gd name="T7" fmla="*/ 77 h 142"/>
                <a:gd name="T8" fmla="*/ 0 w 652"/>
                <a:gd name="T9" fmla="*/ 74 h 142"/>
                <a:gd name="T10" fmla="*/ 68 w 652"/>
                <a:gd name="T11" fmla="*/ 0 h 142"/>
                <a:gd name="T12" fmla="*/ 575 w 652"/>
                <a:gd name="T13" fmla="*/ 0 h 142"/>
                <a:gd name="T14" fmla="*/ 652 w 652"/>
                <a:gd name="T15" fmla="*/ 74 h 142"/>
                <a:gd name="T16" fmla="*/ 652 w 65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42">
                  <a:moveTo>
                    <a:pt x="652" y="77"/>
                  </a:moveTo>
                  <a:cubicBezTo>
                    <a:pt x="652" y="114"/>
                    <a:pt x="615" y="142"/>
                    <a:pt x="575" y="142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29" y="142"/>
                    <a:pt x="0" y="114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7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37"/>
                    <a:pt x="652" y="74"/>
                  </a:cubicBezTo>
                  <a:lnTo>
                    <a:pt x="65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2905125" y="6210300"/>
              <a:ext cx="430213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801938" y="6183313"/>
              <a:ext cx="642938" cy="320675"/>
            </a:xfrm>
            <a:custGeom>
              <a:avLst/>
              <a:gdLst>
                <a:gd name="T0" fmla="*/ 337 w 337"/>
                <a:gd name="T1" fmla="*/ 0 h 168"/>
                <a:gd name="T2" fmla="*/ 169 w 337"/>
                <a:gd name="T3" fmla="*/ 168 h 168"/>
                <a:gd name="T4" fmla="*/ 0 w 337"/>
                <a:gd name="T5" fmla="*/ 0 h 168"/>
                <a:gd name="T6" fmla="*/ 337 w 33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8">
                  <a:moveTo>
                    <a:pt x="337" y="0"/>
                  </a:moveTo>
                  <a:cubicBezTo>
                    <a:pt x="337" y="99"/>
                    <a:pt x="261" y="168"/>
                    <a:pt x="169" y="168"/>
                  </a:cubicBezTo>
                  <a:cubicBezTo>
                    <a:pt x="76" y="168"/>
                    <a:pt x="0" y="99"/>
                    <a:pt x="0" y="0"/>
                  </a:cubicBezTo>
                  <a:lnTo>
                    <a:pt x="3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标题 4">
            <a:extLst>
              <a:ext uri="{FF2B5EF4-FFF2-40B4-BE49-F238E27FC236}">
                <a16:creationId xmlns="" xmlns:a16="http://schemas.microsoft.com/office/drawing/2014/main" id="{D8B00F2C-6A91-47A4-91F4-41AB93B3A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5012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342F6998-8720-444D-BB83-E6210D584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6128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AEED985-C965-4AFF-B4C7-1AEFF543AB5F}"/>
              </a:ext>
            </a:extLst>
          </p:cNvPr>
          <p:cNvSpPr txBox="1"/>
          <p:nvPr/>
        </p:nvSpPr>
        <p:spPr>
          <a:xfrm>
            <a:off x="2393718" y="25107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0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5DAB35-EC4F-44C0-B253-2CD05AF9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FBCAD9E-C91C-414E-BF6E-5698459DA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11F4423-07B6-4E78-A6F2-DEE7BEA33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5" name="caf29209-40d4-41fd-81af-518204a27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E22A9C4-94E4-413A-B8B1-5457E501A9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92198"/>
            <a:ext cx="10847388" cy="4306742"/>
            <a:chOff x="673100" y="1392198"/>
            <a:chExt cx="10847388" cy="4306742"/>
          </a:xfrm>
        </p:grpSpPr>
        <p:sp>
          <p:nvSpPr>
            <p:cNvPr id="6" name="îšľíḓê">
              <a:extLst>
                <a:ext uri="{FF2B5EF4-FFF2-40B4-BE49-F238E27FC236}">
                  <a16:creationId xmlns="" xmlns:a16="http://schemas.microsoft.com/office/drawing/2014/main" id="{127272CF-9E6C-426E-BACA-91BE6571A8C4}"/>
                </a:ext>
              </a:extLst>
            </p:cNvPr>
            <p:cNvSpPr/>
            <p:nvPr/>
          </p:nvSpPr>
          <p:spPr>
            <a:xfrm>
              <a:off x="4479637" y="1865693"/>
              <a:ext cx="3305657" cy="3305652"/>
            </a:xfrm>
            <a:prstGeom prst="star4">
              <a:avLst>
                <a:gd name="adj" fmla="val 23413"/>
              </a:avLst>
            </a:prstGeom>
            <a:blipFill>
              <a:blip r:embed="rId3"/>
              <a:stretch>
                <a:fillRect l="-25096" r="-2490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7" name="íṡlide">
              <a:extLst>
                <a:ext uri="{FF2B5EF4-FFF2-40B4-BE49-F238E27FC236}">
                  <a16:creationId xmlns="" xmlns:a16="http://schemas.microsoft.com/office/drawing/2014/main" id="{6DE69652-A2A4-4200-AF57-8E62744EDAA9}"/>
                </a:ext>
              </a:extLst>
            </p:cNvPr>
            <p:cNvGrpSpPr/>
            <p:nvPr/>
          </p:nvGrpSpPr>
          <p:grpSpPr>
            <a:xfrm>
              <a:off x="5398989" y="1392198"/>
              <a:ext cx="1391200" cy="1391199"/>
              <a:chOff x="5485093" y="1631165"/>
              <a:chExt cx="1227978" cy="1227977"/>
            </a:xfrm>
          </p:grpSpPr>
          <p:sp>
            <p:nvSpPr>
              <p:cNvPr id="27" name="ïṡḻïḋê">
                <a:extLst>
                  <a:ext uri="{FF2B5EF4-FFF2-40B4-BE49-F238E27FC236}">
                    <a16:creationId xmlns="" xmlns:a16="http://schemas.microsoft.com/office/drawing/2014/main" id="{94E11B65-85D4-4AC2-8DE7-D14CACB3F462}"/>
                  </a:ext>
                </a:extLst>
              </p:cNvPr>
              <p:cNvSpPr/>
              <p:nvPr/>
            </p:nvSpPr>
            <p:spPr>
              <a:xfrm>
                <a:off x="5485093" y="1631165"/>
                <a:ext cx="1227978" cy="1227977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$ļiḑê">
                <a:extLst>
                  <a:ext uri="{FF2B5EF4-FFF2-40B4-BE49-F238E27FC236}">
                    <a16:creationId xmlns="" xmlns:a16="http://schemas.microsoft.com/office/drawing/2014/main" id="{899CAC1A-11A0-4436-95C8-BE11FC5AD9C3}"/>
                  </a:ext>
                </a:extLst>
              </p:cNvPr>
              <p:cNvSpPr/>
              <p:nvPr/>
            </p:nvSpPr>
            <p:spPr bwMode="auto">
              <a:xfrm>
                <a:off x="5740541" y="1893043"/>
                <a:ext cx="704493" cy="703425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îṩḻîďè">
              <a:extLst>
                <a:ext uri="{FF2B5EF4-FFF2-40B4-BE49-F238E27FC236}">
                  <a16:creationId xmlns="" xmlns:a16="http://schemas.microsoft.com/office/drawing/2014/main" id="{D5C3E844-3621-4EC3-ABF8-EC976C22786B}"/>
                </a:ext>
              </a:extLst>
            </p:cNvPr>
            <p:cNvGrpSpPr/>
            <p:nvPr/>
          </p:nvGrpSpPr>
          <p:grpSpPr>
            <a:xfrm>
              <a:off x="4245731" y="3040056"/>
              <a:ext cx="1024300" cy="1024302"/>
              <a:chOff x="4387851" y="3085689"/>
              <a:chExt cx="904124" cy="904126"/>
            </a:xfrm>
          </p:grpSpPr>
          <p:sp>
            <p:nvSpPr>
              <p:cNvPr id="25" name="ïṩľíḋe">
                <a:extLst>
                  <a:ext uri="{FF2B5EF4-FFF2-40B4-BE49-F238E27FC236}">
                    <a16:creationId xmlns="" xmlns:a16="http://schemas.microsoft.com/office/drawing/2014/main" id="{955561A8-C4C8-49FE-B74F-F507CA35150D}"/>
                  </a:ext>
                </a:extLst>
              </p:cNvPr>
              <p:cNvSpPr/>
              <p:nvPr/>
            </p:nvSpPr>
            <p:spPr>
              <a:xfrm rot="10800000" flipV="1">
                <a:off x="4387851" y="3085689"/>
                <a:ext cx="904124" cy="90412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1ïde">
                <a:extLst>
                  <a:ext uri="{FF2B5EF4-FFF2-40B4-BE49-F238E27FC236}">
                    <a16:creationId xmlns="" xmlns:a16="http://schemas.microsoft.com/office/drawing/2014/main" id="{EAA78F88-63BB-487E-A273-11E6379327D9}"/>
                  </a:ext>
                </a:extLst>
              </p:cNvPr>
              <p:cNvSpPr/>
              <p:nvPr/>
            </p:nvSpPr>
            <p:spPr bwMode="auto">
              <a:xfrm>
                <a:off x="4602289" y="3281798"/>
                <a:ext cx="518554" cy="517768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ṡļide">
              <a:extLst>
                <a:ext uri="{FF2B5EF4-FFF2-40B4-BE49-F238E27FC236}">
                  <a16:creationId xmlns="" xmlns:a16="http://schemas.microsoft.com/office/drawing/2014/main" id="{B00A93A1-607C-4DD8-9699-16A39F3BA076}"/>
                </a:ext>
              </a:extLst>
            </p:cNvPr>
            <p:cNvGrpSpPr/>
            <p:nvPr/>
          </p:nvGrpSpPr>
          <p:grpSpPr>
            <a:xfrm>
              <a:off x="5512153" y="4371217"/>
              <a:ext cx="1164872" cy="1164870"/>
              <a:chOff x="5647019" y="4378289"/>
              <a:chExt cx="904126" cy="904124"/>
            </a:xfrm>
          </p:grpSpPr>
          <p:sp>
            <p:nvSpPr>
              <p:cNvPr id="23" name="iSlíďé">
                <a:extLst>
                  <a:ext uri="{FF2B5EF4-FFF2-40B4-BE49-F238E27FC236}">
                    <a16:creationId xmlns="" xmlns:a16="http://schemas.microsoft.com/office/drawing/2014/main" id="{10F1BF57-BF28-431A-AAC8-9ED269776B8E}"/>
                  </a:ext>
                </a:extLst>
              </p:cNvPr>
              <p:cNvSpPr/>
              <p:nvPr/>
            </p:nvSpPr>
            <p:spPr>
              <a:xfrm>
                <a:off x="5647019" y="4378289"/>
                <a:ext cx="904126" cy="9041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$ľíďé">
                <a:extLst>
                  <a:ext uri="{FF2B5EF4-FFF2-40B4-BE49-F238E27FC236}">
                    <a16:creationId xmlns="" xmlns:a16="http://schemas.microsoft.com/office/drawing/2014/main" id="{959F26D6-55EA-4204-887C-236BF236819D}"/>
                  </a:ext>
                </a:extLst>
              </p:cNvPr>
              <p:cNvSpPr/>
              <p:nvPr/>
            </p:nvSpPr>
            <p:spPr bwMode="auto">
              <a:xfrm>
                <a:off x="5870417" y="4597123"/>
                <a:ext cx="444740" cy="444066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" name="ïṩḷídé">
              <a:extLst>
                <a:ext uri="{FF2B5EF4-FFF2-40B4-BE49-F238E27FC236}">
                  <a16:creationId xmlns="" xmlns:a16="http://schemas.microsoft.com/office/drawing/2014/main" id="{3C49CCC7-A6CF-4871-9118-D730E4553E56}"/>
                </a:ext>
              </a:extLst>
            </p:cNvPr>
            <p:cNvGrpSpPr/>
            <p:nvPr/>
          </p:nvGrpSpPr>
          <p:grpSpPr>
            <a:xfrm>
              <a:off x="6995751" y="3040056"/>
              <a:ext cx="1024300" cy="1024302"/>
              <a:chOff x="6973050" y="3085689"/>
              <a:chExt cx="904124" cy="904126"/>
            </a:xfrm>
          </p:grpSpPr>
          <p:sp>
            <p:nvSpPr>
              <p:cNvPr id="21" name="i$1íḋé">
                <a:extLst>
                  <a:ext uri="{FF2B5EF4-FFF2-40B4-BE49-F238E27FC236}">
                    <a16:creationId xmlns="" xmlns:a16="http://schemas.microsoft.com/office/drawing/2014/main" id="{7AF94E30-B279-4E54-A361-25159CE8D4F5}"/>
                  </a:ext>
                </a:extLst>
              </p:cNvPr>
              <p:cNvSpPr/>
              <p:nvPr/>
            </p:nvSpPr>
            <p:spPr>
              <a:xfrm rot="10800000" flipV="1">
                <a:off x="6973050" y="3085689"/>
                <a:ext cx="904124" cy="90412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Sļíḑe">
                <a:extLst>
                  <a:ext uri="{FF2B5EF4-FFF2-40B4-BE49-F238E27FC236}">
                    <a16:creationId xmlns="" xmlns:a16="http://schemas.microsoft.com/office/drawing/2014/main" id="{3F50510D-FAE9-490E-A8A1-90A80780DD0D}"/>
                  </a:ext>
                </a:extLst>
              </p:cNvPr>
              <p:cNvSpPr/>
              <p:nvPr/>
            </p:nvSpPr>
            <p:spPr bwMode="auto">
              <a:xfrm>
                <a:off x="7170528" y="3280829"/>
                <a:ext cx="484214" cy="483480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1" name="íśļiḋé">
              <a:extLst>
                <a:ext uri="{FF2B5EF4-FFF2-40B4-BE49-F238E27FC236}">
                  <a16:creationId xmlns="" xmlns:a16="http://schemas.microsoft.com/office/drawing/2014/main" id="{D513860C-AEC1-4B5D-B627-A515861844FA}"/>
                </a:ext>
              </a:extLst>
            </p:cNvPr>
            <p:cNvSpPr txBox="1"/>
            <p:nvPr/>
          </p:nvSpPr>
          <p:spPr>
            <a:xfrm>
              <a:off x="673100" y="1549658"/>
              <a:ext cx="4698165" cy="392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ïSlïḓè">
              <a:extLst>
                <a:ext uri="{FF2B5EF4-FFF2-40B4-BE49-F238E27FC236}">
                  <a16:creationId xmlns="" xmlns:a16="http://schemas.microsoft.com/office/drawing/2014/main" id="{C480FC9B-89EA-46BE-BC43-F1715827C374}"/>
                </a:ext>
              </a:extLst>
            </p:cNvPr>
            <p:cNvSpPr txBox="1"/>
            <p:nvPr/>
          </p:nvSpPr>
          <p:spPr>
            <a:xfrm>
              <a:off x="673100" y="1942170"/>
              <a:ext cx="4698165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FD26B565-6CA1-4A0E-8784-260E5FA2EAB2}"/>
                </a:ext>
              </a:extLst>
            </p:cNvPr>
            <p:cNvCxnSpPr/>
            <p:nvPr/>
          </p:nvCxnSpPr>
          <p:spPr>
            <a:xfrm flipH="1">
              <a:off x="673100" y="2754000"/>
              <a:ext cx="469816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šliďè">
              <a:extLst>
                <a:ext uri="{FF2B5EF4-FFF2-40B4-BE49-F238E27FC236}">
                  <a16:creationId xmlns="" xmlns:a16="http://schemas.microsoft.com/office/drawing/2014/main" id="{197ACCFD-13AF-4293-9F50-7DD70CE46D03}"/>
                </a:ext>
              </a:extLst>
            </p:cNvPr>
            <p:cNvSpPr txBox="1"/>
            <p:nvPr/>
          </p:nvSpPr>
          <p:spPr>
            <a:xfrm>
              <a:off x="1210954" y="3036488"/>
              <a:ext cx="3017535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íṥļïḍe">
              <a:extLst>
                <a:ext uri="{FF2B5EF4-FFF2-40B4-BE49-F238E27FC236}">
                  <a16:creationId xmlns="" xmlns:a16="http://schemas.microsoft.com/office/drawing/2014/main" id="{CA4E4E2B-3F92-46A0-8A52-3975CA78A6DE}"/>
                </a:ext>
              </a:extLst>
            </p:cNvPr>
            <p:cNvSpPr txBox="1"/>
            <p:nvPr/>
          </p:nvSpPr>
          <p:spPr>
            <a:xfrm>
              <a:off x="1210954" y="3429000"/>
              <a:ext cx="3017535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iṧḻíḍe">
              <a:extLst>
                <a:ext uri="{FF2B5EF4-FFF2-40B4-BE49-F238E27FC236}">
                  <a16:creationId xmlns="" xmlns:a16="http://schemas.microsoft.com/office/drawing/2014/main" id="{2A4C786E-347B-4ED3-A596-A82CE7DB3A70}"/>
                </a:ext>
              </a:extLst>
            </p:cNvPr>
            <p:cNvSpPr txBox="1"/>
            <p:nvPr/>
          </p:nvSpPr>
          <p:spPr>
            <a:xfrm>
              <a:off x="6790188" y="4681510"/>
              <a:ext cx="4730299" cy="39251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7" name="îṣľidé">
              <a:extLst>
                <a:ext uri="{FF2B5EF4-FFF2-40B4-BE49-F238E27FC236}">
                  <a16:creationId xmlns="" xmlns:a16="http://schemas.microsoft.com/office/drawing/2014/main" id="{98592C30-6540-4A0E-B27B-C2DB5681D57D}"/>
                </a:ext>
              </a:extLst>
            </p:cNvPr>
            <p:cNvSpPr txBox="1"/>
            <p:nvPr/>
          </p:nvSpPr>
          <p:spPr>
            <a:xfrm>
              <a:off x="6790188" y="5074022"/>
              <a:ext cx="4730299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12597ED8-A15E-4879-A87F-C37FD430D0FA}"/>
                </a:ext>
              </a:extLst>
            </p:cNvPr>
            <p:cNvCxnSpPr/>
            <p:nvPr/>
          </p:nvCxnSpPr>
          <p:spPr>
            <a:xfrm>
              <a:off x="6816000" y="4421625"/>
              <a:ext cx="470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sḻïḍê">
              <a:extLst>
                <a:ext uri="{FF2B5EF4-FFF2-40B4-BE49-F238E27FC236}">
                  <a16:creationId xmlns="" xmlns:a16="http://schemas.microsoft.com/office/drawing/2014/main" id="{0A458C75-3E6D-4866-8213-5C3D46D9D8C4}"/>
                </a:ext>
              </a:extLst>
            </p:cNvPr>
            <p:cNvSpPr txBox="1"/>
            <p:nvPr/>
          </p:nvSpPr>
          <p:spPr>
            <a:xfrm>
              <a:off x="8140598" y="3036488"/>
              <a:ext cx="3017535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íśľîḓè">
              <a:extLst>
                <a:ext uri="{FF2B5EF4-FFF2-40B4-BE49-F238E27FC236}">
                  <a16:creationId xmlns="" xmlns:a16="http://schemas.microsoft.com/office/drawing/2014/main" id="{95F76F2A-840B-43F7-B4E1-20D923F3D5A9}"/>
                </a:ext>
              </a:extLst>
            </p:cNvPr>
            <p:cNvSpPr txBox="1"/>
            <p:nvPr/>
          </p:nvSpPr>
          <p:spPr>
            <a:xfrm>
              <a:off x="8140598" y="3429000"/>
              <a:ext cx="3017535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530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CF6DA95-5E2C-44A6-93AD-8B1DF0D997ED}"/>
              </a:ext>
            </a:extLst>
          </p:cNvPr>
          <p:cNvGrpSpPr/>
          <p:nvPr/>
        </p:nvGrpSpPr>
        <p:grpSpPr>
          <a:xfrm>
            <a:off x="0" y="1768233"/>
            <a:ext cx="10807254" cy="3708000"/>
            <a:chOff x="0" y="1768233"/>
            <a:chExt cx="10807254" cy="3708000"/>
          </a:xfrm>
        </p:grpSpPr>
        <p:sp>
          <p:nvSpPr>
            <p:cNvPr id="3" name="îṩlïdê">
              <a:extLst>
                <a:ext uri="{FF2B5EF4-FFF2-40B4-BE49-F238E27FC236}">
                  <a16:creationId xmlns="" xmlns:a16="http://schemas.microsoft.com/office/drawing/2014/main" id="{6E2D3F6B-ABEB-4271-A34A-AB244DA8566E}"/>
                </a:ext>
              </a:extLst>
            </p:cNvPr>
            <p:cNvSpPr/>
            <p:nvPr/>
          </p:nvSpPr>
          <p:spPr>
            <a:xfrm>
              <a:off x="0" y="2006383"/>
              <a:ext cx="4576718" cy="1916489"/>
            </a:xfrm>
            <a:prstGeom prst="rect">
              <a:avLst/>
            </a:prstGeom>
            <a:blipFill>
              <a:blip r:embed="rId2"/>
              <a:stretch>
                <a:fillRect t="-29486" b="-2909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išḷiďe">
              <a:extLst>
                <a:ext uri="{FF2B5EF4-FFF2-40B4-BE49-F238E27FC236}">
                  <a16:creationId xmlns="" xmlns:a16="http://schemas.microsoft.com/office/drawing/2014/main" id="{A9B972A5-D57D-400C-871B-34AE96CF29E0}"/>
                </a:ext>
              </a:extLst>
            </p:cNvPr>
            <p:cNvSpPr/>
            <p:nvPr/>
          </p:nvSpPr>
          <p:spPr>
            <a:xfrm>
              <a:off x="669925" y="1994034"/>
              <a:ext cx="3906793" cy="1943297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$ľídê">
              <a:extLst>
                <a:ext uri="{FF2B5EF4-FFF2-40B4-BE49-F238E27FC236}">
                  <a16:creationId xmlns="" xmlns:a16="http://schemas.microsoft.com/office/drawing/2014/main" id="{916C4CDC-D681-4004-A222-8F27BA5357BA}"/>
                </a:ext>
              </a:extLst>
            </p:cNvPr>
            <p:cNvSpPr txBox="1"/>
            <p:nvPr/>
          </p:nvSpPr>
          <p:spPr>
            <a:xfrm>
              <a:off x="2191718" y="2333330"/>
              <a:ext cx="2385000" cy="1237896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3200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6" name="isḻïďê">
              <a:extLst>
                <a:ext uri="{FF2B5EF4-FFF2-40B4-BE49-F238E27FC236}">
                  <a16:creationId xmlns="" xmlns:a16="http://schemas.microsoft.com/office/drawing/2014/main" id="{DC28A814-A63E-454C-A371-F381A17BB87C}"/>
                </a:ext>
              </a:extLst>
            </p:cNvPr>
            <p:cNvSpPr/>
            <p:nvPr/>
          </p:nvSpPr>
          <p:spPr>
            <a:xfrm>
              <a:off x="6492083" y="4549025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7" name="îSḻîḍé">
              <a:extLst>
                <a:ext uri="{FF2B5EF4-FFF2-40B4-BE49-F238E27FC236}">
                  <a16:creationId xmlns="" xmlns:a16="http://schemas.microsoft.com/office/drawing/2014/main" id="{34CA3033-8967-4BA3-964A-2C7ED5A9868F}"/>
                </a:ext>
              </a:extLst>
            </p:cNvPr>
            <p:cNvGrpSpPr/>
            <p:nvPr/>
          </p:nvGrpSpPr>
          <p:grpSpPr>
            <a:xfrm>
              <a:off x="7131000" y="4476544"/>
              <a:ext cx="3676254" cy="798584"/>
              <a:chOff x="7189746" y="4435627"/>
              <a:chExt cx="3676254" cy="798584"/>
            </a:xfrm>
          </p:grpSpPr>
          <p:sp>
            <p:nvSpPr>
              <p:cNvPr id="21" name="î$líḑê">
                <a:extLst>
                  <a:ext uri="{FF2B5EF4-FFF2-40B4-BE49-F238E27FC236}">
                    <a16:creationId xmlns="" xmlns:a16="http://schemas.microsoft.com/office/drawing/2014/main" id="{7F8CB704-D449-4C7E-919F-EEB19B83E4D7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2" name="îṧ1îḋe">
                <a:extLst>
                  <a:ext uri="{FF2B5EF4-FFF2-40B4-BE49-F238E27FC236}">
                    <a16:creationId xmlns="" xmlns:a16="http://schemas.microsoft.com/office/drawing/2014/main" id="{403ACFD9-C642-4885-B11A-0161980C55FA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8" name="íşlîḋe">
              <a:extLst>
                <a:ext uri="{FF2B5EF4-FFF2-40B4-BE49-F238E27FC236}">
                  <a16:creationId xmlns="" xmlns:a16="http://schemas.microsoft.com/office/drawing/2014/main" id="{C90EE7D4-FE36-4292-B301-F0E897236A0B}"/>
                </a:ext>
              </a:extLst>
            </p:cNvPr>
            <p:cNvSpPr/>
            <p:nvPr/>
          </p:nvSpPr>
          <p:spPr>
            <a:xfrm>
              <a:off x="6492083" y="3721521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9" name="î$1ïďe">
              <a:extLst>
                <a:ext uri="{FF2B5EF4-FFF2-40B4-BE49-F238E27FC236}">
                  <a16:creationId xmlns="" xmlns:a16="http://schemas.microsoft.com/office/drawing/2014/main" id="{25967637-18E1-4D14-8B97-6C37CC9024FF}"/>
                </a:ext>
              </a:extLst>
            </p:cNvPr>
            <p:cNvGrpSpPr/>
            <p:nvPr/>
          </p:nvGrpSpPr>
          <p:grpSpPr>
            <a:xfrm>
              <a:off x="7131000" y="3649040"/>
              <a:ext cx="3676254" cy="798584"/>
              <a:chOff x="7189746" y="4435627"/>
              <a:chExt cx="3676254" cy="798584"/>
            </a:xfrm>
          </p:grpSpPr>
          <p:sp>
            <p:nvSpPr>
              <p:cNvPr id="19" name="iŝḻîḍe">
                <a:extLst>
                  <a:ext uri="{FF2B5EF4-FFF2-40B4-BE49-F238E27FC236}">
                    <a16:creationId xmlns="" xmlns:a16="http://schemas.microsoft.com/office/drawing/2014/main" id="{8692D583-1C31-41C3-9064-B82BA52C24A3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îŝļíḍê">
                <a:extLst>
                  <a:ext uri="{FF2B5EF4-FFF2-40B4-BE49-F238E27FC236}">
                    <a16:creationId xmlns="" xmlns:a16="http://schemas.microsoft.com/office/drawing/2014/main" id="{509B735A-5E0A-43F1-8B45-D2508A24AA64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0" name="isļîdê">
              <a:extLst>
                <a:ext uri="{FF2B5EF4-FFF2-40B4-BE49-F238E27FC236}">
                  <a16:creationId xmlns="" xmlns:a16="http://schemas.microsoft.com/office/drawing/2014/main" id="{25ED2A5B-44D0-462A-B75A-83CFD2669A2F}"/>
                </a:ext>
              </a:extLst>
            </p:cNvPr>
            <p:cNvSpPr/>
            <p:nvPr/>
          </p:nvSpPr>
          <p:spPr>
            <a:xfrm>
              <a:off x="6492083" y="2894018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1" name="ïś1íḓe">
              <a:extLst>
                <a:ext uri="{FF2B5EF4-FFF2-40B4-BE49-F238E27FC236}">
                  <a16:creationId xmlns="" xmlns:a16="http://schemas.microsoft.com/office/drawing/2014/main" id="{787ACBBE-E8AB-4C10-BC8F-4E7564328EF6}"/>
                </a:ext>
              </a:extLst>
            </p:cNvPr>
            <p:cNvGrpSpPr/>
            <p:nvPr/>
          </p:nvGrpSpPr>
          <p:grpSpPr>
            <a:xfrm>
              <a:off x="7131000" y="2821537"/>
              <a:ext cx="3676254" cy="798584"/>
              <a:chOff x="7189746" y="4435627"/>
              <a:chExt cx="3676254" cy="798584"/>
            </a:xfrm>
          </p:grpSpPr>
          <p:sp>
            <p:nvSpPr>
              <p:cNvPr id="17" name="íSľïḓe">
                <a:extLst>
                  <a:ext uri="{FF2B5EF4-FFF2-40B4-BE49-F238E27FC236}">
                    <a16:creationId xmlns="" xmlns:a16="http://schemas.microsoft.com/office/drawing/2014/main" id="{1FE491B2-D7DE-4A5A-AB69-4EB42EB945F6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8" name="išļíḑé">
                <a:extLst>
                  <a:ext uri="{FF2B5EF4-FFF2-40B4-BE49-F238E27FC236}">
                    <a16:creationId xmlns="" xmlns:a16="http://schemas.microsoft.com/office/drawing/2014/main" id="{071DC6A1-66E8-4C67-AE75-FAB1309CBB8C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2" name="îṡḻïďe">
              <a:extLst>
                <a:ext uri="{FF2B5EF4-FFF2-40B4-BE49-F238E27FC236}">
                  <a16:creationId xmlns="" xmlns:a16="http://schemas.microsoft.com/office/drawing/2014/main" id="{BCE6474C-86A7-45B9-A202-EAC116C06FED}"/>
                </a:ext>
              </a:extLst>
            </p:cNvPr>
            <p:cNvSpPr/>
            <p:nvPr/>
          </p:nvSpPr>
          <p:spPr>
            <a:xfrm>
              <a:off x="6492083" y="2066515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3" name="is1îḓé">
              <a:extLst>
                <a:ext uri="{FF2B5EF4-FFF2-40B4-BE49-F238E27FC236}">
                  <a16:creationId xmlns="" xmlns:a16="http://schemas.microsoft.com/office/drawing/2014/main" id="{49198B45-3B70-4928-946C-D86286DC8924}"/>
                </a:ext>
              </a:extLst>
            </p:cNvPr>
            <p:cNvGrpSpPr/>
            <p:nvPr/>
          </p:nvGrpSpPr>
          <p:grpSpPr>
            <a:xfrm>
              <a:off x="7131000" y="1994034"/>
              <a:ext cx="3676254" cy="798584"/>
              <a:chOff x="7189746" y="4435627"/>
              <a:chExt cx="3676254" cy="798584"/>
            </a:xfrm>
          </p:grpSpPr>
          <p:sp>
            <p:nvSpPr>
              <p:cNvPr id="15" name="ïSḷiďê">
                <a:extLst>
                  <a:ext uri="{FF2B5EF4-FFF2-40B4-BE49-F238E27FC236}">
                    <a16:creationId xmlns="" xmlns:a16="http://schemas.microsoft.com/office/drawing/2014/main" id="{0F4E95A3-A044-4974-A13F-BD4DD3CFBCB5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6" name="í$ľiḑe">
                <a:extLst>
                  <a:ext uri="{FF2B5EF4-FFF2-40B4-BE49-F238E27FC236}">
                    <a16:creationId xmlns="" xmlns:a16="http://schemas.microsoft.com/office/drawing/2014/main" id="{17E0CFE1-FDF7-4FF0-B9D4-1DE694C68121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57041AFE-291F-4002-B9CF-E8BDD9408877}"/>
                </a:ext>
              </a:extLst>
            </p:cNvPr>
            <p:cNvCxnSpPr/>
            <p:nvPr/>
          </p:nvCxnSpPr>
          <p:spPr>
            <a:xfrm>
              <a:off x="6186000" y="1768233"/>
              <a:ext cx="0" cy="3708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998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571DB17-EF7C-41D5-8103-F554D1D67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2BCD389-87C9-4933-86B7-425A1A814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AC61864-9118-4BA3-B29E-506A0F55E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5" name="c894fd13-772e-4be3-afab-27d865416d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FA7F610-6C1E-4ACF-99FF-8D85969848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ï$ľîḑé">
              <a:extLst>
                <a:ext uri="{FF2B5EF4-FFF2-40B4-BE49-F238E27FC236}">
                  <a16:creationId xmlns="" xmlns:a16="http://schemas.microsoft.com/office/drawing/2014/main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işľiďè">
              <a:extLst>
                <a:ext uri="{FF2B5EF4-FFF2-40B4-BE49-F238E27FC236}">
                  <a16:creationId xmlns="" xmlns:a16="http://schemas.microsoft.com/office/drawing/2014/main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iṡ1îďé">
              <a:extLst>
                <a:ext uri="{FF2B5EF4-FFF2-40B4-BE49-F238E27FC236}">
                  <a16:creationId xmlns="" xmlns:a16="http://schemas.microsoft.com/office/drawing/2014/main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ļîďè">
              <a:extLst>
                <a:ext uri="{FF2B5EF4-FFF2-40B4-BE49-F238E27FC236}">
                  <a16:creationId xmlns="" xmlns:a16="http://schemas.microsoft.com/office/drawing/2014/main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ḻíḍê">
              <a:extLst>
                <a:ext uri="{FF2B5EF4-FFF2-40B4-BE49-F238E27FC236}">
                  <a16:creationId xmlns="" xmlns:a16="http://schemas.microsoft.com/office/drawing/2014/main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ḻíḍé">
              <a:extLst>
                <a:ext uri="{FF2B5EF4-FFF2-40B4-BE49-F238E27FC236}">
                  <a16:creationId xmlns="" xmlns:a16="http://schemas.microsoft.com/office/drawing/2014/main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ḻïďe">
              <a:extLst>
                <a:ext uri="{FF2B5EF4-FFF2-40B4-BE49-F238E27FC236}">
                  <a16:creationId xmlns="" xmlns:a16="http://schemas.microsoft.com/office/drawing/2014/main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ṣľiḍe">
              <a:extLst>
                <a:ext uri="{FF2B5EF4-FFF2-40B4-BE49-F238E27FC236}">
                  <a16:creationId xmlns="" xmlns:a16="http://schemas.microsoft.com/office/drawing/2014/main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iḋe">
              <a:extLst>
                <a:ext uri="{FF2B5EF4-FFF2-40B4-BE49-F238E27FC236}">
                  <a16:creationId xmlns="" xmlns:a16="http://schemas.microsoft.com/office/drawing/2014/main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ïdê">
              <a:extLst>
                <a:ext uri="{FF2B5EF4-FFF2-40B4-BE49-F238E27FC236}">
                  <a16:creationId xmlns="" xmlns:a16="http://schemas.microsoft.com/office/drawing/2014/main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ļîdè">
              <a:extLst>
                <a:ext uri="{FF2B5EF4-FFF2-40B4-BE49-F238E27FC236}">
                  <a16:creationId xmlns="" xmlns:a16="http://schemas.microsoft.com/office/drawing/2014/main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ṣḻídê">
              <a:extLst>
                <a:ext uri="{FF2B5EF4-FFF2-40B4-BE49-F238E27FC236}">
                  <a16:creationId xmlns="" xmlns:a16="http://schemas.microsoft.com/office/drawing/2014/main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îṩ1îďè">
              <a:extLst>
                <a:ext uri="{FF2B5EF4-FFF2-40B4-BE49-F238E27FC236}">
                  <a16:creationId xmlns="" xmlns:a16="http://schemas.microsoft.com/office/drawing/2014/main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ṥľïḓé">
              <a:extLst>
                <a:ext uri="{FF2B5EF4-FFF2-40B4-BE49-F238E27FC236}">
                  <a16:creationId xmlns="" xmlns:a16="http://schemas.microsoft.com/office/drawing/2014/main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ïṧlîde">
              <a:extLst>
                <a:ext uri="{FF2B5EF4-FFF2-40B4-BE49-F238E27FC236}">
                  <a16:creationId xmlns="" xmlns:a16="http://schemas.microsoft.com/office/drawing/2014/main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íṥ1iḋe">
              <a:extLst>
                <a:ext uri="{FF2B5EF4-FFF2-40B4-BE49-F238E27FC236}">
                  <a16:creationId xmlns="" xmlns:a16="http://schemas.microsoft.com/office/drawing/2014/main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îsļiḑé">
              <a:extLst>
                <a:ext uri="{FF2B5EF4-FFF2-40B4-BE49-F238E27FC236}">
                  <a16:creationId xmlns="" xmlns:a16="http://schemas.microsoft.com/office/drawing/2014/main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010A2F-3B93-433C-8BA3-94A47AB7A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43177E8-D382-4CFF-8F77-DC9CC3C5A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671D580-F1FE-4C5D-B172-D5DB895F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/>
          </a:p>
        </p:txBody>
      </p:sp>
      <p:grpSp>
        <p:nvGrpSpPr>
          <p:cNvPr id="5" name="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CDC0CB4-D0DB-4E2C-B533-D4BB236CC6F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iśḷiḍê">
              <a:extLst>
                <a:ext uri="{FF2B5EF4-FFF2-40B4-BE49-F238E27FC236}">
                  <a16:creationId xmlns="" xmlns:a16="http://schemas.microsoft.com/office/drawing/2014/main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ľïďè">
              <a:extLst>
                <a:ext uri="{FF2B5EF4-FFF2-40B4-BE49-F238E27FC236}">
                  <a16:creationId xmlns="" xmlns:a16="http://schemas.microsoft.com/office/drawing/2014/main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ṧḷïḓè">
              <a:extLst>
                <a:ext uri="{FF2B5EF4-FFF2-40B4-BE49-F238E27FC236}">
                  <a16:creationId xmlns="" xmlns:a16="http://schemas.microsoft.com/office/drawing/2014/main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ļïďè">
              <a:extLst>
                <a:ext uri="{FF2B5EF4-FFF2-40B4-BE49-F238E27FC236}">
                  <a16:creationId xmlns="" xmlns:a16="http://schemas.microsoft.com/office/drawing/2014/main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ŝ1ïdê">
              <a:extLst>
                <a:ext uri="{FF2B5EF4-FFF2-40B4-BE49-F238E27FC236}">
                  <a16:creationId xmlns="" xmlns:a16="http://schemas.microsoft.com/office/drawing/2014/main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ïşḻîḓé">
              <a:extLst>
                <a:ext uri="{FF2B5EF4-FFF2-40B4-BE49-F238E27FC236}">
                  <a16:creationId xmlns="" xmlns:a16="http://schemas.microsoft.com/office/drawing/2014/main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ïṣľíḑè">
              <a:extLst>
                <a:ext uri="{FF2B5EF4-FFF2-40B4-BE49-F238E27FC236}">
                  <a16:creationId xmlns="" xmlns:a16="http://schemas.microsoft.com/office/drawing/2014/main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îṥḷîḑé">
              <a:extLst>
                <a:ext uri="{FF2B5EF4-FFF2-40B4-BE49-F238E27FC236}">
                  <a16:creationId xmlns="" xmlns:a16="http://schemas.microsoft.com/office/drawing/2014/main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íṥľiḓê">
              <a:extLst>
                <a:ext uri="{FF2B5EF4-FFF2-40B4-BE49-F238E27FC236}">
                  <a16:creationId xmlns="" xmlns:a16="http://schemas.microsoft.com/office/drawing/2014/main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iṡľiḍé">
              <a:extLst>
                <a:ext uri="{FF2B5EF4-FFF2-40B4-BE49-F238E27FC236}">
                  <a16:creationId xmlns="" xmlns:a16="http://schemas.microsoft.com/office/drawing/2014/main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îśḷîdê">
              <a:extLst>
                <a:ext uri="{FF2B5EF4-FFF2-40B4-BE49-F238E27FC236}">
                  <a16:creationId xmlns="" xmlns:a16="http://schemas.microsoft.com/office/drawing/2014/main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îṧ1íde">
              <a:extLst>
                <a:ext uri="{FF2B5EF4-FFF2-40B4-BE49-F238E27FC236}">
                  <a16:creationId xmlns="" xmlns:a16="http://schemas.microsoft.com/office/drawing/2014/main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453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E90113-5EE9-4261-9DAA-38EBFE27A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7FF4183-A042-4289-9FCF-0BAA07423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AAA0B75-5F32-4674-9C59-5641B498C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f991929f-348f-4f9e-84aa-2df8fae0c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AB68153-8CCF-455C-B36C-70AD3A8064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sp>
          <p:nvSpPr>
            <p:cNvPr id="6" name="ïş1idè">
              <a:extLst>
                <a:ext uri="{FF2B5EF4-FFF2-40B4-BE49-F238E27FC236}">
                  <a16:creationId xmlns="" xmlns:a16="http://schemas.microsoft.com/office/drawing/2014/main" id="{F8E6B51D-B5FD-4EDA-8EED-8A68ED77063B}"/>
                </a:ext>
              </a:extLst>
            </p:cNvPr>
            <p:cNvSpPr/>
            <p:nvPr/>
          </p:nvSpPr>
          <p:spPr bwMode="auto">
            <a:xfrm>
              <a:off x="1358900" y="11303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ïślîḍè">
              <a:extLst>
                <a:ext uri="{FF2B5EF4-FFF2-40B4-BE49-F238E27FC236}">
                  <a16:creationId xmlns="" xmlns:a16="http://schemas.microsoft.com/office/drawing/2014/main" id="{A2236FE9-C344-4EF9-9F66-BA3C88FDA269}"/>
                </a:ext>
              </a:extLst>
            </p:cNvPr>
            <p:cNvSpPr/>
            <p:nvPr/>
          </p:nvSpPr>
          <p:spPr>
            <a:xfrm>
              <a:off x="677888" y="1130300"/>
              <a:ext cx="1353095" cy="1353700"/>
            </a:xfrm>
            <a:prstGeom prst="flowChartMagneticTape">
              <a:avLst/>
            </a:prstGeom>
            <a:blipFill>
              <a:blip r:embed="rId3"/>
              <a:stretch>
                <a:fillRect l="-25316" r="-24845"/>
              </a:stretch>
            </a:blipFill>
            <a:ln w="571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ṣ1ïḍè">
              <a:extLst>
                <a:ext uri="{FF2B5EF4-FFF2-40B4-BE49-F238E27FC236}">
                  <a16:creationId xmlns="" xmlns:a16="http://schemas.microsoft.com/office/drawing/2014/main" id="{A1F84346-3A14-40BF-B93F-708B3C1FDE4B}"/>
                </a:ext>
              </a:extLst>
            </p:cNvPr>
            <p:cNvSpPr/>
            <p:nvPr/>
          </p:nvSpPr>
          <p:spPr bwMode="auto">
            <a:xfrm>
              <a:off x="673100" y="2946400"/>
              <a:ext cx="10160000" cy="1384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ïSlidè">
              <a:extLst>
                <a:ext uri="{FF2B5EF4-FFF2-40B4-BE49-F238E27FC236}">
                  <a16:creationId xmlns="" xmlns:a16="http://schemas.microsoft.com/office/drawing/2014/main" id="{3E5D416E-E821-4041-B204-05A81292C873}"/>
                </a:ext>
              </a:extLst>
            </p:cNvPr>
            <p:cNvGrpSpPr/>
            <p:nvPr/>
          </p:nvGrpSpPr>
          <p:grpSpPr>
            <a:xfrm>
              <a:off x="677888" y="4762500"/>
              <a:ext cx="10841012" cy="1384300"/>
              <a:chOff x="677888" y="1130300"/>
              <a:chExt cx="10841012" cy="1384300"/>
            </a:xfrm>
          </p:grpSpPr>
          <p:sp>
            <p:nvSpPr>
              <p:cNvPr id="22" name="iŝlîḑè">
                <a:extLst>
                  <a:ext uri="{FF2B5EF4-FFF2-40B4-BE49-F238E27FC236}">
                    <a16:creationId xmlns="" xmlns:a16="http://schemas.microsoft.com/office/drawing/2014/main" id="{F08E8A7A-8EF5-42BD-9FCF-96D12F4AD65A}"/>
                  </a:ext>
                </a:extLst>
              </p:cNvPr>
              <p:cNvSpPr/>
              <p:nvPr/>
            </p:nvSpPr>
            <p:spPr bwMode="auto">
              <a:xfrm>
                <a:off x="1358900" y="1130300"/>
                <a:ext cx="10160000" cy="138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îSľïdé">
                <a:extLst>
                  <a:ext uri="{FF2B5EF4-FFF2-40B4-BE49-F238E27FC236}">
                    <a16:creationId xmlns="" xmlns:a16="http://schemas.microsoft.com/office/drawing/2014/main" id="{4BD09742-97B1-409F-A9CC-07922E5D8561}"/>
                  </a:ext>
                </a:extLst>
              </p:cNvPr>
              <p:cNvSpPr/>
              <p:nvPr/>
            </p:nvSpPr>
            <p:spPr>
              <a:xfrm>
                <a:off x="677888" y="1130300"/>
                <a:ext cx="1353095" cy="1353700"/>
              </a:xfrm>
              <a:prstGeom prst="flowChartMagneticTape">
                <a:avLst/>
              </a:prstGeom>
              <a:blipFill>
                <a:blip r:embed="rId4"/>
                <a:stretch>
                  <a:fillRect l="-25566" r="-25090"/>
                </a:stretch>
              </a:blipFill>
              <a:ln w="571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0" name="ísļíḋê">
              <a:extLst>
                <a:ext uri="{FF2B5EF4-FFF2-40B4-BE49-F238E27FC236}">
                  <a16:creationId xmlns="" xmlns:a16="http://schemas.microsoft.com/office/drawing/2014/main" id="{31BBF334-DB05-4C4B-9FF2-8B36F0E90635}"/>
                </a:ext>
              </a:extLst>
            </p:cNvPr>
            <p:cNvSpPr/>
            <p:nvPr/>
          </p:nvSpPr>
          <p:spPr bwMode="auto">
            <a:xfrm>
              <a:off x="10165805" y="2946400"/>
              <a:ext cx="1353095" cy="1353700"/>
            </a:xfrm>
            <a:custGeom>
              <a:avLst/>
              <a:gdLst>
                <a:gd name="T0" fmla="*/ 1144 w 2288"/>
                <a:gd name="T1" fmla="*/ 2272 h 2272"/>
                <a:gd name="T2" fmla="*/ 2288 w 2288"/>
                <a:gd name="T3" fmla="*/ 1136 h 2272"/>
                <a:gd name="T4" fmla="*/ 1144 w 2288"/>
                <a:gd name="T5" fmla="*/ 0 h 2272"/>
                <a:gd name="T6" fmla="*/ 0 w 2288"/>
                <a:gd name="T7" fmla="*/ 1136 h 2272"/>
                <a:gd name="T8" fmla="*/ 336 w 2288"/>
                <a:gd name="T9" fmla="*/ 1940 h 2272"/>
                <a:gd name="T10" fmla="*/ 0 w 2288"/>
                <a:gd name="T11" fmla="*/ 1940 h 2272"/>
                <a:gd name="T12" fmla="*/ 0 w 2288"/>
                <a:gd name="T13" fmla="*/ 2272 h 2272"/>
                <a:gd name="T14" fmla="*/ 1144 w 2288"/>
                <a:gd name="T15" fmla="*/ 227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272">
                  <a:moveTo>
                    <a:pt x="1144" y="2272"/>
                  </a:moveTo>
                  <a:cubicBezTo>
                    <a:pt x="1776" y="2272"/>
                    <a:pt x="2288" y="1764"/>
                    <a:pt x="2288" y="1136"/>
                  </a:cubicBezTo>
                  <a:cubicBezTo>
                    <a:pt x="2288" y="509"/>
                    <a:pt x="1776" y="0"/>
                    <a:pt x="1144" y="0"/>
                  </a:cubicBezTo>
                  <a:cubicBezTo>
                    <a:pt x="513" y="0"/>
                    <a:pt x="0" y="509"/>
                    <a:pt x="0" y="1136"/>
                  </a:cubicBezTo>
                  <a:cubicBezTo>
                    <a:pt x="0" y="1438"/>
                    <a:pt x="121" y="1727"/>
                    <a:pt x="336" y="1940"/>
                  </a:cubicBezTo>
                  <a:lnTo>
                    <a:pt x="0" y="1940"/>
                  </a:lnTo>
                  <a:lnTo>
                    <a:pt x="0" y="2272"/>
                  </a:lnTo>
                  <a:lnTo>
                    <a:pt x="1144" y="2272"/>
                  </a:lnTo>
                  <a:close/>
                </a:path>
              </a:pathLst>
            </a:custGeom>
            <a:blipFill>
              <a:blip r:embed="rId5"/>
              <a:stretch>
                <a:fillRect l="-25298" r="-24828"/>
              </a:stretch>
            </a:blipFill>
            <a:ln w="571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1" name="î$ḷïďè">
              <a:extLst>
                <a:ext uri="{FF2B5EF4-FFF2-40B4-BE49-F238E27FC236}">
                  <a16:creationId xmlns="" xmlns:a16="http://schemas.microsoft.com/office/drawing/2014/main" id="{509721FA-1FAC-4EE6-A63E-0E5B4D288407}"/>
                </a:ext>
              </a:extLst>
            </p:cNvPr>
            <p:cNvGrpSpPr/>
            <p:nvPr/>
          </p:nvGrpSpPr>
          <p:grpSpPr>
            <a:xfrm>
              <a:off x="2097181" y="1130300"/>
              <a:ext cx="9423307" cy="1384300"/>
              <a:chOff x="2097181" y="1130300"/>
              <a:chExt cx="9423307" cy="1384300"/>
            </a:xfrm>
          </p:grpSpPr>
          <p:sp>
            <p:nvSpPr>
              <p:cNvPr id="19" name="ïSľiḍe">
                <a:extLst>
                  <a:ext uri="{FF2B5EF4-FFF2-40B4-BE49-F238E27FC236}">
                    <a16:creationId xmlns="" xmlns:a16="http://schemas.microsoft.com/office/drawing/2014/main" id="{F5877362-26F7-4220-9551-E509609E3579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63373091-7437-4DA0-9F63-C391A50AE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ísḻíḍè">
                <a:extLst>
                  <a:ext uri="{FF2B5EF4-FFF2-40B4-BE49-F238E27FC236}">
                    <a16:creationId xmlns="" xmlns:a16="http://schemas.microsoft.com/office/drawing/2014/main" id="{4E446E39-28FB-48B6-A7D4-F0E6F3D6188F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2" name="ïṥľîḋè">
              <a:extLst>
                <a:ext uri="{FF2B5EF4-FFF2-40B4-BE49-F238E27FC236}">
                  <a16:creationId xmlns="" xmlns:a16="http://schemas.microsoft.com/office/drawing/2014/main" id="{AD8FA02A-7222-4B6E-824A-8191C4101FEB}"/>
                </a:ext>
              </a:extLst>
            </p:cNvPr>
            <p:cNvSpPr txBox="1"/>
            <p:nvPr/>
          </p:nvSpPr>
          <p:spPr>
            <a:xfrm>
              <a:off x="673100" y="2935725"/>
              <a:ext cx="2423819" cy="13843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400" b="1" dirty="0"/>
                <a:t>Text here</a:t>
              </a:r>
            </a:p>
          </p:txBody>
        </p:sp>
        <p:sp>
          <p:nvSpPr>
            <p:cNvPr id="13" name="îṡľîḑe">
              <a:extLst>
                <a:ext uri="{FF2B5EF4-FFF2-40B4-BE49-F238E27FC236}">
                  <a16:creationId xmlns="" xmlns:a16="http://schemas.microsoft.com/office/drawing/2014/main" id="{7E8C91C1-CC18-4BA7-B124-47BCBBCF3AEC}"/>
                </a:ext>
              </a:extLst>
            </p:cNvPr>
            <p:cNvSpPr txBox="1"/>
            <p:nvPr/>
          </p:nvSpPr>
          <p:spPr>
            <a:xfrm>
              <a:off x="3416093" y="2943225"/>
              <a:ext cx="6414488" cy="13843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40B44D0-0AF4-4B28-B577-15D861A61646}"/>
                </a:ext>
              </a:extLst>
            </p:cNvPr>
            <p:cNvCxnSpPr>
              <a:cxnSpLocks/>
            </p:cNvCxnSpPr>
            <p:nvPr/>
          </p:nvCxnSpPr>
          <p:spPr>
            <a:xfrm>
              <a:off x="3048900" y="2943225"/>
              <a:ext cx="0" cy="13843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ŝḻiḑê">
              <a:extLst>
                <a:ext uri="{FF2B5EF4-FFF2-40B4-BE49-F238E27FC236}">
                  <a16:creationId xmlns="" xmlns:a16="http://schemas.microsoft.com/office/drawing/2014/main" id="{CD383467-A450-4296-AB86-92D40C7BC34A}"/>
                </a:ext>
              </a:extLst>
            </p:cNvPr>
            <p:cNvGrpSpPr/>
            <p:nvPr/>
          </p:nvGrpSpPr>
          <p:grpSpPr>
            <a:xfrm>
              <a:off x="2097181" y="4762500"/>
              <a:ext cx="9423307" cy="1384300"/>
              <a:chOff x="2097181" y="1130300"/>
              <a:chExt cx="9423307" cy="1384300"/>
            </a:xfrm>
          </p:grpSpPr>
          <p:sp>
            <p:nvSpPr>
              <p:cNvPr id="16" name="ïSlîḋè">
                <a:extLst>
                  <a:ext uri="{FF2B5EF4-FFF2-40B4-BE49-F238E27FC236}">
                    <a16:creationId xmlns="" xmlns:a16="http://schemas.microsoft.com/office/drawing/2014/main" id="{14917406-DC5A-4A37-BA94-F4BBB3B59A56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de-DE" sz="2400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="" xmlns:a16="http://schemas.microsoft.com/office/drawing/2014/main" id="{CE791835-AA35-4E84-8D73-7EEA797260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ïşľídè">
                <a:extLst>
                  <a:ext uri="{FF2B5EF4-FFF2-40B4-BE49-F238E27FC236}">
                    <a16:creationId xmlns="" xmlns:a16="http://schemas.microsoft.com/office/drawing/2014/main" id="{39A53D49-F0B9-4144-A824-ED5FCBCD5BCD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637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4721E8-B353-4B58-9314-A8F6AC901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41D8B36-0FD1-4837-B397-7400D5406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AF3DA64-1BA3-49CB-9434-894840DED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07C4152-7085-4D0C-82F8-D791AAA489B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í$ľídè">
              <a:extLst>
                <a:ext uri="{FF2B5EF4-FFF2-40B4-BE49-F238E27FC236}">
                  <a16:creationId xmlns="" xmlns:a16="http://schemas.microsoft.com/office/drawing/2014/main" id="{C92119AF-ED71-4CD3-8ABD-F4755C365E09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ïşḻîḍè">
              <a:extLst>
                <a:ext uri="{FF2B5EF4-FFF2-40B4-BE49-F238E27FC236}">
                  <a16:creationId xmlns="" xmlns:a16="http://schemas.microsoft.com/office/drawing/2014/main" id="{21850A50-7A08-4BFF-94D7-44298F8CBB41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ṩľïḓe">
              <a:extLst>
                <a:ext uri="{FF2B5EF4-FFF2-40B4-BE49-F238E27FC236}">
                  <a16:creationId xmlns="" xmlns:a16="http://schemas.microsoft.com/office/drawing/2014/main" id="{C638E855-110D-42CB-A117-F2B01C0E9CFF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í$ḷíḓe">
              <a:extLst>
                <a:ext uri="{FF2B5EF4-FFF2-40B4-BE49-F238E27FC236}">
                  <a16:creationId xmlns="" xmlns:a16="http://schemas.microsoft.com/office/drawing/2014/main" id="{CC04F99C-0F47-4E76-BBC3-12A7908EF71C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iṥlïḋè">
                <a:extLst>
                  <a:ext uri="{FF2B5EF4-FFF2-40B4-BE49-F238E27FC236}">
                    <a16:creationId xmlns="" xmlns:a16="http://schemas.microsoft.com/office/drawing/2014/main" id="{B763430E-580B-49FA-A65E-4F9D9DB371AA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íS1ïḋè">
                <a:extLst>
                  <a:ext uri="{FF2B5EF4-FFF2-40B4-BE49-F238E27FC236}">
                    <a16:creationId xmlns="" xmlns:a16="http://schemas.microsoft.com/office/drawing/2014/main" id="{AA3BE81C-70A3-4BE7-B3B3-28EB874A07BE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š1îḓe">
              <a:extLst>
                <a:ext uri="{FF2B5EF4-FFF2-40B4-BE49-F238E27FC236}">
                  <a16:creationId xmlns="" xmlns:a16="http://schemas.microsoft.com/office/drawing/2014/main" id="{DD522ABE-AF8E-483A-9FE3-1D9EAE7AE79F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íṧlîďê">
                <a:extLst>
                  <a:ext uri="{FF2B5EF4-FFF2-40B4-BE49-F238E27FC236}">
                    <a16:creationId xmlns="" xmlns:a16="http://schemas.microsoft.com/office/drawing/2014/main" id="{2DD2E3D6-9A2A-4553-A54A-C06411ACA83F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ïŝḻïḋe">
                <a:extLst>
                  <a:ext uri="{FF2B5EF4-FFF2-40B4-BE49-F238E27FC236}">
                    <a16:creationId xmlns="" xmlns:a16="http://schemas.microsoft.com/office/drawing/2014/main" id="{DD3B9D6E-C5DA-4BFD-9455-334067C9CD40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iṩliḍè">
              <a:extLst>
                <a:ext uri="{FF2B5EF4-FFF2-40B4-BE49-F238E27FC236}">
                  <a16:creationId xmlns="" xmlns:a16="http://schemas.microsoft.com/office/drawing/2014/main" id="{7B1DB673-C8E5-4BAA-9A05-2BE1F984C387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îSḻíďé">
                <a:extLst>
                  <a:ext uri="{FF2B5EF4-FFF2-40B4-BE49-F238E27FC236}">
                    <a16:creationId xmlns="" xmlns:a16="http://schemas.microsoft.com/office/drawing/2014/main" id="{959A9963-082A-441E-BD30-6319ACCC3B47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ṡḻîde">
                <a:extLst>
                  <a:ext uri="{FF2B5EF4-FFF2-40B4-BE49-F238E27FC236}">
                    <a16:creationId xmlns="" xmlns:a16="http://schemas.microsoft.com/office/drawing/2014/main" id="{2C36910B-6D25-467B-A05B-5186184AF61E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šļïḋé">
              <a:extLst>
                <a:ext uri="{FF2B5EF4-FFF2-40B4-BE49-F238E27FC236}">
                  <a16:creationId xmlns="" xmlns:a16="http://schemas.microsoft.com/office/drawing/2014/main" id="{74BD02EB-2200-4ECD-8146-40889C92F4E1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ṡ1ïďe">
                <a:extLst>
                  <a:ext uri="{FF2B5EF4-FFF2-40B4-BE49-F238E27FC236}">
                    <a16:creationId xmlns="" xmlns:a16="http://schemas.microsoft.com/office/drawing/2014/main" id="{EAC9A1B0-9A9D-42BE-A544-F3B3CE6412F4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ísḷídé">
                <a:extLst>
                  <a:ext uri="{FF2B5EF4-FFF2-40B4-BE49-F238E27FC236}">
                    <a16:creationId xmlns="" xmlns:a16="http://schemas.microsoft.com/office/drawing/2014/main" id="{9EEFF459-FE2E-4920-A5A1-44E769278667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iṡľîďe">
              <a:extLst>
                <a:ext uri="{FF2B5EF4-FFF2-40B4-BE49-F238E27FC236}">
                  <a16:creationId xmlns="" xmlns:a16="http://schemas.microsoft.com/office/drawing/2014/main" id="{04C63F31-7A93-401E-BD47-4EEB93DF18D6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í$lïḍe">
              <a:extLst>
                <a:ext uri="{FF2B5EF4-FFF2-40B4-BE49-F238E27FC236}">
                  <a16:creationId xmlns="" xmlns:a16="http://schemas.microsoft.com/office/drawing/2014/main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S1îḓê">
              <a:extLst>
                <a:ext uri="{FF2B5EF4-FFF2-40B4-BE49-F238E27FC236}">
                  <a16:creationId xmlns="" xmlns:a16="http://schemas.microsoft.com/office/drawing/2014/main" id="{8E184A8E-E25C-4D69-950E-D4A1881B8C9E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íṧḷidé">
              <a:extLst>
                <a:ext uri="{FF2B5EF4-FFF2-40B4-BE49-F238E27FC236}">
                  <a16:creationId xmlns="" xmlns:a16="http://schemas.microsoft.com/office/drawing/2014/main" id="{2D9C34AB-E313-452A-A502-12EE3A175CCA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ïşḷïḑe">
              <a:extLst>
                <a:ext uri="{FF2B5EF4-FFF2-40B4-BE49-F238E27FC236}">
                  <a16:creationId xmlns="" xmlns:a16="http://schemas.microsoft.com/office/drawing/2014/main" id="{4558473D-235F-43E5-9947-113F98502A74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Sḻíḋé">
              <a:extLst>
                <a:ext uri="{FF2B5EF4-FFF2-40B4-BE49-F238E27FC236}">
                  <a16:creationId xmlns="" xmlns:a16="http://schemas.microsoft.com/office/drawing/2014/main" id="{D31DAD0A-C01E-4985-BAAC-31156B0AFECF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iṩľïḍê">
              <a:extLst>
                <a:ext uri="{FF2B5EF4-FFF2-40B4-BE49-F238E27FC236}">
                  <a16:creationId xmlns="" xmlns:a16="http://schemas.microsoft.com/office/drawing/2014/main" id="{6F943054-D074-48C3-A41E-FD50655051E8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ïṣḻïḍê">
              <a:extLst>
                <a:ext uri="{FF2B5EF4-FFF2-40B4-BE49-F238E27FC236}">
                  <a16:creationId xmlns="" xmlns:a16="http://schemas.microsoft.com/office/drawing/2014/main" id="{4E002AFD-2CD4-4AAC-843A-BF24B290ED49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ïŝľïďe">
              <a:extLst>
                <a:ext uri="{FF2B5EF4-FFF2-40B4-BE49-F238E27FC236}">
                  <a16:creationId xmlns="" xmlns:a16="http://schemas.microsoft.com/office/drawing/2014/main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ïšlïḑê">
              <a:extLst>
                <a:ext uri="{FF2B5EF4-FFF2-40B4-BE49-F238E27FC236}">
                  <a16:creationId xmlns="" xmlns:a16="http://schemas.microsoft.com/office/drawing/2014/main" id="{2A05FD68-A910-4A37-AD09-1176E9A153FB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íṡļiḍè">
              <a:extLst>
                <a:ext uri="{FF2B5EF4-FFF2-40B4-BE49-F238E27FC236}">
                  <a16:creationId xmlns="" xmlns:a16="http://schemas.microsoft.com/office/drawing/2014/main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iśḷîḍè">
              <a:extLst>
                <a:ext uri="{FF2B5EF4-FFF2-40B4-BE49-F238E27FC236}">
                  <a16:creationId xmlns="" xmlns:a16="http://schemas.microsoft.com/office/drawing/2014/main" id="{88CABE5A-320B-42AD-8ECA-E5620BEACE24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íṥľïḋè">
              <a:extLst>
                <a:ext uri="{FF2B5EF4-FFF2-40B4-BE49-F238E27FC236}">
                  <a16:creationId xmlns="" xmlns:a16="http://schemas.microsoft.com/office/drawing/2014/main" id="{9F623643-A698-4B6E-A210-27BCE852E57B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îSļïďê">
              <a:extLst>
                <a:ext uri="{FF2B5EF4-FFF2-40B4-BE49-F238E27FC236}">
                  <a16:creationId xmlns="" xmlns:a16="http://schemas.microsoft.com/office/drawing/2014/main" id="{5C54D6DF-F70A-4489-8DEB-507F8057074D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1îḍè">
              <a:extLst>
                <a:ext uri="{FF2B5EF4-FFF2-40B4-BE49-F238E27FC236}">
                  <a16:creationId xmlns="" xmlns:a16="http://schemas.microsoft.com/office/drawing/2014/main" id="{81135B1F-2582-45B3-9AB3-BE7F3565F288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850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050F2B-18C9-489C-B4A0-C77CABF5F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B982A2-2778-47DB-85CA-84EF1CD90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508538B-4247-42FF-887B-D2A645B13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F3740B9-E775-435E-9F28-23AE096104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50" y="1411451"/>
            <a:ext cx="10843838" cy="4105950"/>
            <a:chOff x="676650" y="1411451"/>
            <a:chExt cx="10843838" cy="4105950"/>
          </a:xfrm>
        </p:grpSpPr>
        <p:sp>
          <p:nvSpPr>
            <p:cNvPr id="6" name="ïşļïdé">
              <a:extLst>
                <a:ext uri="{FF2B5EF4-FFF2-40B4-BE49-F238E27FC236}">
                  <a16:creationId xmlns="" xmlns:a16="http://schemas.microsoft.com/office/drawing/2014/main" id="{7CD5ECDD-A892-4396-8906-2F619A9A40B3}"/>
                </a:ext>
              </a:extLst>
            </p:cNvPr>
            <p:cNvSpPr txBox="1"/>
            <p:nvPr/>
          </p:nvSpPr>
          <p:spPr>
            <a:xfrm>
              <a:off x="2631000" y="1411451"/>
              <a:ext cx="6930000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7" name="íṩļiďè">
              <a:extLst>
                <a:ext uri="{FF2B5EF4-FFF2-40B4-BE49-F238E27FC236}">
                  <a16:creationId xmlns="" xmlns:a16="http://schemas.microsoft.com/office/drawing/2014/main" id="{848E7335-9D41-41F4-B6AB-A3643CED09E9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16" name="i$1iḋè">
                <a:extLst>
                  <a:ext uri="{FF2B5EF4-FFF2-40B4-BE49-F238E27FC236}">
                    <a16:creationId xmlns="" xmlns:a16="http://schemas.microsoft.com/office/drawing/2014/main" id="{845544AE-DAC8-4D26-AC95-5E76336AA4E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íş1íḑe">
                <a:extLst>
                  <a:ext uri="{FF2B5EF4-FFF2-40B4-BE49-F238E27FC236}">
                    <a16:creationId xmlns="" xmlns:a16="http://schemas.microsoft.com/office/drawing/2014/main" id="{5000B98F-833C-4D37-BAF0-94BB0F0740C0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Sḷíḍè">
                <a:extLst>
                  <a:ext uri="{FF2B5EF4-FFF2-40B4-BE49-F238E27FC236}">
                    <a16:creationId xmlns="" xmlns:a16="http://schemas.microsoft.com/office/drawing/2014/main" id="{47DE6FAE-C7B9-4EEB-BE85-B8B0AA359990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îṧ1îde">
              <a:extLst>
                <a:ext uri="{FF2B5EF4-FFF2-40B4-BE49-F238E27FC236}">
                  <a16:creationId xmlns="" xmlns:a16="http://schemas.microsoft.com/office/drawing/2014/main" id="{899643F7-EF86-4F8C-A41F-24B1E9238CFD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13" name="ïṣlïḓe">
                <a:extLst>
                  <a:ext uri="{FF2B5EF4-FFF2-40B4-BE49-F238E27FC236}">
                    <a16:creationId xmlns="" xmlns:a16="http://schemas.microsoft.com/office/drawing/2014/main" id="{DC552C78-47F8-48B0-9E21-C2419F6BEDB7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iṧḷîďè">
                <a:extLst>
                  <a:ext uri="{FF2B5EF4-FFF2-40B4-BE49-F238E27FC236}">
                    <a16:creationId xmlns="" xmlns:a16="http://schemas.microsoft.com/office/drawing/2014/main" id="{B6BF470E-D516-4508-8BB4-2E33BF005B91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ṩlíḍè">
                <a:extLst>
                  <a:ext uri="{FF2B5EF4-FFF2-40B4-BE49-F238E27FC236}">
                    <a16:creationId xmlns="" xmlns:a16="http://schemas.microsoft.com/office/drawing/2014/main" id="{F6A3FF62-1BC9-43AC-9CA7-3BFD1528F984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ïşḷíḑe">
              <a:extLst>
                <a:ext uri="{FF2B5EF4-FFF2-40B4-BE49-F238E27FC236}">
                  <a16:creationId xmlns="" xmlns:a16="http://schemas.microsoft.com/office/drawing/2014/main" id="{07FD2602-C55E-4B41-8AA8-B55A639CF749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10" name="î$ļíde">
                <a:extLst>
                  <a:ext uri="{FF2B5EF4-FFF2-40B4-BE49-F238E27FC236}">
                    <a16:creationId xmlns="" xmlns:a16="http://schemas.microsoft.com/office/drawing/2014/main" id="{C3C2CD39-9C75-4789-9D1D-F72435E61489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íšļiḑe">
                <a:extLst>
                  <a:ext uri="{FF2B5EF4-FFF2-40B4-BE49-F238E27FC236}">
                    <a16:creationId xmlns="" xmlns:a16="http://schemas.microsoft.com/office/drawing/2014/main" id="{6AE67722-2980-4AFF-AC83-DF06FE3F828A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íŝļidè">
                <a:extLst>
                  <a:ext uri="{FF2B5EF4-FFF2-40B4-BE49-F238E27FC236}">
                    <a16:creationId xmlns="" xmlns:a16="http://schemas.microsoft.com/office/drawing/2014/main" id="{D1EBC882-4E8F-46A1-995D-E8175C0EA012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777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3A91B3C-D888-4060-A466-9F93D3BF5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1447698-C465-4276-80F9-4D9422900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48CA427-D3CF-4306-AD41-2944B4547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35ab6040-c69a-4910-911b-d9b1a32496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6494ADC-E884-412B-8FDC-50B33DBEF7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396" y="1269000"/>
            <a:ext cx="10851092" cy="5598145"/>
            <a:chOff x="669396" y="1269000"/>
            <a:chExt cx="10851092" cy="5598145"/>
          </a:xfrm>
        </p:grpSpPr>
        <p:sp>
          <p:nvSpPr>
            <p:cNvPr id="6" name="íṡľîḍè">
              <a:extLst>
                <a:ext uri="{FF2B5EF4-FFF2-40B4-BE49-F238E27FC236}">
                  <a16:creationId xmlns="" xmlns:a16="http://schemas.microsoft.com/office/drawing/2014/main" id="{4DC03655-A490-4919-AB0D-007E9879AA92}"/>
                </a:ext>
              </a:extLst>
            </p:cNvPr>
            <p:cNvSpPr/>
            <p:nvPr/>
          </p:nvSpPr>
          <p:spPr>
            <a:xfrm>
              <a:off x="2887106" y="3155417"/>
              <a:ext cx="6378973" cy="3711728"/>
            </a:xfrm>
            <a:custGeom>
              <a:avLst/>
              <a:gdLst>
                <a:gd name="connsiteX0" fmla="*/ 3178495 w 6356990"/>
                <a:gd name="connsiteY0" fmla="*/ 0 h 3566404"/>
                <a:gd name="connsiteX1" fmla="*/ 6356990 w 6356990"/>
                <a:gd name="connsiteY1" fmla="*/ 3313967 h 3566404"/>
                <a:gd name="connsiteX2" fmla="*/ 6352854 w 6356990"/>
                <a:gd name="connsiteY2" fmla="*/ 3484503 h 3566404"/>
                <a:gd name="connsiteX3" fmla="*/ 6346881 w 6356990"/>
                <a:gd name="connsiteY3" fmla="*/ 3566404 h 3566404"/>
                <a:gd name="connsiteX4" fmla="*/ 10109 w 6356990"/>
                <a:gd name="connsiteY4" fmla="*/ 3566404 h 3566404"/>
                <a:gd name="connsiteX5" fmla="*/ 4136 w 6356990"/>
                <a:gd name="connsiteY5" fmla="*/ 3484503 h 3566404"/>
                <a:gd name="connsiteX6" fmla="*/ 0 w 6356990"/>
                <a:gd name="connsiteY6" fmla="*/ 3313967 h 3566404"/>
                <a:gd name="connsiteX7" fmla="*/ 3178495 w 6356990"/>
                <a:gd name="connsiteY7" fmla="*/ 0 h 356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6990" h="3566404">
                  <a:moveTo>
                    <a:pt x="3178495" y="0"/>
                  </a:moveTo>
                  <a:cubicBezTo>
                    <a:pt x="4933929" y="0"/>
                    <a:pt x="6356990" y="1483714"/>
                    <a:pt x="6356990" y="3313967"/>
                  </a:cubicBezTo>
                  <a:cubicBezTo>
                    <a:pt x="6356990" y="3371163"/>
                    <a:pt x="6355600" y="3428020"/>
                    <a:pt x="6352854" y="3484503"/>
                  </a:cubicBezTo>
                  <a:lnTo>
                    <a:pt x="6346881" y="3566404"/>
                  </a:lnTo>
                  <a:lnTo>
                    <a:pt x="10109" y="3566404"/>
                  </a:lnTo>
                  <a:lnTo>
                    <a:pt x="4136" y="3484503"/>
                  </a:lnTo>
                  <a:cubicBezTo>
                    <a:pt x="1390" y="3428020"/>
                    <a:pt x="0" y="3371163"/>
                    <a:pt x="0" y="3313967"/>
                  </a:cubicBezTo>
                  <a:cubicBezTo>
                    <a:pt x="0" y="1483714"/>
                    <a:pt x="1423061" y="0"/>
                    <a:pt x="3178495" y="0"/>
                  </a:cubicBezTo>
                  <a:close/>
                </a:path>
              </a:pathLst>
            </a:custGeom>
            <a:blipFill>
              <a:blip r:embed="rId3"/>
              <a:stretch>
                <a:fillRect l="-1724" r="-171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iš1îḋè">
              <a:extLst>
                <a:ext uri="{FF2B5EF4-FFF2-40B4-BE49-F238E27FC236}">
                  <a16:creationId xmlns="" xmlns:a16="http://schemas.microsoft.com/office/drawing/2014/main" id="{E8F50BFE-8AF5-4358-8F0B-19F0AE7C4B7F}"/>
                </a:ext>
              </a:extLst>
            </p:cNvPr>
            <p:cNvGrpSpPr/>
            <p:nvPr/>
          </p:nvGrpSpPr>
          <p:grpSpPr>
            <a:xfrm>
              <a:off x="3147952" y="4135111"/>
              <a:ext cx="774824" cy="774830"/>
              <a:chOff x="7209746" y="4153276"/>
              <a:chExt cx="675000" cy="675005"/>
            </a:xfrm>
          </p:grpSpPr>
          <p:sp>
            <p:nvSpPr>
              <p:cNvPr id="24" name="ïşlïḍe">
                <a:extLst>
                  <a:ext uri="{FF2B5EF4-FFF2-40B4-BE49-F238E27FC236}">
                    <a16:creationId xmlns="" xmlns:a16="http://schemas.microsoft.com/office/drawing/2014/main" id="{C675C235-258A-46F0-8CF8-41498ACA855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5" name="íṩlíďé">
                <a:extLst>
                  <a:ext uri="{FF2B5EF4-FFF2-40B4-BE49-F238E27FC236}">
                    <a16:creationId xmlns="" xmlns:a16="http://schemas.microsoft.com/office/drawing/2014/main" id="{6CCC722D-BC79-4C27-8C0F-B41E9D6D3B3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íṡ1îḍé">
              <a:extLst>
                <a:ext uri="{FF2B5EF4-FFF2-40B4-BE49-F238E27FC236}">
                  <a16:creationId xmlns="" xmlns:a16="http://schemas.microsoft.com/office/drawing/2014/main" id="{A7803183-8D98-4F89-9FA0-C16F927D215F}"/>
                </a:ext>
              </a:extLst>
            </p:cNvPr>
            <p:cNvGrpSpPr/>
            <p:nvPr/>
          </p:nvGrpSpPr>
          <p:grpSpPr>
            <a:xfrm>
              <a:off x="8158864" y="4135111"/>
              <a:ext cx="774824" cy="774830"/>
              <a:chOff x="7209746" y="4153276"/>
              <a:chExt cx="675000" cy="675005"/>
            </a:xfrm>
          </p:grpSpPr>
          <p:sp>
            <p:nvSpPr>
              <p:cNvPr id="22" name="íSḻiḓê">
                <a:extLst>
                  <a:ext uri="{FF2B5EF4-FFF2-40B4-BE49-F238E27FC236}">
                    <a16:creationId xmlns="" xmlns:a16="http://schemas.microsoft.com/office/drawing/2014/main" id="{F1515D16-F871-4199-ADDE-80EBCD42EED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ïṥ1îḋé">
                <a:extLst>
                  <a:ext uri="{FF2B5EF4-FFF2-40B4-BE49-F238E27FC236}">
                    <a16:creationId xmlns="" xmlns:a16="http://schemas.microsoft.com/office/drawing/2014/main" id="{5534AB43-3D91-4759-AF13-D107FEF4222D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9" name="íṣḻïdê">
              <a:extLst>
                <a:ext uri="{FF2B5EF4-FFF2-40B4-BE49-F238E27FC236}">
                  <a16:creationId xmlns="" xmlns:a16="http://schemas.microsoft.com/office/drawing/2014/main" id="{12D9E9FF-5B48-46D0-9874-D10744CC506E}"/>
                </a:ext>
              </a:extLst>
            </p:cNvPr>
            <p:cNvGrpSpPr/>
            <p:nvPr/>
          </p:nvGrpSpPr>
          <p:grpSpPr>
            <a:xfrm>
              <a:off x="5708588" y="2822865"/>
              <a:ext cx="774824" cy="774830"/>
              <a:chOff x="7209746" y="4153276"/>
              <a:chExt cx="675000" cy="675005"/>
            </a:xfrm>
          </p:grpSpPr>
          <p:sp>
            <p:nvSpPr>
              <p:cNvPr id="20" name="íśḷíďê">
                <a:extLst>
                  <a:ext uri="{FF2B5EF4-FFF2-40B4-BE49-F238E27FC236}">
                    <a16:creationId xmlns="" xmlns:a16="http://schemas.microsoft.com/office/drawing/2014/main" id="{9A717F8C-9895-4C4F-B5FB-25FB3A1EA35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íṧľîḓe">
                <a:extLst>
                  <a:ext uri="{FF2B5EF4-FFF2-40B4-BE49-F238E27FC236}">
                    <a16:creationId xmlns="" xmlns:a16="http://schemas.microsoft.com/office/drawing/2014/main" id="{2B3C6F17-5A99-4116-A90B-BBE3D7521AD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0" name="îṩḻiḍè">
              <a:extLst>
                <a:ext uri="{FF2B5EF4-FFF2-40B4-BE49-F238E27FC236}">
                  <a16:creationId xmlns="" xmlns:a16="http://schemas.microsoft.com/office/drawing/2014/main" id="{A92072A4-B92B-44D5-9EF8-E236F7048684}"/>
                </a:ext>
              </a:extLst>
            </p:cNvPr>
            <p:cNvGrpSpPr/>
            <p:nvPr/>
          </p:nvGrpSpPr>
          <p:grpSpPr>
            <a:xfrm>
              <a:off x="669396" y="3366510"/>
              <a:ext cx="2726604" cy="1537202"/>
              <a:chOff x="669396" y="2240010"/>
              <a:chExt cx="2726604" cy="1537202"/>
            </a:xfrm>
          </p:grpSpPr>
          <p:sp>
            <p:nvSpPr>
              <p:cNvPr id="17" name="ïṥļîḑê">
                <a:extLst>
                  <a:ext uri="{FF2B5EF4-FFF2-40B4-BE49-F238E27FC236}">
                    <a16:creationId xmlns="" xmlns:a16="http://schemas.microsoft.com/office/drawing/2014/main" id="{78192D93-F082-41D4-9767-138002C36F38}"/>
                  </a:ext>
                </a:extLst>
              </p:cNvPr>
              <p:cNvSpPr txBox="1"/>
              <p:nvPr/>
            </p:nvSpPr>
            <p:spPr>
              <a:xfrm>
                <a:off x="759322" y="3323787"/>
                <a:ext cx="1527537" cy="453425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286,456K</a:t>
                </a:r>
              </a:p>
            </p:txBody>
          </p:sp>
          <p:sp>
            <p:nvSpPr>
              <p:cNvPr id="18" name="iş1íḓe">
                <a:extLst>
                  <a:ext uri="{FF2B5EF4-FFF2-40B4-BE49-F238E27FC236}">
                    <a16:creationId xmlns="" xmlns:a16="http://schemas.microsoft.com/office/drawing/2014/main" id="{C11A9CC6-914B-44D6-A428-D23126FAD9E2}"/>
                  </a:ext>
                </a:extLst>
              </p:cNvPr>
              <p:cNvSpPr txBox="1"/>
              <p:nvPr/>
            </p:nvSpPr>
            <p:spPr>
              <a:xfrm>
                <a:off x="669396" y="2612977"/>
                <a:ext cx="2726604" cy="72389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dirty="0"/>
                  <a:t>You can use the icon library in </a:t>
                </a:r>
                <a:r>
                  <a:rPr lang="en-US" altLang="zh-CN" sz="800" dirty="0" err="1"/>
                  <a:t>iSlide</a:t>
                </a:r>
                <a:r>
                  <a:rPr lang="en-US" altLang="zh-CN" sz="800" dirty="0"/>
                  <a:t>  (www.islide.cc) to filter and replace existing icon elements with one click.</a:t>
                </a:r>
                <a:endParaRPr lang="zh-CN" altLang="en-US" sz="800" dirty="0"/>
              </a:p>
            </p:txBody>
          </p:sp>
          <p:sp>
            <p:nvSpPr>
              <p:cNvPr id="19" name="ísļîḓê">
                <a:extLst>
                  <a:ext uri="{FF2B5EF4-FFF2-40B4-BE49-F238E27FC236}">
                    <a16:creationId xmlns="" xmlns:a16="http://schemas.microsoft.com/office/drawing/2014/main" id="{1D022F54-63E2-4D1D-A2A4-29D402F06031}"/>
                  </a:ext>
                </a:extLst>
              </p:cNvPr>
              <p:cNvSpPr txBox="1"/>
              <p:nvPr/>
            </p:nvSpPr>
            <p:spPr>
              <a:xfrm>
                <a:off x="669396" y="2240010"/>
                <a:ext cx="2726604" cy="372966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ï$ļídè">
              <a:extLst>
                <a:ext uri="{FF2B5EF4-FFF2-40B4-BE49-F238E27FC236}">
                  <a16:creationId xmlns="" xmlns:a16="http://schemas.microsoft.com/office/drawing/2014/main" id="{69E33FCE-687F-4FF7-AADD-3D2087415433}"/>
                </a:ext>
              </a:extLst>
            </p:cNvPr>
            <p:cNvGrpSpPr/>
            <p:nvPr/>
          </p:nvGrpSpPr>
          <p:grpSpPr>
            <a:xfrm>
              <a:off x="9079992" y="3366510"/>
              <a:ext cx="2440496" cy="1537202"/>
              <a:chOff x="9079992" y="3366510"/>
              <a:chExt cx="2440496" cy="1537202"/>
            </a:xfrm>
          </p:grpSpPr>
          <p:sp>
            <p:nvSpPr>
              <p:cNvPr id="14" name="í$ḷîḍe">
                <a:extLst>
                  <a:ext uri="{FF2B5EF4-FFF2-40B4-BE49-F238E27FC236}">
                    <a16:creationId xmlns="" xmlns:a16="http://schemas.microsoft.com/office/drawing/2014/main" id="{C6E81F2E-116D-4884-92C2-83ABA6FB8E7A}"/>
                  </a:ext>
                </a:extLst>
              </p:cNvPr>
              <p:cNvSpPr txBox="1"/>
              <p:nvPr/>
            </p:nvSpPr>
            <p:spPr>
              <a:xfrm>
                <a:off x="9169918" y="4450287"/>
                <a:ext cx="1527537" cy="453425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47500" lnSpcReduction="20000"/>
              </a:bodyPr>
              <a:lstStyle/>
              <a:p>
                <a:r>
                  <a:rPr lang="en-US" altLang="zh-CN" sz="54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236,835K</a:t>
                </a:r>
              </a:p>
            </p:txBody>
          </p:sp>
          <p:sp>
            <p:nvSpPr>
              <p:cNvPr id="15" name="íşļíďe">
                <a:extLst>
                  <a:ext uri="{FF2B5EF4-FFF2-40B4-BE49-F238E27FC236}">
                    <a16:creationId xmlns="" xmlns:a16="http://schemas.microsoft.com/office/drawing/2014/main" id="{ECB3CF71-EF5E-432A-9697-8668659B8E8B}"/>
                  </a:ext>
                </a:extLst>
              </p:cNvPr>
              <p:cNvSpPr txBox="1"/>
              <p:nvPr/>
            </p:nvSpPr>
            <p:spPr>
              <a:xfrm>
                <a:off x="9079992" y="3739477"/>
                <a:ext cx="2440496" cy="5893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00" dirty="0"/>
                  <a:t>When you copy &amp; paste, choose "keep text only" option.</a:t>
                </a:r>
              </a:p>
            </p:txBody>
          </p:sp>
          <p:sp>
            <p:nvSpPr>
              <p:cNvPr id="16" name="iṧlïḋè">
                <a:extLst>
                  <a:ext uri="{FF2B5EF4-FFF2-40B4-BE49-F238E27FC236}">
                    <a16:creationId xmlns="" xmlns:a16="http://schemas.microsoft.com/office/drawing/2014/main" id="{FEC3E000-5587-4EE6-8D13-58AFDF82D916}"/>
                  </a:ext>
                </a:extLst>
              </p:cNvPr>
              <p:cNvSpPr txBox="1"/>
              <p:nvPr/>
            </p:nvSpPr>
            <p:spPr>
              <a:xfrm>
                <a:off x="9079992" y="3366510"/>
                <a:ext cx="2440496" cy="372966"/>
              </a:xfrm>
              <a:prstGeom prst="rect">
                <a:avLst/>
              </a:prstGeom>
              <a:noFill/>
            </p:spPr>
            <p:txBody>
              <a:bodyPr wrap="square" rtlCol="0" anchor="b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2" name="iśḻiḑè">
              <a:extLst>
                <a:ext uri="{FF2B5EF4-FFF2-40B4-BE49-F238E27FC236}">
                  <a16:creationId xmlns="" xmlns:a16="http://schemas.microsoft.com/office/drawing/2014/main" id="{833E8471-4D89-4B57-A8B5-09E5DE23E608}"/>
                </a:ext>
              </a:extLst>
            </p:cNvPr>
            <p:cNvSpPr txBox="1"/>
            <p:nvPr/>
          </p:nvSpPr>
          <p:spPr>
            <a:xfrm>
              <a:off x="5312823" y="1269000"/>
              <a:ext cx="1527537" cy="45342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926,368K</a:t>
              </a:r>
            </a:p>
          </p:txBody>
        </p:sp>
        <p:sp>
          <p:nvSpPr>
            <p:cNvPr id="13" name="î$ļïdê">
              <a:extLst>
                <a:ext uri="{FF2B5EF4-FFF2-40B4-BE49-F238E27FC236}">
                  <a16:creationId xmlns="" xmlns:a16="http://schemas.microsoft.com/office/drawing/2014/main" id="{8DB368B9-6C80-4BF0-81EE-D608FB5CD8A5}"/>
                </a:ext>
              </a:extLst>
            </p:cNvPr>
            <p:cNvSpPr txBox="1"/>
            <p:nvPr/>
          </p:nvSpPr>
          <p:spPr>
            <a:xfrm>
              <a:off x="3666003" y="1774827"/>
              <a:ext cx="4859996" cy="9866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18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1"/>
          <p:cNvSpPr/>
          <p:nvPr/>
        </p:nvSpPr>
        <p:spPr>
          <a:xfrm>
            <a:off x="0" y="1976169"/>
            <a:ext cx="10839402" cy="2009885"/>
          </a:xfrm>
          <a:prstGeom prst="roundRect">
            <a:avLst>
              <a:gd name="adj" fmla="val 0"/>
            </a:avLst>
          </a:prstGeom>
          <a:solidFill>
            <a:srgbClr val="0F1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27689" y="2175637"/>
            <a:ext cx="852256" cy="10011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139692" y="1976169"/>
            <a:ext cx="1272946" cy="2009885"/>
            <a:chOff x="1306513" y="1030288"/>
            <a:chExt cx="3690938" cy="5827712"/>
          </a:xfrm>
          <a:solidFill>
            <a:schemeClr val="accent4"/>
          </a:solidFill>
        </p:grpSpPr>
        <p:sp>
          <p:nvSpPr>
            <p:cNvPr id="11" name="Freeform 26"/>
            <p:cNvSpPr>
              <a:spLocks noEditPoints="1"/>
            </p:cNvSpPr>
            <p:nvPr/>
          </p:nvSpPr>
          <p:spPr bwMode="auto">
            <a:xfrm>
              <a:off x="1306513" y="1030288"/>
              <a:ext cx="3690938" cy="4443413"/>
            </a:xfrm>
            <a:custGeom>
              <a:avLst/>
              <a:gdLst>
                <a:gd name="T0" fmla="*/ 970 w 1939"/>
                <a:gd name="T1" fmla="*/ 0 h 2332"/>
                <a:gd name="T2" fmla="*/ 0 w 1939"/>
                <a:gd name="T3" fmla="*/ 970 h 2332"/>
                <a:gd name="T4" fmla="*/ 248 w 1939"/>
                <a:gd name="T5" fmla="*/ 1617 h 2332"/>
                <a:gd name="T6" fmla="*/ 247 w 1939"/>
                <a:gd name="T7" fmla="*/ 1617 h 2332"/>
                <a:gd name="T8" fmla="*/ 251 w 1939"/>
                <a:gd name="T9" fmla="*/ 1620 h 2332"/>
                <a:gd name="T10" fmla="*/ 294 w 1939"/>
                <a:gd name="T11" fmla="*/ 1665 h 2332"/>
                <a:gd name="T12" fmla="*/ 518 w 1939"/>
                <a:gd name="T13" fmla="*/ 1945 h 2332"/>
                <a:gd name="T14" fmla="*/ 798 w 1939"/>
                <a:gd name="T15" fmla="*/ 2332 h 2332"/>
                <a:gd name="T16" fmla="*/ 945 w 1939"/>
                <a:gd name="T17" fmla="*/ 2332 h 2332"/>
                <a:gd name="T18" fmla="*/ 994 w 1939"/>
                <a:gd name="T19" fmla="*/ 2332 h 2332"/>
                <a:gd name="T20" fmla="*/ 1140 w 1939"/>
                <a:gd name="T21" fmla="*/ 2332 h 2332"/>
                <a:gd name="T22" fmla="*/ 1420 w 1939"/>
                <a:gd name="T23" fmla="*/ 1945 h 2332"/>
                <a:gd name="T24" fmla="*/ 1637 w 1939"/>
                <a:gd name="T25" fmla="*/ 1673 h 2332"/>
                <a:gd name="T26" fmla="*/ 1939 w 1939"/>
                <a:gd name="T27" fmla="*/ 970 h 2332"/>
                <a:gd name="T28" fmla="*/ 970 w 1939"/>
                <a:gd name="T29" fmla="*/ 0 h 2332"/>
                <a:gd name="T30" fmla="*/ 1331 w 1939"/>
                <a:gd name="T31" fmla="*/ 1403 h 2332"/>
                <a:gd name="T32" fmla="*/ 1214 w 1939"/>
                <a:gd name="T33" fmla="*/ 1559 h 2332"/>
                <a:gd name="T34" fmla="*/ 1062 w 1939"/>
                <a:gd name="T35" fmla="*/ 1782 h 2332"/>
                <a:gd name="T36" fmla="*/ 983 w 1939"/>
                <a:gd name="T37" fmla="*/ 1782 h 2332"/>
                <a:gd name="T38" fmla="*/ 956 w 1939"/>
                <a:gd name="T39" fmla="*/ 1782 h 2332"/>
                <a:gd name="T40" fmla="*/ 877 w 1939"/>
                <a:gd name="T41" fmla="*/ 1782 h 2332"/>
                <a:gd name="T42" fmla="*/ 725 w 1939"/>
                <a:gd name="T43" fmla="*/ 1559 h 2332"/>
                <a:gd name="T44" fmla="*/ 604 w 1939"/>
                <a:gd name="T45" fmla="*/ 1398 h 2332"/>
                <a:gd name="T46" fmla="*/ 581 w 1939"/>
                <a:gd name="T47" fmla="*/ 1373 h 2332"/>
                <a:gd name="T48" fmla="*/ 579 w 1939"/>
                <a:gd name="T49" fmla="*/ 1371 h 2332"/>
                <a:gd name="T50" fmla="*/ 579 w 1939"/>
                <a:gd name="T51" fmla="*/ 1371 h 2332"/>
                <a:gd name="T52" fmla="*/ 445 w 1939"/>
                <a:gd name="T53" fmla="*/ 998 h 2332"/>
                <a:gd name="T54" fmla="*/ 970 w 1939"/>
                <a:gd name="T55" fmla="*/ 440 h 2332"/>
                <a:gd name="T56" fmla="*/ 1494 w 1939"/>
                <a:gd name="T57" fmla="*/ 998 h 2332"/>
                <a:gd name="T58" fmla="*/ 1331 w 1939"/>
                <a:gd name="T59" fmla="*/ 1403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9" h="2332">
                  <a:moveTo>
                    <a:pt x="970" y="0"/>
                  </a:moveTo>
                  <a:cubicBezTo>
                    <a:pt x="434" y="0"/>
                    <a:pt x="0" y="434"/>
                    <a:pt x="0" y="970"/>
                  </a:cubicBezTo>
                  <a:cubicBezTo>
                    <a:pt x="0" y="1219"/>
                    <a:pt x="94" y="1445"/>
                    <a:pt x="248" y="1617"/>
                  </a:cubicBezTo>
                  <a:cubicBezTo>
                    <a:pt x="247" y="1617"/>
                    <a:pt x="247" y="1617"/>
                    <a:pt x="247" y="1617"/>
                  </a:cubicBezTo>
                  <a:cubicBezTo>
                    <a:pt x="247" y="1617"/>
                    <a:pt x="249" y="1618"/>
                    <a:pt x="251" y="1620"/>
                  </a:cubicBezTo>
                  <a:cubicBezTo>
                    <a:pt x="265" y="1636"/>
                    <a:pt x="279" y="1651"/>
                    <a:pt x="294" y="1665"/>
                  </a:cubicBezTo>
                  <a:cubicBezTo>
                    <a:pt x="352" y="1726"/>
                    <a:pt x="451" y="1837"/>
                    <a:pt x="518" y="1945"/>
                  </a:cubicBezTo>
                  <a:cubicBezTo>
                    <a:pt x="618" y="2105"/>
                    <a:pt x="568" y="2332"/>
                    <a:pt x="798" y="2332"/>
                  </a:cubicBezTo>
                  <a:cubicBezTo>
                    <a:pt x="945" y="2332"/>
                    <a:pt x="945" y="2332"/>
                    <a:pt x="945" y="2332"/>
                  </a:cubicBezTo>
                  <a:cubicBezTo>
                    <a:pt x="994" y="2332"/>
                    <a:pt x="994" y="2332"/>
                    <a:pt x="994" y="2332"/>
                  </a:cubicBezTo>
                  <a:cubicBezTo>
                    <a:pt x="1140" y="2332"/>
                    <a:pt x="1140" y="2332"/>
                    <a:pt x="1140" y="2332"/>
                  </a:cubicBezTo>
                  <a:cubicBezTo>
                    <a:pt x="1371" y="2332"/>
                    <a:pt x="1321" y="2105"/>
                    <a:pt x="1420" y="1945"/>
                  </a:cubicBezTo>
                  <a:cubicBezTo>
                    <a:pt x="1485" y="1841"/>
                    <a:pt x="1579" y="1735"/>
                    <a:pt x="1637" y="1673"/>
                  </a:cubicBezTo>
                  <a:cubicBezTo>
                    <a:pt x="1823" y="1496"/>
                    <a:pt x="1939" y="1247"/>
                    <a:pt x="1939" y="970"/>
                  </a:cubicBezTo>
                  <a:cubicBezTo>
                    <a:pt x="1939" y="434"/>
                    <a:pt x="1505" y="0"/>
                    <a:pt x="970" y="0"/>
                  </a:cubicBezTo>
                  <a:close/>
                  <a:moveTo>
                    <a:pt x="1331" y="1403"/>
                  </a:moveTo>
                  <a:cubicBezTo>
                    <a:pt x="1299" y="1439"/>
                    <a:pt x="1248" y="1500"/>
                    <a:pt x="1214" y="1559"/>
                  </a:cubicBezTo>
                  <a:cubicBezTo>
                    <a:pt x="1160" y="1652"/>
                    <a:pt x="1187" y="1782"/>
                    <a:pt x="1062" y="1782"/>
                  </a:cubicBezTo>
                  <a:cubicBezTo>
                    <a:pt x="983" y="1782"/>
                    <a:pt x="983" y="1782"/>
                    <a:pt x="983" y="1782"/>
                  </a:cubicBezTo>
                  <a:cubicBezTo>
                    <a:pt x="956" y="1782"/>
                    <a:pt x="956" y="1782"/>
                    <a:pt x="956" y="1782"/>
                  </a:cubicBezTo>
                  <a:cubicBezTo>
                    <a:pt x="877" y="1782"/>
                    <a:pt x="877" y="1782"/>
                    <a:pt x="877" y="1782"/>
                  </a:cubicBezTo>
                  <a:cubicBezTo>
                    <a:pt x="752" y="1782"/>
                    <a:pt x="779" y="1652"/>
                    <a:pt x="725" y="1559"/>
                  </a:cubicBezTo>
                  <a:cubicBezTo>
                    <a:pt x="689" y="1497"/>
                    <a:pt x="635" y="1434"/>
                    <a:pt x="604" y="1398"/>
                  </a:cubicBezTo>
                  <a:cubicBezTo>
                    <a:pt x="596" y="1390"/>
                    <a:pt x="588" y="1381"/>
                    <a:pt x="581" y="1373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496" y="1272"/>
                    <a:pt x="445" y="1141"/>
                    <a:pt x="445" y="998"/>
                  </a:cubicBezTo>
                  <a:cubicBezTo>
                    <a:pt x="445" y="690"/>
                    <a:pt x="680" y="440"/>
                    <a:pt x="970" y="440"/>
                  </a:cubicBezTo>
                  <a:cubicBezTo>
                    <a:pt x="1259" y="440"/>
                    <a:pt x="1494" y="690"/>
                    <a:pt x="1494" y="998"/>
                  </a:cubicBezTo>
                  <a:cubicBezTo>
                    <a:pt x="1494" y="1157"/>
                    <a:pt x="1432" y="1301"/>
                    <a:pt x="1331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525713" y="5508625"/>
              <a:ext cx="1243013" cy="298450"/>
            </a:xfrm>
            <a:custGeom>
              <a:avLst/>
              <a:gdLst>
                <a:gd name="T0" fmla="*/ 652 w 652"/>
                <a:gd name="T1" fmla="*/ 80 h 156"/>
                <a:gd name="T2" fmla="*/ 575 w 652"/>
                <a:gd name="T3" fmla="*/ 156 h 156"/>
                <a:gd name="T4" fmla="*/ 68 w 652"/>
                <a:gd name="T5" fmla="*/ 156 h 156"/>
                <a:gd name="T6" fmla="*/ 0 w 652"/>
                <a:gd name="T7" fmla="*/ 80 h 156"/>
                <a:gd name="T8" fmla="*/ 0 w 652"/>
                <a:gd name="T9" fmla="*/ 77 h 156"/>
                <a:gd name="T10" fmla="*/ 68 w 652"/>
                <a:gd name="T11" fmla="*/ 0 h 156"/>
                <a:gd name="T12" fmla="*/ 575 w 652"/>
                <a:gd name="T13" fmla="*/ 0 h 156"/>
                <a:gd name="T14" fmla="*/ 652 w 652"/>
                <a:gd name="T15" fmla="*/ 77 h 156"/>
                <a:gd name="T16" fmla="*/ 652 w 652"/>
                <a:gd name="T17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56">
                  <a:moveTo>
                    <a:pt x="652" y="80"/>
                  </a:moveTo>
                  <a:cubicBezTo>
                    <a:pt x="652" y="117"/>
                    <a:pt x="615" y="156"/>
                    <a:pt x="575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29" y="156"/>
                    <a:pt x="0" y="117"/>
                    <a:pt x="0" y="8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0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40"/>
                    <a:pt x="652" y="77"/>
                  </a:cubicBezTo>
                  <a:lnTo>
                    <a:pt x="65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2525713" y="5859463"/>
              <a:ext cx="1243013" cy="271463"/>
            </a:xfrm>
            <a:custGeom>
              <a:avLst/>
              <a:gdLst>
                <a:gd name="T0" fmla="*/ 652 w 652"/>
                <a:gd name="T1" fmla="*/ 77 h 142"/>
                <a:gd name="T2" fmla="*/ 575 w 652"/>
                <a:gd name="T3" fmla="*/ 142 h 142"/>
                <a:gd name="T4" fmla="*/ 68 w 652"/>
                <a:gd name="T5" fmla="*/ 142 h 142"/>
                <a:gd name="T6" fmla="*/ 0 w 652"/>
                <a:gd name="T7" fmla="*/ 77 h 142"/>
                <a:gd name="T8" fmla="*/ 0 w 652"/>
                <a:gd name="T9" fmla="*/ 74 h 142"/>
                <a:gd name="T10" fmla="*/ 68 w 652"/>
                <a:gd name="T11" fmla="*/ 0 h 142"/>
                <a:gd name="T12" fmla="*/ 575 w 652"/>
                <a:gd name="T13" fmla="*/ 0 h 142"/>
                <a:gd name="T14" fmla="*/ 652 w 652"/>
                <a:gd name="T15" fmla="*/ 74 h 142"/>
                <a:gd name="T16" fmla="*/ 652 w 65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42">
                  <a:moveTo>
                    <a:pt x="652" y="77"/>
                  </a:moveTo>
                  <a:cubicBezTo>
                    <a:pt x="652" y="114"/>
                    <a:pt x="615" y="142"/>
                    <a:pt x="575" y="142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29" y="142"/>
                    <a:pt x="0" y="114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7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37"/>
                    <a:pt x="652" y="74"/>
                  </a:cubicBezTo>
                  <a:lnTo>
                    <a:pt x="65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2905125" y="6210300"/>
              <a:ext cx="430213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801938" y="6183313"/>
              <a:ext cx="642938" cy="320675"/>
            </a:xfrm>
            <a:custGeom>
              <a:avLst/>
              <a:gdLst>
                <a:gd name="T0" fmla="*/ 337 w 337"/>
                <a:gd name="T1" fmla="*/ 0 h 168"/>
                <a:gd name="T2" fmla="*/ 169 w 337"/>
                <a:gd name="T3" fmla="*/ 168 h 168"/>
                <a:gd name="T4" fmla="*/ 0 w 337"/>
                <a:gd name="T5" fmla="*/ 0 h 168"/>
                <a:gd name="T6" fmla="*/ 337 w 33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8">
                  <a:moveTo>
                    <a:pt x="337" y="0"/>
                  </a:moveTo>
                  <a:cubicBezTo>
                    <a:pt x="337" y="99"/>
                    <a:pt x="261" y="168"/>
                    <a:pt x="169" y="168"/>
                  </a:cubicBezTo>
                  <a:cubicBezTo>
                    <a:pt x="76" y="168"/>
                    <a:pt x="0" y="99"/>
                    <a:pt x="0" y="0"/>
                  </a:cubicBezTo>
                  <a:lnTo>
                    <a:pt x="3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标题 4">
            <a:extLst>
              <a:ext uri="{FF2B5EF4-FFF2-40B4-BE49-F238E27FC236}">
                <a16:creationId xmlns="" xmlns:a16="http://schemas.microsoft.com/office/drawing/2014/main" id="{D8B00F2C-6A91-47A4-91F4-41AB93B3A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5012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342F6998-8720-444D-BB83-E6210D584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6128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AEED985-C965-4AFF-B4C7-1AEFF543AB5F}"/>
              </a:ext>
            </a:extLst>
          </p:cNvPr>
          <p:cNvSpPr txBox="1"/>
          <p:nvPr/>
        </p:nvSpPr>
        <p:spPr>
          <a:xfrm>
            <a:off x="2393718" y="25107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0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D45A00-F6C1-4A45-BA6F-A2A74B72F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C98CF2D-BEA6-45A8-A64A-DBFD976B1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F46A569-0C27-4E33-BB8C-1C3B08F97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0503dd1a-869a-473d-a59d-5887039e07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F28F439-BB0A-4E06-99F5-7C301AF890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59080" y="1618797"/>
            <a:ext cx="9473841" cy="4126576"/>
            <a:chOff x="1450393" y="1809297"/>
            <a:chExt cx="9473841" cy="4126576"/>
          </a:xfrm>
        </p:grpSpPr>
        <p:sp>
          <p:nvSpPr>
            <p:cNvPr id="6" name="išľiḑe">
              <a:extLst>
                <a:ext uri="{FF2B5EF4-FFF2-40B4-BE49-F238E27FC236}">
                  <a16:creationId xmlns="" xmlns:a16="http://schemas.microsoft.com/office/drawing/2014/main" id="{1CAF0AB3-D59E-41F0-81C4-FDE67A2BBB39}"/>
                </a:ext>
              </a:extLst>
            </p:cNvPr>
            <p:cNvSpPr/>
            <p:nvPr/>
          </p:nvSpPr>
          <p:spPr>
            <a:xfrm>
              <a:off x="4201143" y="2021661"/>
              <a:ext cx="1833230" cy="1833230"/>
            </a:xfrm>
            <a:prstGeom prst="roundRect">
              <a:avLst>
                <a:gd name="adj" fmla="val 5067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$1iḑê">
              <a:extLst>
                <a:ext uri="{FF2B5EF4-FFF2-40B4-BE49-F238E27FC236}">
                  <a16:creationId xmlns="" xmlns:a16="http://schemas.microsoft.com/office/drawing/2014/main" id="{AC6939E0-7D29-4DC5-8DB6-59B2993A5378}"/>
                </a:ext>
              </a:extLst>
            </p:cNvPr>
            <p:cNvSpPr/>
            <p:nvPr/>
          </p:nvSpPr>
          <p:spPr>
            <a:xfrm>
              <a:off x="4695430" y="2511518"/>
              <a:ext cx="1338943" cy="1338943"/>
            </a:xfrm>
            <a:prstGeom prst="roundRect">
              <a:avLst>
                <a:gd name="adj" fmla="val 5067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ḻîďê">
              <a:extLst>
                <a:ext uri="{FF2B5EF4-FFF2-40B4-BE49-F238E27FC236}">
                  <a16:creationId xmlns="" xmlns:a16="http://schemas.microsoft.com/office/drawing/2014/main" id="{BE1CC375-71E6-43CC-BB03-6CBE97473918}"/>
                </a:ext>
              </a:extLst>
            </p:cNvPr>
            <p:cNvSpPr/>
            <p:nvPr/>
          </p:nvSpPr>
          <p:spPr>
            <a:xfrm>
              <a:off x="6163837" y="2649957"/>
              <a:ext cx="1204933" cy="1204933"/>
            </a:xfrm>
            <a:prstGeom prst="roundRect">
              <a:avLst>
                <a:gd name="adj" fmla="val 5067"/>
              </a:avLst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śḻîḋè">
              <a:extLst>
                <a:ext uri="{FF2B5EF4-FFF2-40B4-BE49-F238E27FC236}">
                  <a16:creationId xmlns="" xmlns:a16="http://schemas.microsoft.com/office/drawing/2014/main" id="{B3ECE6D8-F66B-4E5E-B9A9-EDDEA71E0F7D}"/>
                </a:ext>
              </a:extLst>
            </p:cNvPr>
            <p:cNvSpPr/>
            <p:nvPr/>
          </p:nvSpPr>
          <p:spPr>
            <a:xfrm>
              <a:off x="6163837" y="3190797"/>
              <a:ext cx="664094" cy="664094"/>
            </a:xfrm>
            <a:prstGeom prst="roundRect">
              <a:avLst>
                <a:gd name="adj" fmla="val 5067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ḻïḍé">
              <a:extLst>
                <a:ext uri="{FF2B5EF4-FFF2-40B4-BE49-F238E27FC236}">
                  <a16:creationId xmlns="" xmlns:a16="http://schemas.microsoft.com/office/drawing/2014/main" id="{CB84A83D-4CB0-4E4C-9C05-D46EBF0EA626}"/>
                </a:ext>
              </a:extLst>
            </p:cNvPr>
            <p:cNvSpPr/>
            <p:nvPr/>
          </p:nvSpPr>
          <p:spPr>
            <a:xfrm>
              <a:off x="4554339" y="3974968"/>
              <a:ext cx="1480034" cy="1480034"/>
            </a:xfrm>
            <a:prstGeom prst="roundRect">
              <a:avLst>
                <a:gd name="adj" fmla="val 5067"/>
              </a:avLst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liḍè">
              <a:extLst>
                <a:ext uri="{FF2B5EF4-FFF2-40B4-BE49-F238E27FC236}">
                  <a16:creationId xmlns="" xmlns:a16="http://schemas.microsoft.com/office/drawing/2014/main" id="{1FF0ECC3-51D2-4C39-BB07-0199E07BF221}"/>
                </a:ext>
              </a:extLst>
            </p:cNvPr>
            <p:cNvSpPr/>
            <p:nvPr/>
          </p:nvSpPr>
          <p:spPr>
            <a:xfrm>
              <a:off x="5046127" y="3974968"/>
              <a:ext cx="988246" cy="988246"/>
            </a:xfrm>
            <a:prstGeom prst="roundRect">
              <a:avLst>
                <a:gd name="adj" fmla="val 5067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ş1ídè">
              <a:extLst>
                <a:ext uri="{FF2B5EF4-FFF2-40B4-BE49-F238E27FC236}">
                  <a16:creationId xmlns="" xmlns:a16="http://schemas.microsoft.com/office/drawing/2014/main" id="{7502E5E7-878C-487F-9743-44332F846A88}"/>
                </a:ext>
              </a:extLst>
            </p:cNvPr>
            <p:cNvSpPr/>
            <p:nvPr/>
          </p:nvSpPr>
          <p:spPr>
            <a:xfrm>
              <a:off x="6163837" y="3974968"/>
              <a:ext cx="1675850" cy="1675850"/>
            </a:xfrm>
            <a:prstGeom prst="roundRect">
              <a:avLst>
                <a:gd name="adj" fmla="val 5067"/>
              </a:avLst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s1íḋê">
              <a:extLst>
                <a:ext uri="{FF2B5EF4-FFF2-40B4-BE49-F238E27FC236}">
                  <a16:creationId xmlns="" xmlns:a16="http://schemas.microsoft.com/office/drawing/2014/main" id="{1BE85C8C-7D90-4589-8558-D34D6B01AD12}"/>
                </a:ext>
              </a:extLst>
            </p:cNvPr>
            <p:cNvSpPr/>
            <p:nvPr/>
          </p:nvSpPr>
          <p:spPr>
            <a:xfrm>
              <a:off x="6163837" y="3974968"/>
              <a:ext cx="1252694" cy="1252694"/>
            </a:xfrm>
            <a:prstGeom prst="roundRect">
              <a:avLst>
                <a:gd name="adj" fmla="val 5067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$líḑe">
              <a:extLst>
                <a:ext uri="{FF2B5EF4-FFF2-40B4-BE49-F238E27FC236}">
                  <a16:creationId xmlns="" xmlns:a16="http://schemas.microsoft.com/office/drawing/2014/main" id="{E7CC3905-5D88-42FB-857B-8BBEF3676252}"/>
                </a:ext>
              </a:extLst>
            </p:cNvPr>
            <p:cNvSpPr txBox="1"/>
            <p:nvPr/>
          </p:nvSpPr>
          <p:spPr>
            <a:xfrm>
              <a:off x="6140351" y="3362653"/>
              <a:ext cx="580608" cy="4071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/>
              </a:r>
              <a:b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>15%</a:t>
              </a:r>
            </a:p>
          </p:txBody>
        </p:sp>
        <p:sp>
          <p:nvSpPr>
            <p:cNvPr id="15" name="iṥļiḓe">
              <a:extLst>
                <a:ext uri="{FF2B5EF4-FFF2-40B4-BE49-F238E27FC236}">
                  <a16:creationId xmlns="" xmlns:a16="http://schemas.microsoft.com/office/drawing/2014/main" id="{951BE8BD-02DD-4699-BAD6-6EDFE216C9F1}"/>
                </a:ext>
              </a:extLst>
            </p:cNvPr>
            <p:cNvSpPr txBox="1"/>
            <p:nvPr/>
          </p:nvSpPr>
          <p:spPr>
            <a:xfrm>
              <a:off x="6144921" y="3978338"/>
              <a:ext cx="580608" cy="4071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050">
                  <a:solidFill>
                    <a:schemeClr val="bg1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sp>
          <p:nvSpPr>
            <p:cNvPr id="16" name="iṣḷîďè">
              <a:extLst>
                <a:ext uri="{FF2B5EF4-FFF2-40B4-BE49-F238E27FC236}">
                  <a16:creationId xmlns="" xmlns:a16="http://schemas.microsoft.com/office/drawing/2014/main" id="{DBFFD891-FDA9-43FC-B9C0-9E60DD61DCAA}"/>
                </a:ext>
              </a:extLst>
            </p:cNvPr>
            <p:cNvSpPr txBox="1"/>
            <p:nvPr/>
          </p:nvSpPr>
          <p:spPr>
            <a:xfrm>
              <a:off x="5453766" y="3978339"/>
              <a:ext cx="580607" cy="4071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sz="105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17" name="îṧlíḑê">
              <a:extLst>
                <a:ext uri="{FF2B5EF4-FFF2-40B4-BE49-F238E27FC236}">
                  <a16:creationId xmlns="" xmlns:a16="http://schemas.microsoft.com/office/drawing/2014/main" id="{5D874100-34B1-448B-A7FE-78EAB23C5822}"/>
                </a:ext>
              </a:extLst>
            </p:cNvPr>
            <p:cNvSpPr txBox="1"/>
            <p:nvPr/>
          </p:nvSpPr>
          <p:spPr>
            <a:xfrm>
              <a:off x="5452248" y="3481129"/>
              <a:ext cx="580607" cy="4071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sz="105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18" name="îşlîďe">
              <a:extLst>
                <a:ext uri="{FF2B5EF4-FFF2-40B4-BE49-F238E27FC236}">
                  <a16:creationId xmlns="" xmlns:a16="http://schemas.microsoft.com/office/drawing/2014/main" id="{5946C2C0-F737-4486-80B8-05E5DE7EE16A}"/>
                </a:ext>
              </a:extLst>
            </p:cNvPr>
            <p:cNvSpPr txBox="1"/>
            <p:nvPr/>
          </p:nvSpPr>
          <p:spPr>
            <a:xfrm>
              <a:off x="3392889" y="3342630"/>
              <a:ext cx="411972" cy="41549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20%</a:t>
              </a:r>
            </a:p>
          </p:txBody>
        </p:sp>
        <p:sp>
          <p:nvSpPr>
            <p:cNvPr id="19" name="ísliďe">
              <a:extLst>
                <a:ext uri="{FF2B5EF4-FFF2-40B4-BE49-F238E27FC236}">
                  <a16:creationId xmlns="" xmlns:a16="http://schemas.microsoft.com/office/drawing/2014/main" id="{9D078D80-FC2F-4871-966B-EA6826ED2FA7}"/>
                </a:ext>
              </a:extLst>
            </p:cNvPr>
            <p:cNvSpPr txBox="1"/>
            <p:nvPr/>
          </p:nvSpPr>
          <p:spPr>
            <a:xfrm>
              <a:off x="7464467" y="3342630"/>
              <a:ext cx="411972" cy="41549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sp>
          <p:nvSpPr>
            <p:cNvPr id="20" name="íŝļiḓê">
              <a:extLst>
                <a:ext uri="{FF2B5EF4-FFF2-40B4-BE49-F238E27FC236}">
                  <a16:creationId xmlns="" xmlns:a16="http://schemas.microsoft.com/office/drawing/2014/main" id="{F513F151-4056-436F-B10B-0341891A01F7}"/>
                </a:ext>
              </a:extLst>
            </p:cNvPr>
            <p:cNvSpPr txBox="1"/>
            <p:nvPr/>
          </p:nvSpPr>
          <p:spPr>
            <a:xfrm>
              <a:off x="7935384" y="5142987"/>
              <a:ext cx="411972" cy="41549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21" name="ïšlidè">
              <a:extLst>
                <a:ext uri="{FF2B5EF4-FFF2-40B4-BE49-F238E27FC236}">
                  <a16:creationId xmlns="" xmlns:a16="http://schemas.microsoft.com/office/drawing/2014/main" id="{B1C8936C-66C3-4083-80E4-14CFCE5E88FD}"/>
                </a:ext>
              </a:extLst>
            </p:cNvPr>
            <p:cNvSpPr txBox="1"/>
            <p:nvPr/>
          </p:nvSpPr>
          <p:spPr>
            <a:xfrm>
              <a:off x="3747603" y="4944005"/>
              <a:ext cx="411972" cy="41549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  <p:grpSp>
          <p:nvGrpSpPr>
            <p:cNvPr id="22" name="ïSḷiďê">
              <a:extLst>
                <a:ext uri="{FF2B5EF4-FFF2-40B4-BE49-F238E27FC236}">
                  <a16:creationId xmlns="" xmlns:a16="http://schemas.microsoft.com/office/drawing/2014/main" id="{D75C1843-4EF2-4F1A-B3C3-B6A41E59041B}"/>
                </a:ext>
              </a:extLst>
            </p:cNvPr>
            <p:cNvGrpSpPr/>
            <p:nvPr/>
          </p:nvGrpSpPr>
          <p:grpSpPr>
            <a:xfrm>
              <a:off x="1450393" y="1885535"/>
              <a:ext cx="2663100" cy="1124858"/>
              <a:chOff x="952500" y="1676438"/>
              <a:chExt cx="2663100" cy="1124858"/>
            </a:xfrm>
          </p:grpSpPr>
          <p:sp>
            <p:nvSpPr>
              <p:cNvPr id="70" name="î$1îḑè">
                <a:extLst>
                  <a:ext uri="{FF2B5EF4-FFF2-40B4-BE49-F238E27FC236}">
                    <a16:creationId xmlns="" xmlns:a16="http://schemas.microsoft.com/office/drawing/2014/main" id="{6E5F305D-BFEA-469B-94AB-CDF160577C0A}"/>
                  </a:ext>
                </a:extLst>
              </p:cNvPr>
              <p:cNvSpPr/>
              <p:nvPr/>
            </p:nvSpPr>
            <p:spPr>
              <a:xfrm>
                <a:off x="952500" y="1676438"/>
                <a:ext cx="554390" cy="690446"/>
              </a:xfrm>
              <a:custGeom>
                <a:avLst/>
                <a:gdLst/>
                <a:ahLst/>
                <a:cxnLst/>
                <a:rect l="l" t="t" r="r" b="b"/>
                <a:pathLst>
                  <a:path w="121891" h="151805">
                    <a:moveTo>
                      <a:pt x="54248" y="100459"/>
                    </a:moveTo>
                    <a:lnTo>
                      <a:pt x="60722" y="100459"/>
                    </a:lnTo>
                    <a:lnTo>
                      <a:pt x="82823" y="151805"/>
                    </a:lnTo>
                    <a:lnTo>
                      <a:pt x="76349" y="151805"/>
                    </a:lnTo>
                    <a:close/>
                    <a:moveTo>
                      <a:pt x="46435" y="100459"/>
                    </a:moveTo>
                    <a:lnTo>
                      <a:pt x="52685" y="100459"/>
                    </a:lnTo>
                    <a:lnTo>
                      <a:pt x="52685" y="151805"/>
                    </a:lnTo>
                    <a:lnTo>
                      <a:pt x="46435" y="151805"/>
                    </a:lnTo>
                    <a:close/>
                    <a:moveTo>
                      <a:pt x="37505" y="100459"/>
                    </a:moveTo>
                    <a:lnTo>
                      <a:pt x="44425" y="100459"/>
                    </a:lnTo>
                    <a:lnTo>
                      <a:pt x="18529" y="151805"/>
                    </a:lnTo>
                    <a:lnTo>
                      <a:pt x="11832" y="151805"/>
                    </a:lnTo>
                    <a:close/>
                    <a:moveTo>
                      <a:pt x="121891" y="56481"/>
                    </a:moveTo>
                    <a:lnTo>
                      <a:pt x="114300" y="78358"/>
                    </a:lnTo>
                    <a:lnTo>
                      <a:pt x="121891" y="99120"/>
                    </a:lnTo>
                    <a:lnTo>
                      <a:pt x="86172" y="83939"/>
                    </a:lnTo>
                    <a:lnTo>
                      <a:pt x="86172" y="69652"/>
                    </a:lnTo>
                    <a:close/>
                    <a:moveTo>
                      <a:pt x="53355" y="32147"/>
                    </a:moveTo>
                    <a:cubicBezTo>
                      <a:pt x="52016" y="38398"/>
                      <a:pt x="48965" y="43533"/>
                      <a:pt x="44202" y="47551"/>
                    </a:cubicBezTo>
                    <a:cubicBezTo>
                      <a:pt x="41672" y="49560"/>
                      <a:pt x="38975" y="51067"/>
                      <a:pt x="36110" y="52072"/>
                    </a:cubicBezTo>
                    <a:lnTo>
                      <a:pt x="28360" y="53355"/>
                    </a:lnTo>
                    <a:lnTo>
                      <a:pt x="78135" y="53355"/>
                    </a:lnTo>
                    <a:lnTo>
                      <a:pt x="70433" y="52072"/>
                    </a:lnTo>
                    <a:cubicBezTo>
                      <a:pt x="67605" y="51067"/>
                      <a:pt x="64964" y="49560"/>
                      <a:pt x="62508" y="47551"/>
                    </a:cubicBezTo>
                    <a:cubicBezTo>
                      <a:pt x="57597" y="43533"/>
                      <a:pt x="54546" y="38398"/>
                      <a:pt x="53355" y="32147"/>
                    </a:cubicBezTo>
                    <a:close/>
                    <a:moveTo>
                      <a:pt x="79251" y="19199"/>
                    </a:moveTo>
                    <a:cubicBezTo>
                      <a:pt x="77168" y="19199"/>
                      <a:pt x="75345" y="19906"/>
                      <a:pt x="73782" y="21320"/>
                    </a:cubicBezTo>
                    <a:cubicBezTo>
                      <a:pt x="72219" y="22734"/>
                      <a:pt x="71438" y="24483"/>
                      <a:pt x="71438" y="26566"/>
                    </a:cubicBezTo>
                    <a:cubicBezTo>
                      <a:pt x="71438" y="28650"/>
                      <a:pt x="72219" y="30436"/>
                      <a:pt x="73782" y="31924"/>
                    </a:cubicBezTo>
                    <a:cubicBezTo>
                      <a:pt x="75345" y="33412"/>
                      <a:pt x="77168" y="34156"/>
                      <a:pt x="79251" y="34156"/>
                    </a:cubicBezTo>
                    <a:cubicBezTo>
                      <a:pt x="81484" y="34156"/>
                      <a:pt x="83344" y="33412"/>
                      <a:pt x="84832" y="31924"/>
                    </a:cubicBezTo>
                    <a:cubicBezTo>
                      <a:pt x="86321" y="30436"/>
                      <a:pt x="87065" y="28650"/>
                      <a:pt x="87065" y="26566"/>
                    </a:cubicBezTo>
                    <a:cubicBezTo>
                      <a:pt x="87065" y="24483"/>
                      <a:pt x="86321" y="22734"/>
                      <a:pt x="84832" y="21320"/>
                    </a:cubicBezTo>
                    <a:cubicBezTo>
                      <a:pt x="83344" y="19906"/>
                      <a:pt x="81484" y="19199"/>
                      <a:pt x="79251" y="19199"/>
                    </a:cubicBezTo>
                    <a:close/>
                    <a:moveTo>
                      <a:pt x="26566" y="19199"/>
                    </a:moveTo>
                    <a:cubicBezTo>
                      <a:pt x="24483" y="19199"/>
                      <a:pt x="22659" y="19906"/>
                      <a:pt x="21097" y="21320"/>
                    </a:cubicBezTo>
                    <a:cubicBezTo>
                      <a:pt x="19534" y="22734"/>
                      <a:pt x="18753" y="24483"/>
                      <a:pt x="18753" y="26566"/>
                    </a:cubicBezTo>
                    <a:cubicBezTo>
                      <a:pt x="18753" y="28650"/>
                      <a:pt x="19534" y="30436"/>
                      <a:pt x="21097" y="31924"/>
                    </a:cubicBezTo>
                    <a:cubicBezTo>
                      <a:pt x="22659" y="33412"/>
                      <a:pt x="24483" y="34156"/>
                      <a:pt x="26566" y="34156"/>
                    </a:cubicBezTo>
                    <a:cubicBezTo>
                      <a:pt x="28799" y="34156"/>
                      <a:pt x="30659" y="33412"/>
                      <a:pt x="32147" y="31924"/>
                    </a:cubicBezTo>
                    <a:cubicBezTo>
                      <a:pt x="33635" y="30436"/>
                      <a:pt x="34380" y="28650"/>
                      <a:pt x="34380" y="26566"/>
                    </a:cubicBezTo>
                    <a:cubicBezTo>
                      <a:pt x="34380" y="24483"/>
                      <a:pt x="33635" y="22734"/>
                      <a:pt x="32147" y="21320"/>
                    </a:cubicBezTo>
                    <a:cubicBezTo>
                      <a:pt x="30659" y="19906"/>
                      <a:pt x="28799" y="19199"/>
                      <a:pt x="26566" y="19199"/>
                    </a:cubicBezTo>
                    <a:close/>
                    <a:moveTo>
                      <a:pt x="27013" y="0"/>
                    </a:moveTo>
                    <a:cubicBezTo>
                      <a:pt x="33412" y="0"/>
                      <a:pt x="39142" y="2084"/>
                      <a:pt x="44202" y="6251"/>
                    </a:cubicBezTo>
                    <a:cubicBezTo>
                      <a:pt x="48965" y="10270"/>
                      <a:pt x="52016" y="15330"/>
                      <a:pt x="53355" y="21432"/>
                    </a:cubicBezTo>
                    <a:cubicBezTo>
                      <a:pt x="54546" y="15330"/>
                      <a:pt x="57597" y="10270"/>
                      <a:pt x="62508" y="6251"/>
                    </a:cubicBezTo>
                    <a:cubicBezTo>
                      <a:pt x="67419" y="2084"/>
                      <a:pt x="73075" y="0"/>
                      <a:pt x="79475" y="0"/>
                    </a:cubicBezTo>
                    <a:cubicBezTo>
                      <a:pt x="86916" y="0"/>
                      <a:pt x="93316" y="2679"/>
                      <a:pt x="98673" y="8037"/>
                    </a:cubicBezTo>
                    <a:cubicBezTo>
                      <a:pt x="103882" y="13097"/>
                      <a:pt x="106487" y="19422"/>
                      <a:pt x="106487" y="27013"/>
                    </a:cubicBezTo>
                    <a:cubicBezTo>
                      <a:pt x="106487" y="34305"/>
                      <a:pt x="103882" y="40630"/>
                      <a:pt x="98673" y="45988"/>
                    </a:cubicBezTo>
                    <a:cubicBezTo>
                      <a:pt x="95994" y="48518"/>
                      <a:pt x="93055" y="50416"/>
                      <a:pt x="89855" y="51681"/>
                    </a:cubicBezTo>
                    <a:lnTo>
                      <a:pt x="80696" y="53355"/>
                    </a:lnTo>
                    <a:lnTo>
                      <a:pt x="85949" y="53355"/>
                    </a:lnTo>
                    <a:lnTo>
                      <a:pt x="85949" y="100013"/>
                    </a:lnTo>
                    <a:lnTo>
                      <a:pt x="15404" y="100013"/>
                    </a:lnTo>
                    <a:lnTo>
                      <a:pt x="15404" y="53355"/>
                    </a:lnTo>
                    <a:lnTo>
                      <a:pt x="25785" y="53355"/>
                    </a:lnTo>
                    <a:lnTo>
                      <a:pt x="16576" y="51681"/>
                    </a:lnTo>
                    <a:cubicBezTo>
                      <a:pt x="13413" y="50416"/>
                      <a:pt x="10567" y="48518"/>
                      <a:pt x="8037" y="45988"/>
                    </a:cubicBezTo>
                    <a:cubicBezTo>
                      <a:pt x="2679" y="40630"/>
                      <a:pt x="0" y="34305"/>
                      <a:pt x="0" y="27013"/>
                    </a:cubicBezTo>
                    <a:cubicBezTo>
                      <a:pt x="0" y="19422"/>
                      <a:pt x="2679" y="13097"/>
                      <a:pt x="8037" y="8037"/>
                    </a:cubicBezTo>
                    <a:cubicBezTo>
                      <a:pt x="13097" y="2679"/>
                      <a:pt x="19422" y="0"/>
                      <a:pt x="27013" y="0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71" name="ïṩlîḓê">
                <a:extLst>
                  <a:ext uri="{FF2B5EF4-FFF2-40B4-BE49-F238E27FC236}">
                    <a16:creationId xmlns="" xmlns:a16="http://schemas.microsoft.com/office/drawing/2014/main" id="{F09A3504-D6DE-4CE9-B581-56379EEF7632}"/>
                  </a:ext>
                </a:extLst>
              </p:cNvPr>
              <p:cNvGrpSpPr/>
              <p:nvPr/>
            </p:nvGrpSpPr>
            <p:grpSpPr>
              <a:xfrm>
                <a:off x="1055090" y="2504020"/>
                <a:ext cx="1721401" cy="297276"/>
                <a:chOff x="1055090" y="2682713"/>
                <a:chExt cx="1721401" cy="297276"/>
              </a:xfrm>
            </p:grpSpPr>
            <p:sp>
              <p:nvSpPr>
                <p:cNvPr id="75" name="íṡļíḑé">
                  <a:extLst>
                    <a:ext uri="{FF2B5EF4-FFF2-40B4-BE49-F238E27FC236}">
                      <a16:creationId xmlns="" xmlns:a16="http://schemas.microsoft.com/office/drawing/2014/main" id="{3589C1DA-EA73-47D3-88A2-8D90DCD67B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5090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ḷíḓé">
                  <a:extLst>
                    <a:ext uri="{FF2B5EF4-FFF2-40B4-BE49-F238E27FC236}">
                      <a16:creationId xmlns="" xmlns:a16="http://schemas.microsoft.com/office/drawing/2014/main" id="{F4136219-45DA-4B91-BCD6-B4A94EAF9D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2356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Sḷîdè">
                  <a:extLst>
                    <a:ext uri="{FF2B5EF4-FFF2-40B4-BE49-F238E27FC236}">
                      <a16:creationId xmlns="" xmlns:a16="http://schemas.microsoft.com/office/drawing/2014/main" id="{67DFAAC2-81B5-4CA1-A5F4-BB9CF1D932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9622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ṣḻíḑê">
                  <a:extLst>
                    <a:ext uri="{FF2B5EF4-FFF2-40B4-BE49-F238E27FC236}">
                      <a16:creationId xmlns="" xmlns:a16="http://schemas.microsoft.com/office/drawing/2014/main" id="{730D5B73-CCB9-4DA5-A9DD-8342DD85A4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6888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ṣḻïďé">
                  <a:extLst>
                    <a:ext uri="{FF2B5EF4-FFF2-40B4-BE49-F238E27FC236}">
                      <a16:creationId xmlns="" xmlns:a16="http://schemas.microsoft.com/office/drawing/2014/main" id="{269AB45A-1D3B-4221-9A0D-39B71BC68E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4154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iṣľïḓé">
                  <a:extLst>
                    <a:ext uri="{FF2B5EF4-FFF2-40B4-BE49-F238E27FC236}">
                      <a16:creationId xmlns="" xmlns:a16="http://schemas.microsoft.com/office/drawing/2014/main" id="{3E206FD7-9EF9-4B39-B360-29469F5DA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420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S1ïde">
                  <a:extLst>
                    <a:ext uri="{FF2B5EF4-FFF2-40B4-BE49-F238E27FC236}">
                      <a16:creationId xmlns="" xmlns:a16="http://schemas.microsoft.com/office/drawing/2014/main" id="{F966A36B-B846-4B1A-9CD8-AB09036071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8686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ṡ1îḋe">
                  <a:extLst>
                    <a:ext uri="{FF2B5EF4-FFF2-40B4-BE49-F238E27FC236}">
                      <a16:creationId xmlns="" xmlns:a16="http://schemas.microsoft.com/office/drawing/2014/main" id="{B664781C-64C4-4C60-A5D4-C8BC26C6F0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5952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š1ïde">
                  <a:extLst>
                    <a:ext uri="{FF2B5EF4-FFF2-40B4-BE49-F238E27FC236}">
                      <a16:creationId xmlns="" xmlns:a16="http://schemas.microsoft.com/office/drawing/2014/main" id="{2DEF7DC0-C713-43C1-A3F6-B64E9D5F88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73218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sḷïḓê">
                  <a:extLst>
                    <a:ext uri="{FF2B5EF4-FFF2-40B4-BE49-F238E27FC236}">
                      <a16:creationId xmlns="" xmlns:a16="http://schemas.microsoft.com/office/drawing/2014/main" id="{D6C56261-AB9A-45B7-8AED-ECB5D9E9A1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0481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2" name="íslîdé">
                <a:extLst>
                  <a:ext uri="{FF2B5EF4-FFF2-40B4-BE49-F238E27FC236}">
                    <a16:creationId xmlns="" xmlns:a16="http://schemas.microsoft.com/office/drawing/2014/main" id="{1DF75C15-F1A7-4A4E-845B-0C89B25ECDC9}"/>
                  </a:ext>
                </a:extLst>
              </p:cNvPr>
              <p:cNvGrpSpPr/>
              <p:nvPr/>
            </p:nvGrpSpPr>
            <p:grpSpPr>
              <a:xfrm>
                <a:off x="1671372" y="1793691"/>
                <a:ext cx="1944228" cy="619652"/>
                <a:chOff x="1671372" y="1793691"/>
                <a:chExt cx="1944228" cy="619652"/>
              </a:xfrm>
            </p:grpSpPr>
            <p:sp>
              <p:nvSpPr>
                <p:cNvPr id="73" name="ïSḷiḍe">
                  <a:extLst>
                    <a:ext uri="{FF2B5EF4-FFF2-40B4-BE49-F238E27FC236}">
                      <a16:creationId xmlns="" xmlns:a16="http://schemas.microsoft.com/office/drawing/2014/main" id="{0F57CE56-2A6F-41B6-B520-E5473A73A9D4}"/>
                    </a:ext>
                  </a:extLst>
                </p:cNvPr>
                <p:cNvSpPr/>
                <p:nvPr/>
              </p:nvSpPr>
              <p:spPr>
                <a:xfrm>
                  <a:off x="1671372" y="1793691"/>
                  <a:ext cx="563746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关键词</a:t>
                  </a:r>
                </a:p>
              </p:txBody>
            </p:sp>
            <p:sp>
              <p:nvSpPr>
                <p:cNvPr id="74" name="işľide">
                  <a:extLst>
                    <a:ext uri="{FF2B5EF4-FFF2-40B4-BE49-F238E27FC236}">
                      <a16:creationId xmlns="" xmlns:a16="http://schemas.microsoft.com/office/drawing/2014/main" id="{ED22DC5B-9DF7-4004-98C9-83C3981237DD}"/>
                    </a:ext>
                  </a:extLst>
                </p:cNvPr>
                <p:cNvSpPr/>
                <p:nvPr/>
              </p:nvSpPr>
              <p:spPr>
                <a:xfrm>
                  <a:off x="1671372" y="2012864"/>
                  <a:ext cx="1944228" cy="400479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3" name="ïŝḷíḓê">
              <a:extLst>
                <a:ext uri="{FF2B5EF4-FFF2-40B4-BE49-F238E27FC236}">
                  <a16:creationId xmlns="" xmlns:a16="http://schemas.microsoft.com/office/drawing/2014/main" id="{27092CB1-1408-43B1-BA4C-604145FADA03}"/>
                </a:ext>
              </a:extLst>
            </p:cNvPr>
            <p:cNvGrpSpPr/>
            <p:nvPr/>
          </p:nvGrpSpPr>
          <p:grpSpPr>
            <a:xfrm>
              <a:off x="1450393" y="4894392"/>
              <a:ext cx="2843235" cy="1041481"/>
              <a:chOff x="952500" y="5024502"/>
              <a:chExt cx="2843235" cy="1041481"/>
            </a:xfrm>
          </p:grpSpPr>
          <p:sp>
            <p:nvSpPr>
              <p:cNvPr id="56" name="iŝļïḋè">
                <a:extLst>
                  <a:ext uri="{FF2B5EF4-FFF2-40B4-BE49-F238E27FC236}">
                    <a16:creationId xmlns="" xmlns:a16="http://schemas.microsoft.com/office/drawing/2014/main" id="{DE54FB03-2276-4CC7-9FF4-1AC80ED5E223}"/>
                  </a:ext>
                </a:extLst>
              </p:cNvPr>
              <p:cNvSpPr/>
              <p:nvPr/>
            </p:nvSpPr>
            <p:spPr>
              <a:xfrm>
                <a:off x="952500" y="5505657"/>
                <a:ext cx="718872" cy="470533"/>
              </a:xfrm>
              <a:custGeom>
                <a:avLst/>
                <a:gdLst/>
                <a:ahLst/>
                <a:cxnLst/>
                <a:rect l="l" t="t" r="r" b="b"/>
                <a:pathLst>
                  <a:path w="171897" h="112514">
                    <a:moveTo>
                      <a:pt x="54025" y="36835"/>
                    </a:moveTo>
                    <a:cubicBezTo>
                      <a:pt x="60276" y="36835"/>
                      <a:pt x="65559" y="39067"/>
                      <a:pt x="69875" y="43532"/>
                    </a:cubicBezTo>
                    <a:cubicBezTo>
                      <a:pt x="74340" y="47848"/>
                      <a:pt x="76572" y="53281"/>
                      <a:pt x="76572" y="59829"/>
                    </a:cubicBezTo>
                    <a:cubicBezTo>
                      <a:pt x="76572" y="65931"/>
                      <a:pt x="74340" y="71214"/>
                      <a:pt x="69875" y="75679"/>
                    </a:cubicBezTo>
                    <a:cubicBezTo>
                      <a:pt x="65559" y="80144"/>
                      <a:pt x="60276" y="82376"/>
                      <a:pt x="54025" y="82376"/>
                    </a:cubicBezTo>
                    <a:cubicBezTo>
                      <a:pt x="47625" y="82376"/>
                      <a:pt x="42193" y="80144"/>
                      <a:pt x="37728" y="75679"/>
                    </a:cubicBezTo>
                    <a:cubicBezTo>
                      <a:pt x="33263" y="71214"/>
                      <a:pt x="31031" y="65931"/>
                      <a:pt x="31031" y="59829"/>
                    </a:cubicBezTo>
                    <a:cubicBezTo>
                      <a:pt x="31031" y="53281"/>
                      <a:pt x="33263" y="47848"/>
                      <a:pt x="37728" y="43532"/>
                    </a:cubicBezTo>
                    <a:cubicBezTo>
                      <a:pt x="42193" y="39067"/>
                      <a:pt x="47625" y="36835"/>
                      <a:pt x="54025" y="36835"/>
                    </a:cubicBezTo>
                    <a:close/>
                    <a:moveTo>
                      <a:pt x="54025" y="24110"/>
                    </a:moveTo>
                    <a:cubicBezTo>
                      <a:pt x="44202" y="24110"/>
                      <a:pt x="35868" y="27608"/>
                      <a:pt x="29022" y="34603"/>
                    </a:cubicBezTo>
                    <a:cubicBezTo>
                      <a:pt x="22176" y="41449"/>
                      <a:pt x="18753" y="49857"/>
                      <a:pt x="18753" y="59829"/>
                    </a:cubicBezTo>
                    <a:cubicBezTo>
                      <a:pt x="18753" y="69354"/>
                      <a:pt x="22176" y="77540"/>
                      <a:pt x="29022" y="84386"/>
                    </a:cubicBezTo>
                    <a:cubicBezTo>
                      <a:pt x="35868" y="91232"/>
                      <a:pt x="44202" y="94655"/>
                      <a:pt x="54025" y="94655"/>
                    </a:cubicBezTo>
                    <a:cubicBezTo>
                      <a:pt x="63699" y="94655"/>
                      <a:pt x="71959" y="91232"/>
                      <a:pt x="78805" y="84386"/>
                    </a:cubicBezTo>
                    <a:cubicBezTo>
                      <a:pt x="85651" y="77540"/>
                      <a:pt x="89074" y="69354"/>
                      <a:pt x="89074" y="59829"/>
                    </a:cubicBezTo>
                    <a:cubicBezTo>
                      <a:pt x="89074" y="49857"/>
                      <a:pt x="85651" y="41449"/>
                      <a:pt x="78805" y="34603"/>
                    </a:cubicBezTo>
                    <a:cubicBezTo>
                      <a:pt x="71959" y="27608"/>
                      <a:pt x="63699" y="24110"/>
                      <a:pt x="54025" y="24110"/>
                    </a:cubicBezTo>
                    <a:close/>
                    <a:moveTo>
                      <a:pt x="135732" y="23887"/>
                    </a:moveTo>
                    <a:cubicBezTo>
                      <a:pt x="131118" y="23887"/>
                      <a:pt x="127174" y="24557"/>
                      <a:pt x="123900" y="25896"/>
                    </a:cubicBezTo>
                    <a:cubicBezTo>
                      <a:pt x="120477" y="27533"/>
                      <a:pt x="118765" y="29468"/>
                      <a:pt x="118765" y="31700"/>
                    </a:cubicBezTo>
                    <a:cubicBezTo>
                      <a:pt x="118765" y="33635"/>
                      <a:pt x="120477" y="35421"/>
                      <a:pt x="123900" y="37058"/>
                    </a:cubicBezTo>
                    <a:cubicBezTo>
                      <a:pt x="127174" y="38547"/>
                      <a:pt x="131118" y="39291"/>
                      <a:pt x="135732" y="39291"/>
                    </a:cubicBezTo>
                    <a:cubicBezTo>
                      <a:pt x="140345" y="39291"/>
                      <a:pt x="144364" y="38547"/>
                      <a:pt x="147787" y="37058"/>
                    </a:cubicBezTo>
                    <a:cubicBezTo>
                      <a:pt x="151061" y="35421"/>
                      <a:pt x="152698" y="33635"/>
                      <a:pt x="152698" y="31700"/>
                    </a:cubicBezTo>
                    <a:cubicBezTo>
                      <a:pt x="152698" y="29468"/>
                      <a:pt x="151061" y="27533"/>
                      <a:pt x="147787" y="25896"/>
                    </a:cubicBezTo>
                    <a:cubicBezTo>
                      <a:pt x="144364" y="24557"/>
                      <a:pt x="140345" y="23887"/>
                      <a:pt x="135732" y="23887"/>
                    </a:cubicBezTo>
                    <a:close/>
                    <a:moveTo>
                      <a:pt x="135732" y="0"/>
                    </a:moveTo>
                    <a:cubicBezTo>
                      <a:pt x="140345" y="0"/>
                      <a:pt x="144364" y="447"/>
                      <a:pt x="147787" y="1340"/>
                    </a:cubicBezTo>
                    <a:cubicBezTo>
                      <a:pt x="151061" y="2084"/>
                      <a:pt x="152698" y="3051"/>
                      <a:pt x="152698" y="4242"/>
                    </a:cubicBezTo>
                    <a:cubicBezTo>
                      <a:pt x="152698" y="5432"/>
                      <a:pt x="153665" y="6474"/>
                      <a:pt x="155600" y="7367"/>
                    </a:cubicBezTo>
                    <a:cubicBezTo>
                      <a:pt x="157684" y="8111"/>
                      <a:pt x="159916" y="8483"/>
                      <a:pt x="162297" y="8483"/>
                    </a:cubicBezTo>
                    <a:cubicBezTo>
                      <a:pt x="165125" y="8483"/>
                      <a:pt x="167432" y="11385"/>
                      <a:pt x="169218" y="17190"/>
                    </a:cubicBezTo>
                    <a:cubicBezTo>
                      <a:pt x="171004" y="22994"/>
                      <a:pt x="171897" y="30138"/>
                      <a:pt x="171897" y="38621"/>
                    </a:cubicBezTo>
                    <a:lnTo>
                      <a:pt x="171897" y="82376"/>
                    </a:lnTo>
                    <a:cubicBezTo>
                      <a:pt x="171897" y="90562"/>
                      <a:pt x="168995" y="97706"/>
                      <a:pt x="163190" y="103808"/>
                    </a:cubicBezTo>
                    <a:cubicBezTo>
                      <a:pt x="157088" y="109612"/>
                      <a:pt x="150019" y="112514"/>
                      <a:pt x="141982" y="112514"/>
                    </a:cubicBezTo>
                    <a:lnTo>
                      <a:pt x="30138" y="112514"/>
                    </a:lnTo>
                    <a:cubicBezTo>
                      <a:pt x="21952" y="112514"/>
                      <a:pt x="14809" y="109612"/>
                      <a:pt x="8707" y="103808"/>
                    </a:cubicBezTo>
                    <a:cubicBezTo>
                      <a:pt x="2902" y="97706"/>
                      <a:pt x="0" y="90562"/>
                      <a:pt x="0" y="82376"/>
                    </a:cubicBezTo>
                    <a:lnTo>
                      <a:pt x="0" y="38621"/>
                    </a:lnTo>
                    <a:cubicBezTo>
                      <a:pt x="0" y="30138"/>
                      <a:pt x="2902" y="22994"/>
                      <a:pt x="8707" y="17190"/>
                    </a:cubicBezTo>
                    <a:cubicBezTo>
                      <a:pt x="14809" y="11385"/>
                      <a:pt x="21952" y="8483"/>
                      <a:pt x="30138" y="8483"/>
                    </a:cubicBezTo>
                    <a:lnTo>
                      <a:pt x="88627" y="8483"/>
                    </a:lnTo>
                    <a:cubicBezTo>
                      <a:pt x="96962" y="8483"/>
                      <a:pt x="104106" y="8111"/>
                      <a:pt x="110059" y="7367"/>
                    </a:cubicBezTo>
                    <a:cubicBezTo>
                      <a:pt x="115863" y="6474"/>
                      <a:pt x="118765" y="5432"/>
                      <a:pt x="118765" y="4242"/>
                    </a:cubicBezTo>
                    <a:cubicBezTo>
                      <a:pt x="118765" y="3051"/>
                      <a:pt x="120477" y="2084"/>
                      <a:pt x="123900" y="1340"/>
                    </a:cubicBezTo>
                    <a:cubicBezTo>
                      <a:pt x="127174" y="447"/>
                      <a:pt x="131118" y="0"/>
                      <a:pt x="135732" y="0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7" name="iş1íḋè">
                <a:extLst>
                  <a:ext uri="{FF2B5EF4-FFF2-40B4-BE49-F238E27FC236}">
                    <a16:creationId xmlns="" xmlns:a16="http://schemas.microsoft.com/office/drawing/2014/main" id="{B3D4DC22-CB92-476D-82C0-C5D48C67F4A7}"/>
                  </a:ext>
                </a:extLst>
              </p:cNvPr>
              <p:cNvGrpSpPr/>
              <p:nvPr/>
            </p:nvGrpSpPr>
            <p:grpSpPr>
              <a:xfrm>
                <a:off x="1055090" y="5024502"/>
                <a:ext cx="1721401" cy="297276"/>
                <a:chOff x="1055090" y="4939610"/>
                <a:chExt cx="1721401" cy="297276"/>
              </a:xfrm>
            </p:grpSpPr>
            <p:sp>
              <p:nvSpPr>
                <p:cNvPr id="60" name="îšľïde">
                  <a:extLst>
                    <a:ext uri="{FF2B5EF4-FFF2-40B4-BE49-F238E27FC236}">
                      <a16:creationId xmlns="" xmlns:a16="http://schemas.microsoft.com/office/drawing/2014/main" id="{35972525-5AE8-4662-A7F7-9E3F7ED98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5090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$ļíḍé">
                  <a:extLst>
                    <a:ext uri="{FF2B5EF4-FFF2-40B4-BE49-F238E27FC236}">
                      <a16:creationId xmlns="" xmlns:a16="http://schemas.microsoft.com/office/drawing/2014/main" id="{B0F46949-C8AE-412C-BA7E-14ECBF2004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2356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ṧlide">
                  <a:extLst>
                    <a:ext uri="{FF2B5EF4-FFF2-40B4-BE49-F238E27FC236}">
                      <a16:creationId xmlns="" xmlns:a16="http://schemas.microsoft.com/office/drawing/2014/main" id="{8EDB02BE-73A1-4C9F-BB83-AD189B03F5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9622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s1ïḑè">
                  <a:extLst>
                    <a:ext uri="{FF2B5EF4-FFF2-40B4-BE49-F238E27FC236}">
                      <a16:creationId xmlns="" xmlns:a16="http://schemas.microsoft.com/office/drawing/2014/main" id="{D237C10B-40C3-485C-ACB0-AFDF23AFDC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6888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ṥḻiḓè">
                  <a:extLst>
                    <a:ext uri="{FF2B5EF4-FFF2-40B4-BE49-F238E27FC236}">
                      <a16:creationId xmlns="" xmlns:a16="http://schemas.microsoft.com/office/drawing/2014/main" id="{5F654AD3-1F68-4D18-A5C9-C2EB092E45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4154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íṣḻídê">
                  <a:extLst>
                    <a:ext uri="{FF2B5EF4-FFF2-40B4-BE49-F238E27FC236}">
                      <a16:creationId xmlns="" xmlns:a16="http://schemas.microsoft.com/office/drawing/2014/main" id="{84C45B2C-C3F4-40F0-87CD-FB4C2EBD2B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41420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şḻîḑe">
                  <a:extLst>
                    <a:ext uri="{FF2B5EF4-FFF2-40B4-BE49-F238E27FC236}">
                      <a16:creationId xmlns="" xmlns:a16="http://schemas.microsoft.com/office/drawing/2014/main" id="{8C36DE84-0549-4311-95F3-181B7ABF98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8686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ṣļïḋe">
                  <a:extLst>
                    <a:ext uri="{FF2B5EF4-FFF2-40B4-BE49-F238E27FC236}">
                      <a16:creationId xmlns="" xmlns:a16="http://schemas.microsoft.com/office/drawing/2014/main" id="{A0C1E276-313B-4444-A2A5-DD23A79EAF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5952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şļîḍe">
                  <a:extLst>
                    <a:ext uri="{FF2B5EF4-FFF2-40B4-BE49-F238E27FC236}">
                      <a16:creationId xmlns="" xmlns:a16="http://schemas.microsoft.com/office/drawing/2014/main" id="{135BF58F-5E83-4D85-82FB-6E7F108137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73218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šlïḋé">
                  <a:extLst>
                    <a:ext uri="{FF2B5EF4-FFF2-40B4-BE49-F238E27FC236}">
                      <a16:creationId xmlns="" xmlns:a16="http://schemas.microsoft.com/office/drawing/2014/main" id="{A3AA294C-090E-4A16-B9E6-7EB7087FD8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0481" y="493961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8" name="íṡļidé">
                <a:extLst>
                  <a:ext uri="{FF2B5EF4-FFF2-40B4-BE49-F238E27FC236}">
                    <a16:creationId xmlns="" xmlns:a16="http://schemas.microsoft.com/office/drawing/2014/main" id="{D7EB77CA-F138-4081-A872-E303EA9CB378}"/>
                  </a:ext>
                </a:extLst>
              </p:cNvPr>
              <p:cNvSpPr/>
              <p:nvPr/>
            </p:nvSpPr>
            <p:spPr>
              <a:xfrm>
                <a:off x="1851507" y="5446331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59" name="îṡḷíḑe">
                <a:extLst>
                  <a:ext uri="{FF2B5EF4-FFF2-40B4-BE49-F238E27FC236}">
                    <a16:creationId xmlns="" xmlns:a16="http://schemas.microsoft.com/office/drawing/2014/main" id="{4CF9AC58-937E-40DB-9E32-CEF015DC3F3C}"/>
                  </a:ext>
                </a:extLst>
              </p:cNvPr>
              <p:cNvSpPr/>
              <p:nvPr/>
            </p:nvSpPr>
            <p:spPr>
              <a:xfrm>
                <a:off x="1851507" y="5665504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4" name="iS1íḓé">
              <a:extLst>
                <a:ext uri="{FF2B5EF4-FFF2-40B4-BE49-F238E27FC236}">
                  <a16:creationId xmlns="" xmlns:a16="http://schemas.microsoft.com/office/drawing/2014/main" id="{81DFBDCC-4D9B-4536-8BD8-386A8221B997}"/>
                </a:ext>
              </a:extLst>
            </p:cNvPr>
            <p:cNvGrpSpPr/>
            <p:nvPr/>
          </p:nvGrpSpPr>
          <p:grpSpPr>
            <a:xfrm>
              <a:off x="8058570" y="1809297"/>
              <a:ext cx="2865664" cy="1201096"/>
              <a:chOff x="8382420" y="1600200"/>
              <a:chExt cx="2865664" cy="1201096"/>
            </a:xfrm>
          </p:grpSpPr>
          <p:sp>
            <p:nvSpPr>
              <p:cNvPr id="41" name="išļïdê">
                <a:extLst>
                  <a:ext uri="{FF2B5EF4-FFF2-40B4-BE49-F238E27FC236}">
                    <a16:creationId xmlns="" xmlns:a16="http://schemas.microsoft.com/office/drawing/2014/main" id="{B81146F0-E7CA-4BFB-BFCA-1B8966988D9D}"/>
                  </a:ext>
                </a:extLst>
              </p:cNvPr>
              <p:cNvSpPr/>
              <p:nvPr/>
            </p:nvSpPr>
            <p:spPr>
              <a:xfrm>
                <a:off x="10509724" y="1600200"/>
                <a:ext cx="694944" cy="694944"/>
              </a:xfrm>
              <a:custGeom>
                <a:avLst/>
                <a:gdLst/>
                <a:ahLst/>
                <a:cxnLst/>
                <a:rect l="l" t="t" r="r" b="b"/>
                <a:pathLst>
                  <a:path w="146902" h="145220">
                    <a:moveTo>
                      <a:pt x="137410" y="123064"/>
                    </a:moveTo>
                    <a:cubicBezTo>
                      <a:pt x="137707" y="122915"/>
                      <a:pt x="138005" y="122915"/>
                      <a:pt x="138303" y="123064"/>
                    </a:cubicBezTo>
                    <a:lnTo>
                      <a:pt x="138303" y="123510"/>
                    </a:lnTo>
                    <a:cubicBezTo>
                      <a:pt x="138600" y="123510"/>
                      <a:pt x="138823" y="123510"/>
                      <a:pt x="138972" y="123510"/>
                    </a:cubicBezTo>
                    <a:cubicBezTo>
                      <a:pt x="139270" y="123659"/>
                      <a:pt x="139419" y="123808"/>
                      <a:pt x="139419" y="123957"/>
                    </a:cubicBezTo>
                    <a:cubicBezTo>
                      <a:pt x="138675" y="126636"/>
                      <a:pt x="137707" y="128868"/>
                      <a:pt x="136517" y="130654"/>
                    </a:cubicBezTo>
                    <a:cubicBezTo>
                      <a:pt x="134582" y="133035"/>
                      <a:pt x="133466" y="134226"/>
                      <a:pt x="133168" y="134226"/>
                    </a:cubicBezTo>
                    <a:cubicBezTo>
                      <a:pt x="132870" y="134226"/>
                      <a:pt x="132721" y="134003"/>
                      <a:pt x="132721" y="133556"/>
                    </a:cubicBezTo>
                    <a:cubicBezTo>
                      <a:pt x="132721" y="133556"/>
                      <a:pt x="132498" y="133408"/>
                      <a:pt x="132052" y="133110"/>
                    </a:cubicBezTo>
                    <a:cubicBezTo>
                      <a:pt x="131903" y="132812"/>
                      <a:pt x="131754" y="132440"/>
                      <a:pt x="131605" y="131994"/>
                    </a:cubicBezTo>
                    <a:cubicBezTo>
                      <a:pt x="131605" y="131547"/>
                      <a:pt x="131754" y="131026"/>
                      <a:pt x="132052" y="130431"/>
                    </a:cubicBezTo>
                    <a:cubicBezTo>
                      <a:pt x="134284" y="126561"/>
                      <a:pt x="135624" y="124403"/>
                      <a:pt x="136070" y="123957"/>
                    </a:cubicBezTo>
                    <a:cubicBezTo>
                      <a:pt x="136517" y="123362"/>
                      <a:pt x="136963" y="123064"/>
                      <a:pt x="137410" y="123064"/>
                    </a:cubicBezTo>
                    <a:close/>
                    <a:moveTo>
                      <a:pt x="7929" y="123064"/>
                    </a:moveTo>
                    <a:cubicBezTo>
                      <a:pt x="8078" y="122915"/>
                      <a:pt x="8376" y="122915"/>
                      <a:pt x="8822" y="123064"/>
                    </a:cubicBezTo>
                    <a:cubicBezTo>
                      <a:pt x="9269" y="123064"/>
                      <a:pt x="9715" y="123362"/>
                      <a:pt x="10162" y="123957"/>
                    </a:cubicBezTo>
                    <a:cubicBezTo>
                      <a:pt x="10608" y="124403"/>
                      <a:pt x="11947" y="126561"/>
                      <a:pt x="14180" y="130431"/>
                    </a:cubicBezTo>
                    <a:cubicBezTo>
                      <a:pt x="14478" y="131026"/>
                      <a:pt x="14626" y="131547"/>
                      <a:pt x="14626" y="131994"/>
                    </a:cubicBezTo>
                    <a:cubicBezTo>
                      <a:pt x="14329" y="132440"/>
                      <a:pt x="14105" y="132812"/>
                      <a:pt x="13957" y="133110"/>
                    </a:cubicBezTo>
                    <a:cubicBezTo>
                      <a:pt x="13659" y="133408"/>
                      <a:pt x="13510" y="133556"/>
                      <a:pt x="13510" y="133556"/>
                    </a:cubicBezTo>
                    <a:cubicBezTo>
                      <a:pt x="13510" y="134003"/>
                      <a:pt x="13361" y="134226"/>
                      <a:pt x="13064" y="134226"/>
                    </a:cubicBezTo>
                    <a:cubicBezTo>
                      <a:pt x="12766" y="134226"/>
                      <a:pt x="11650" y="133035"/>
                      <a:pt x="9715" y="130654"/>
                    </a:cubicBezTo>
                    <a:cubicBezTo>
                      <a:pt x="8524" y="128868"/>
                      <a:pt x="7557" y="126636"/>
                      <a:pt x="6813" y="123957"/>
                    </a:cubicBezTo>
                    <a:cubicBezTo>
                      <a:pt x="6813" y="123808"/>
                      <a:pt x="6962" y="123659"/>
                      <a:pt x="7259" y="123510"/>
                    </a:cubicBezTo>
                    <a:cubicBezTo>
                      <a:pt x="7408" y="123510"/>
                      <a:pt x="7631" y="123510"/>
                      <a:pt x="7929" y="123510"/>
                    </a:cubicBezTo>
                    <a:close/>
                    <a:moveTo>
                      <a:pt x="125578" y="80425"/>
                    </a:moveTo>
                    <a:cubicBezTo>
                      <a:pt x="127661" y="80127"/>
                      <a:pt x="129001" y="80350"/>
                      <a:pt x="129596" y="81094"/>
                    </a:cubicBezTo>
                    <a:lnTo>
                      <a:pt x="130936" y="82657"/>
                    </a:lnTo>
                    <a:cubicBezTo>
                      <a:pt x="132424" y="82062"/>
                      <a:pt x="133838" y="81913"/>
                      <a:pt x="135177" y="82211"/>
                    </a:cubicBezTo>
                    <a:cubicBezTo>
                      <a:pt x="136517" y="82657"/>
                      <a:pt x="137038" y="83699"/>
                      <a:pt x="136740" y="85336"/>
                    </a:cubicBezTo>
                    <a:cubicBezTo>
                      <a:pt x="131977" y="100814"/>
                      <a:pt x="125355" y="113613"/>
                      <a:pt x="116871" y="123734"/>
                    </a:cubicBezTo>
                    <a:cubicBezTo>
                      <a:pt x="106156" y="136831"/>
                      <a:pt x="99607" y="143379"/>
                      <a:pt x="97226" y="143379"/>
                    </a:cubicBezTo>
                    <a:cubicBezTo>
                      <a:pt x="95589" y="143379"/>
                      <a:pt x="94770" y="142263"/>
                      <a:pt x="94770" y="140030"/>
                    </a:cubicBezTo>
                    <a:cubicBezTo>
                      <a:pt x="94770" y="139286"/>
                      <a:pt x="93729" y="137947"/>
                      <a:pt x="91645" y="136012"/>
                    </a:cubicBezTo>
                    <a:cubicBezTo>
                      <a:pt x="90603" y="134970"/>
                      <a:pt x="90008" y="133408"/>
                      <a:pt x="89859" y="131324"/>
                    </a:cubicBezTo>
                    <a:cubicBezTo>
                      <a:pt x="89561" y="128347"/>
                      <a:pt x="90305" y="125371"/>
                      <a:pt x="92091" y="122394"/>
                    </a:cubicBezTo>
                    <a:cubicBezTo>
                      <a:pt x="106379" y="100070"/>
                      <a:pt x="114937" y="87568"/>
                      <a:pt x="117764" y="84890"/>
                    </a:cubicBezTo>
                    <a:cubicBezTo>
                      <a:pt x="120592" y="82211"/>
                      <a:pt x="123196" y="80722"/>
                      <a:pt x="125578" y="80425"/>
                    </a:cubicBezTo>
                    <a:close/>
                    <a:moveTo>
                      <a:pt x="22217" y="78416"/>
                    </a:moveTo>
                    <a:cubicBezTo>
                      <a:pt x="24747" y="78862"/>
                      <a:pt x="27351" y="80425"/>
                      <a:pt x="30030" y="83104"/>
                    </a:cubicBezTo>
                    <a:cubicBezTo>
                      <a:pt x="32858" y="85931"/>
                      <a:pt x="40597" y="98656"/>
                      <a:pt x="53247" y="121278"/>
                    </a:cubicBezTo>
                    <a:cubicBezTo>
                      <a:pt x="54884" y="124255"/>
                      <a:pt x="55554" y="127231"/>
                      <a:pt x="55256" y="130208"/>
                    </a:cubicBezTo>
                    <a:cubicBezTo>
                      <a:pt x="54959" y="132291"/>
                      <a:pt x="54215" y="133854"/>
                      <a:pt x="53024" y="134896"/>
                    </a:cubicBezTo>
                    <a:cubicBezTo>
                      <a:pt x="50940" y="136831"/>
                      <a:pt x="49899" y="138170"/>
                      <a:pt x="49899" y="138914"/>
                    </a:cubicBezTo>
                    <a:cubicBezTo>
                      <a:pt x="49750" y="141295"/>
                      <a:pt x="48857" y="142486"/>
                      <a:pt x="47220" y="142486"/>
                    </a:cubicBezTo>
                    <a:cubicBezTo>
                      <a:pt x="44838" y="142486"/>
                      <a:pt x="38588" y="135789"/>
                      <a:pt x="28467" y="122394"/>
                    </a:cubicBezTo>
                    <a:cubicBezTo>
                      <a:pt x="20728" y="111976"/>
                      <a:pt x="14924" y="98879"/>
                      <a:pt x="11055" y="83104"/>
                    </a:cubicBezTo>
                    <a:cubicBezTo>
                      <a:pt x="10906" y="81615"/>
                      <a:pt x="11501" y="80648"/>
                      <a:pt x="12840" y="80201"/>
                    </a:cubicBezTo>
                    <a:cubicBezTo>
                      <a:pt x="14180" y="79904"/>
                      <a:pt x="15594" y="80053"/>
                      <a:pt x="17082" y="80648"/>
                    </a:cubicBezTo>
                    <a:lnTo>
                      <a:pt x="17975" y="79085"/>
                    </a:lnTo>
                    <a:cubicBezTo>
                      <a:pt x="18868" y="78341"/>
                      <a:pt x="20282" y="78118"/>
                      <a:pt x="22217" y="78416"/>
                    </a:cubicBezTo>
                    <a:close/>
                    <a:moveTo>
                      <a:pt x="78027" y="58"/>
                    </a:moveTo>
                    <a:cubicBezTo>
                      <a:pt x="109430" y="1099"/>
                      <a:pt x="130340" y="15982"/>
                      <a:pt x="140758" y="44706"/>
                    </a:cubicBezTo>
                    <a:cubicBezTo>
                      <a:pt x="145818" y="59142"/>
                      <a:pt x="147753" y="73579"/>
                      <a:pt x="146563" y="88015"/>
                    </a:cubicBezTo>
                    <a:cubicBezTo>
                      <a:pt x="146265" y="90545"/>
                      <a:pt x="145744" y="92257"/>
                      <a:pt x="145000" y="93150"/>
                    </a:cubicBezTo>
                    <a:lnTo>
                      <a:pt x="143660" y="94266"/>
                    </a:lnTo>
                    <a:cubicBezTo>
                      <a:pt x="145744" y="105130"/>
                      <a:pt x="142693" y="115325"/>
                      <a:pt x="134507" y="124850"/>
                    </a:cubicBezTo>
                    <a:cubicBezTo>
                      <a:pt x="122750" y="138244"/>
                      <a:pt x="114490" y="145016"/>
                      <a:pt x="109728" y="145165"/>
                    </a:cubicBezTo>
                    <a:cubicBezTo>
                      <a:pt x="105560" y="145314"/>
                      <a:pt x="103402" y="145165"/>
                      <a:pt x="103254" y="144718"/>
                    </a:cubicBezTo>
                    <a:cubicBezTo>
                      <a:pt x="115755" y="131026"/>
                      <a:pt x="124238" y="120608"/>
                      <a:pt x="128703" y="113465"/>
                    </a:cubicBezTo>
                    <a:cubicBezTo>
                      <a:pt x="137186" y="98731"/>
                      <a:pt x="140907" y="88461"/>
                      <a:pt x="139865" y="82657"/>
                    </a:cubicBezTo>
                    <a:cubicBezTo>
                      <a:pt x="139865" y="82657"/>
                      <a:pt x="139865" y="81467"/>
                      <a:pt x="139865" y="79085"/>
                    </a:cubicBezTo>
                    <a:cubicBezTo>
                      <a:pt x="140163" y="76555"/>
                      <a:pt x="140088" y="74025"/>
                      <a:pt x="139642" y="71495"/>
                    </a:cubicBezTo>
                    <a:cubicBezTo>
                      <a:pt x="139047" y="63012"/>
                      <a:pt x="137335" y="55124"/>
                      <a:pt x="134507" y="47831"/>
                    </a:cubicBezTo>
                    <a:cubicBezTo>
                      <a:pt x="124982" y="25061"/>
                      <a:pt x="105635" y="13080"/>
                      <a:pt x="76464" y="11889"/>
                    </a:cubicBezTo>
                    <a:cubicBezTo>
                      <a:pt x="47443" y="10699"/>
                      <a:pt x="27128" y="22233"/>
                      <a:pt x="15519" y="46492"/>
                    </a:cubicBezTo>
                    <a:cubicBezTo>
                      <a:pt x="9864" y="58696"/>
                      <a:pt x="7111" y="71049"/>
                      <a:pt x="7259" y="83550"/>
                    </a:cubicBezTo>
                    <a:cubicBezTo>
                      <a:pt x="13361" y="101707"/>
                      <a:pt x="19761" y="115102"/>
                      <a:pt x="26458" y="123734"/>
                    </a:cubicBezTo>
                    <a:cubicBezTo>
                      <a:pt x="33453" y="132515"/>
                      <a:pt x="38588" y="138989"/>
                      <a:pt x="41862" y="143156"/>
                    </a:cubicBezTo>
                    <a:cubicBezTo>
                      <a:pt x="37844" y="145835"/>
                      <a:pt x="33676" y="145760"/>
                      <a:pt x="29360" y="142933"/>
                    </a:cubicBezTo>
                    <a:cubicBezTo>
                      <a:pt x="16859" y="134003"/>
                      <a:pt x="8599" y="123287"/>
                      <a:pt x="4580" y="110786"/>
                    </a:cubicBezTo>
                    <a:cubicBezTo>
                      <a:pt x="1604" y="100665"/>
                      <a:pt x="860" y="94787"/>
                      <a:pt x="2348" y="93150"/>
                    </a:cubicBezTo>
                    <a:cubicBezTo>
                      <a:pt x="1306" y="92108"/>
                      <a:pt x="637" y="89354"/>
                      <a:pt x="339" y="84890"/>
                    </a:cubicBezTo>
                    <a:cubicBezTo>
                      <a:pt x="-1149" y="71346"/>
                      <a:pt x="2274" y="56091"/>
                      <a:pt x="10608" y="39125"/>
                    </a:cubicBezTo>
                    <a:cubicBezTo>
                      <a:pt x="23705" y="12038"/>
                      <a:pt x="46178" y="-984"/>
                      <a:pt x="78027" y="58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islîdé">
                <a:extLst>
                  <a:ext uri="{FF2B5EF4-FFF2-40B4-BE49-F238E27FC236}">
                    <a16:creationId xmlns="" xmlns:a16="http://schemas.microsoft.com/office/drawing/2014/main" id="{985F2834-055F-4F2E-88BF-A3459BF7B43E}"/>
                  </a:ext>
                </a:extLst>
              </p:cNvPr>
              <p:cNvGrpSpPr/>
              <p:nvPr/>
            </p:nvGrpSpPr>
            <p:grpSpPr>
              <a:xfrm>
                <a:off x="9526683" y="2504020"/>
                <a:ext cx="1721401" cy="297276"/>
                <a:chOff x="9526683" y="2682713"/>
                <a:chExt cx="1721401" cy="297276"/>
              </a:xfrm>
            </p:grpSpPr>
            <p:sp>
              <p:nvSpPr>
                <p:cNvPr id="46" name="ïšlîḍé">
                  <a:extLst>
                    <a:ext uri="{FF2B5EF4-FFF2-40B4-BE49-F238E27FC236}">
                      <a16:creationId xmlns="" xmlns:a16="http://schemas.microsoft.com/office/drawing/2014/main" id="{2C99346B-32CB-49E1-B17A-1277E31DA6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26683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šlïde">
                  <a:extLst>
                    <a:ext uri="{FF2B5EF4-FFF2-40B4-BE49-F238E27FC236}">
                      <a16:creationId xmlns="" xmlns:a16="http://schemas.microsoft.com/office/drawing/2014/main" id="{BCD32F8C-A242-4B0C-9A5A-B27130DC5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03949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ṣḷíḋe">
                  <a:extLst>
                    <a:ext uri="{FF2B5EF4-FFF2-40B4-BE49-F238E27FC236}">
                      <a16:creationId xmlns="" xmlns:a16="http://schemas.microsoft.com/office/drawing/2014/main" id="{521D45B0-9660-48DA-BCFE-F5FE28D28C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81215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ṩļïdê">
                  <a:extLst>
                    <a:ext uri="{FF2B5EF4-FFF2-40B4-BE49-F238E27FC236}">
                      <a16:creationId xmlns="" xmlns:a16="http://schemas.microsoft.com/office/drawing/2014/main" id="{15AA2AED-41A6-4B55-A3E8-66AD20CB7A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58481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śľíḍé">
                  <a:extLst>
                    <a:ext uri="{FF2B5EF4-FFF2-40B4-BE49-F238E27FC236}">
                      <a16:creationId xmlns="" xmlns:a16="http://schemas.microsoft.com/office/drawing/2014/main" id="{54175B6B-616D-41A8-B64F-14241B389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5747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ṡḷíḋè">
                  <a:extLst>
                    <a:ext uri="{FF2B5EF4-FFF2-40B4-BE49-F238E27FC236}">
                      <a16:creationId xmlns="" xmlns:a16="http://schemas.microsoft.com/office/drawing/2014/main" id="{240EDA79-020A-4230-B61B-F681D461EE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13013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ṣ1ïḑe">
                  <a:extLst>
                    <a:ext uri="{FF2B5EF4-FFF2-40B4-BE49-F238E27FC236}">
                      <a16:creationId xmlns="" xmlns:a16="http://schemas.microsoft.com/office/drawing/2014/main" id="{BE15CECC-AFB0-4F0E-9E13-0790CBFF4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90279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ŝlîḓê">
                  <a:extLst>
                    <a:ext uri="{FF2B5EF4-FFF2-40B4-BE49-F238E27FC236}">
                      <a16:creationId xmlns="" xmlns:a16="http://schemas.microsoft.com/office/drawing/2014/main" id="{F1C2779D-6230-4743-9C0D-98578DE29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7545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ṧļíḋé">
                  <a:extLst>
                    <a:ext uri="{FF2B5EF4-FFF2-40B4-BE49-F238E27FC236}">
                      <a16:creationId xmlns="" xmlns:a16="http://schemas.microsoft.com/office/drawing/2014/main" id="{618A4774-86FA-4AB5-81F0-18550C6A9B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4811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šḷíḋe">
                  <a:extLst>
                    <a:ext uri="{FF2B5EF4-FFF2-40B4-BE49-F238E27FC236}">
                      <a16:creationId xmlns="" xmlns:a16="http://schemas.microsoft.com/office/drawing/2014/main" id="{64EE59B9-F6AA-476D-8C65-0BAB027E74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22074" y="2682713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3" name="ïṩliḍe">
                <a:extLst>
                  <a:ext uri="{FF2B5EF4-FFF2-40B4-BE49-F238E27FC236}">
                    <a16:creationId xmlns="" xmlns:a16="http://schemas.microsoft.com/office/drawing/2014/main" id="{60620A2D-4FC9-4F15-8C3B-5EE92FBE559F}"/>
                  </a:ext>
                </a:extLst>
              </p:cNvPr>
              <p:cNvGrpSpPr/>
              <p:nvPr/>
            </p:nvGrpSpPr>
            <p:grpSpPr>
              <a:xfrm>
                <a:off x="8382420" y="1692750"/>
                <a:ext cx="1944228" cy="619652"/>
                <a:chOff x="8229682" y="1692750"/>
                <a:chExt cx="1944228" cy="619652"/>
              </a:xfrm>
            </p:grpSpPr>
            <p:sp>
              <p:nvSpPr>
                <p:cNvPr id="44" name="íśľïḍé">
                  <a:extLst>
                    <a:ext uri="{FF2B5EF4-FFF2-40B4-BE49-F238E27FC236}">
                      <a16:creationId xmlns="" xmlns:a16="http://schemas.microsoft.com/office/drawing/2014/main" id="{1DEB4CBD-EBA5-4403-BB2B-223857C734A9}"/>
                    </a:ext>
                  </a:extLst>
                </p:cNvPr>
                <p:cNvSpPr/>
                <p:nvPr/>
              </p:nvSpPr>
              <p:spPr>
                <a:xfrm>
                  <a:off x="9610164" y="1692750"/>
                  <a:ext cx="563746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r"/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关键词</a:t>
                  </a:r>
                </a:p>
              </p:txBody>
            </p:sp>
            <p:sp>
              <p:nvSpPr>
                <p:cNvPr id="45" name="íṡľídé">
                  <a:extLst>
                    <a:ext uri="{FF2B5EF4-FFF2-40B4-BE49-F238E27FC236}">
                      <a16:creationId xmlns="" xmlns:a16="http://schemas.microsoft.com/office/drawing/2014/main" id="{4BC10688-A354-4662-B2E3-E99F21C78002}"/>
                    </a:ext>
                  </a:extLst>
                </p:cNvPr>
                <p:cNvSpPr/>
                <p:nvPr/>
              </p:nvSpPr>
              <p:spPr>
                <a:xfrm>
                  <a:off x="8229682" y="1911923"/>
                  <a:ext cx="1944228" cy="400479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5" name="ïślíḋé">
              <a:extLst>
                <a:ext uri="{FF2B5EF4-FFF2-40B4-BE49-F238E27FC236}">
                  <a16:creationId xmlns="" xmlns:a16="http://schemas.microsoft.com/office/drawing/2014/main" id="{F7D86322-574D-4BCD-98D2-65E1349A8438}"/>
                </a:ext>
              </a:extLst>
            </p:cNvPr>
            <p:cNvGrpSpPr/>
            <p:nvPr/>
          </p:nvGrpSpPr>
          <p:grpSpPr>
            <a:xfrm>
              <a:off x="8119203" y="4894392"/>
              <a:ext cx="2796447" cy="1030341"/>
              <a:chOff x="8443053" y="5024502"/>
              <a:chExt cx="2796447" cy="1030341"/>
            </a:xfrm>
          </p:grpSpPr>
          <p:sp>
            <p:nvSpPr>
              <p:cNvPr id="26" name="iṧḻíḍè">
                <a:extLst>
                  <a:ext uri="{FF2B5EF4-FFF2-40B4-BE49-F238E27FC236}">
                    <a16:creationId xmlns="" xmlns:a16="http://schemas.microsoft.com/office/drawing/2014/main" id="{4A0A893F-5121-4489-B1C4-C101C4E6B7BF}"/>
                  </a:ext>
                </a:extLst>
              </p:cNvPr>
              <p:cNvSpPr/>
              <p:nvPr/>
            </p:nvSpPr>
            <p:spPr>
              <a:xfrm>
                <a:off x="10555698" y="5325443"/>
                <a:ext cx="683802" cy="650747"/>
              </a:xfrm>
              <a:custGeom>
                <a:avLst/>
                <a:gdLst/>
                <a:ahLst/>
                <a:cxnLst/>
                <a:rect l="l" t="t" r="r" b="b"/>
                <a:pathLst>
                  <a:path w="114130" h="108613">
                    <a:moveTo>
                      <a:pt x="95409" y="60149"/>
                    </a:moveTo>
                    <a:lnTo>
                      <a:pt x="76199" y="67013"/>
                    </a:lnTo>
                    <a:lnTo>
                      <a:pt x="61334" y="82341"/>
                    </a:lnTo>
                    <a:lnTo>
                      <a:pt x="45554" y="62666"/>
                    </a:lnTo>
                    <a:lnTo>
                      <a:pt x="35034" y="87145"/>
                    </a:lnTo>
                    <a:lnTo>
                      <a:pt x="35034" y="96983"/>
                    </a:lnTo>
                    <a:lnTo>
                      <a:pt x="103643" y="96983"/>
                    </a:lnTo>
                    <a:lnTo>
                      <a:pt x="103643" y="78680"/>
                    </a:lnTo>
                    <a:close/>
                    <a:moveTo>
                      <a:pt x="27280" y="45548"/>
                    </a:moveTo>
                    <a:lnTo>
                      <a:pt x="109798" y="45548"/>
                    </a:lnTo>
                    <a:cubicBezTo>
                      <a:pt x="111076" y="45581"/>
                      <a:pt x="112111" y="46028"/>
                      <a:pt x="112904" y="46888"/>
                    </a:cubicBezTo>
                    <a:cubicBezTo>
                      <a:pt x="113698" y="47748"/>
                      <a:pt x="114106" y="48823"/>
                      <a:pt x="114130" y="50111"/>
                    </a:cubicBezTo>
                    <a:lnTo>
                      <a:pt x="114130" y="104052"/>
                    </a:lnTo>
                    <a:cubicBezTo>
                      <a:pt x="114106" y="105339"/>
                      <a:pt x="113698" y="106413"/>
                      <a:pt x="112904" y="107273"/>
                    </a:cubicBezTo>
                    <a:cubicBezTo>
                      <a:pt x="112111" y="108133"/>
                      <a:pt x="111076" y="108579"/>
                      <a:pt x="109798" y="108613"/>
                    </a:cubicBezTo>
                    <a:lnTo>
                      <a:pt x="27280" y="108613"/>
                    </a:lnTo>
                    <a:cubicBezTo>
                      <a:pt x="26002" y="108579"/>
                      <a:pt x="24966" y="108133"/>
                      <a:pt x="24173" y="107273"/>
                    </a:cubicBezTo>
                    <a:cubicBezTo>
                      <a:pt x="23379" y="106413"/>
                      <a:pt x="22971" y="105339"/>
                      <a:pt x="22947" y="104052"/>
                    </a:cubicBezTo>
                    <a:lnTo>
                      <a:pt x="22947" y="50111"/>
                    </a:lnTo>
                    <a:cubicBezTo>
                      <a:pt x="22971" y="48823"/>
                      <a:pt x="23379" y="47748"/>
                      <a:pt x="24173" y="46888"/>
                    </a:cubicBezTo>
                    <a:cubicBezTo>
                      <a:pt x="24966" y="46028"/>
                      <a:pt x="26002" y="45581"/>
                      <a:pt x="27280" y="45548"/>
                    </a:cubicBezTo>
                    <a:close/>
                    <a:moveTo>
                      <a:pt x="80544" y="285"/>
                    </a:moveTo>
                    <a:cubicBezTo>
                      <a:pt x="81731" y="-144"/>
                      <a:pt x="82845" y="-87"/>
                      <a:pt x="83889" y="456"/>
                    </a:cubicBezTo>
                    <a:cubicBezTo>
                      <a:pt x="84932" y="999"/>
                      <a:pt x="85647" y="1856"/>
                      <a:pt x="86033" y="3028"/>
                    </a:cubicBezTo>
                    <a:lnTo>
                      <a:pt x="97925" y="35261"/>
                    </a:lnTo>
                    <a:lnTo>
                      <a:pt x="86490" y="35261"/>
                    </a:lnTo>
                    <a:lnTo>
                      <a:pt x="72311" y="18116"/>
                    </a:lnTo>
                    <a:lnTo>
                      <a:pt x="47612" y="35261"/>
                    </a:lnTo>
                    <a:lnTo>
                      <a:pt x="27280" y="35261"/>
                    </a:lnTo>
                    <a:cubicBezTo>
                      <a:pt x="23075" y="35366"/>
                      <a:pt x="19611" y="36813"/>
                      <a:pt x="16888" y="39603"/>
                    </a:cubicBezTo>
                    <a:cubicBezTo>
                      <a:pt x="14165" y="42393"/>
                      <a:pt x="12755" y="45895"/>
                      <a:pt x="12660" y="50111"/>
                    </a:cubicBezTo>
                    <a:lnTo>
                      <a:pt x="12660" y="68385"/>
                    </a:lnTo>
                    <a:lnTo>
                      <a:pt x="315" y="34346"/>
                    </a:lnTo>
                    <a:cubicBezTo>
                      <a:pt x="-123" y="33151"/>
                      <a:pt x="-104" y="31998"/>
                      <a:pt x="373" y="30889"/>
                    </a:cubicBezTo>
                    <a:cubicBezTo>
                      <a:pt x="849" y="29779"/>
                      <a:pt x="1668" y="29026"/>
                      <a:pt x="2830" y="28631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" name="iṣľiḓê">
                <a:extLst>
                  <a:ext uri="{FF2B5EF4-FFF2-40B4-BE49-F238E27FC236}">
                    <a16:creationId xmlns="" xmlns:a16="http://schemas.microsoft.com/office/drawing/2014/main" id="{0CAB80FB-6446-4ADD-B2BF-A4A8979EDE80}"/>
                  </a:ext>
                </a:extLst>
              </p:cNvPr>
              <p:cNvGrpSpPr/>
              <p:nvPr/>
            </p:nvGrpSpPr>
            <p:grpSpPr>
              <a:xfrm>
                <a:off x="9415167" y="5024502"/>
                <a:ext cx="1721401" cy="297276"/>
                <a:chOff x="9516102" y="4846790"/>
                <a:chExt cx="1721401" cy="297276"/>
              </a:xfrm>
            </p:grpSpPr>
            <p:sp>
              <p:nvSpPr>
                <p:cNvPr id="31" name="îṧľîdé">
                  <a:extLst>
                    <a:ext uri="{FF2B5EF4-FFF2-40B4-BE49-F238E27FC236}">
                      <a16:creationId xmlns="" xmlns:a16="http://schemas.microsoft.com/office/drawing/2014/main" id="{AC71170B-5583-42FF-B2A0-C72C62E843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16102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s1iďè">
                  <a:extLst>
                    <a:ext uri="{FF2B5EF4-FFF2-40B4-BE49-F238E27FC236}">
                      <a16:creationId xmlns="" xmlns:a16="http://schemas.microsoft.com/office/drawing/2014/main" id="{6DD7403D-EB5C-408B-B2F4-529AF3A216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93368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šľïḑe">
                  <a:extLst>
                    <a:ext uri="{FF2B5EF4-FFF2-40B4-BE49-F238E27FC236}">
                      <a16:creationId xmlns="" xmlns:a16="http://schemas.microsoft.com/office/drawing/2014/main" id="{F83E1686-BC87-4B12-BDBB-4BF73DA9F4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870634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ṣlîḋè">
                  <a:extLst>
                    <a:ext uri="{FF2B5EF4-FFF2-40B4-BE49-F238E27FC236}">
                      <a16:creationId xmlns="" xmlns:a16="http://schemas.microsoft.com/office/drawing/2014/main" id="{73D4A3F4-E9BF-4EC1-A6BA-9A2C434BDF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47900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şḷïdè">
                  <a:extLst>
                    <a:ext uri="{FF2B5EF4-FFF2-40B4-BE49-F238E27FC236}">
                      <a16:creationId xmlns="" xmlns:a16="http://schemas.microsoft.com/office/drawing/2014/main" id="{CB9C1383-531C-46E8-A671-5EFF4FAFB6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25166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šľíḓè">
                  <a:extLst>
                    <a:ext uri="{FF2B5EF4-FFF2-40B4-BE49-F238E27FC236}">
                      <a16:creationId xmlns="" xmlns:a16="http://schemas.microsoft.com/office/drawing/2014/main" id="{31213E89-0F52-43E0-99E2-AC6768E11D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02432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ŝlîḓè">
                  <a:extLst>
                    <a:ext uri="{FF2B5EF4-FFF2-40B4-BE49-F238E27FC236}">
                      <a16:creationId xmlns="" xmlns:a16="http://schemas.microsoft.com/office/drawing/2014/main" id="{0E2553C0-00B4-473D-81AD-137BED89AB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79698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śľiḓe">
                  <a:extLst>
                    <a:ext uri="{FF2B5EF4-FFF2-40B4-BE49-F238E27FC236}">
                      <a16:creationId xmlns="" xmlns:a16="http://schemas.microsoft.com/office/drawing/2014/main" id="{9C9ECAAA-E42B-4744-8F20-BE15221645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56964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ślîḓê">
                  <a:extLst>
                    <a:ext uri="{FF2B5EF4-FFF2-40B4-BE49-F238E27FC236}">
                      <a16:creationId xmlns="" xmlns:a16="http://schemas.microsoft.com/office/drawing/2014/main" id="{AEC1A3B4-14E2-43E4-B442-A2AE70AFE4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34230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sļïďe">
                  <a:extLst>
                    <a:ext uri="{FF2B5EF4-FFF2-40B4-BE49-F238E27FC236}">
                      <a16:creationId xmlns="" xmlns:a16="http://schemas.microsoft.com/office/drawing/2014/main" id="{864C44BA-4F79-4C3C-A740-E4AEC5D1B7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1493" y="4846790"/>
                  <a:ext cx="126010" cy="297276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bg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ïṥlïḍé">
                <a:extLst>
                  <a:ext uri="{FF2B5EF4-FFF2-40B4-BE49-F238E27FC236}">
                    <a16:creationId xmlns="" xmlns:a16="http://schemas.microsoft.com/office/drawing/2014/main" id="{F4B8515E-4214-4943-B7D7-71E9365F77DD}"/>
                  </a:ext>
                </a:extLst>
              </p:cNvPr>
              <p:cNvGrpSpPr/>
              <p:nvPr/>
            </p:nvGrpSpPr>
            <p:grpSpPr>
              <a:xfrm>
                <a:off x="8443053" y="5435191"/>
                <a:ext cx="1944228" cy="619652"/>
                <a:chOff x="8229682" y="1692750"/>
                <a:chExt cx="1944228" cy="619652"/>
              </a:xfrm>
            </p:grpSpPr>
            <p:sp>
              <p:nvSpPr>
                <p:cNvPr id="29" name="ïS1îḋe">
                  <a:extLst>
                    <a:ext uri="{FF2B5EF4-FFF2-40B4-BE49-F238E27FC236}">
                      <a16:creationId xmlns="" xmlns:a16="http://schemas.microsoft.com/office/drawing/2014/main" id="{47CCE8A5-8B20-4892-9F17-7C3B4BD19C1B}"/>
                    </a:ext>
                  </a:extLst>
                </p:cNvPr>
                <p:cNvSpPr/>
                <p:nvPr/>
              </p:nvSpPr>
              <p:spPr>
                <a:xfrm>
                  <a:off x="9610164" y="1692750"/>
                  <a:ext cx="563746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r"/>
                  <a:r>
                    <a:rPr lang="zh-CN" altLang="en-US" sz="1100" b="1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关键词</a:t>
                  </a:r>
                </a:p>
              </p:txBody>
            </p:sp>
            <p:sp>
              <p:nvSpPr>
                <p:cNvPr id="30" name="ïṡ1iḋê">
                  <a:extLst>
                    <a:ext uri="{FF2B5EF4-FFF2-40B4-BE49-F238E27FC236}">
                      <a16:creationId xmlns="" xmlns:a16="http://schemas.microsoft.com/office/drawing/2014/main" id="{FE79E362-B25B-43B6-9595-9277257E0B65}"/>
                    </a:ext>
                  </a:extLst>
                </p:cNvPr>
                <p:cNvSpPr/>
                <p:nvPr/>
              </p:nvSpPr>
              <p:spPr>
                <a:xfrm>
                  <a:off x="8229682" y="1911923"/>
                  <a:ext cx="1944228" cy="400479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  <a:effectLst/>
                    </a:rPr>
                    <a:t>（建议使用主题字体）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6502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FF6D45-D1FC-4445-B3C4-9206642E5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F8A69C9-DDDA-4EC1-899D-94A2BC153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E736F16-87AC-4FA0-9F5A-3C1C8B7AC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4f707105-5b4b-4662-85ae-7fec42d83d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28209DD-FD4D-4E87-95F3-981988E81B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6256" y="1125538"/>
            <a:ext cx="10779488" cy="5018087"/>
            <a:chOff x="706256" y="1125538"/>
            <a:chExt cx="10779488" cy="5018087"/>
          </a:xfrm>
        </p:grpSpPr>
        <p:sp>
          <p:nvSpPr>
            <p:cNvPr id="6" name="iŝlïdè">
              <a:extLst>
                <a:ext uri="{FF2B5EF4-FFF2-40B4-BE49-F238E27FC236}">
                  <a16:creationId xmlns="" xmlns:a16="http://schemas.microsoft.com/office/drawing/2014/main" id="{6CACD25F-6A01-44A7-8A3C-DBEE10424DA6}"/>
                </a:ext>
              </a:extLst>
            </p:cNvPr>
            <p:cNvSpPr/>
            <p:nvPr/>
          </p:nvSpPr>
          <p:spPr>
            <a:xfrm>
              <a:off x="706256" y="1490295"/>
              <a:ext cx="266262" cy="279328"/>
            </a:xfrm>
            <a:custGeom>
              <a:avLst/>
              <a:gdLst>
                <a:gd name="connsiteX0" fmla="*/ 526536 w 578073"/>
                <a:gd name="connsiteY0" fmla="*/ 539038 h 606439"/>
                <a:gd name="connsiteX1" fmla="*/ 544381 w 578073"/>
                <a:gd name="connsiteY1" fmla="*/ 539038 h 606439"/>
                <a:gd name="connsiteX2" fmla="*/ 544381 w 578073"/>
                <a:gd name="connsiteY2" fmla="*/ 556858 h 606439"/>
                <a:gd name="connsiteX3" fmla="*/ 513247 w 578073"/>
                <a:gd name="connsiteY3" fmla="*/ 587852 h 606439"/>
                <a:gd name="connsiteX4" fmla="*/ 504419 w 578073"/>
                <a:gd name="connsiteY4" fmla="*/ 591549 h 606439"/>
                <a:gd name="connsiteX5" fmla="*/ 495402 w 578073"/>
                <a:gd name="connsiteY5" fmla="*/ 587852 h 606439"/>
                <a:gd name="connsiteX6" fmla="*/ 495402 w 578073"/>
                <a:gd name="connsiteY6" fmla="*/ 570033 h 606439"/>
                <a:gd name="connsiteX7" fmla="*/ 403357 w 578073"/>
                <a:gd name="connsiteY7" fmla="*/ 539038 h 606439"/>
                <a:gd name="connsiteX8" fmla="*/ 421181 w 578073"/>
                <a:gd name="connsiteY8" fmla="*/ 539038 h 606439"/>
                <a:gd name="connsiteX9" fmla="*/ 421181 w 578073"/>
                <a:gd name="connsiteY9" fmla="*/ 556858 h 606439"/>
                <a:gd name="connsiteX10" fmla="*/ 390084 w 578073"/>
                <a:gd name="connsiteY10" fmla="*/ 587852 h 606439"/>
                <a:gd name="connsiteX11" fmla="*/ 381172 w 578073"/>
                <a:gd name="connsiteY11" fmla="*/ 591549 h 606439"/>
                <a:gd name="connsiteX12" fmla="*/ 372260 w 578073"/>
                <a:gd name="connsiteY12" fmla="*/ 587852 h 606439"/>
                <a:gd name="connsiteX13" fmla="*/ 372260 w 578073"/>
                <a:gd name="connsiteY13" fmla="*/ 570033 h 606439"/>
                <a:gd name="connsiteX14" fmla="*/ 157974 w 578073"/>
                <a:gd name="connsiteY14" fmla="*/ 539038 h 606439"/>
                <a:gd name="connsiteX15" fmla="*/ 175819 w 578073"/>
                <a:gd name="connsiteY15" fmla="*/ 539038 h 606439"/>
                <a:gd name="connsiteX16" fmla="*/ 175819 w 578073"/>
                <a:gd name="connsiteY16" fmla="*/ 556858 h 606439"/>
                <a:gd name="connsiteX17" fmla="*/ 144875 w 578073"/>
                <a:gd name="connsiteY17" fmla="*/ 587852 h 606439"/>
                <a:gd name="connsiteX18" fmla="*/ 135857 w 578073"/>
                <a:gd name="connsiteY18" fmla="*/ 591549 h 606439"/>
                <a:gd name="connsiteX19" fmla="*/ 126840 w 578073"/>
                <a:gd name="connsiteY19" fmla="*/ 587852 h 606439"/>
                <a:gd name="connsiteX20" fmla="*/ 126840 w 578073"/>
                <a:gd name="connsiteY20" fmla="*/ 570033 h 606439"/>
                <a:gd name="connsiteX21" fmla="*/ 34794 w 578073"/>
                <a:gd name="connsiteY21" fmla="*/ 539038 h 606439"/>
                <a:gd name="connsiteX22" fmla="*/ 52618 w 578073"/>
                <a:gd name="connsiteY22" fmla="*/ 539038 h 606439"/>
                <a:gd name="connsiteX23" fmla="*/ 52618 w 578073"/>
                <a:gd name="connsiteY23" fmla="*/ 556858 h 606439"/>
                <a:gd name="connsiteX24" fmla="*/ 21521 w 578073"/>
                <a:gd name="connsiteY24" fmla="*/ 587852 h 606439"/>
                <a:gd name="connsiteX25" fmla="*/ 12609 w 578073"/>
                <a:gd name="connsiteY25" fmla="*/ 591549 h 606439"/>
                <a:gd name="connsiteX26" fmla="*/ 3697 w 578073"/>
                <a:gd name="connsiteY26" fmla="*/ 587852 h 606439"/>
                <a:gd name="connsiteX27" fmla="*/ 3697 w 578073"/>
                <a:gd name="connsiteY27" fmla="*/ 570033 h 606439"/>
                <a:gd name="connsiteX28" fmla="*/ 556523 w 578073"/>
                <a:gd name="connsiteY28" fmla="*/ 432482 h 606439"/>
                <a:gd name="connsiteX29" fmla="*/ 574371 w 578073"/>
                <a:gd name="connsiteY29" fmla="*/ 432482 h 606439"/>
                <a:gd name="connsiteX30" fmla="*/ 574371 w 578073"/>
                <a:gd name="connsiteY30" fmla="*/ 450289 h 606439"/>
                <a:gd name="connsiteX31" fmla="*/ 544371 w 578073"/>
                <a:gd name="connsiteY31" fmla="*/ 480127 h 606439"/>
                <a:gd name="connsiteX32" fmla="*/ 535542 w 578073"/>
                <a:gd name="connsiteY32" fmla="*/ 483726 h 606439"/>
                <a:gd name="connsiteX33" fmla="*/ 526523 w 578073"/>
                <a:gd name="connsiteY33" fmla="*/ 480127 h 606439"/>
                <a:gd name="connsiteX34" fmla="*/ 526523 w 578073"/>
                <a:gd name="connsiteY34" fmla="*/ 462319 h 606439"/>
                <a:gd name="connsiteX35" fmla="*/ 187960 w 578073"/>
                <a:gd name="connsiteY35" fmla="*/ 432482 h 606439"/>
                <a:gd name="connsiteX36" fmla="*/ 205808 w 578073"/>
                <a:gd name="connsiteY36" fmla="*/ 432482 h 606439"/>
                <a:gd name="connsiteX37" fmla="*/ 205808 w 578073"/>
                <a:gd name="connsiteY37" fmla="*/ 450289 h 606439"/>
                <a:gd name="connsiteX38" fmla="*/ 175808 w 578073"/>
                <a:gd name="connsiteY38" fmla="*/ 480127 h 606439"/>
                <a:gd name="connsiteX39" fmla="*/ 166979 w 578073"/>
                <a:gd name="connsiteY39" fmla="*/ 483726 h 606439"/>
                <a:gd name="connsiteX40" fmla="*/ 157960 w 578073"/>
                <a:gd name="connsiteY40" fmla="*/ 480127 h 606439"/>
                <a:gd name="connsiteX41" fmla="*/ 157960 w 578073"/>
                <a:gd name="connsiteY41" fmla="*/ 462319 h 606439"/>
                <a:gd name="connsiteX42" fmla="*/ 434694 w 578073"/>
                <a:gd name="connsiteY42" fmla="*/ 432155 h 606439"/>
                <a:gd name="connsiteX43" fmla="*/ 452532 w 578073"/>
                <a:gd name="connsiteY43" fmla="*/ 432534 h 606439"/>
                <a:gd name="connsiteX44" fmla="*/ 452153 w 578073"/>
                <a:gd name="connsiteY44" fmla="*/ 450357 h 606439"/>
                <a:gd name="connsiteX45" fmla="*/ 421031 w 578073"/>
                <a:gd name="connsiteY45" fmla="*/ 480218 h 606439"/>
                <a:gd name="connsiteX46" fmla="*/ 412302 w 578073"/>
                <a:gd name="connsiteY46" fmla="*/ 483726 h 606439"/>
                <a:gd name="connsiteX47" fmla="*/ 403193 w 578073"/>
                <a:gd name="connsiteY47" fmla="*/ 479839 h 606439"/>
                <a:gd name="connsiteX48" fmla="*/ 403573 w 578073"/>
                <a:gd name="connsiteY48" fmla="*/ 462017 h 606439"/>
                <a:gd name="connsiteX49" fmla="*/ 66131 w 578073"/>
                <a:gd name="connsiteY49" fmla="*/ 432155 h 606439"/>
                <a:gd name="connsiteX50" fmla="*/ 83969 w 578073"/>
                <a:gd name="connsiteY50" fmla="*/ 432534 h 606439"/>
                <a:gd name="connsiteX51" fmla="*/ 83590 w 578073"/>
                <a:gd name="connsiteY51" fmla="*/ 450357 h 606439"/>
                <a:gd name="connsiteX52" fmla="*/ 52468 w 578073"/>
                <a:gd name="connsiteY52" fmla="*/ 480218 h 606439"/>
                <a:gd name="connsiteX53" fmla="*/ 43739 w 578073"/>
                <a:gd name="connsiteY53" fmla="*/ 483726 h 606439"/>
                <a:gd name="connsiteX54" fmla="*/ 34630 w 578073"/>
                <a:gd name="connsiteY54" fmla="*/ 479839 h 606439"/>
                <a:gd name="connsiteX55" fmla="*/ 35010 w 578073"/>
                <a:gd name="connsiteY55" fmla="*/ 462017 h 606439"/>
                <a:gd name="connsiteX56" fmla="*/ 318999 w 578073"/>
                <a:gd name="connsiteY56" fmla="*/ 412584 h 606439"/>
                <a:gd name="connsiteX57" fmla="*/ 328204 w 578073"/>
                <a:gd name="connsiteY57" fmla="*/ 415521 h 606439"/>
                <a:gd name="connsiteX58" fmla="*/ 329722 w 578073"/>
                <a:gd name="connsiteY58" fmla="*/ 433334 h 606439"/>
                <a:gd name="connsiteX59" fmla="*/ 274401 w 578073"/>
                <a:gd name="connsiteY59" fmla="*/ 499089 h 606439"/>
                <a:gd name="connsiteX60" fmla="*/ 332948 w 578073"/>
                <a:gd name="connsiteY60" fmla="*/ 489614 h 606439"/>
                <a:gd name="connsiteX61" fmla="*/ 346043 w 578073"/>
                <a:gd name="connsiteY61" fmla="*/ 495773 h 606439"/>
                <a:gd name="connsiteX62" fmla="*/ 344715 w 578073"/>
                <a:gd name="connsiteY62" fmla="*/ 510080 h 606439"/>
                <a:gd name="connsiteX63" fmla="*/ 268802 w 578073"/>
                <a:gd name="connsiteY63" fmla="*/ 601891 h 606439"/>
                <a:gd name="connsiteX64" fmla="*/ 259124 w 578073"/>
                <a:gd name="connsiteY64" fmla="*/ 606439 h 606439"/>
                <a:gd name="connsiteX65" fmla="*/ 250963 w 578073"/>
                <a:gd name="connsiteY65" fmla="*/ 603502 h 606439"/>
                <a:gd name="connsiteX66" fmla="*/ 249350 w 578073"/>
                <a:gd name="connsiteY66" fmla="*/ 585689 h 606439"/>
                <a:gd name="connsiteX67" fmla="*/ 303912 w 578073"/>
                <a:gd name="connsiteY67" fmla="*/ 519934 h 606439"/>
                <a:gd name="connsiteX68" fmla="*/ 244890 w 578073"/>
                <a:gd name="connsiteY68" fmla="*/ 529409 h 606439"/>
                <a:gd name="connsiteX69" fmla="*/ 231890 w 578073"/>
                <a:gd name="connsiteY69" fmla="*/ 523155 h 606439"/>
                <a:gd name="connsiteX70" fmla="*/ 233124 w 578073"/>
                <a:gd name="connsiteY70" fmla="*/ 508753 h 606439"/>
                <a:gd name="connsiteX71" fmla="*/ 310364 w 578073"/>
                <a:gd name="connsiteY71" fmla="*/ 417037 h 606439"/>
                <a:gd name="connsiteX72" fmla="*/ 318999 w 578073"/>
                <a:gd name="connsiteY72" fmla="*/ 412584 h 606439"/>
                <a:gd name="connsiteX73" fmla="*/ 365955 w 578073"/>
                <a:gd name="connsiteY73" fmla="*/ 25300 h 606439"/>
                <a:gd name="connsiteX74" fmla="*/ 223146 w 578073"/>
                <a:gd name="connsiteY74" fmla="*/ 118731 h 606439"/>
                <a:gd name="connsiteX75" fmla="*/ 206825 w 578073"/>
                <a:gd name="connsiteY75" fmla="*/ 125175 h 606439"/>
                <a:gd name="connsiteX76" fmla="*/ 166686 w 578073"/>
                <a:gd name="connsiteY76" fmla="*/ 117026 h 606439"/>
                <a:gd name="connsiteX77" fmla="*/ 56140 w 578073"/>
                <a:gd name="connsiteY77" fmla="*/ 227039 h 606439"/>
                <a:gd name="connsiteX78" fmla="*/ 166686 w 578073"/>
                <a:gd name="connsiteY78" fmla="*/ 337053 h 606439"/>
                <a:gd name="connsiteX79" fmla="*/ 365955 w 578073"/>
                <a:gd name="connsiteY79" fmla="*/ 337053 h 606439"/>
                <a:gd name="connsiteX80" fmla="*/ 522713 w 578073"/>
                <a:gd name="connsiteY80" fmla="*/ 181177 h 606439"/>
                <a:gd name="connsiteX81" fmla="*/ 365955 w 578073"/>
                <a:gd name="connsiteY81" fmla="*/ 25300 h 606439"/>
                <a:gd name="connsiteX82" fmla="*/ 365955 w 578073"/>
                <a:gd name="connsiteY82" fmla="*/ 0 h 606439"/>
                <a:gd name="connsiteX83" fmla="*/ 548048 w 578073"/>
                <a:gd name="connsiteY83" fmla="*/ 181177 h 606439"/>
                <a:gd name="connsiteX84" fmla="*/ 365955 w 578073"/>
                <a:gd name="connsiteY84" fmla="*/ 362353 h 606439"/>
                <a:gd name="connsiteX85" fmla="*/ 166686 w 578073"/>
                <a:gd name="connsiteY85" fmla="*/ 362353 h 606439"/>
                <a:gd name="connsiteX86" fmla="*/ 30804 w 578073"/>
                <a:gd name="connsiteY86" fmla="*/ 227039 h 606439"/>
                <a:gd name="connsiteX87" fmla="*/ 166686 w 578073"/>
                <a:gd name="connsiteY87" fmla="*/ 91725 h 606439"/>
                <a:gd name="connsiteX88" fmla="*/ 205306 w 578073"/>
                <a:gd name="connsiteY88" fmla="*/ 97790 h 606439"/>
                <a:gd name="connsiteX89" fmla="*/ 365955 w 578073"/>
                <a:gd name="connsiteY89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8073" h="606439">
                  <a:moveTo>
                    <a:pt x="526536" y="539038"/>
                  </a:moveTo>
                  <a:cubicBezTo>
                    <a:pt x="531472" y="534109"/>
                    <a:pt x="539445" y="534109"/>
                    <a:pt x="544381" y="539038"/>
                  </a:cubicBezTo>
                  <a:cubicBezTo>
                    <a:pt x="549317" y="543967"/>
                    <a:pt x="549317" y="551929"/>
                    <a:pt x="544381" y="556858"/>
                  </a:cubicBezTo>
                  <a:lnTo>
                    <a:pt x="513247" y="587852"/>
                  </a:lnTo>
                  <a:cubicBezTo>
                    <a:pt x="510969" y="590222"/>
                    <a:pt x="507742" y="591549"/>
                    <a:pt x="504419" y="591549"/>
                  </a:cubicBezTo>
                  <a:cubicBezTo>
                    <a:pt x="501097" y="591549"/>
                    <a:pt x="497965" y="590222"/>
                    <a:pt x="495402" y="587852"/>
                  </a:cubicBezTo>
                  <a:cubicBezTo>
                    <a:pt x="490466" y="582924"/>
                    <a:pt x="490466" y="574962"/>
                    <a:pt x="495402" y="570033"/>
                  </a:cubicBezTo>
                  <a:close/>
                  <a:moveTo>
                    <a:pt x="403357" y="539038"/>
                  </a:moveTo>
                  <a:cubicBezTo>
                    <a:pt x="408287" y="534109"/>
                    <a:pt x="416251" y="534109"/>
                    <a:pt x="421181" y="539038"/>
                  </a:cubicBezTo>
                  <a:cubicBezTo>
                    <a:pt x="426111" y="543967"/>
                    <a:pt x="426111" y="551929"/>
                    <a:pt x="421181" y="556858"/>
                  </a:cubicBezTo>
                  <a:lnTo>
                    <a:pt x="390084" y="587852"/>
                  </a:lnTo>
                  <a:cubicBezTo>
                    <a:pt x="387619" y="590222"/>
                    <a:pt x="384490" y="591549"/>
                    <a:pt x="381172" y="591549"/>
                  </a:cubicBezTo>
                  <a:cubicBezTo>
                    <a:pt x="377949" y="591549"/>
                    <a:pt x="374725" y="590222"/>
                    <a:pt x="372260" y="587852"/>
                  </a:cubicBezTo>
                  <a:cubicBezTo>
                    <a:pt x="367330" y="582924"/>
                    <a:pt x="367330" y="574962"/>
                    <a:pt x="372260" y="570033"/>
                  </a:cubicBezTo>
                  <a:close/>
                  <a:moveTo>
                    <a:pt x="157974" y="539038"/>
                  </a:moveTo>
                  <a:cubicBezTo>
                    <a:pt x="162910" y="534109"/>
                    <a:pt x="170883" y="534109"/>
                    <a:pt x="175819" y="539038"/>
                  </a:cubicBezTo>
                  <a:cubicBezTo>
                    <a:pt x="180755" y="543967"/>
                    <a:pt x="180755" y="551929"/>
                    <a:pt x="175819" y="556858"/>
                  </a:cubicBezTo>
                  <a:lnTo>
                    <a:pt x="144875" y="587852"/>
                  </a:lnTo>
                  <a:cubicBezTo>
                    <a:pt x="142312" y="590222"/>
                    <a:pt x="139180" y="591549"/>
                    <a:pt x="135857" y="591549"/>
                  </a:cubicBezTo>
                  <a:cubicBezTo>
                    <a:pt x="132535" y="591549"/>
                    <a:pt x="129403" y="590222"/>
                    <a:pt x="126840" y="587852"/>
                  </a:cubicBezTo>
                  <a:cubicBezTo>
                    <a:pt x="121904" y="582924"/>
                    <a:pt x="121904" y="574962"/>
                    <a:pt x="126840" y="570033"/>
                  </a:cubicBezTo>
                  <a:close/>
                  <a:moveTo>
                    <a:pt x="34794" y="539038"/>
                  </a:moveTo>
                  <a:cubicBezTo>
                    <a:pt x="39724" y="534109"/>
                    <a:pt x="47688" y="534109"/>
                    <a:pt x="52618" y="539038"/>
                  </a:cubicBezTo>
                  <a:cubicBezTo>
                    <a:pt x="57548" y="543967"/>
                    <a:pt x="57548" y="551929"/>
                    <a:pt x="52618" y="556858"/>
                  </a:cubicBezTo>
                  <a:lnTo>
                    <a:pt x="21521" y="587852"/>
                  </a:lnTo>
                  <a:cubicBezTo>
                    <a:pt x="19056" y="590222"/>
                    <a:pt x="15927" y="591549"/>
                    <a:pt x="12609" y="591549"/>
                  </a:cubicBezTo>
                  <a:cubicBezTo>
                    <a:pt x="9385" y="591549"/>
                    <a:pt x="6162" y="590222"/>
                    <a:pt x="3697" y="587852"/>
                  </a:cubicBezTo>
                  <a:cubicBezTo>
                    <a:pt x="-1233" y="582924"/>
                    <a:pt x="-1233" y="574962"/>
                    <a:pt x="3697" y="570033"/>
                  </a:cubicBezTo>
                  <a:close/>
                  <a:moveTo>
                    <a:pt x="556523" y="432482"/>
                  </a:moveTo>
                  <a:cubicBezTo>
                    <a:pt x="561460" y="427556"/>
                    <a:pt x="569435" y="427556"/>
                    <a:pt x="574371" y="432482"/>
                  </a:cubicBezTo>
                  <a:cubicBezTo>
                    <a:pt x="579308" y="437407"/>
                    <a:pt x="579308" y="445364"/>
                    <a:pt x="574371" y="450289"/>
                  </a:cubicBezTo>
                  <a:lnTo>
                    <a:pt x="544371" y="480127"/>
                  </a:lnTo>
                  <a:cubicBezTo>
                    <a:pt x="541998" y="482589"/>
                    <a:pt x="538865" y="483726"/>
                    <a:pt x="535542" y="483726"/>
                  </a:cubicBezTo>
                  <a:cubicBezTo>
                    <a:pt x="532219" y="483726"/>
                    <a:pt x="529086" y="482495"/>
                    <a:pt x="526523" y="480127"/>
                  </a:cubicBezTo>
                  <a:cubicBezTo>
                    <a:pt x="521586" y="475201"/>
                    <a:pt x="521586" y="467244"/>
                    <a:pt x="526523" y="462319"/>
                  </a:cubicBezTo>
                  <a:close/>
                  <a:moveTo>
                    <a:pt x="187960" y="432482"/>
                  </a:moveTo>
                  <a:cubicBezTo>
                    <a:pt x="192897" y="427556"/>
                    <a:pt x="200872" y="427556"/>
                    <a:pt x="205808" y="432482"/>
                  </a:cubicBezTo>
                  <a:cubicBezTo>
                    <a:pt x="210745" y="437407"/>
                    <a:pt x="210745" y="445364"/>
                    <a:pt x="205808" y="450289"/>
                  </a:cubicBezTo>
                  <a:lnTo>
                    <a:pt x="175808" y="480127"/>
                  </a:lnTo>
                  <a:cubicBezTo>
                    <a:pt x="173435" y="482589"/>
                    <a:pt x="170112" y="483726"/>
                    <a:pt x="166979" y="483726"/>
                  </a:cubicBezTo>
                  <a:cubicBezTo>
                    <a:pt x="163656" y="483726"/>
                    <a:pt x="160523" y="482495"/>
                    <a:pt x="157960" y="480127"/>
                  </a:cubicBezTo>
                  <a:cubicBezTo>
                    <a:pt x="153023" y="475201"/>
                    <a:pt x="153023" y="467244"/>
                    <a:pt x="157960" y="462319"/>
                  </a:cubicBezTo>
                  <a:close/>
                  <a:moveTo>
                    <a:pt x="434694" y="432155"/>
                  </a:moveTo>
                  <a:cubicBezTo>
                    <a:pt x="439818" y="427415"/>
                    <a:pt x="447788" y="427510"/>
                    <a:pt x="452532" y="432534"/>
                  </a:cubicBezTo>
                  <a:cubicBezTo>
                    <a:pt x="457371" y="437653"/>
                    <a:pt x="457276" y="445617"/>
                    <a:pt x="452153" y="450357"/>
                  </a:cubicBezTo>
                  <a:lnTo>
                    <a:pt x="421031" y="480218"/>
                  </a:lnTo>
                  <a:cubicBezTo>
                    <a:pt x="418659" y="482588"/>
                    <a:pt x="415528" y="483726"/>
                    <a:pt x="412302" y="483726"/>
                  </a:cubicBezTo>
                  <a:cubicBezTo>
                    <a:pt x="409076" y="483726"/>
                    <a:pt x="405660" y="482494"/>
                    <a:pt x="403193" y="479839"/>
                  </a:cubicBezTo>
                  <a:cubicBezTo>
                    <a:pt x="398449" y="474815"/>
                    <a:pt x="398544" y="466852"/>
                    <a:pt x="403573" y="462017"/>
                  </a:cubicBezTo>
                  <a:close/>
                  <a:moveTo>
                    <a:pt x="66131" y="432155"/>
                  </a:moveTo>
                  <a:cubicBezTo>
                    <a:pt x="71255" y="427415"/>
                    <a:pt x="79225" y="427510"/>
                    <a:pt x="83969" y="432534"/>
                  </a:cubicBezTo>
                  <a:cubicBezTo>
                    <a:pt x="88808" y="437653"/>
                    <a:pt x="88713" y="445617"/>
                    <a:pt x="83590" y="450357"/>
                  </a:cubicBezTo>
                  <a:lnTo>
                    <a:pt x="52468" y="480218"/>
                  </a:lnTo>
                  <a:cubicBezTo>
                    <a:pt x="50096" y="482588"/>
                    <a:pt x="46965" y="483726"/>
                    <a:pt x="43739" y="483726"/>
                  </a:cubicBezTo>
                  <a:cubicBezTo>
                    <a:pt x="40513" y="483726"/>
                    <a:pt x="37097" y="482494"/>
                    <a:pt x="34630" y="479839"/>
                  </a:cubicBezTo>
                  <a:cubicBezTo>
                    <a:pt x="29886" y="474815"/>
                    <a:pt x="29981" y="466852"/>
                    <a:pt x="35010" y="462017"/>
                  </a:cubicBezTo>
                  <a:close/>
                  <a:moveTo>
                    <a:pt x="318999" y="412584"/>
                  </a:moveTo>
                  <a:cubicBezTo>
                    <a:pt x="322226" y="412300"/>
                    <a:pt x="325547" y="413247"/>
                    <a:pt x="328204" y="415521"/>
                  </a:cubicBezTo>
                  <a:cubicBezTo>
                    <a:pt x="333518" y="420069"/>
                    <a:pt x="334277" y="428028"/>
                    <a:pt x="329722" y="433334"/>
                  </a:cubicBezTo>
                  <a:lnTo>
                    <a:pt x="274401" y="499089"/>
                  </a:lnTo>
                  <a:lnTo>
                    <a:pt x="332948" y="489614"/>
                  </a:lnTo>
                  <a:cubicBezTo>
                    <a:pt x="338167" y="488667"/>
                    <a:pt x="343386" y="491225"/>
                    <a:pt x="346043" y="495773"/>
                  </a:cubicBezTo>
                  <a:cubicBezTo>
                    <a:pt x="348700" y="500321"/>
                    <a:pt x="348131" y="506006"/>
                    <a:pt x="344715" y="510080"/>
                  </a:cubicBezTo>
                  <a:lnTo>
                    <a:pt x="268802" y="601891"/>
                  </a:lnTo>
                  <a:cubicBezTo>
                    <a:pt x="266430" y="604923"/>
                    <a:pt x="262729" y="606439"/>
                    <a:pt x="259124" y="606439"/>
                  </a:cubicBezTo>
                  <a:cubicBezTo>
                    <a:pt x="256277" y="606439"/>
                    <a:pt x="253430" y="605397"/>
                    <a:pt x="250963" y="603502"/>
                  </a:cubicBezTo>
                  <a:cubicBezTo>
                    <a:pt x="245554" y="599143"/>
                    <a:pt x="244890" y="591185"/>
                    <a:pt x="249350" y="585689"/>
                  </a:cubicBezTo>
                  <a:lnTo>
                    <a:pt x="303912" y="519934"/>
                  </a:lnTo>
                  <a:lnTo>
                    <a:pt x="244890" y="529409"/>
                  </a:lnTo>
                  <a:cubicBezTo>
                    <a:pt x="239766" y="530261"/>
                    <a:pt x="234547" y="527703"/>
                    <a:pt x="231890" y="523155"/>
                  </a:cubicBezTo>
                  <a:cubicBezTo>
                    <a:pt x="229233" y="518607"/>
                    <a:pt x="229897" y="512828"/>
                    <a:pt x="233124" y="508753"/>
                  </a:cubicBezTo>
                  <a:lnTo>
                    <a:pt x="310364" y="417037"/>
                  </a:lnTo>
                  <a:cubicBezTo>
                    <a:pt x="312642" y="414384"/>
                    <a:pt x="315773" y="412868"/>
                    <a:pt x="318999" y="412584"/>
                  </a:cubicBezTo>
                  <a:close/>
                  <a:moveTo>
                    <a:pt x="365955" y="25300"/>
                  </a:moveTo>
                  <a:cubicBezTo>
                    <a:pt x="305035" y="25300"/>
                    <a:pt x="248956" y="61877"/>
                    <a:pt x="223146" y="118731"/>
                  </a:cubicBezTo>
                  <a:cubicBezTo>
                    <a:pt x="220394" y="124985"/>
                    <a:pt x="212992" y="127828"/>
                    <a:pt x="206825" y="125175"/>
                  </a:cubicBezTo>
                  <a:cubicBezTo>
                    <a:pt x="194204" y="120058"/>
                    <a:pt x="179591" y="117026"/>
                    <a:pt x="166686" y="117026"/>
                  </a:cubicBezTo>
                  <a:cubicBezTo>
                    <a:pt x="105767" y="117026"/>
                    <a:pt x="56140" y="166394"/>
                    <a:pt x="56140" y="227039"/>
                  </a:cubicBezTo>
                  <a:cubicBezTo>
                    <a:pt x="56140" y="287684"/>
                    <a:pt x="105767" y="337053"/>
                    <a:pt x="166686" y="337053"/>
                  </a:cubicBezTo>
                  <a:lnTo>
                    <a:pt x="365955" y="337053"/>
                  </a:lnTo>
                  <a:cubicBezTo>
                    <a:pt x="452399" y="337053"/>
                    <a:pt x="522713" y="267122"/>
                    <a:pt x="522713" y="181177"/>
                  </a:cubicBezTo>
                  <a:cubicBezTo>
                    <a:pt x="522713" y="95231"/>
                    <a:pt x="452399" y="25300"/>
                    <a:pt x="365955" y="25300"/>
                  </a:cubicBezTo>
                  <a:close/>
                  <a:moveTo>
                    <a:pt x="365955" y="0"/>
                  </a:moveTo>
                  <a:cubicBezTo>
                    <a:pt x="466348" y="0"/>
                    <a:pt x="548048" y="81207"/>
                    <a:pt x="548048" y="181177"/>
                  </a:cubicBezTo>
                  <a:cubicBezTo>
                    <a:pt x="547953" y="281146"/>
                    <a:pt x="466348" y="362353"/>
                    <a:pt x="365955" y="362353"/>
                  </a:cubicBezTo>
                  <a:lnTo>
                    <a:pt x="166686" y="362353"/>
                  </a:lnTo>
                  <a:cubicBezTo>
                    <a:pt x="91818" y="362353"/>
                    <a:pt x="30804" y="301708"/>
                    <a:pt x="30804" y="227039"/>
                  </a:cubicBezTo>
                  <a:cubicBezTo>
                    <a:pt x="30804" y="152370"/>
                    <a:pt x="91818" y="91725"/>
                    <a:pt x="166686" y="91725"/>
                  </a:cubicBezTo>
                  <a:cubicBezTo>
                    <a:pt x="179212" y="91725"/>
                    <a:pt x="192686" y="93905"/>
                    <a:pt x="205306" y="97790"/>
                  </a:cubicBezTo>
                  <a:cubicBezTo>
                    <a:pt x="237189" y="37998"/>
                    <a:pt x="299057" y="0"/>
                    <a:pt x="3659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7" name="îSliḓe">
              <a:extLst>
                <a:ext uri="{FF2B5EF4-FFF2-40B4-BE49-F238E27FC236}">
                  <a16:creationId xmlns="" xmlns:a16="http://schemas.microsoft.com/office/drawing/2014/main" id="{3C1747B4-1F42-4F7C-9223-4C9926276119}"/>
                </a:ext>
              </a:extLst>
            </p:cNvPr>
            <p:cNvSpPr/>
            <p:nvPr/>
          </p:nvSpPr>
          <p:spPr bwMode="auto">
            <a:xfrm>
              <a:off x="1098112" y="1755139"/>
              <a:ext cx="2164253" cy="565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sľïḑê">
              <a:extLst>
                <a:ext uri="{FF2B5EF4-FFF2-40B4-BE49-F238E27FC236}">
                  <a16:creationId xmlns="" xmlns:a16="http://schemas.microsoft.com/office/drawing/2014/main" id="{815A52FB-9B31-443B-B431-CF5A0A593417}"/>
                </a:ext>
              </a:extLst>
            </p:cNvPr>
            <p:cNvSpPr txBox="1"/>
            <p:nvPr/>
          </p:nvSpPr>
          <p:spPr bwMode="auto">
            <a:xfrm>
              <a:off x="1098112" y="1404000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iṥḷíḓê">
              <a:extLst>
                <a:ext uri="{FF2B5EF4-FFF2-40B4-BE49-F238E27FC236}">
                  <a16:creationId xmlns="" xmlns:a16="http://schemas.microsoft.com/office/drawing/2014/main" id="{356A1F75-4355-4FF1-A17C-EE27033A5A5B}"/>
                </a:ext>
              </a:extLst>
            </p:cNvPr>
            <p:cNvSpPr/>
            <p:nvPr/>
          </p:nvSpPr>
          <p:spPr>
            <a:xfrm>
              <a:off x="3667886" y="1490295"/>
              <a:ext cx="266262" cy="279328"/>
            </a:xfrm>
            <a:custGeom>
              <a:avLst/>
              <a:gdLst>
                <a:gd name="connsiteX0" fmla="*/ 526536 w 578073"/>
                <a:gd name="connsiteY0" fmla="*/ 539038 h 606439"/>
                <a:gd name="connsiteX1" fmla="*/ 544381 w 578073"/>
                <a:gd name="connsiteY1" fmla="*/ 539038 h 606439"/>
                <a:gd name="connsiteX2" fmla="*/ 544381 w 578073"/>
                <a:gd name="connsiteY2" fmla="*/ 556858 h 606439"/>
                <a:gd name="connsiteX3" fmla="*/ 513247 w 578073"/>
                <a:gd name="connsiteY3" fmla="*/ 587852 h 606439"/>
                <a:gd name="connsiteX4" fmla="*/ 504419 w 578073"/>
                <a:gd name="connsiteY4" fmla="*/ 591549 h 606439"/>
                <a:gd name="connsiteX5" fmla="*/ 495402 w 578073"/>
                <a:gd name="connsiteY5" fmla="*/ 587852 h 606439"/>
                <a:gd name="connsiteX6" fmla="*/ 495402 w 578073"/>
                <a:gd name="connsiteY6" fmla="*/ 570033 h 606439"/>
                <a:gd name="connsiteX7" fmla="*/ 403357 w 578073"/>
                <a:gd name="connsiteY7" fmla="*/ 539038 h 606439"/>
                <a:gd name="connsiteX8" fmla="*/ 421181 w 578073"/>
                <a:gd name="connsiteY8" fmla="*/ 539038 h 606439"/>
                <a:gd name="connsiteX9" fmla="*/ 421181 w 578073"/>
                <a:gd name="connsiteY9" fmla="*/ 556858 h 606439"/>
                <a:gd name="connsiteX10" fmla="*/ 390084 w 578073"/>
                <a:gd name="connsiteY10" fmla="*/ 587852 h 606439"/>
                <a:gd name="connsiteX11" fmla="*/ 381172 w 578073"/>
                <a:gd name="connsiteY11" fmla="*/ 591549 h 606439"/>
                <a:gd name="connsiteX12" fmla="*/ 372260 w 578073"/>
                <a:gd name="connsiteY12" fmla="*/ 587852 h 606439"/>
                <a:gd name="connsiteX13" fmla="*/ 372260 w 578073"/>
                <a:gd name="connsiteY13" fmla="*/ 570033 h 606439"/>
                <a:gd name="connsiteX14" fmla="*/ 157974 w 578073"/>
                <a:gd name="connsiteY14" fmla="*/ 539038 h 606439"/>
                <a:gd name="connsiteX15" fmla="*/ 175819 w 578073"/>
                <a:gd name="connsiteY15" fmla="*/ 539038 h 606439"/>
                <a:gd name="connsiteX16" fmla="*/ 175819 w 578073"/>
                <a:gd name="connsiteY16" fmla="*/ 556858 h 606439"/>
                <a:gd name="connsiteX17" fmla="*/ 144875 w 578073"/>
                <a:gd name="connsiteY17" fmla="*/ 587852 h 606439"/>
                <a:gd name="connsiteX18" fmla="*/ 135857 w 578073"/>
                <a:gd name="connsiteY18" fmla="*/ 591549 h 606439"/>
                <a:gd name="connsiteX19" fmla="*/ 126840 w 578073"/>
                <a:gd name="connsiteY19" fmla="*/ 587852 h 606439"/>
                <a:gd name="connsiteX20" fmla="*/ 126840 w 578073"/>
                <a:gd name="connsiteY20" fmla="*/ 570033 h 606439"/>
                <a:gd name="connsiteX21" fmla="*/ 34794 w 578073"/>
                <a:gd name="connsiteY21" fmla="*/ 539038 h 606439"/>
                <a:gd name="connsiteX22" fmla="*/ 52618 w 578073"/>
                <a:gd name="connsiteY22" fmla="*/ 539038 h 606439"/>
                <a:gd name="connsiteX23" fmla="*/ 52618 w 578073"/>
                <a:gd name="connsiteY23" fmla="*/ 556858 h 606439"/>
                <a:gd name="connsiteX24" fmla="*/ 21521 w 578073"/>
                <a:gd name="connsiteY24" fmla="*/ 587852 h 606439"/>
                <a:gd name="connsiteX25" fmla="*/ 12609 w 578073"/>
                <a:gd name="connsiteY25" fmla="*/ 591549 h 606439"/>
                <a:gd name="connsiteX26" fmla="*/ 3697 w 578073"/>
                <a:gd name="connsiteY26" fmla="*/ 587852 h 606439"/>
                <a:gd name="connsiteX27" fmla="*/ 3697 w 578073"/>
                <a:gd name="connsiteY27" fmla="*/ 570033 h 606439"/>
                <a:gd name="connsiteX28" fmla="*/ 556523 w 578073"/>
                <a:gd name="connsiteY28" fmla="*/ 432482 h 606439"/>
                <a:gd name="connsiteX29" fmla="*/ 574371 w 578073"/>
                <a:gd name="connsiteY29" fmla="*/ 432482 h 606439"/>
                <a:gd name="connsiteX30" fmla="*/ 574371 w 578073"/>
                <a:gd name="connsiteY30" fmla="*/ 450289 h 606439"/>
                <a:gd name="connsiteX31" fmla="*/ 544371 w 578073"/>
                <a:gd name="connsiteY31" fmla="*/ 480127 h 606439"/>
                <a:gd name="connsiteX32" fmla="*/ 535542 w 578073"/>
                <a:gd name="connsiteY32" fmla="*/ 483726 h 606439"/>
                <a:gd name="connsiteX33" fmla="*/ 526523 w 578073"/>
                <a:gd name="connsiteY33" fmla="*/ 480127 h 606439"/>
                <a:gd name="connsiteX34" fmla="*/ 526523 w 578073"/>
                <a:gd name="connsiteY34" fmla="*/ 462319 h 606439"/>
                <a:gd name="connsiteX35" fmla="*/ 187960 w 578073"/>
                <a:gd name="connsiteY35" fmla="*/ 432482 h 606439"/>
                <a:gd name="connsiteX36" fmla="*/ 205808 w 578073"/>
                <a:gd name="connsiteY36" fmla="*/ 432482 h 606439"/>
                <a:gd name="connsiteX37" fmla="*/ 205808 w 578073"/>
                <a:gd name="connsiteY37" fmla="*/ 450289 h 606439"/>
                <a:gd name="connsiteX38" fmla="*/ 175808 w 578073"/>
                <a:gd name="connsiteY38" fmla="*/ 480127 h 606439"/>
                <a:gd name="connsiteX39" fmla="*/ 166979 w 578073"/>
                <a:gd name="connsiteY39" fmla="*/ 483726 h 606439"/>
                <a:gd name="connsiteX40" fmla="*/ 157960 w 578073"/>
                <a:gd name="connsiteY40" fmla="*/ 480127 h 606439"/>
                <a:gd name="connsiteX41" fmla="*/ 157960 w 578073"/>
                <a:gd name="connsiteY41" fmla="*/ 462319 h 606439"/>
                <a:gd name="connsiteX42" fmla="*/ 434694 w 578073"/>
                <a:gd name="connsiteY42" fmla="*/ 432155 h 606439"/>
                <a:gd name="connsiteX43" fmla="*/ 452532 w 578073"/>
                <a:gd name="connsiteY43" fmla="*/ 432534 h 606439"/>
                <a:gd name="connsiteX44" fmla="*/ 452153 w 578073"/>
                <a:gd name="connsiteY44" fmla="*/ 450357 h 606439"/>
                <a:gd name="connsiteX45" fmla="*/ 421031 w 578073"/>
                <a:gd name="connsiteY45" fmla="*/ 480218 h 606439"/>
                <a:gd name="connsiteX46" fmla="*/ 412302 w 578073"/>
                <a:gd name="connsiteY46" fmla="*/ 483726 h 606439"/>
                <a:gd name="connsiteX47" fmla="*/ 403193 w 578073"/>
                <a:gd name="connsiteY47" fmla="*/ 479839 h 606439"/>
                <a:gd name="connsiteX48" fmla="*/ 403573 w 578073"/>
                <a:gd name="connsiteY48" fmla="*/ 462017 h 606439"/>
                <a:gd name="connsiteX49" fmla="*/ 66131 w 578073"/>
                <a:gd name="connsiteY49" fmla="*/ 432155 h 606439"/>
                <a:gd name="connsiteX50" fmla="*/ 83969 w 578073"/>
                <a:gd name="connsiteY50" fmla="*/ 432534 h 606439"/>
                <a:gd name="connsiteX51" fmla="*/ 83590 w 578073"/>
                <a:gd name="connsiteY51" fmla="*/ 450357 h 606439"/>
                <a:gd name="connsiteX52" fmla="*/ 52468 w 578073"/>
                <a:gd name="connsiteY52" fmla="*/ 480218 h 606439"/>
                <a:gd name="connsiteX53" fmla="*/ 43739 w 578073"/>
                <a:gd name="connsiteY53" fmla="*/ 483726 h 606439"/>
                <a:gd name="connsiteX54" fmla="*/ 34630 w 578073"/>
                <a:gd name="connsiteY54" fmla="*/ 479839 h 606439"/>
                <a:gd name="connsiteX55" fmla="*/ 35010 w 578073"/>
                <a:gd name="connsiteY55" fmla="*/ 462017 h 606439"/>
                <a:gd name="connsiteX56" fmla="*/ 318999 w 578073"/>
                <a:gd name="connsiteY56" fmla="*/ 412584 h 606439"/>
                <a:gd name="connsiteX57" fmla="*/ 328204 w 578073"/>
                <a:gd name="connsiteY57" fmla="*/ 415521 h 606439"/>
                <a:gd name="connsiteX58" fmla="*/ 329722 w 578073"/>
                <a:gd name="connsiteY58" fmla="*/ 433334 h 606439"/>
                <a:gd name="connsiteX59" fmla="*/ 274401 w 578073"/>
                <a:gd name="connsiteY59" fmla="*/ 499089 h 606439"/>
                <a:gd name="connsiteX60" fmla="*/ 332948 w 578073"/>
                <a:gd name="connsiteY60" fmla="*/ 489614 h 606439"/>
                <a:gd name="connsiteX61" fmla="*/ 346043 w 578073"/>
                <a:gd name="connsiteY61" fmla="*/ 495773 h 606439"/>
                <a:gd name="connsiteX62" fmla="*/ 344715 w 578073"/>
                <a:gd name="connsiteY62" fmla="*/ 510080 h 606439"/>
                <a:gd name="connsiteX63" fmla="*/ 268802 w 578073"/>
                <a:gd name="connsiteY63" fmla="*/ 601891 h 606439"/>
                <a:gd name="connsiteX64" fmla="*/ 259124 w 578073"/>
                <a:gd name="connsiteY64" fmla="*/ 606439 h 606439"/>
                <a:gd name="connsiteX65" fmla="*/ 250963 w 578073"/>
                <a:gd name="connsiteY65" fmla="*/ 603502 h 606439"/>
                <a:gd name="connsiteX66" fmla="*/ 249350 w 578073"/>
                <a:gd name="connsiteY66" fmla="*/ 585689 h 606439"/>
                <a:gd name="connsiteX67" fmla="*/ 303912 w 578073"/>
                <a:gd name="connsiteY67" fmla="*/ 519934 h 606439"/>
                <a:gd name="connsiteX68" fmla="*/ 244890 w 578073"/>
                <a:gd name="connsiteY68" fmla="*/ 529409 h 606439"/>
                <a:gd name="connsiteX69" fmla="*/ 231890 w 578073"/>
                <a:gd name="connsiteY69" fmla="*/ 523155 h 606439"/>
                <a:gd name="connsiteX70" fmla="*/ 233124 w 578073"/>
                <a:gd name="connsiteY70" fmla="*/ 508753 h 606439"/>
                <a:gd name="connsiteX71" fmla="*/ 310364 w 578073"/>
                <a:gd name="connsiteY71" fmla="*/ 417037 h 606439"/>
                <a:gd name="connsiteX72" fmla="*/ 318999 w 578073"/>
                <a:gd name="connsiteY72" fmla="*/ 412584 h 606439"/>
                <a:gd name="connsiteX73" fmla="*/ 365955 w 578073"/>
                <a:gd name="connsiteY73" fmla="*/ 25300 h 606439"/>
                <a:gd name="connsiteX74" fmla="*/ 223146 w 578073"/>
                <a:gd name="connsiteY74" fmla="*/ 118731 h 606439"/>
                <a:gd name="connsiteX75" fmla="*/ 206825 w 578073"/>
                <a:gd name="connsiteY75" fmla="*/ 125175 h 606439"/>
                <a:gd name="connsiteX76" fmla="*/ 166686 w 578073"/>
                <a:gd name="connsiteY76" fmla="*/ 117026 h 606439"/>
                <a:gd name="connsiteX77" fmla="*/ 56140 w 578073"/>
                <a:gd name="connsiteY77" fmla="*/ 227039 h 606439"/>
                <a:gd name="connsiteX78" fmla="*/ 166686 w 578073"/>
                <a:gd name="connsiteY78" fmla="*/ 337053 h 606439"/>
                <a:gd name="connsiteX79" fmla="*/ 365955 w 578073"/>
                <a:gd name="connsiteY79" fmla="*/ 337053 h 606439"/>
                <a:gd name="connsiteX80" fmla="*/ 522713 w 578073"/>
                <a:gd name="connsiteY80" fmla="*/ 181177 h 606439"/>
                <a:gd name="connsiteX81" fmla="*/ 365955 w 578073"/>
                <a:gd name="connsiteY81" fmla="*/ 25300 h 606439"/>
                <a:gd name="connsiteX82" fmla="*/ 365955 w 578073"/>
                <a:gd name="connsiteY82" fmla="*/ 0 h 606439"/>
                <a:gd name="connsiteX83" fmla="*/ 548048 w 578073"/>
                <a:gd name="connsiteY83" fmla="*/ 181177 h 606439"/>
                <a:gd name="connsiteX84" fmla="*/ 365955 w 578073"/>
                <a:gd name="connsiteY84" fmla="*/ 362353 h 606439"/>
                <a:gd name="connsiteX85" fmla="*/ 166686 w 578073"/>
                <a:gd name="connsiteY85" fmla="*/ 362353 h 606439"/>
                <a:gd name="connsiteX86" fmla="*/ 30804 w 578073"/>
                <a:gd name="connsiteY86" fmla="*/ 227039 h 606439"/>
                <a:gd name="connsiteX87" fmla="*/ 166686 w 578073"/>
                <a:gd name="connsiteY87" fmla="*/ 91725 h 606439"/>
                <a:gd name="connsiteX88" fmla="*/ 205306 w 578073"/>
                <a:gd name="connsiteY88" fmla="*/ 97790 h 606439"/>
                <a:gd name="connsiteX89" fmla="*/ 365955 w 578073"/>
                <a:gd name="connsiteY89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8073" h="606439">
                  <a:moveTo>
                    <a:pt x="526536" y="539038"/>
                  </a:moveTo>
                  <a:cubicBezTo>
                    <a:pt x="531472" y="534109"/>
                    <a:pt x="539445" y="534109"/>
                    <a:pt x="544381" y="539038"/>
                  </a:cubicBezTo>
                  <a:cubicBezTo>
                    <a:pt x="549317" y="543967"/>
                    <a:pt x="549317" y="551929"/>
                    <a:pt x="544381" y="556858"/>
                  </a:cubicBezTo>
                  <a:lnTo>
                    <a:pt x="513247" y="587852"/>
                  </a:lnTo>
                  <a:cubicBezTo>
                    <a:pt x="510969" y="590222"/>
                    <a:pt x="507742" y="591549"/>
                    <a:pt x="504419" y="591549"/>
                  </a:cubicBezTo>
                  <a:cubicBezTo>
                    <a:pt x="501097" y="591549"/>
                    <a:pt x="497965" y="590222"/>
                    <a:pt x="495402" y="587852"/>
                  </a:cubicBezTo>
                  <a:cubicBezTo>
                    <a:pt x="490466" y="582924"/>
                    <a:pt x="490466" y="574962"/>
                    <a:pt x="495402" y="570033"/>
                  </a:cubicBezTo>
                  <a:close/>
                  <a:moveTo>
                    <a:pt x="403357" y="539038"/>
                  </a:moveTo>
                  <a:cubicBezTo>
                    <a:pt x="408287" y="534109"/>
                    <a:pt x="416251" y="534109"/>
                    <a:pt x="421181" y="539038"/>
                  </a:cubicBezTo>
                  <a:cubicBezTo>
                    <a:pt x="426111" y="543967"/>
                    <a:pt x="426111" y="551929"/>
                    <a:pt x="421181" y="556858"/>
                  </a:cubicBezTo>
                  <a:lnTo>
                    <a:pt x="390084" y="587852"/>
                  </a:lnTo>
                  <a:cubicBezTo>
                    <a:pt x="387619" y="590222"/>
                    <a:pt x="384490" y="591549"/>
                    <a:pt x="381172" y="591549"/>
                  </a:cubicBezTo>
                  <a:cubicBezTo>
                    <a:pt x="377949" y="591549"/>
                    <a:pt x="374725" y="590222"/>
                    <a:pt x="372260" y="587852"/>
                  </a:cubicBezTo>
                  <a:cubicBezTo>
                    <a:pt x="367330" y="582924"/>
                    <a:pt x="367330" y="574962"/>
                    <a:pt x="372260" y="570033"/>
                  </a:cubicBezTo>
                  <a:close/>
                  <a:moveTo>
                    <a:pt x="157974" y="539038"/>
                  </a:moveTo>
                  <a:cubicBezTo>
                    <a:pt x="162910" y="534109"/>
                    <a:pt x="170883" y="534109"/>
                    <a:pt x="175819" y="539038"/>
                  </a:cubicBezTo>
                  <a:cubicBezTo>
                    <a:pt x="180755" y="543967"/>
                    <a:pt x="180755" y="551929"/>
                    <a:pt x="175819" y="556858"/>
                  </a:cubicBezTo>
                  <a:lnTo>
                    <a:pt x="144875" y="587852"/>
                  </a:lnTo>
                  <a:cubicBezTo>
                    <a:pt x="142312" y="590222"/>
                    <a:pt x="139180" y="591549"/>
                    <a:pt x="135857" y="591549"/>
                  </a:cubicBezTo>
                  <a:cubicBezTo>
                    <a:pt x="132535" y="591549"/>
                    <a:pt x="129403" y="590222"/>
                    <a:pt x="126840" y="587852"/>
                  </a:cubicBezTo>
                  <a:cubicBezTo>
                    <a:pt x="121904" y="582924"/>
                    <a:pt x="121904" y="574962"/>
                    <a:pt x="126840" y="570033"/>
                  </a:cubicBezTo>
                  <a:close/>
                  <a:moveTo>
                    <a:pt x="34794" y="539038"/>
                  </a:moveTo>
                  <a:cubicBezTo>
                    <a:pt x="39724" y="534109"/>
                    <a:pt x="47688" y="534109"/>
                    <a:pt x="52618" y="539038"/>
                  </a:cubicBezTo>
                  <a:cubicBezTo>
                    <a:pt x="57548" y="543967"/>
                    <a:pt x="57548" y="551929"/>
                    <a:pt x="52618" y="556858"/>
                  </a:cubicBezTo>
                  <a:lnTo>
                    <a:pt x="21521" y="587852"/>
                  </a:lnTo>
                  <a:cubicBezTo>
                    <a:pt x="19056" y="590222"/>
                    <a:pt x="15927" y="591549"/>
                    <a:pt x="12609" y="591549"/>
                  </a:cubicBezTo>
                  <a:cubicBezTo>
                    <a:pt x="9385" y="591549"/>
                    <a:pt x="6162" y="590222"/>
                    <a:pt x="3697" y="587852"/>
                  </a:cubicBezTo>
                  <a:cubicBezTo>
                    <a:pt x="-1233" y="582924"/>
                    <a:pt x="-1233" y="574962"/>
                    <a:pt x="3697" y="570033"/>
                  </a:cubicBezTo>
                  <a:close/>
                  <a:moveTo>
                    <a:pt x="556523" y="432482"/>
                  </a:moveTo>
                  <a:cubicBezTo>
                    <a:pt x="561460" y="427556"/>
                    <a:pt x="569435" y="427556"/>
                    <a:pt x="574371" y="432482"/>
                  </a:cubicBezTo>
                  <a:cubicBezTo>
                    <a:pt x="579308" y="437407"/>
                    <a:pt x="579308" y="445364"/>
                    <a:pt x="574371" y="450289"/>
                  </a:cubicBezTo>
                  <a:lnTo>
                    <a:pt x="544371" y="480127"/>
                  </a:lnTo>
                  <a:cubicBezTo>
                    <a:pt x="541998" y="482589"/>
                    <a:pt x="538865" y="483726"/>
                    <a:pt x="535542" y="483726"/>
                  </a:cubicBezTo>
                  <a:cubicBezTo>
                    <a:pt x="532219" y="483726"/>
                    <a:pt x="529086" y="482495"/>
                    <a:pt x="526523" y="480127"/>
                  </a:cubicBezTo>
                  <a:cubicBezTo>
                    <a:pt x="521586" y="475201"/>
                    <a:pt x="521586" y="467244"/>
                    <a:pt x="526523" y="462319"/>
                  </a:cubicBezTo>
                  <a:close/>
                  <a:moveTo>
                    <a:pt x="187960" y="432482"/>
                  </a:moveTo>
                  <a:cubicBezTo>
                    <a:pt x="192897" y="427556"/>
                    <a:pt x="200872" y="427556"/>
                    <a:pt x="205808" y="432482"/>
                  </a:cubicBezTo>
                  <a:cubicBezTo>
                    <a:pt x="210745" y="437407"/>
                    <a:pt x="210745" y="445364"/>
                    <a:pt x="205808" y="450289"/>
                  </a:cubicBezTo>
                  <a:lnTo>
                    <a:pt x="175808" y="480127"/>
                  </a:lnTo>
                  <a:cubicBezTo>
                    <a:pt x="173435" y="482589"/>
                    <a:pt x="170112" y="483726"/>
                    <a:pt x="166979" y="483726"/>
                  </a:cubicBezTo>
                  <a:cubicBezTo>
                    <a:pt x="163656" y="483726"/>
                    <a:pt x="160523" y="482495"/>
                    <a:pt x="157960" y="480127"/>
                  </a:cubicBezTo>
                  <a:cubicBezTo>
                    <a:pt x="153023" y="475201"/>
                    <a:pt x="153023" y="467244"/>
                    <a:pt x="157960" y="462319"/>
                  </a:cubicBezTo>
                  <a:close/>
                  <a:moveTo>
                    <a:pt x="434694" y="432155"/>
                  </a:moveTo>
                  <a:cubicBezTo>
                    <a:pt x="439818" y="427415"/>
                    <a:pt x="447788" y="427510"/>
                    <a:pt x="452532" y="432534"/>
                  </a:cubicBezTo>
                  <a:cubicBezTo>
                    <a:pt x="457371" y="437653"/>
                    <a:pt x="457276" y="445617"/>
                    <a:pt x="452153" y="450357"/>
                  </a:cubicBezTo>
                  <a:lnTo>
                    <a:pt x="421031" y="480218"/>
                  </a:lnTo>
                  <a:cubicBezTo>
                    <a:pt x="418659" y="482588"/>
                    <a:pt x="415528" y="483726"/>
                    <a:pt x="412302" y="483726"/>
                  </a:cubicBezTo>
                  <a:cubicBezTo>
                    <a:pt x="409076" y="483726"/>
                    <a:pt x="405660" y="482494"/>
                    <a:pt x="403193" y="479839"/>
                  </a:cubicBezTo>
                  <a:cubicBezTo>
                    <a:pt x="398449" y="474815"/>
                    <a:pt x="398544" y="466852"/>
                    <a:pt x="403573" y="462017"/>
                  </a:cubicBezTo>
                  <a:close/>
                  <a:moveTo>
                    <a:pt x="66131" y="432155"/>
                  </a:moveTo>
                  <a:cubicBezTo>
                    <a:pt x="71255" y="427415"/>
                    <a:pt x="79225" y="427510"/>
                    <a:pt x="83969" y="432534"/>
                  </a:cubicBezTo>
                  <a:cubicBezTo>
                    <a:pt x="88808" y="437653"/>
                    <a:pt x="88713" y="445617"/>
                    <a:pt x="83590" y="450357"/>
                  </a:cubicBezTo>
                  <a:lnTo>
                    <a:pt x="52468" y="480218"/>
                  </a:lnTo>
                  <a:cubicBezTo>
                    <a:pt x="50096" y="482588"/>
                    <a:pt x="46965" y="483726"/>
                    <a:pt x="43739" y="483726"/>
                  </a:cubicBezTo>
                  <a:cubicBezTo>
                    <a:pt x="40513" y="483726"/>
                    <a:pt x="37097" y="482494"/>
                    <a:pt x="34630" y="479839"/>
                  </a:cubicBezTo>
                  <a:cubicBezTo>
                    <a:pt x="29886" y="474815"/>
                    <a:pt x="29981" y="466852"/>
                    <a:pt x="35010" y="462017"/>
                  </a:cubicBezTo>
                  <a:close/>
                  <a:moveTo>
                    <a:pt x="318999" y="412584"/>
                  </a:moveTo>
                  <a:cubicBezTo>
                    <a:pt x="322226" y="412300"/>
                    <a:pt x="325547" y="413247"/>
                    <a:pt x="328204" y="415521"/>
                  </a:cubicBezTo>
                  <a:cubicBezTo>
                    <a:pt x="333518" y="420069"/>
                    <a:pt x="334277" y="428028"/>
                    <a:pt x="329722" y="433334"/>
                  </a:cubicBezTo>
                  <a:lnTo>
                    <a:pt x="274401" y="499089"/>
                  </a:lnTo>
                  <a:lnTo>
                    <a:pt x="332948" y="489614"/>
                  </a:lnTo>
                  <a:cubicBezTo>
                    <a:pt x="338167" y="488667"/>
                    <a:pt x="343386" y="491225"/>
                    <a:pt x="346043" y="495773"/>
                  </a:cubicBezTo>
                  <a:cubicBezTo>
                    <a:pt x="348700" y="500321"/>
                    <a:pt x="348131" y="506006"/>
                    <a:pt x="344715" y="510080"/>
                  </a:cubicBezTo>
                  <a:lnTo>
                    <a:pt x="268802" y="601891"/>
                  </a:lnTo>
                  <a:cubicBezTo>
                    <a:pt x="266430" y="604923"/>
                    <a:pt x="262729" y="606439"/>
                    <a:pt x="259124" y="606439"/>
                  </a:cubicBezTo>
                  <a:cubicBezTo>
                    <a:pt x="256277" y="606439"/>
                    <a:pt x="253430" y="605397"/>
                    <a:pt x="250963" y="603502"/>
                  </a:cubicBezTo>
                  <a:cubicBezTo>
                    <a:pt x="245554" y="599143"/>
                    <a:pt x="244890" y="591185"/>
                    <a:pt x="249350" y="585689"/>
                  </a:cubicBezTo>
                  <a:lnTo>
                    <a:pt x="303912" y="519934"/>
                  </a:lnTo>
                  <a:lnTo>
                    <a:pt x="244890" y="529409"/>
                  </a:lnTo>
                  <a:cubicBezTo>
                    <a:pt x="239766" y="530261"/>
                    <a:pt x="234547" y="527703"/>
                    <a:pt x="231890" y="523155"/>
                  </a:cubicBezTo>
                  <a:cubicBezTo>
                    <a:pt x="229233" y="518607"/>
                    <a:pt x="229897" y="512828"/>
                    <a:pt x="233124" y="508753"/>
                  </a:cubicBezTo>
                  <a:lnTo>
                    <a:pt x="310364" y="417037"/>
                  </a:lnTo>
                  <a:cubicBezTo>
                    <a:pt x="312642" y="414384"/>
                    <a:pt x="315773" y="412868"/>
                    <a:pt x="318999" y="412584"/>
                  </a:cubicBezTo>
                  <a:close/>
                  <a:moveTo>
                    <a:pt x="365955" y="25300"/>
                  </a:moveTo>
                  <a:cubicBezTo>
                    <a:pt x="305035" y="25300"/>
                    <a:pt x="248956" y="61877"/>
                    <a:pt x="223146" y="118731"/>
                  </a:cubicBezTo>
                  <a:cubicBezTo>
                    <a:pt x="220394" y="124985"/>
                    <a:pt x="212992" y="127828"/>
                    <a:pt x="206825" y="125175"/>
                  </a:cubicBezTo>
                  <a:cubicBezTo>
                    <a:pt x="194204" y="120058"/>
                    <a:pt x="179591" y="117026"/>
                    <a:pt x="166686" y="117026"/>
                  </a:cubicBezTo>
                  <a:cubicBezTo>
                    <a:pt x="105767" y="117026"/>
                    <a:pt x="56140" y="166394"/>
                    <a:pt x="56140" y="227039"/>
                  </a:cubicBezTo>
                  <a:cubicBezTo>
                    <a:pt x="56140" y="287684"/>
                    <a:pt x="105767" y="337053"/>
                    <a:pt x="166686" y="337053"/>
                  </a:cubicBezTo>
                  <a:lnTo>
                    <a:pt x="365955" y="337053"/>
                  </a:lnTo>
                  <a:cubicBezTo>
                    <a:pt x="452399" y="337053"/>
                    <a:pt x="522713" y="267122"/>
                    <a:pt x="522713" y="181177"/>
                  </a:cubicBezTo>
                  <a:cubicBezTo>
                    <a:pt x="522713" y="95231"/>
                    <a:pt x="452399" y="25300"/>
                    <a:pt x="365955" y="25300"/>
                  </a:cubicBezTo>
                  <a:close/>
                  <a:moveTo>
                    <a:pt x="365955" y="0"/>
                  </a:moveTo>
                  <a:cubicBezTo>
                    <a:pt x="466348" y="0"/>
                    <a:pt x="548048" y="81207"/>
                    <a:pt x="548048" y="181177"/>
                  </a:cubicBezTo>
                  <a:cubicBezTo>
                    <a:pt x="547953" y="281146"/>
                    <a:pt x="466348" y="362353"/>
                    <a:pt x="365955" y="362353"/>
                  </a:cubicBezTo>
                  <a:lnTo>
                    <a:pt x="166686" y="362353"/>
                  </a:lnTo>
                  <a:cubicBezTo>
                    <a:pt x="91818" y="362353"/>
                    <a:pt x="30804" y="301708"/>
                    <a:pt x="30804" y="227039"/>
                  </a:cubicBezTo>
                  <a:cubicBezTo>
                    <a:pt x="30804" y="152370"/>
                    <a:pt x="91818" y="91725"/>
                    <a:pt x="166686" y="91725"/>
                  </a:cubicBezTo>
                  <a:cubicBezTo>
                    <a:pt x="179212" y="91725"/>
                    <a:pt x="192686" y="93905"/>
                    <a:pt x="205306" y="97790"/>
                  </a:cubicBezTo>
                  <a:cubicBezTo>
                    <a:pt x="237189" y="37998"/>
                    <a:pt x="299057" y="0"/>
                    <a:pt x="3659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0" name="í$líḍe">
              <a:extLst>
                <a:ext uri="{FF2B5EF4-FFF2-40B4-BE49-F238E27FC236}">
                  <a16:creationId xmlns="" xmlns:a16="http://schemas.microsoft.com/office/drawing/2014/main" id="{38DE5C01-C1C9-4834-AFF7-079C61E8DDAD}"/>
                </a:ext>
              </a:extLst>
            </p:cNvPr>
            <p:cNvSpPr/>
            <p:nvPr/>
          </p:nvSpPr>
          <p:spPr bwMode="auto">
            <a:xfrm>
              <a:off x="4059742" y="1755139"/>
              <a:ext cx="2164253" cy="565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sľiďê">
              <a:extLst>
                <a:ext uri="{FF2B5EF4-FFF2-40B4-BE49-F238E27FC236}">
                  <a16:creationId xmlns="" xmlns:a16="http://schemas.microsoft.com/office/drawing/2014/main" id="{9EBA58A5-8CBE-4A57-90C9-63ED3A4E3DE3}"/>
                </a:ext>
              </a:extLst>
            </p:cNvPr>
            <p:cNvSpPr txBox="1"/>
            <p:nvPr/>
          </p:nvSpPr>
          <p:spPr bwMode="auto">
            <a:xfrm>
              <a:off x="4059742" y="1404000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î$ḷïḋé">
              <a:extLst>
                <a:ext uri="{FF2B5EF4-FFF2-40B4-BE49-F238E27FC236}">
                  <a16:creationId xmlns="" xmlns:a16="http://schemas.microsoft.com/office/drawing/2014/main" id="{4982F92E-5BAF-4381-AF76-242BD64F9375}"/>
                </a:ext>
              </a:extLst>
            </p:cNvPr>
            <p:cNvSpPr/>
            <p:nvPr/>
          </p:nvSpPr>
          <p:spPr>
            <a:xfrm>
              <a:off x="706256" y="3154394"/>
              <a:ext cx="266262" cy="279328"/>
            </a:xfrm>
            <a:custGeom>
              <a:avLst/>
              <a:gdLst>
                <a:gd name="connsiteX0" fmla="*/ 526536 w 578073"/>
                <a:gd name="connsiteY0" fmla="*/ 539038 h 606439"/>
                <a:gd name="connsiteX1" fmla="*/ 544381 w 578073"/>
                <a:gd name="connsiteY1" fmla="*/ 539038 h 606439"/>
                <a:gd name="connsiteX2" fmla="*/ 544381 w 578073"/>
                <a:gd name="connsiteY2" fmla="*/ 556858 h 606439"/>
                <a:gd name="connsiteX3" fmla="*/ 513247 w 578073"/>
                <a:gd name="connsiteY3" fmla="*/ 587852 h 606439"/>
                <a:gd name="connsiteX4" fmla="*/ 504419 w 578073"/>
                <a:gd name="connsiteY4" fmla="*/ 591549 h 606439"/>
                <a:gd name="connsiteX5" fmla="*/ 495402 w 578073"/>
                <a:gd name="connsiteY5" fmla="*/ 587852 h 606439"/>
                <a:gd name="connsiteX6" fmla="*/ 495402 w 578073"/>
                <a:gd name="connsiteY6" fmla="*/ 570033 h 606439"/>
                <a:gd name="connsiteX7" fmla="*/ 403357 w 578073"/>
                <a:gd name="connsiteY7" fmla="*/ 539038 h 606439"/>
                <a:gd name="connsiteX8" fmla="*/ 421181 w 578073"/>
                <a:gd name="connsiteY8" fmla="*/ 539038 h 606439"/>
                <a:gd name="connsiteX9" fmla="*/ 421181 w 578073"/>
                <a:gd name="connsiteY9" fmla="*/ 556858 h 606439"/>
                <a:gd name="connsiteX10" fmla="*/ 390084 w 578073"/>
                <a:gd name="connsiteY10" fmla="*/ 587852 h 606439"/>
                <a:gd name="connsiteX11" fmla="*/ 381172 w 578073"/>
                <a:gd name="connsiteY11" fmla="*/ 591549 h 606439"/>
                <a:gd name="connsiteX12" fmla="*/ 372260 w 578073"/>
                <a:gd name="connsiteY12" fmla="*/ 587852 h 606439"/>
                <a:gd name="connsiteX13" fmla="*/ 372260 w 578073"/>
                <a:gd name="connsiteY13" fmla="*/ 570033 h 606439"/>
                <a:gd name="connsiteX14" fmla="*/ 157974 w 578073"/>
                <a:gd name="connsiteY14" fmla="*/ 539038 h 606439"/>
                <a:gd name="connsiteX15" fmla="*/ 175819 w 578073"/>
                <a:gd name="connsiteY15" fmla="*/ 539038 h 606439"/>
                <a:gd name="connsiteX16" fmla="*/ 175819 w 578073"/>
                <a:gd name="connsiteY16" fmla="*/ 556858 h 606439"/>
                <a:gd name="connsiteX17" fmla="*/ 144875 w 578073"/>
                <a:gd name="connsiteY17" fmla="*/ 587852 h 606439"/>
                <a:gd name="connsiteX18" fmla="*/ 135857 w 578073"/>
                <a:gd name="connsiteY18" fmla="*/ 591549 h 606439"/>
                <a:gd name="connsiteX19" fmla="*/ 126840 w 578073"/>
                <a:gd name="connsiteY19" fmla="*/ 587852 h 606439"/>
                <a:gd name="connsiteX20" fmla="*/ 126840 w 578073"/>
                <a:gd name="connsiteY20" fmla="*/ 570033 h 606439"/>
                <a:gd name="connsiteX21" fmla="*/ 34794 w 578073"/>
                <a:gd name="connsiteY21" fmla="*/ 539038 h 606439"/>
                <a:gd name="connsiteX22" fmla="*/ 52618 w 578073"/>
                <a:gd name="connsiteY22" fmla="*/ 539038 h 606439"/>
                <a:gd name="connsiteX23" fmla="*/ 52618 w 578073"/>
                <a:gd name="connsiteY23" fmla="*/ 556858 h 606439"/>
                <a:gd name="connsiteX24" fmla="*/ 21521 w 578073"/>
                <a:gd name="connsiteY24" fmla="*/ 587852 h 606439"/>
                <a:gd name="connsiteX25" fmla="*/ 12609 w 578073"/>
                <a:gd name="connsiteY25" fmla="*/ 591549 h 606439"/>
                <a:gd name="connsiteX26" fmla="*/ 3697 w 578073"/>
                <a:gd name="connsiteY26" fmla="*/ 587852 h 606439"/>
                <a:gd name="connsiteX27" fmla="*/ 3697 w 578073"/>
                <a:gd name="connsiteY27" fmla="*/ 570033 h 606439"/>
                <a:gd name="connsiteX28" fmla="*/ 556523 w 578073"/>
                <a:gd name="connsiteY28" fmla="*/ 432482 h 606439"/>
                <a:gd name="connsiteX29" fmla="*/ 574371 w 578073"/>
                <a:gd name="connsiteY29" fmla="*/ 432482 h 606439"/>
                <a:gd name="connsiteX30" fmla="*/ 574371 w 578073"/>
                <a:gd name="connsiteY30" fmla="*/ 450289 h 606439"/>
                <a:gd name="connsiteX31" fmla="*/ 544371 w 578073"/>
                <a:gd name="connsiteY31" fmla="*/ 480127 h 606439"/>
                <a:gd name="connsiteX32" fmla="*/ 535542 w 578073"/>
                <a:gd name="connsiteY32" fmla="*/ 483726 h 606439"/>
                <a:gd name="connsiteX33" fmla="*/ 526523 w 578073"/>
                <a:gd name="connsiteY33" fmla="*/ 480127 h 606439"/>
                <a:gd name="connsiteX34" fmla="*/ 526523 w 578073"/>
                <a:gd name="connsiteY34" fmla="*/ 462319 h 606439"/>
                <a:gd name="connsiteX35" fmla="*/ 187960 w 578073"/>
                <a:gd name="connsiteY35" fmla="*/ 432482 h 606439"/>
                <a:gd name="connsiteX36" fmla="*/ 205808 w 578073"/>
                <a:gd name="connsiteY36" fmla="*/ 432482 h 606439"/>
                <a:gd name="connsiteX37" fmla="*/ 205808 w 578073"/>
                <a:gd name="connsiteY37" fmla="*/ 450289 h 606439"/>
                <a:gd name="connsiteX38" fmla="*/ 175808 w 578073"/>
                <a:gd name="connsiteY38" fmla="*/ 480127 h 606439"/>
                <a:gd name="connsiteX39" fmla="*/ 166979 w 578073"/>
                <a:gd name="connsiteY39" fmla="*/ 483726 h 606439"/>
                <a:gd name="connsiteX40" fmla="*/ 157960 w 578073"/>
                <a:gd name="connsiteY40" fmla="*/ 480127 h 606439"/>
                <a:gd name="connsiteX41" fmla="*/ 157960 w 578073"/>
                <a:gd name="connsiteY41" fmla="*/ 462319 h 606439"/>
                <a:gd name="connsiteX42" fmla="*/ 434694 w 578073"/>
                <a:gd name="connsiteY42" fmla="*/ 432155 h 606439"/>
                <a:gd name="connsiteX43" fmla="*/ 452532 w 578073"/>
                <a:gd name="connsiteY43" fmla="*/ 432534 h 606439"/>
                <a:gd name="connsiteX44" fmla="*/ 452153 w 578073"/>
                <a:gd name="connsiteY44" fmla="*/ 450357 h 606439"/>
                <a:gd name="connsiteX45" fmla="*/ 421031 w 578073"/>
                <a:gd name="connsiteY45" fmla="*/ 480218 h 606439"/>
                <a:gd name="connsiteX46" fmla="*/ 412302 w 578073"/>
                <a:gd name="connsiteY46" fmla="*/ 483726 h 606439"/>
                <a:gd name="connsiteX47" fmla="*/ 403193 w 578073"/>
                <a:gd name="connsiteY47" fmla="*/ 479839 h 606439"/>
                <a:gd name="connsiteX48" fmla="*/ 403573 w 578073"/>
                <a:gd name="connsiteY48" fmla="*/ 462017 h 606439"/>
                <a:gd name="connsiteX49" fmla="*/ 66131 w 578073"/>
                <a:gd name="connsiteY49" fmla="*/ 432155 h 606439"/>
                <a:gd name="connsiteX50" fmla="*/ 83969 w 578073"/>
                <a:gd name="connsiteY50" fmla="*/ 432534 h 606439"/>
                <a:gd name="connsiteX51" fmla="*/ 83590 w 578073"/>
                <a:gd name="connsiteY51" fmla="*/ 450357 h 606439"/>
                <a:gd name="connsiteX52" fmla="*/ 52468 w 578073"/>
                <a:gd name="connsiteY52" fmla="*/ 480218 h 606439"/>
                <a:gd name="connsiteX53" fmla="*/ 43739 w 578073"/>
                <a:gd name="connsiteY53" fmla="*/ 483726 h 606439"/>
                <a:gd name="connsiteX54" fmla="*/ 34630 w 578073"/>
                <a:gd name="connsiteY54" fmla="*/ 479839 h 606439"/>
                <a:gd name="connsiteX55" fmla="*/ 35010 w 578073"/>
                <a:gd name="connsiteY55" fmla="*/ 462017 h 606439"/>
                <a:gd name="connsiteX56" fmla="*/ 318999 w 578073"/>
                <a:gd name="connsiteY56" fmla="*/ 412584 h 606439"/>
                <a:gd name="connsiteX57" fmla="*/ 328204 w 578073"/>
                <a:gd name="connsiteY57" fmla="*/ 415521 h 606439"/>
                <a:gd name="connsiteX58" fmla="*/ 329722 w 578073"/>
                <a:gd name="connsiteY58" fmla="*/ 433334 h 606439"/>
                <a:gd name="connsiteX59" fmla="*/ 274401 w 578073"/>
                <a:gd name="connsiteY59" fmla="*/ 499089 h 606439"/>
                <a:gd name="connsiteX60" fmla="*/ 332948 w 578073"/>
                <a:gd name="connsiteY60" fmla="*/ 489614 h 606439"/>
                <a:gd name="connsiteX61" fmla="*/ 346043 w 578073"/>
                <a:gd name="connsiteY61" fmla="*/ 495773 h 606439"/>
                <a:gd name="connsiteX62" fmla="*/ 344715 w 578073"/>
                <a:gd name="connsiteY62" fmla="*/ 510080 h 606439"/>
                <a:gd name="connsiteX63" fmla="*/ 268802 w 578073"/>
                <a:gd name="connsiteY63" fmla="*/ 601891 h 606439"/>
                <a:gd name="connsiteX64" fmla="*/ 259124 w 578073"/>
                <a:gd name="connsiteY64" fmla="*/ 606439 h 606439"/>
                <a:gd name="connsiteX65" fmla="*/ 250963 w 578073"/>
                <a:gd name="connsiteY65" fmla="*/ 603502 h 606439"/>
                <a:gd name="connsiteX66" fmla="*/ 249350 w 578073"/>
                <a:gd name="connsiteY66" fmla="*/ 585689 h 606439"/>
                <a:gd name="connsiteX67" fmla="*/ 303912 w 578073"/>
                <a:gd name="connsiteY67" fmla="*/ 519934 h 606439"/>
                <a:gd name="connsiteX68" fmla="*/ 244890 w 578073"/>
                <a:gd name="connsiteY68" fmla="*/ 529409 h 606439"/>
                <a:gd name="connsiteX69" fmla="*/ 231890 w 578073"/>
                <a:gd name="connsiteY69" fmla="*/ 523155 h 606439"/>
                <a:gd name="connsiteX70" fmla="*/ 233124 w 578073"/>
                <a:gd name="connsiteY70" fmla="*/ 508753 h 606439"/>
                <a:gd name="connsiteX71" fmla="*/ 310364 w 578073"/>
                <a:gd name="connsiteY71" fmla="*/ 417037 h 606439"/>
                <a:gd name="connsiteX72" fmla="*/ 318999 w 578073"/>
                <a:gd name="connsiteY72" fmla="*/ 412584 h 606439"/>
                <a:gd name="connsiteX73" fmla="*/ 365955 w 578073"/>
                <a:gd name="connsiteY73" fmla="*/ 25300 h 606439"/>
                <a:gd name="connsiteX74" fmla="*/ 223146 w 578073"/>
                <a:gd name="connsiteY74" fmla="*/ 118731 h 606439"/>
                <a:gd name="connsiteX75" fmla="*/ 206825 w 578073"/>
                <a:gd name="connsiteY75" fmla="*/ 125175 h 606439"/>
                <a:gd name="connsiteX76" fmla="*/ 166686 w 578073"/>
                <a:gd name="connsiteY76" fmla="*/ 117026 h 606439"/>
                <a:gd name="connsiteX77" fmla="*/ 56140 w 578073"/>
                <a:gd name="connsiteY77" fmla="*/ 227039 h 606439"/>
                <a:gd name="connsiteX78" fmla="*/ 166686 w 578073"/>
                <a:gd name="connsiteY78" fmla="*/ 337053 h 606439"/>
                <a:gd name="connsiteX79" fmla="*/ 365955 w 578073"/>
                <a:gd name="connsiteY79" fmla="*/ 337053 h 606439"/>
                <a:gd name="connsiteX80" fmla="*/ 522713 w 578073"/>
                <a:gd name="connsiteY80" fmla="*/ 181177 h 606439"/>
                <a:gd name="connsiteX81" fmla="*/ 365955 w 578073"/>
                <a:gd name="connsiteY81" fmla="*/ 25300 h 606439"/>
                <a:gd name="connsiteX82" fmla="*/ 365955 w 578073"/>
                <a:gd name="connsiteY82" fmla="*/ 0 h 606439"/>
                <a:gd name="connsiteX83" fmla="*/ 548048 w 578073"/>
                <a:gd name="connsiteY83" fmla="*/ 181177 h 606439"/>
                <a:gd name="connsiteX84" fmla="*/ 365955 w 578073"/>
                <a:gd name="connsiteY84" fmla="*/ 362353 h 606439"/>
                <a:gd name="connsiteX85" fmla="*/ 166686 w 578073"/>
                <a:gd name="connsiteY85" fmla="*/ 362353 h 606439"/>
                <a:gd name="connsiteX86" fmla="*/ 30804 w 578073"/>
                <a:gd name="connsiteY86" fmla="*/ 227039 h 606439"/>
                <a:gd name="connsiteX87" fmla="*/ 166686 w 578073"/>
                <a:gd name="connsiteY87" fmla="*/ 91725 h 606439"/>
                <a:gd name="connsiteX88" fmla="*/ 205306 w 578073"/>
                <a:gd name="connsiteY88" fmla="*/ 97790 h 606439"/>
                <a:gd name="connsiteX89" fmla="*/ 365955 w 578073"/>
                <a:gd name="connsiteY89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8073" h="606439">
                  <a:moveTo>
                    <a:pt x="526536" y="539038"/>
                  </a:moveTo>
                  <a:cubicBezTo>
                    <a:pt x="531472" y="534109"/>
                    <a:pt x="539445" y="534109"/>
                    <a:pt x="544381" y="539038"/>
                  </a:cubicBezTo>
                  <a:cubicBezTo>
                    <a:pt x="549317" y="543967"/>
                    <a:pt x="549317" y="551929"/>
                    <a:pt x="544381" y="556858"/>
                  </a:cubicBezTo>
                  <a:lnTo>
                    <a:pt x="513247" y="587852"/>
                  </a:lnTo>
                  <a:cubicBezTo>
                    <a:pt x="510969" y="590222"/>
                    <a:pt x="507742" y="591549"/>
                    <a:pt x="504419" y="591549"/>
                  </a:cubicBezTo>
                  <a:cubicBezTo>
                    <a:pt x="501097" y="591549"/>
                    <a:pt x="497965" y="590222"/>
                    <a:pt x="495402" y="587852"/>
                  </a:cubicBezTo>
                  <a:cubicBezTo>
                    <a:pt x="490466" y="582924"/>
                    <a:pt x="490466" y="574962"/>
                    <a:pt x="495402" y="570033"/>
                  </a:cubicBezTo>
                  <a:close/>
                  <a:moveTo>
                    <a:pt x="403357" y="539038"/>
                  </a:moveTo>
                  <a:cubicBezTo>
                    <a:pt x="408287" y="534109"/>
                    <a:pt x="416251" y="534109"/>
                    <a:pt x="421181" y="539038"/>
                  </a:cubicBezTo>
                  <a:cubicBezTo>
                    <a:pt x="426111" y="543967"/>
                    <a:pt x="426111" y="551929"/>
                    <a:pt x="421181" y="556858"/>
                  </a:cubicBezTo>
                  <a:lnTo>
                    <a:pt x="390084" y="587852"/>
                  </a:lnTo>
                  <a:cubicBezTo>
                    <a:pt x="387619" y="590222"/>
                    <a:pt x="384490" y="591549"/>
                    <a:pt x="381172" y="591549"/>
                  </a:cubicBezTo>
                  <a:cubicBezTo>
                    <a:pt x="377949" y="591549"/>
                    <a:pt x="374725" y="590222"/>
                    <a:pt x="372260" y="587852"/>
                  </a:cubicBezTo>
                  <a:cubicBezTo>
                    <a:pt x="367330" y="582924"/>
                    <a:pt x="367330" y="574962"/>
                    <a:pt x="372260" y="570033"/>
                  </a:cubicBezTo>
                  <a:close/>
                  <a:moveTo>
                    <a:pt x="157974" y="539038"/>
                  </a:moveTo>
                  <a:cubicBezTo>
                    <a:pt x="162910" y="534109"/>
                    <a:pt x="170883" y="534109"/>
                    <a:pt x="175819" y="539038"/>
                  </a:cubicBezTo>
                  <a:cubicBezTo>
                    <a:pt x="180755" y="543967"/>
                    <a:pt x="180755" y="551929"/>
                    <a:pt x="175819" y="556858"/>
                  </a:cubicBezTo>
                  <a:lnTo>
                    <a:pt x="144875" y="587852"/>
                  </a:lnTo>
                  <a:cubicBezTo>
                    <a:pt x="142312" y="590222"/>
                    <a:pt x="139180" y="591549"/>
                    <a:pt x="135857" y="591549"/>
                  </a:cubicBezTo>
                  <a:cubicBezTo>
                    <a:pt x="132535" y="591549"/>
                    <a:pt x="129403" y="590222"/>
                    <a:pt x="126840" y="587852"/>
                  </a:cubicBezTo>
                  <a:cubicBezTo>
                    <a:pt x="121904" y="582924"/>
                    <a:pt x="121904" y="574962"/>
                    <a:pt x="126840" y="570033"/>
                  </a:cubicBezTo>
                  <a:close/>
                  <a:moveTo>
                    <a:pt x="34794" y="539038"/>
                  </a:moveTo>
                  <a:cubicBezTo>
                    <a:pt x="39724" y="534109"/>
                    <a:pt x="47688" y="534109"/>
                    <a:pt x="52618" y="539038"/>
                  </a:cubicBezTo>
                  <a:cubicBezTo>
                    <a:pt x="57548" y="543967"/>
                    <a:pt x="57548" y="551929"/>
                    <a:pt x="52618" y="556858"/>
                  </a:cubicBezTo>
                  <a:lnTo>
                    <a:pt x="21521" y="587852"/>
                  </a:lnTo>
                  <a:cubicBezTo>
                    <a:pt x="19056" y="590222"/>
                    <a:pt x="15927" y="591549"/>
                    <a:pt x="12609" y="591549"/>
                  </a:cubicBezTo>
                  <a:cubicBezTo>
                    <a:pt x="9385" y="591549"/>
                    <a:pt x="6162" y="590222"/>
                    <a:pt x="3697" y="587852"/>
                  </a:cubicBezTo>
                  <a:cubicBezTo>
                    <a:pt x="-1233" y="582924"/>
                    <a:pt x="-1233" y="574962"/>
                    <a:pt x="3697" y="570033"/>
                  </a:cubicBezTo>
                  <a:close/>
                  <a:moveTo>
                    <a:pt x="556523" y="432482"/>
                  </a:moveTo>
                  <a:cubicBezTo>
                    <a:pt x="561460" y="427556"/>
                    <a:pt x="569435" y="427556"/>
                    <a:pt x="574371" y="432482"/>
                  </a:cubicBezTo>
                  <a:cubicBezTo>
                    <a:pt x="579308" y="437407"/>
                    <a:pt x="579308" y="445364"/>
                    <a:pt x="574371" y="450289"/>
                  </a:cubicBezTo>
                  <a:lnTo>
                    <a:pt x="544371" y="480127"/>
                  </a:lnTo>
                  <a:cubicBezTo>
                    <a:pt x="541998" y="482589"/>
                    <a:pt x="538865" y="483726"/>
                    <a:pt x="535542" y="483726"/>
                  </a:cubicBezTo>
                  <a:cubicBezTo>
                    <a:pt x="532219" y="483726"/>
                    <a:pt x="529086" y="482495"/>
                    <a:pt x="526523" y="480127"/>
                  </a:cubicBezTo>
                  <a:cubicBezTo>
                    <a:pt x="521586" y="475201"/>
                    <a:pt x="521586" y="467244"/>
                    <a:pt x="526523" y="462319"/>
                  </a:cubicBezTo>
                  <a:close/>
                  <a:moveTo>
                    <a:pt x="187960" y="432482"/>
                  </a:moveTo>
                  <a:cubicBezTo>
                    <a:pt x="192897" y="427556"/>
                    <a:pt x="200872" y="427556"/>
                    <a:pt x="205808" y="432482"/>
                  </a:cubicBezTo>
                  <a:cubicBezTo>
                    <a:pt x="210745" y="437407"/>
                    <a:pt x="210745" y="445364"/>
                    <a:pt x="205808" y="450289"/>
                  </a:cubicBezTo>
                  <a:lnTo>
                    <a:pt x="175808" y="480127"/>
                  </a:lnTo>
                  <a:cubicBezTo>
                    <a:pt x="173435" y="482589"/>
                    <a:pt x="170112" y="483726"/>
                    <a:pt x="166979" y="483726"/>
                  </a:cubicBezTo>
                  <a:cubicBezTo>
                    <a:pt x="163656" y="483726"/>
                    <a:pt x="160523" y="482495"/>
                    <a:pt x="157960" y="480127"/>
                  </a:cubicBezTo>
                  <a:cubicBezTo>
                    <a:pt x="153023" y="475201"/>
                    <a:pt x="153023" y="467244"/>
                    <a:pt x="157960" y="462319"/>
                  </a:cubicBezTo>
                  <a:close/>
                  <a:moveTo>
                    <a:pt x="434694" y="432155"/>
                  </a:moveTo>
                  <a:cubicBezTo>
                    <a:pt x="439818" y="427415"/>
                    <a:pt x="447788" y="427510"/>
                    <a:pt x="452532" y="432534"/>
                  </a:cubicBezTo>
                  <a:cubicBezTo>
                    <a:pt x="457371" y="437653"/>
                    <a:pt x="457276" y="445617"/>
                    <a:pt x="452153" y="450357"/>
                  </a:cubicBezTo>
                  <a:lnTo>
                    <a:pt x="421031" y="480218"/>
                  </a:lnTo>
                  <a:cubicBezTo>
                    <a:pt x="418659" y="482588"/>
                    <a:pt x="415528" y="483726"/>
                    <a:pt x="412302" y="483726"/>
                  </a:cubicBezTo>
                  <a:cubicBezTo>
                    <a:pt x="409076" y="483726"/>
                    <a:pt x="405660" y="482494"/>
                    <a:pt x="403193" y="479839"/>
                  </a:cubicBezTo>
                  <a:cubicBezTo>
                    <a:pt x="398449" y="474815"/>
                    <a:pt x="398544" y="466852"/>
                    <a:pt x="403573" y="462017"/>
                  </a:cubicBezTo>
                  <a:close/>
                  <a:moveTo>
                    <a:pt x="66131" y="432155"/>
                  </a:moveTo>
                  <a:cubicBezTo>
                    <a:pt x="71255" y="427415"/>
                    <a:pt x="79225" y="427510"/>
                    <a:pt x="83969" y="432534"/>
                  </a:cubicBezTo>
                  <a:cubicBezTo>
                    <a:pt x="88808" y="437653"/>
                    <a:pt x="88713" y="445617"/>
                    <a:pt x="83590" y="450357"/>
                  </a:cubicBezTo>
                  <a:lnTo>
                    <a:pt x="52468" y="480218"/>
                  </a:lnTo>
                  <a:cubicBezTo>
                    <a:pt x="50096" y="482588"/>
                    <a:pt x="46965" y="483726"/>
                    <a:pt x="43739" y="483726"/>
                  </a:cubicBezTo>
                  <a:cubicBezTo>
                    <a:pt x="40513" y="483726"/>
                    <a:pt x="37097" y="482494"/>
                    <a:pt x="34630" y="479839"/>
                  </a:cubicBezTo>
                  <a:cubicBezTo>
                    <a:pt x="29886" y="474815"/>
                    <a:pt x="29981" y="466852"/>
                    <a:pt x="35010" y="462017"/>
                  </a:cubicBezTo>
                  <a:close/>
                  <a:moveTo>
                    <a:pt x="318999" y="412584"/>
                  </a:moveTo>
                  <a:cubicBezTo>
                    <a:pt x="322226" y="412300"/>
                    <a:pt x="325547" y="413247"/>
                    <a:pt x="328204" y="415521"/>
                  </a:cubicBezTo>
                  <a:cubicBezTo>
                    <a:pt x="333518" y="420069"/>
                    <a:pt x="334277" y="428028"/>
                    <a:pt x="329722" y="433334"/>
                  </a:cubicBezTo>
                  <a:lnTo>
                    <a:pt x="274401" y="499089"/>
                  </a:lnTo>
                  <a:lnTo>
                    <a:pt x="332948" y="489614"/>
                  </a:lnTo>
                  <a:cubicBezTo>
                    <a:pt x="338167" y="488667"/>
                    <a:pt x="343386" y="491225"/>
                    <a:pt x="346043" y="495773"/>
                  </a:cubicBezTo>
                  <a:cubicBezTo>
                    <a:pt x="348700" y="500321"/>
                    <a:pt x="348131" y="506006"/>
                    <a:pt x="344715" y="510080"/>
                  </a:cubicBezTo>
                  <a:lnTo>
                    <a:pt x="268802" y="601891"/>
                  </a:lnTo>
                  <a:cubicBezTo>
                    <a:pt x="266430" y="604923"/>
                    <a:pt x="262729" y="606439"/>
                    <a:pt x="259124" y="606439"/>
                  </a:cubicBezTo>
                  <a:cubicBezTo>
                    <a:pt x="256277" y="606439"/>
                    <a:pt x="253430" y="605397"/>
                    <a:pt x="250963" y="603502"/>
                  </a:cubicBezTo>
                  <a:cubicBezTo>
                    <a:pt x="245554" y="599143"/>
                    <a:pt x="244890" y="591185"/>
                    <a:pt x="249350" y="585689"/>
                  </a:cubicBezTo>
                  <a:lnTo>
                    <a:pt x="303912" y="519934"/>
                  </a:lnTo>
                  <a:lnTo>
                    <a:pt x="244890" y="529409"/>
                  </a:lnTo>
                  <a:cubicBezTo>
                    <a:pt x="239766" y="530261"/>
                    <a:pt x="234547" y="527703"/>
                    <a:pt x="231890" y="523155"/>
                  </a:cubicBezTo>
                  <a:cubicBezTo>
                    <a:pt x="229233" y="518607"/>
                    <a:pt x="229897" y="512828"/>
                    <a:pt x="233124" y="508753"/>
                  </a:cubicBezTo>
                  <a:lnTo>
                    <a:pt x="310364" y="417037"/>
                  </a:lnTo>
                  <a:cubicBezTo>
                    <a:pt x="312642" y="414384"/>
                    <a:pt x="315773" y="412868"/>
                    <a:pt x="318999" y="412584"/>
                  </a:cubicBezTo>
                  <a:close/>
                  <a:moveTo>
                    <a:pt x="365955" y="25300"/>
                  </a:moveTo>
                  <a:cubicBezTo>
                    <a:pt x="305035" y="25300"/>
                    <a:pt x="248956" y="61877"/>
                    <a:pt x="223146" y="118731"/>
                  </a:cubicBezTo>
                  <a:cubicBezTo>
                    <a:pt x="220394" y="124985"/>
                    <a:pt x="212992" y="127828"/>
                    <a:pt x="206825" y="125175"/>
                  </a:cubicBezTo>
                  <a:cubicBezTo>
                    <a:pt x="194204" y="120058"/>
                    <a:pt x="179591" y="117026"/>
                    <a:pt x="166686" y="117026"/>
                  </a:cubicBezTo>
                  <a:cubicBezTo>
                    <a:pt x="105767" y="117026"/>
                    <a:pt x="56140" y="166394"/>
                    <a:pt x="56140" y="227039"/>
                  </a:cubicBezTo>
                  <a:cubicBezTo>
                    <a:pt x="56140" y="287684"/>
                    <a:pt x="105767" y="337053"/>
                    <a:pt x="166686" y="337053"/>
                  </a:cubicBezTo>
                  <a:lnTo>
                    <a:pt x="365955" y="337053"/>
                  </a:lnTo>
                  <a:cubicBezTo>
                    <a:pt x="452399" y="337053"/>
                    <a:pt x="522713" y="267122"/>
                    <a:pt x="522713" y="181177"/>
                  </a:cubicBezTo>
                  <a:cubicBezTo>
                    <a:pt x="522713" y="95231"/>
                    <a:pt x="452399" y="25300"/>
                    <a:pt x="365955" y="25300"/>
                  </a:cubicBezTo>
                  <a:close/>
                  <a:moveTo>
                    <a:pt x="365955" y="0"/>
                  </a:moveTo>
                  <a:cubicBezTo>
                    <a:pt x="466348" y="0"/>
                    <a:pt x="548048" y="81207"/>
                    <a:pt x="548048" y="181177"/>
                  </a:cubicBezTo>
                  <a:cubicBezTo>
                    <a:pt x="547953" y="281146"/>
                    <a:pt x="466348" y="362353"/>
                    <a:pt x="365955" y="362353"/>
                  </a:cubicBezTo>
                  <a:lnTo>
                    <a:pt x="166686" y="362353"/>
                  </a:lnTo>
                  <a:cubicBezTo>
                    <a:pt x="91818" y="362353"/>
                    <a:pt x="30804" y="301708"/>
                    <a:pt x="30804" y="227039"/>
                  </a:cubicBezTo>
                  <a:cubicBezTo>
                    <a:pt x="30804" y="152370"/>
                    <a:pt x="91818" y="91725"/>
                    <a:pt x="166686" y="91725"/>
                  </a:cubicBezTo>
                  <a:cubicBezTo>
                    <a:pt x="179212" y="91725"/>
                    <a:pt x="192686" y="93905"/>
                    <a:pt x="205306" y="97790"/>
                  </a:cubicBezTo>
                  <a:cubicBezTo>
                    <a:pt x="237189" y="37998"/>
                    <a:pt x="299057" y="0"/>
                    <a:pt x="3659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3" name="iṡľîďe">
              <a:extLst>
                <a:ext uri="{FF2B5EF4-FFF2-40B4-BE49-F238E27FC236}">
                  <a16:creationId xmlns="" xmlns:a16="http://schemas.microsoft.com/office/drawing/2014/main" id="{D1FF1F6D-2B65-46C6-B242-86AC66771BFD}"/>
                </a:ext>
              </a:extLst>
            </p:cNvPr>
            <p:cNvSpPr/>
            <p:nvPr/>
          </p:nvSpPr>
          <p:spPr bwMode="auto">
            <a:xfrm>
              <a:off x="1098112" y="3419238"/>
              <a:ext cx="2164253" cy="565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ïṧḷîḍe">
              <a:extLst>
                <a:ext uri="{FF2B5EF4-FFF2-40B4-BE49-F238E27FC236}">
                  <a16:creationId xmlns="" xmlns:a16="http://schemas.microsoft.com/office/drawing/2014/main" id="{862387F3-EF54-409E-A36E-A22BC4C3CD41}"/>
                </a:ext>
              </a:extLst>
            </p:cNvPr>
            <p:cNvSpPr txBox="1"/>
            <p:nvPr/>
          </p:nvSpPr>
          <p:spPr bwMode="auto">
            <a:xfrm>
              <a:off x="1098112" y="3068099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íŝḻíḍê">
              <a:extLst>
                <a:ext uri="{FF2B5EF4-FFF2-40B4-BE49-F238E27FC236}">
                  <a16:creationId xmlns="" xmlns:a16="http://schemas.microsoft.com/office/drawing/2014/main" id="{5C3B93F3-439C-4903-9E79-F32534D1C3D3}"/>
                </a:ext>
              </a:extLst>
            </p:cNvPr>
            <p:cNvSpPr/>
            <p:nvPr/>
          </p:nvSpPr>
          <p:spPr>
            <a:xfrm>
              <a:off x="3664620" y="3167830"/>
              <a:ext cx="279328" cy="252455"/>
            </a:xfrm>
            <a:custGeom>
              <a:avLst/>
              <a:gdLst>
                <a:gd name="T0" fmla="*/ 1843 w 4912"/>
                <a:gd name="T1" fmla="*/ 441 h 4446"/>
                <a:gd name="T2" fmla="*/ 1758 w 4912"/>
                <a:gd name="T3" fmla="*/ 0 h 4446"/>
                <a:gd name="T4" fmla="*/ 1672 w 4912"/>
                <a:gd name="T5" fmla="*/ 441 h 4446"/>
                <a:gd name="T6" fmla="*/ 2606 w 4912"/>
                <a:gd name="T7" fmla="*/ 959 h 4446"/>
                <a:gd name="T8" fmla="*/ 2971 w 4912"/>
                <a:gd name="T9" fmla="*/ 629 h 4446"/>
                <a:gd name="T10" fmla="*/ 2851 w 4912"/>
                <a:gd name="T11" fmla="*/ 508 h 4446"/>
                <a:gd name="T12" fmla="*/ 2545 w 4912"/>
                <a:gd name="T13" fmla="*/ 934 h 4446"/>
                <a:gd name="T14" fmla="*/ 714 w 4912"/>
                <a:gd name="T15" fmla="*/ 934 h 4446"/>
                <a:gd name="T16" fmla="*/ 834 w 4912"/>
                <a:gd name="T17" fmla="*/ 934 h 4446"/>
                <a:gd name="T18" fmla="*/ 529 w 4912"/>
                <a:gd name="T19" fmla="*/ 508 h 4446"/>
                <a:gd name="T20" fmla="*/ 408 w 4912"/>
                <a:gd name="T21" fmla="*/ 629 h 4446"/>
                <a:gd name="T22" fmla="*/ 554 w 4912"/>
                <a:gd name="T23" fmla="*/ 1702 h 4446"/>
                <a:gd name="T24" fmla="*/ 85 w 4912"/>
                <a:gd name="T25" fmla="*/ 1617 h 4446"/>
                <a:gd name="T26" fmla="*/ 85 w 4912"/>
                <a:gd name="T27" fmla="*/ 1787 h 4446"/>
                <a:gd name="T28" fmla="*/ 554 w 4912"/>
                <a:gd name="T29" fmla="*/ 1702 h 4446"/>
                <a:gd name="T30" fmla="*/ 2882 w 4912"/>
                <a:gd name="T31" fmla="*/ 1522 h 4446"/>
                <a:gd name="T32" fmla="*/ 1576 w 4912"/>
                <a:gd name="T33" fmla="*/ 869 h 4446"/>
                <a:gd name="T34" fmla="*/ 953 w 4912"/>
                <a:gd name="T35" fmla="*/ 1975 h 4446"/>
                <a:gd name="T36" fmla="*/ 1104 w 4912"/>
                <a:gd name="T37" fmla="*/ 3913 h 4446"/>
                <a:gd name="T38" fmla="*/ 2443 w 4912"/>
                <a:gd name="T39" fmla="*/ 4446 h 4446"/>
                <a:gd name="T40" fmla="*/ 3567 w 4912"/>
                <a:gd name="T41" fmla="*/ 4025 h 4446"/>
                <a:gd name="T42" fmla="*/ 3567 w 4912"/>
                <a:gd name="T43" fmla="*/ 1334 h 4446"/>
                <a:gd name="T44" fmla="*/ 2333 w 4912"/>
                <a:gd name="T45" fmla="*/ 1335 h 4446"/>
                <a:gd name="T46" fmla="*/ 1381 w 4912"/>
                <a:gd name="T47" fmla="*/ 2003 h 4446"/>
                <a:gd name="T48" fmla="*/ 1093 w 4912"/>
                <a:gd name="T49" fmla="*/ 1847 h 4446"/>
                <a:gd name="T50" fmla="*/ 3567 w 4912"/>
                <a:gd name="T51" fmla="*/ 3855 h 4446"/>
                <a:gd name="T52" fmla="*/ 3152 w 4912"/>
                <a:gd name="T53" fmla="*/ 3852 h 4446"/>
                <a:gd name="T54" fmla="*/ 1663 w 4912"/>
                <a:gd name="T55" fmla="*/ 3668 h 4446"/>
                <a:gd name="T56" fmla="*/ 1581 w 4912"/>
                <a:gd name="T57" fmla="*/ 3604 h 4446"/>
                <a:gd name="T58" fmla="*/ 1104 w 4912"/>
                <a:gd name="T59" fmla="*/ 3743 h 4446"/>
                <a:gd name="T60" fmla="*/ 1104 w 4912"/>
                <a:gd name="T61" fmla="*/ 2133 h 4446"/>
                <a:gd name="T62" fmla="*/ 1478 w 4912"/>
                <a:gd name="T63" fmla="*/ 2188 h 4446"/>
                <a:gd name="T64" fmla="*/ 2307 w 4912"/>
                <a:gd name="T65" fmla="*/ 1505 h 4446"/>
                <a:gd name="T66" fmla="*/ 2598 w 4912"/>
                <a:gd name="T67" fmla="*/ 1560 h 4446"/>
                <a:gd name="T68" fmla="*/ 2923 w 4912"/>
                <a:gd name="T69" fmla="*/ 1697 h 4446"/>
                <a:gd name="T70" fmla="*/ 4742 w 4912"/>
                <a:gd name="T71" fmla="*/ 2680 h 4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12" h="4446">
                  <a:moveTo>
                    <a:pt x="1758" y="526"/>
                  </a:moveTo>
                  <a:cubicBezTo>
                    <a:pt x="1805" y="526"/>
                    <a:pt x="1843" y="488"/>
                    <a:pt x="1843" y="441"/>
                  </a:cubicBezTo>
                  <a:lnTo>
                    <a:pt x="1843" y="86"/>
                  </a:lnTo>
                  <a:cubicBezTo>
                    <a:pt x="1843" y="39"/>
                    <a:pt x="1805" y="0"/>
                    <a:pt x="1758" y="0"/>
                  </a:cubicBezTo>
                  <a:cubicBezTo>
                    <a:pt x="1711" y="0"/>
                    <a:pt x="1672" y="39"/>
                    <a:pt x="1672" y="86"/>
                  </a:cubicBezTo>
                  <a:lnTo>
                    <a:pt x="1672" y="441"/>
                  </a:lnTo>
                  <a:cubicBezTo>
                    <a:pt x="1672" y="488"/>
                    <a:pt x="1711" y="526"/>
                    <a:pt x="1758" y="526"/>
                  </a:cubicBezTo>
                  <a:close/>
                  <a:moveTo>
                    <a:pt x="2606" y="959"/>
                  </a:moveTo>
                  <a:cubicBezTo>
                    <a:pt x="2627" y="959"/>
                    <a:pt x="2649" y="951"/>
                    <a:pt x="2666" y="934"/>
                  </a:cubicBezTo>
                  <a:lnTo>
                    <a:pt x="2971" y="629"/>
                  </a:lnTo>
                  <a:cubicBezTo>
                    <a:pt x="3004" y="595"/>
                    <a:pt x="3004" y="541"/>
                    <a:pt x="2971" y="508"/>
                  </a:cubicBezTo>
                  <a:cubicBezTo>
                    <a:pt x="2938" y="475"/>
                    <a:pt x="2884" y="475"/>
                    <a:pt x="2851" y="508"/>
                  </a:cubicBezTo>
                  <a:lnTo>
                    <a:pt x="2545" y="814"/>
                  </a:lnTo>
                  <a:cubicBezTo>
                    <a:pt x="2512" y="847"/>
                    <a:pt x="2512" y="901"/>
                    <a:pt x="2545" y="934"/>
                  </a:cubicBezTo>
                  <a:cubicBezTo>
                    <a:pt x="2562" y="951"/>
                    <a:pt x="2584" y="959"/>
                    <a:pt x="2606" y="959"/>
                  </a:cubicBezTo>
                  <a:close/>
                  <a:moveTo>
                    <a:pt x="714" y="934"/>
                  </a:moveTo>
                  <a:cubicBezTo>
                    <a:pt x="730" y="951"/>
                    <a:pt x="752" y="959"/>
                    <a:pt x="774" y="959"/>
                  </a:cubicBezTo>
                  <a:cubicBezTo>
                    <a:pt x="796" y="959"/>
                    <a:pt x="818" y="951"/>
                    <a:pt x="834" y="934"/>
                  </a:cubicBezTo>
                  <a:cubicBezTo>
                    <a:pt x="867" y="901"/>
                    <a:pt x="867" y="847"/>
                    <a:pt x="834" y="814"/>
                  </a:cubicBezTo>
                  <a:lnTo>
                    <a:pt x="529" y="508"/>
                  </a:lnTo>
                  <a:cubicBezTo>
                    <a:pt x="496" y="475"/>
                    <a:pt x="442" y="475"/>
                    <a:pt x="408" y="508"/>
                  </a:cubicBezTo>
                  <a:cubicBezTo>
                    <a:pt x="375" y="542"/>
                    <a:pt x="375" y="595"/>
                    <a:pt x="408" y="629"/>
                  </a:cubicBezTo>
                  <a:cubicBezTo>
                    <a:pt x="408" y="629"/>
                    <a:pt x="714" y="934"/>
                    <a:pt x="714" y="934"/>
                  </a:cubicBezTo>
                  <a:close/>
                  <a:moveTo>
                    <a:pt x="554" y="1702"/>
                  </a:moveTo>
                  <a:cubicBezTo>
                    <a:pt x="554" y="1655"/>
                    <a:pt x="516" y="1617"/>
                    <a:pt x="469" y="1617"/>
                  </a:cubicBezTo>
                  <a:lnTo>
                    <a:pt x="85" y="1617"/>
                  </a:lnTo>
                  <a:cubicBezTo>
                    <a:pt x="38" y="1617"/>
                    <a:pt x="0" y="1655"/>
                    <a:pt x="0" y="1702"/>
                  </a:cubicBezTo>
                  <a:cubicBezTo>
                    <a:pt x="0" y="1749"/>
                    <a:pt x="38" y="1787"/>
                    <a:pt x="85" y="1787"/>
                  </a:cubicBezTo>
                  <a:lnTo>
                    <a:pt x="469" y="1787"/>
                  </a:lnTo>
                  <a:cubicBezTo>
                    <a:pt x="516" y="1787"/>
                    <a:pt x="554" y="1749"/>
                    <a:pt x="554" y="1702"/>
                  </a:cubicBezTo>
                  <a:close/>
                  <a:moveTo>
                    <a:pt x="3567" y="1334"/>
                  </a:moveTo>
                  <a:cubicBezTo>
                    <a:pt x="3325" y="1334"/>
                    <a:pt x="3089" y="1399"/>
                    <a:pt x="2882" y="1522"/>
                  </a:cubicBezTo>
                  <a:cubicBezTo>
                    <a:pt x="2779" y="1447"/>
                    <a:pt x="2663" y="1393"/>
                    <a:pt x="2540" y="1363"/>
                  </a:cubicBezTo>
                  <a:cubicBezTo>
                    <a:pt x="2382" y="996"/>
                    <a:pt x="1980" y="780"/>
                    <a:pt x="1576" y="869"/>
                  </a:cubicBezTo>
                  <a:cubicBezTo>
                    <a:pt x="1117" y="969"/>
                    <a:pt x="826" y="1425"/>
                    <a:pt x="926" y="1883"/>
                  </a:cubicBezTo>
                  <a:cubicBezTo>
                    <a:pt x="933" y="1915"/>
                    <a:pt x="943" y="1945"/>
                    <a:pt x="953" y="1975"/>
                  </a:cubicBezTo>
                  <a:cubicBezTo>
                    <a:pt x="487" y="2048"/>
                    <a:pt x="129" y="2451"/>
                    <a:pt x="129" y="2938"/>
                  </a:cubicBezTo>
                  <a:cubicBezTo>
                    <a:pt x="129" y="3476"/>
                    <a:pt x="566" y="3913"/>
                    <a:pt x="1104" y="3913"/>
                  </a:cubicBezTo>
                  <a:cubicBezTo>
                    <a:pt x="1252" y="3913"/>
                    <a:pt x="1398" y="3879"/>
                    <a:pt x="1531" y="3814"/>
                  </a:cubicBezTo>
                  <a:cubicBezTo>
                    <a:pt x="1672" y="4191"/>
                    <a:pt x="2033" y="4446"/>
                    <a:pt x="2443" y="4446"/>
                  </a:cubicBezTo>
                  <a:cubicBezTo>
                    <a:pt x="2780" y="4446"/>
                    <a:pt x="3090" y="4273"/>
                    <a:pt x="3268" y="3990"/>
                  </a:cubicBezTo>
                  <a:cubicBezTo>
                    <a:pt x="3368" y="4013"/>
                    <a:pt x="3468" y="4025"/>
                    <a:pt x="3567" y="4025"/>
                  </a:cubicBezTo>
                  <a:cubicBezTo>
                    <a:pt x="4309" y="4025"/>
                    <a:pt x="4912" y="3421"/>
                    <a:pt x="4912" y="2680"/>
                  </a:cubicBezTo>
                  <a:cubicBezTo>
                    <a:pt x="4912" y="1938"/>
                    <a:pt x="4308" y="1334"/>
                    <a:pt x="3567" y="1334"/>
                  </a:cubicBezTo>
                  <a:close/>
                  <a:moveTo>
                    <a:pt x="1613" y="1035"/>
                  </a:moveTo>
                  <a:cubicBezTo>
                    <a:pt x="1899" y="973"/>
                    <a:pt x="2183" y="1101"/>
                    <a:pt x="2333" y="1335"/>
                  </a:cubicBezTo>
                  <a:cubicBezTo>
                    <a:pt x="2324" y="1335"/>
                    <a:pt x="2315" y="1334"/>
                    <a:pt x="2307" y="1334"/>
                  </a:cubicBezTo>
                  <a:cubicBezTo>
                    <a:pt x="1880" y="1334"/>
                    <a:pt x="1512" y="1605"/>
                    <a:pt x="1381" y="2003"/>
                  </a:cubicBezTo>
                  <a:cubicBezTo>
                    <a:pt x="1300" y="1978"/>
                    <a:pt x="1216" y="1966"/>
                    <a:pt x="1131" y="1963"/>
                  </a:cubicBezTo>
                  <a:cubicBezTo>
                    <a:pt x="1115" y="1926"/>
                    <a:pt x="1102" y="1888"/>
                    <a:pt x="1093" y="1847"/>
                  </a:cubicBezTo>
                  <a:cubicBezTo>
                    <a:pt x="1012" y="1480"/>
                    <a:pt x="1245" y="1116"/>
                    <a:pt x="1613" y="1035"/>
                  </a:cubicBezTo>
                  <a:close/>
                  <a:moveTo>
                    <a:pt x="3567" y="3855"/>
                  </a:moveTo>
                  <a:cubicBezTo>
                    <a:pt x="3462" y="3855"/>
                    <a:pt x="3355" y="3840"/>
                    <a:pt x="3250" y="3810"/>
                  </a:cubicBezTo>
                  <a:cubicBezTo>
                    <a:pt x="3212" y="3799"/>
                    <a:pt x="3171" y="3817"/>
                    <a:pt x="3152" y="3852"/>
                  </a:cubicBezTo>
                  <a:cubicBezTo>
                    <a:pt x="3011" y="4113"/>
                    <a:pt x="2739" y="4276"/>
                    <a:pt x="2443" y="4276"/>
                  </a:cubicBezTo>
                  <a:cubicBezTo>
                    <a:pt x="2074" y="4276"/>
                    <a:pt x="1754" y="4026"/>
                    <a:pt x="1663" y="3668"/>
                  </a:cubicBezTo>
                  <a:cubicBezTo>
                    <a:pt x="1657" y="3642"/>
                    <a:pt x="1638" y="3620"/>
                    <a:pt x="1612" y="3610"/>
                  </a:cubicBezTo>
                  <a:cubicBezTo>
                    <a:pt x="1602" y="3606"/>
                    <a:pt x="1591" y="3604"/>
                    <a:pt x="1581" y="3604"/>
                  </a:cubicBezTo>
                  <a:cubicBezTo>
                    <a:pt x="1565" y="3604"/>
                    <a:pt x="1549" y="3608"/>
                    <a:pt x="1535" y="3617"/>
                  </a:cubicBezTo>
                  <a:cubicBezTo>
                    <a:pt x="1405" y="3699"/>
                    <a:pt x="1256" y="3743"/>
                    <a:pt x="1104" y="3743"/>
                  </a:cubicBezTo>
                  <a:cubicBezTo>
                    <a:pt x="660" y="3743"/>
                    <a:pt x="299" y="3382"/>
                    <a:pt x="299" y="2938"/>
                  </a:cubicBezTo>
                  <a:cubicBezTo>
                    <a:pt x="299" y="2494"/>
                    <a:pt x="660" y="2133"/>
                    <a:pt x="1104" y="2133"/>
                  </a:cubicBezTo>
                  <a:cubicBezTo>
                    <a:pt x="1208" y="2133"/>
                    <a:pt x="1310" y="2152"/>
                    <a:pt x="1407" y="2192"/>
                  </a:cubicBezTo>
                  <a:cubicBezTo>
                    <a:pt x="1430" y="2201"/>
                    <a:pt x="1456" y="2200"/>
                    <a:pt x="1478" y="2188"/>
                  </a:cubicBezTo>
                  <a:cubicBezTo>
                    <a:pt x="1501" y="2177"/>
                    <a:pt x="1516" y="2156"/>
                    <a:pt x="1522" y="2132"/>
                  </a:cubicBezTo>
                  <a:cubicBezTo>
                    <a:pt x="1605" y="1762"/>
                    <a:pt x="1928" y="1505"/>
                    <a:pt x="2307" y="1505"/>
                  </a:cubicBezTo>
                  <a:cubicBezTo>
                    <a:pt x="2342" y="1505"/>
                    <a:pt x="2378" y="1508"/>
                    <a:pt x="2412" y="1512"/>
                  </a:cubicBezTo>
                  <a:cubicBezTo>
                    <a:pt x="2476" y="1521"/>
                    <a:pt x="2538" y="1537"/>
                    <a:pt x="2598" y="1560"/>
                  </a:cubicBezTo>
                  <a:cubicBezTo>
                    <a:pt x="2678" y="1591"/>
                    <a:pt x="2755" y="1635"/>
                    <a:pt x="2822" y="1691"/>
                  </a:cubicBezTo>
                  <a:cubicBezTo>
                    <a:pt x="2851" y="1715"/>
                    <a:pt x="2892" y="1718"/>
                    <a:pt x="2923" y="1697"/>
                  </a:cubicBezTo>
                  <a:cubicBezTo>
                    <a:pt x="3115" y="1571"/>
                    <a:pt x="3338" y="1505"/>
                    <a:pt x="3567" y="1505"/>
                  </a:cubicBezTo>
                  <a:cubicBezTo>
                    <a:pt x="4215" y="1505"/>
                    <a:pt x="4742" y="2032"/>
                    <a:pt x="4742" y="2680"/>
                  </a:cubicBezTo>
                  <a:cubicBezTo>
                    <a:pt x="4742" y="3328"/>
                    <a:pt x="4215" y="3855"/>
                    <a:pt x="3567" y="3855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6" name="ïsļïḍé">
              <a:extLst>
                <a:ext uri="{FF2B5EF4-FFF2-40B4-BE49-F238E27FC236}">
                  <a16:creationId xmlns="" xmlns:a16="http://schemas.microsoft.com/office/drawing/2014/main" id="{2F434FC7-053C-4799-988E-353E549FAB75}"/>
                </a:ext>
              </a:extLst>
            </p:cNvPr>
            <p:cNvSpPr/>
            <p:nvPr/>
          </p:nvSpPr>
          <p:spPr bwMode="auto">
            <a:xfrm>
              <a:off x="4063009" y="3419238"/>
              <a:ext cx="2164253" cy="565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ṡ1îdè">
              <a:extLst>
                <a:ext uri="{FF2B5EF4-FFF2-40B4-BE49-F238E27FC236}">
                  <a16:creationId xmlns="" xmlns:a16="http://schemas.microsoft.com/office/drawing/2014/main" id="{6F1E0966-9107-406C-8BFE-64A21FCE509C}"/>
                </a:ext>
              </a:extLst>
            </p:cNvPr>
            <p:cNvSpPr txBox="1"/>
            <p:nvPr/>
          </p:nvSpPr>
          <p:spPr bwMode="auto">
            <a:xfrm>
              <a:off x="4063009" y="3068099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śliḋè">
              <a:extLst>
                <a:ext uri="{FF2B5EF4-FFF2-40B4-BE49-F238E27FC236}">
                  <a16:creationId xmlns="" xmlns:a16="http://schemas.microsoft.com/office/drawing/2014/main" id="{FF81D750-C5DD-41EC-B8AA-C5A6AA963FC6}"/>
                </a:ext>
              </a:extLst>
            </p:cNvPr>
            <p:cNvSpPr/>
            <p:nvPr/>
          </p:nvSpPr>
          <p:spPr>
            <a:xfrm>
              <a:off x="706256" y="4818492"/>
              <a:ext cx="266262" cy="279328"/>
            </a:xfrm>
            <a:custGeom>
              <a:avLst/>
              <a:gdLst>
                <a:gd name="connsiteX0" fmla="*/ 526536 w 578073"/>
                <a:gd name="connsiteY0" fmla="*/ 539038 h 606439"/>
                <a:gd name="connsiteX1" fmla="*/ 544381 w 578073"/>
                <a:gd name="connsiteY1" fmla="*/ 539038 h 606439"/>
                <a:gd name="connsiteX2" fmla="*/ 544381 w 578073"/>
                <a:gd name="connsiteY2" fmla="*/ 556858 h 606439"/>
                <a:gd name="connsiteX3" fmla="*/ 513247 w 578073"/>
                <a:gd name="connsiteY3" fmla="*/ 587852 h 606439"/>
                <a:gd name="connsiteX4" fmla="*/ 504419 w 578073"/>
                <a:gd name="connsiteY4" fmla="*/ 591549 h 606439"/>
                <a:gd name="connsiteX5" fmla="*/ 495402 w 578073"/>
                <a:gd name="connsiteY5" fmla="*/ 587852 h 606439"/>
                <a:gd name="connsiteX6" fmla="*/ 495402 w 578073"/>
                <a:gd name="connsiteY6" fmla="*/ 570033 h 606439"/>
                <a:gd name="connsiteX7" fmla="*/ 403357 w 578073"/>
                <a:gd name="connsiteY7" fmla="*/ 539038 h 606439"/>
                <a:gd name="connsiteX8" fmla="*/ 421181 w 578073"/>
                <a:gd name="connsiteY8" fmla="*/ 539038 h 606439"/>
                <a:gd name="connsiteX9" fmla="*/ 421181 w 578073"/>
                <a:gd name="connsiteY9" fmla="*/ 556858 h 606439"/>
                <a:gd name="connsiteX10" fmla="*/ 390084 w 578073"/>
                <a:gd name="connsiteY10" fmla="*/ 587852 h 606439"/>
                <a:gd name="connsiteX11" fmla="*/ 381172 w 578073"/>
                <a:gd name="connsiteY11" fmla="*/ 591549 h 606439"/>
                <a:gd name="connsiteX12" fmla="*/ 372260 w 578073"/>
                <a:gd name="connsiteY12" fmla="*/ 587852 h 606439"/>
                <a:gd name="connsiteX13" fmla="*/ 372260 w 578073"/>
                <a:gd name="connsiteY13" fmla="*/ 570033 h 606439"/>
                <a:gd name="connsiteX14" fmla="*/ 157974 w 578073"/>
                <a:gd name="connsiteY14" fmla="*/ 539038 h 606439"/>
                <a:gd name="connsiteX15" fmla="*/ 175819 w 578073"/>
                <a:gd name="connsiteY15" fmla="*/ 539038 h 606439"/>
                <a:gd name="connsiteX16" fmla="*/ 175819 w 578073"/>
                <a:gd name="connsiteY16" fmla="*/ 556858 h 606439"/>
                <a:gd name="connsiteX17" fmla="*/ 144875 w 578073"/>
                <a:gd name="connsiteY17" fmla="*/ 587852 h 606439"/>
                <a:gd name="connsiteX18" fmla="*/ 135857 w 578073"/>
                <a:gd name="connsiteY18" fmla="*/ 591549 h 606439"/>
                <a:gd name="connsiteX19" fmla="*/ 126840 w 578073"/>
                <a:gd name="connsiteY19" fmla="*/ 587852 h 606439"/>
                <a:gd name="connsiteX20" fmla="*/ 126840 w 578073"/>
                <a:gd name="connsiteY20" fmla="*/ 570033 h 606439"/>
                <a:gd name="connsiteX21" fmla="*/ 34794 w 578073"/>
                <a:gd name="connsiteY21" fmla="*/ 539038 h 606439"/>
                <a:gd name="connsiteX22" fmla="*/ 52618 w 578073"/>
                <a:gd name="connsiteY22" fmla="*/ 539038 h 606439"/>
                <a:gd name="connsiteX23" fmla="*/ 52618 w 578073"/>
                <a:gd name="connsiteY23" fmla="*/ 556858 h 606439"/>
                <a:gd name="connsiteX24" fmla="*/ 21521 w 578073"/>
                <a:gd name="connsiteY24" fmla="*/ 587852 h 606439"/>
                <a:gd name="connsiteX25" fmla="*/ 12609 w 578073"/>
                <a:gd name="connsiteY25" fmla="*/ 591549 h 606439"/>
                <a:gd name="connsiteX26" fmla="*/ 3697 w 578073"/>
                <a:gd name="connsiteY26" fmla="*/ 587852 h 606439"/>
                <a:gd name="connsiteX27" fmla="*/ 3697 w 578073"/>
                <a:gd name="connsiteY27" fmla="*/ 570033 h 606439"/>
                <a:gd name="connsiteX28" fmla="*/ 556523 w 578073"/>
                <a:gd name="connsiteY28" fmla="*/ 432482 h 606439"/>
                <a:gd name="connsiteX29" fmla="*/ 574371 w 578073"/>
                <a:gd name="connsiteY29" fmla="*/ 432482 h 606439"/>
                <a:gd name="connsiteX30" fmla="*/ 574371 w 578073"/>
                <a:gd name="connsiteY30" fmla="*/ 450289 h 606439"/>
                <a:gd name="connsiteX31" fmla="*/ 544371 w 578073"/>
                <a:gd name="connsiteY31" fmla="*/ 480127 h 606439"/>
                <a:gd name="connsiteX32" fmla="*/ 535542 w 578073"/>
                <a:gd name="connsiteY32" fmla="*/ 483726 h 606439"/>
                <a:gd name="connsiteX33" fmla="*/ 526523 w 578073"/>
                <a:gd name="connsiteY33" fmla="*/ 480127 h 606439"/>
                <a:gd name="connsiteX34" fmla="*/ 526523 w 578073"/>
                <a:gd name="connsiteY34" fmla="*/ 462319 h 606439"/>
                <a:gd name="connsiteX35" fmla="*/ 187960 w 578073"/>
                <a:gd name="connsiteY35" fmla="*/ 432482 h 606439"/>
                <a:gd name="connsiteX36" fmla="*/ 205808 w 578073"/>
                <a:gd name="connsiteY36" fmla="*/ 432482 h 606439"/>
                <a:gd name="connsiteX37" fmla="*/ 205808 w 578073"/>
                <a:gd name="connsiteY37" fmla="*/ 450289 h 606439"/>
                <a:gd name="connsiteX38" fmla="*/ 175808 w 578073"/>
                <a:gd name="connsiteY38" fmla="*/ 480127 h 606439"/>
                <a:gd name="connsiteX39" fmla="*/ 166979 w 578073"/>
                <a:gd name="connsiteY39" fmla="*/ 483726 h 606439"/>
                <a:gd name="connsiteX40" fmla="*/ 157960 w 578073"/>
                <a:gd name="connsiteY40" fmla="*/ 480127 h 606439"/>
                <a:gd name="connsiteX41" fmla="*/ 157960 w 578073"/>
                <a:gd name="connsiteY41" fmla="*/ 462319 h 606439"/>
                <a:gd name="connsiteX42" fmla="*/ 434694 w 578073"/>
                <a:gd name="connsiteY42" fmla="*/ 432155 h 606439"/>
                <a:gd name="connsiteX43" fmla="*/ 452532 w 578073"/>
                <a:gd name="connsiteY43" fmla="*/ 432534 h 606439"/>
                <a:gd name="connsiteX44" fmla="*/ 452153 w 578073"/>
                <a:gd name="connsiteY44" fmla="*/ 450357 h 606439"/>
                <a:gd name="connsiteX45" fmla="*/ 421031 w 578073"/>
                <a:gd name="connsiteY45" fmla="*/ 480218 h 606439"/>
                <a:gd name="connsiteX46" fmla="*/ 412302 w 578073"/>
                <a:gd name="connsiteY46" fmla="*/ 483726 h 606439"/>
                <a:gd name="connsiteX47" fmla="*/ 403193 w 578073"/>
                <a:gd name="connsiteY47" fmla="*/ 479839 h 606439"/>
                <a:gd name="connsiteX48" fmla="*/ 403573 w 578073"/>
                <a:gd name="connsiteY48" fmla="*/ 462017 h 606439"/>
                <a:gd name="connsiteX49" fmla="*/ 66131 w 578073"/>
                <a:gd name="connsiteY49" fmla="*/ 432155 h 606439"/>
                <a:gd name="connsiteX50" fmla="*/ 83969 w 578073"/>
                <a:gd name="connsiteY50" fmla="*/ 432534 h 606439"/>
                <a:gd name="connsiteX51" fmla="*/ 83590 w 578073"/>
                <a:gd name="connsiteY51" fmla="*/ 450357 h 606439"/>
                <a:gd name="connsiteX52" fmla="*/ 52468 w 578073"/>
                <a:gd name="connsiteY52" fmla="*/ 480218 h 606439"/>
                <a:gd name="connsiteX53" fmla="*/ 43739 w 578073"/>
                <a:gd name="connsiteY53" fmla="*/ 483726 h 606439"/>
                <a:gd name="connsiteX54" fmla="*/ 34630 w 578073"/>
                <a:gd name="connsiteY54" fmla="*/ 479839 h 606439"/>
                <a:gd name="connsiteX55" fmla="*/ 35010 w 578073"/>
                <a:gd name="connsiteY55" fmla="*/ 462017 h 606439"/>
                <a:gd name="connsiteX56" fmla="*/ 318999 w 578073"/>
                <a:gd name="connsiteY56" fmla="*/ 412584 h 606439"/>
                <a:gd name="connsiteX57" fmla="*/ 328204 w 578073"/>
                <a:gd name="connsiteY57" fmla="*/ 415521 h 606439"/>
                <a:gd name="connsiteX58" fmla="*/ 329722 w 578073"/>
                <a:gd name="connsiteY58" fmla="*/ 433334 h 606439"/>
                <a:gd name="connsiteX59" fmla="*/ 274401 w 578073"/>
                <a:gd name="connsiteY59" fmla="*/ 499089 h 606439"/>
                <a:gd name="connsiteX60" fmla="*/ 332948 w 578073"/>
                <a:gd name="connsiteY60" fmla="*/ 489614 h 606439"/>
                <a:gd name="connsiteX61" fmla="*/ 346043 w 578073"/>
                <a:gd name="connsiteY61" fmla="*/ 495773 h 606439"/>
                <a:gd name="connsiteX62" fmla="*/ 344715 w 578073"/>
                <a:gd name="connsiteY62" fmla="*/ 510080 h 606439"/>
                <a:gd name="connsiteX63" fmla="*/ 268802 w 578073"/>
                <a:gd name="connsiteY63" fmla="*/ 601891 h 606439"/>
                <a:gd name="connsiteX64" fmla="*/ 259124 w 578073"/>
                <a:gd name="connsiteY64" fmla="*/ 606439 h 606439"/>
                <a:gd name="connsiteX65" fmla="*/ 250963 w 578073"/>
                <a:gd name="connsiteY65" fmla="*/ 603502 h 606439"/>
                <a:gd name="connsiteX66" fmla="*/ 249350 w 578073"/>
                <a:gd name="connsiteY66" fmla="*/ 585689 h 606439"/>
                <a:gd name="connsiteX67" fmla="*/ 303912 w 578073"/>
                <a:gd name="connsiteY67" fmla="*/ 519934 h 606439"/>
                <a:gd name="connsiteX68" fmla="*/ 244890 w 578073"/>
                <a:gd name="connsiteY68" fmla="*/ 529409 h 606439"/>
                <a:gd name="connsiteX69" fmla="*/ 231890 w 578073"/>
                <a:gd name="connsiteY69" fmla="*/ 523155 h 606439"/>
                <a:gd name="connsiteX70" fmla="*/ 233124 w 578073"/>
                <a:gd name="connsiteY70" fmla="*/ 508753 h 606439"/>
                <a:gd name="connsiteX71" fmla="*/ 310364 w 578073"/>
                <a:gd name="connsiteY71" fmla="*/ 417037 h 606439"/>
                <a:gd name="connsiteX72" fmla="*/ 318999 w 578073"/>
                <a:gd name="connsiteY72" fmla="*/ 412584 h 606439"/>
                <a:gd name="connsiteX73" fmla="*/ 365955 w 578073"/>
                <a:gd name="connsiteY73" fmla="*/ 25300 h 606439"/>
                <a:gd name="connsiteX74" fmla="*/ 223146 w 578073"/>
                <a:gd name="connsiteY74" fmla="*/ 118731 h 606439"/>
                <a:gd name="connsiteX75" fmla="*/ 206825 w 578073"/>
                <a:gd name="connsiteY75" fmla="*/ 125175 h 606439"/>
                <a:gd name="connsiteX76" fmla="*/ 166686 w 578073"/>
                <a:gd name="connsiteY76" fmla="*/ 117026 h 606439"/>
                <a:gd name="connsiteX77" fmla="*/ 56140 w 578073"/>
                <a:gd name="connsiteY77" fmla="*/ 227039 h 606439"/>
                <a:gd name="connsiteX78" fmla="*/ 166686 w 578073"/>
                <a:gd name="connsiteY78" fmla="*/ 337053 h 606439"/>
                <a:gd name="connsiteX79" fmla="*/ 365955 w 578073"/>
                <a:gd name="connsiteY79" fmla="*/ 337053 h 606439"/>
                <a:gd name="connsiteX80" fmla="*/ 522713 w 578073"/>
                <a:gd name="connsiteY80" fmla="*/ 181177 h 606439"/>
                <a:gd name="connsiteX81" fmla="*/ 365955 w 578073"/>
                <a:gd name="connsiteY81" fmla="*/ 25300 h 606439"/>
                <a:gd name="connsiteX82" fmla="*/ 365955 w 578073"/>
                <a:gd name="connsiteY82" fmla="*/ 0 h 606439"/>
                <a:gd name="connsiteX83" fmla="*/ 548048 w 578073"/>
                <a:gd name="connsiteY83" fmla="*/ 181177 h 606439"/>
                <a:gd name="connsiteX84" fmla="*/ 365955 w 578073"/>
                <a:gd name="connsiteY84" fmla="*/ 362353 h 606439"/>
                <a:gd name="connsiteX85" fmla="*/ 166686 w 578073"/>
                <a:gd name="connsiteY85" fmla="*/ 362353 h 606439"/>
                <a:gd name="connsiteX86" fmla="*/ 30804 w 578073"/>
                <a:gd name="connsiteY86" fmla="*/ 227039 h 606439"/>
                <a:gd name="connsiteX87" fmla="*/ 166686 w 578073"/>
                <a:gd name="connsiteY87" fmla="*/ 91725 h 606439"/>
                <a:gd name="connsiteX88" fmla="*/ 205306 w 578073"/>
                <a:gd name="connsiteY88" fmla="*/ 97790 h 606439"/>
                <a:gd name="connsiteX89" fmla="*/ 365955 w 578073"/>
                <a:gd name="connsiteY89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8073" h="606439">
                  <a:moveTo>
                    <a:pt x="526536" y="539038"/>
                  </a:moveTo>
                  <a:cubicBezTo>
                    <a:pt x="531472" y="534109"/>
                    <a:pt x="539445" y="534109"/>
                    <a:pt x="544381" y="539038"/>
                  </a:cubicBezTo>
                  <a:cubicBezTo>
                    <a:pt x="549317" y="543967"/>
                    <a:pt x="549317" y="551929"/>
                    <a:pt x="544381" y="556858"/>
                  </a:cubicBezTo>
                  <a:lnTo>
                    <a:pt x="513247" y="587852"/>
                  </a:lnTo>
                  <a:cubicBezTo>
                    <a:pt x="510969" y="590222"/>
                    <a:pt x="507742" y="591549"/>
                    <a:pt x="504419" y="591549"/>
                  </a:cubicBezTo>
                  <a:cubicBezTo>
                    <a:pt x="501097" y="591549"/>
                    <a:pt x="497965" y="590222"/>
                    <a:pt x="495402" y="587852"/>
                  </a:cubicBezTo>
                  <a:cubicBezTo>
                    <a:pt x="490466" y="582924"/>
                    <a:pt x="490466" y="574962"/>
                    <a:pt x="495402" y="570033"/>
                  </a:cubicBezTo>
                  <a:close/>
                  <a:moveTo>
                    <a:pt x="403357" y="539038"/>
                  </a:moveTo>
                  <a:cubicBezTo>
                    <a:pt x="408287" y="534109"/>
                    <a:pt x="416251" y="534109"/>
                    <a:pt x="421181" y="539038"/>
                  </a:cubicBezTo>
                  <a:cubicBezTo>
                    <a:pt x="426111" y="543967"/>
                    <a:pt x="426111" y="551929"/>
                    <a:pt x="421181" y="556858"/>
                  </a:cubicBezTo>
                  <a:lnTo>
                    <a:pt x="390084" y="587852"/>
                  </a:lnTo>
                  <a:cubicBezTo>
                    <a:pt x="387619" y="590222"/>
                    <a:pt x="384490" y="591549"/>
                    <a:pt x="381172" y="591549"/>
                  </a:cubicBezTo>
                  <a:cubicBezTo>
                    <a:pt x="377949" y="591549"/>
                    <a:pt x="374725" y="590222"/>
                    <a:pt x="372260" y="587852"/>
                  </a:cubicBezTo>
                  <a:cubicBezTo>
                    <a:pt x="367330" y="582924"/>
                    <a:pt x="367330" y="574962"/>
                    <a:pt x="372260" y="570033"/>
                  </a:cubicBezTo>
                  <a:close/>
                  <a:moveTo>
                    <a:pt x="157974" y="539038"/>
                  </a:moveTo>
                  <a:cubicBezTo>
                    <a:pt x="162910" y="534109"/>
                    <a:pt x="170883" y="534109"/>
                    <a:pt x="175819" y="539038"/>
                  </a:cubicBezTo>
                  <a:cubicBezTo>
                    <a:pt x="180755" y="543967"/>
                    <a:pt x="180755" y="551929"/>
                    <a:pt x="175819" y="556858"/>
                  </a:cubicBezTo>
                  <a:lnTo>
                    <a:pt x="144875" y="587852"/>
                  </a:lnTo>
                  <a:cubicBezTo>
                    <a:pt x="142312" y="590222"/>
                    <a:pt x="139180" y="591549"/>
                    <a:pt x="135857" y="591549"/>
                  </a:cubicBezTo>
                  <a:cubicBezTo>
                    <a:pt x="132535" y="591549"/>
                    <a:pt x="129403" y="590222"/>
                    <a:pt x="126840" y="587852"/>
                  </a:cubicBezTo>
                  <a:cubicBezTo>
                    <a:pt x="121904" y="582924"/>
                    <a:pt x="121904" y="574962"/>
                    <a:pt x="126840" y="570033"/>
                  </a:cubicBezTo>
                  <a:close/>
                  <a:moveTo>
                    <a:pt x="34794" y="539038"/>
                  </a:moveTo>
                  <a:cubicBezTo>
                    <a:pt x="39724" y="534109"/>
                    <a:pt x="47688" y="534109"/>
                    <a:pt x="52618" y="539038"/>
                  </a:cubicBezTo>
                  <a:cubicBezTo>
                    <a:pt x="57548" y="543967"/>
                    <a:pt x="57548" y="551929"/>
                    <a:pt x="52618" y="556858"/>
                  </a:cubicBezTo>
                  <a:lnTo>
                    <a:pt x="21521" y="587852"/>
                  </a:lnTo>
                  <a:cubicBezTo>
                    <a:pt x="19056" y="590222"/>
                    <a:pt x="15927" y="591549"/>
                    <a:pt x="12609" y="591549"/>
                  </a:cubicBezTo>
                  <a:cubicBezTo>
                    <a:pt x="9385" y="591549"/>
                    <a:pt x="6162" y="590222"/>
                    <a:pt x="3697" y="587852"/>
                  </a:cubicBezTo>
                  <a:cubicBezTo>
                    <a:pt x="-1233" y="582924"/>
                    <a:pt x="-1233" y="574962"/>
                    <a:pt x="3697" y="570033"/>
                  </a:cubicBezTo>
                  <a:close/>
                  <a:moveTo>
                    <a:pt x="556523" y="432482"/>
                  </a:moveTo>
                  <a:cubicBezTo>
                    <a:pt x="561460" y="427556"/>
                    <a:pt x="569435" y="427556"/>
                    <a:pt x="574371" y="432482"/>
                  </a:cubicBezTo>
                  <a:cubicBezTo>
                    <a:pt x="579308" y="437407"/>
                    <a:pt x="579308" y="445364"/>
                    <a:pt x="574371" y="450289"/>
                  </a:cubicBezTo>
                  <a:lnTo>
                    <a:pt x="544371" y="480127"/>
                  </a:lnTo>
                  <a:cubicBezTo>
                    <a:pt x="541998" y="482589"/>
                    <a:pt x="538865" y="483726"/>
                    <a:pt x="535542" y="483726"/>
                  </a:cubicBezTo>
                  <a:cubicBezTo>
                    <a:pt x="532219" y="483726"/>
                    <a:pt x="529086" y="482495"/>
                    <a:pt x="526523" y="480127"/>
                  </a:cubicBezTo>
                  <a:cubicBezTo>
                    <a:pt x="521586" y="475201"/>
                    <a:pt x="521586" y="467244"/>
                    <a:pt x="526523" y="462319"/>
                  </a:cubicBezTo>
                  <a:close/>
                  <a:moveTo>
                    <a:pt x="187960" y="432482"/>
                  </a:moveTo>
                  <a:cubicBezTo>
                    <a:pt x="192897" y="427556"/>
                    <a:pt x="200872" y="427556"/>
                    <a:pt x="205808" y="432482"/>
                  </a:cubicBezTo>
                  <a:cubicBezTo>
                    <a:pt x="210745" y="437407"/>
                    <a:pt x="210745" y="445364"/>
                    <a:pt x="205808" y="450289"/>
                  </a:cubicBezTo>
                  <a:lnTo>
                    <a:pt x="175808" y="480127"/>
                  </a:lnTo>
                  <a:cubicBezTo>
                    <a:pt x="173435" y="482589"/>
                    <a:pt x="170112" y="483726"/>
                    <a:pt x="166979" y="483726"/>
                  </a:cubicBezTo>
                  <a:cubicBezTo>
                    <a:pt x="163656" y="483726"/>
                    <a:pt x="160523" y="482495"/>
                    <a:pt x="157960" y="480127"/>
                  </a:cubicBezTo>
                  <a:cubicBezTo>
                    <a:pt x="153023" y="475201"/>
                    <a:pt x="153023" y="467244"/>
                    <a:pt x="157960" y="462319"/>
                  </a:cubicBezTo>
                  <a:close/>
                  <a:moveTo>
                    <a:pt x="434694" y="432155"/>
                  </a:moveTo>
                  <a:cubicBezTo>
                    <a:pt x="439818" y="427415"/>
                    <a:pt x="447788" y="427510"/>
                    <a:pt x="452532" y="432534"/>
                  </a:cubicBezTo>
                  <a:cubicBezTo>
                    <a:pt x="457371" y="437653"/>
                    <a:pt x="457276" y="445617"/>
                    <a:pt x="452153" y="450357"/>
                  </a:cubicBezTo>
                  <a:lnTo>
                    <a:pt x="421031" y="480218"/>
                  </a:lnTo>
                  <a:cubicBezTo>
                    <a:pt x="418659" y="482588"/>
                    <a:pt x="415528" y="483726"/>
                    <a:pt x="412302" y="483726"/>
                  </a:cubicBezTo>
                  <a:cubicBezTo>
                    <a:pt x="409076" y="483726"/>
                    <a:pt x="405660" y="482494"/>
                    <a:pt x="403193" y="479839"/>
                  </a:cubicBezTo>
                  <a:cubicBezTo>
                    <a:pt x="398449" y="474815"/>
                    <a:pt x="398544" y="466852"/>
                    <a:pt x="403573" y="462017"/>
                  </a:cubicBezTo>
                  <a:close/>
                  <a:moveTo>
                    <a:pt x="66131" y="432155"/>
                  </a:moveTo>
                  <a:cubicBezTo>
                    <a:pt x="71255" y="427415"/>
                    <a:pt x="79225" y="427510"/>
                    <a:pt x="83969" y="432534"/>
                  </a:cubicBezTo>
                  <a:cubicBezTo>
                    <a:pt x="88808" y="437653"/>
                    <a:pt x="88713" y="445617"/>
                    <a:pt x="83590" y="450357"/>
                  </a:cubicBezTo>
                  <a:lnTo>
                    <a:pt x="52468" y="480218"/>
                  </a:lnTo>
                  <a:cubicBezTo>
                    <a:pt x="50096" y="482588"/>
                    <a:pt x="46965" y="483726"/>
                    <a:pt x="43739" y="483726"/>
                  </a:cubicBezTo>
                  <a:cubicBezTo>
                    <a:pt x="40513" y="483726"/>
                    <a:pt x="37097" y="482494"/>
                    <a:pt x="34630" y="479839"/>
                  </a:cubicBezTo>
                  <a:cubicBezTo>
                    <a:pt x="29886" y="474815"/>
                    <a:pt x="29981" y="466852"/>
                    <a:pt x="35010" y="462017"/>
                  </a:cubicBezTo>
                  <a:close/>
                  <a:moveTo>
                    <a:pt x="318999" y="412584"/>
                  </a:moveTo>
                  <a:cubicBezTo>
                    <a:pt x="322226" y="412300"/>
                    <a:pt x="325547" y="413247"/>
                    <a:pt x="328204" y="415521"/>
                  </a:cubicBezTo>
                  <a:cubicBezTo>
                    <a:pt x="333518" y="420069"/>
                    <a:pt x="334277" y="428028"/>
                    <a:pt x="329722" y="433334"/>
                  </a:cubicBezTo>
                  <a:lnTo>
                    <a:pt x="274401" y="499089"/>
                  </a:lnTo>
                  <a:lnTo>
                    <a:pt x="332948" y="489614"/>
                  </a:lnTo>
                  <a:cubicBezTo>
                    <a:pt x="338167" y="488667"/>
                    <a:pt x="343386" y="491225"/>
                    <a:pt x="346043" y="495773"/>
                  </a:cubicBezTo>
                  <a:cubicBezTo>
                    <a:pt x="348700" y="500321"/>
                    <a:pt x="348131" y="506006"/>
                    <a:pt x="344715" y="510080"/>
                  </a:cubicBezTo>
                  <a:lnTo>
                    <a:pt x="268802" y="601891"/>
                  </a:lnTo>
                  <a:cubicBezTo>
                    <a:pt x="266430" y="604923"/>
                    <a:pt x="262729" y="606439"/>
                    <a:pt x="259124" y="606439"/>
                  </a:cubicBezTo>
                  <a:cubicBezTo>
                    <a:pt x="256277" y="606439"/>
                    <a:pt x="253430" y="605397"/>
                    <a:pt x="250963" y="603502"/>
                  </a:cubicBezTo>
                  <a:cubicBezTo>
                    <a:pt x="245554" y="599143"/>
                    <a:pt x="244890" y="591185"/>
                    <a:pt x="249350" y="585689"/>
                  </a:cubicBezTo>
                  <a:lnTo>
                    <a:pt x="303912" y="519934"/>
                  </a:lnTo>
                  <a:lnTo>
                    <a:pt x="244890" y="529409"/>
                  </a:lnTo>
                  <a:cubicBezTo>
                    <a:pt x="239766" y="530261"/>
                    <a:pt x="234547" y="527703"/>
                    <a:pt x="231890" y="523155"/>
                  </a:cubicBezTo>
                  <a:cubicBezTo>
                    <a:pt x="229233" y="518607"/>
                    <a:pt x="229897" y="512828"/>
                    <a:pt x="233124" y="508753"/>
                  </a:cubicBezTo>
                  <a:lnTo>
                    <a:pt x="310364" y="417037"/>
                  </a:lnTo>
                  <a:cubicBezTo>
                    <a:pt x="312642" y="414384"/>
                    <a:pt x="315773" y="412868"/>
                    <a:pt x="318999" y="412584"/>
                  </a:cubicBezTo>
                  <a:close/>
                  <a:moveTo>
                    <a:pt x="365955" y="25300"/>
                  </a:moveTo>
                  <a:cubicBezTo>
                    <a:pt x="305035" y="25300"/>
                    <a:pt x="248956" y="61877"/>
                    <a:pt x="223146" y="118731"/>
                  </a:cubicBezTo>
                  <a:cubicBezTo>
                    <a:pt x="220394" y="124985"/>
                    <a:pt x="212992" y="127828"/>
                    <a:pt x="206825" y="125175"/>
                  </a:cubicBezTo>
                  <a:cubicBezTo>
                    <a:pt x="194204" y="120058"/>
                    <a:pt x="179591" y="117026"/>
                    <a:pt x="166686" y="117026"/>
                  </a:cubicBezTo>
                  <a:cubicBezTo>
                    <a:pt x="105767" y="117026"/>
                    <a:pt x="56140" y="166394"/>
                    <a:pt x="56140" y="227039"/>
                  </a:cubicBezTo>
                  <a:cubicBezTo>
                    <a:pt x="56140" y="287684"/>
                    <a:pt x="105767" y="337053"/>
                    <a:pt x="166686" y="337053"/>
                  </a:cubicBezTo>
                  <a:lnTo>
                    <a:pt x="365955" y="337053"/>
                  </a:lnTo>
                  <a:cubicBezTo>
                    <a:pt x="452399" y="337053"/>
                    <a:pt x="522713" y="267122"/>
                    <a:pt x="522713" y="181177"/>
                  </a:cubicBezTo>
                  <a:cubicBezTo>
                    <a:pt x="522713" y="95231"/>
                    <a:pt x="452399" y="25300"/>
                    <a:pt x="365955" y="25300"/>
                  </a:cubicBezTo>
                  <a:close/>
                  <a:moveTo>
                    <a:pt x="365955" y="0"/>
                  </a:moveTo>
                  <a:cubicBezTo>
                    <a:pt x="466348" y="0"/>
                    <a:pt x="548048" y="81207"/>
                    <a:pt x="548048" y="181177"/>
                  </a:cubicBezTo>
                  <a:cubicBezTo>
                    <a:pt x="547953" y="281146"/>
                    <a:pt x="466348" y="362353"/>
                    <a:pt x="365955" y="362353"/>
                  </a:cubicBezTo>
                  <a:lnTo>
                    <a:pt x="166686" y="362353"/>
                  </a:lnTo>
                  <a:cubicBezTo>
                    <a:pt x="91818" y="362353"/>
                    <a:pt x="30804" y="301708"/>
                    <a:pt x="30804" y="227039"/>
                  </a:cubicBezTo>
                  <a:cubicBezTo>
                    <a:pt x="30804" y="152370"/>
                    <a:pt x="91818" y="91725"/>
                    <a:pt x="166686" y="91725"/>
                  </a:cubicBezTo>
                  <a:cubicBezTo>
                    <a:pt x="179212" y="91725"/>
                    <a:pt x="192686" y="93905"/>
                    <a:pt x="205306" y="97790"/>
                  </a:cubicBezTo>
                  <a:cubicBezTo>
                    <a:pt x="237189" y="37998"/>
                    <a:pt x="299057" y="0"/>
                    <a:pt x="3659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9" name="íŝlíḓé">
              <a:extLst>
                <a:ext uri="{FF2B5EF4-FFF2-40B4-BE49-F238E27FC236}">
                  <a16:creationId xmlns="" xmlns:a16="http://schemas.microsoft.com/office/drawing/2014/main" id="{70DC91C6-ABF1-4E2E-8C35-C1E838E94D2C}"/>
                </a:ext>
              </a:extLst>
            </p:cNvPr>
            <p:cNvSpPr/>
            <p:nvPr/>
          </p:nvSpPr>
          <p:spPr bwMode="auto">
            <a:xfrm>
              <a:off x="1098112" y="5083336"/>
              <a:ext cx="2164253" cy="565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šļíḓè">
              <a:extLst>
                <a:ext uri="{FF2B5EF4-FFF2-40B4-BE49-F238E27FC236}">
                  <a16:creationId xmlns="" xmlns:a16="http://schemas.microsoft.com/office/drawing/2014/main" id="{4BA3B04B-7AF0-4FB9-8B05-B468A5A238C3}"/>
                </a:ext>
              </a:extLst>
            </p:cNvPr>
            <p:cNvSpPr txBox="1"/>
            <p:nvPr/>
          </p:nvSpPr>
          <p:spPr bwMode="auto">
            <a:xfrm>
              <a:off x="1098112" y="4732197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śḷïḓe">
              <a:extLst>
                <a:ext uri="{FF2B5EF4-FFF2-40B4-BE49-F238E27FC236}">
                  <a16:creationId xmlns="" xmlns:a16="http://schemas.microsoft.com/office/drawing/2014/main" id="{90A6DE79-E8E9-4F0C-A840-DAAE0F1C35FF}"/>
                </a:ext>
              </a:extLst>
            </p:cNvPr>
            <p:cNvSpPr/>
            <p:nvPr/>
          </p:nvSpPr>
          <p:spPr>
            <a:xfrm>
              <a:off x="3664620" y="4831928"/>
              <a:ext cx="279328" cy="252455"/>
            </a:xfrm>
            <a:custGeom>
              <a:avLst/>
              <a:gdLst>
                <a:gd name="T0" fmla="*/ 1843 w 4912"/>
                <a:gd name="T1" fmla="*/ 441 h 4446"/>
                <a:gd name="T2" fmla="*/ 1758 w 4912"/>
                <a:gd name="T3" fmla="*/ 0 h 4446"/>
                <a:gd name="T4" fmla="*/ 1672 w 4912"/>
                <a:gd name="T5" fmla="*/ 441 h 4446"/>
                <a:gd name="T6" fmla="*/ 2606 w 4912"/>
                <a:gd name="T7" fmla="*/ 959 h 4446"/>
                <a:gd name="T8" fmla="*/ 2971 w 4912"/>
                <a:gd name="T9" fmla="*/ 629 h 4446"/>
                <a:gd name="T10" fmla="*/ 2851 w 4912"/>
                <a:gd name="T11" fmla="*/ 508 h 4446"/>
                <a:gd name="T12" fmla="*/ 2545 w 4912"/>
                <a:gd name="T13" fmla="*/ 934 h 4446"/>
                <a:gd name="T14" fmla="*/ 714 w 4912"/>
                <a:gd name="T15" fmla="*/ 934 h 4446"/>
                <a:gd name="T16" fmla="*/ 834 w 4912"/>
                <a:gd name="T17" fmla="*/ 934 h 4446"/>
                <a:gd name="T18" fmla="*/ 529 w 4912"/>
                <a:gd name="T19" fmla="*/ 508 h 4446"/>
                <a:gd name="T20" fmla="*/ 408 w 4912"/>
                <a:gd name="T21" fmla="*/ 629 h 4446"/>
                <a:gd name="T22" fmla="*/ 554 w 4912"/>
                <a:gd name="T23" fmla="*/ 1702 h 4446"/>
                <a:gd name="T24" fmla="*/ 85 w 4912"/>
                <a:gd name="T25" fmla="*/ 1617 h 4446"/>
                <a:gd name="T26" fmla="*/ 85 w 4912"/>
                <a:gd name="T27" fmla="*/ 1787 h 4446"/>
                <a:gd name="T28" fmla="*/ 554 w 4912"/>
                <a:gd name="T29" fmla="*/ 1702 h 4446"/>
                <a:gd name="T30" fmla="*/ 2882 w 4912"/>
                <a:gd name="T31" fmla="*/ 1522 h 4446"/>
                <a:gd name="T32" fmla="*/ 1576 w 4912"/>
                <a:gd name="T33" fmla="*/ 869 h 4446"/>
                <a:gd name="T34" fmla="*/ 953 w 4912"/>
                <a:gd name="T35" fmla="*/ 1975 h 4446"/>
                <a:gd name="T36" fmla="*/ 1104 w 4912"/>
                <a:gd name="T37" fmla="*/ 3913 h 4446"/>
                <a:gd name="T38" fmla="*/ 2443 w 4912"/>
                <a:gd name="T39" fmla="*/ 4446 h 4446"/>
                <a:gd name="T40" fmla="*/ 3567 w 4912"/>
                <a:gd name="T41" fmla="*/ 4025 h 4446"/>
                <a:gd name="T42" fmla="*/ 3567 w 4912"/>
                <a:gd name="T43" fmla="*/ 1334 h 4446"/>
                <a:gd name="T44" fmla="*/ 2333 w 4912"/>
                <a:gd name="T45" fmla="*/ 1335 h 4446"/>
                <a:gd name="T46" fmla="*/ 1381 w 4912"/>
                <a:gd name="T47" fmla="*/ 2003 h 4446"/>
                <a:gd name="T48" fmla="*/ 1093 w 4912"/>
                <a:gd name="T49" fmla="*/ 1847 h 4446"/>
                <a:gd name="T50" fmla="*/ 3567 w 4912"/>
                <a:gd name="T51" fmla="*/ 3855 h 4446"/>
                <a:gd name="T52" fmla="*/ 3152 w 4912"/>
                <a:gd name="T53" fmla="*/ 3852 h 4446"/>
                <a:gd name="T54" fmla="*/ 1663 w 4912"/>
                <a:gd name="T55" fmla="*/ 3668 h 4446"/>
                <a:gd name="T56" fmla="*/ 1581 w 4912"/>
                <a:gd name="T57" fmla="*/ 3604 h 4446"/>
                <a:gd name="T58" fmla="*/ 1104 w 4912"/>
                <a:gd name="T59" fmla="*/ 3743 h 4446"/>
                <a:gd name="T60" fmla="*/ 1104 w 4912"/>
                <a:gd name="T61" fmla="*/ 2133 h 4446"/>
                <a:gd name="T62" fmla="*/ 1478 w 4912"/>
                <a:gd name="T63" fmla="*/ 2188 h 4446"/>
                <a:gd name="T64" fmla="*/ 2307 w 4912"/>
                <a:gd name="T65" fmla="*/ 1505 h 4446"/>
                <a:gd name="T66" fmla="*/ 2598 w 4912"/>
                <a:gd name="T67" fmla="*/ 1560 h 4446"/>
                <a:gd name="T68" fmla="*/ 2923 w 4912"/>
                <a:gd name="T69" fmla="*/ 1697 h 4446"/>
                <a:gd name="T70" fmla="*/ 4742 w 4912"/>
                <a:gd name="T71" fmla="*/ 2680 h 4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12" h="4446">
                  <a:moveTo>
                    <a:pt x="1758" y="526"/>
                  </a:moveTo>
                  <a:cubicBezTo>
                    <a:pt x="1805" y="526"/>
                    <a:pt x="1843" y="488"/>
                    <a:pt x="1843" y="441"/>
                  </a:cubicBezTo>
                  <a:lnTo>
                    <a:pt x="1843" y="86"/>
                  </a:lnTo>
                  <a:cubicBezTo>
                    <a:pt x="1843" y="39"/>
                    <a:pt x="1805" y="0"/>
                    <a:pt x="1758" y="0"/>
                  </a:cubicBezTo>
                  <a:cubicBezTo>
                    <a:pt x="1711" y="0"/>
                    <a:pt x="1672" y="39"/>
                    <a:pt x="1672" y="86"/>
                  </a:cubicBezTo>
                  <a:lnTo>
                    <a:pt x="1672" y="441"/>
                  </a:lnTo>
                  <a:cubicBezTo>
                    <a:pt x="1672" y="488"/>
                    <a:pt x="1711" y="526"/>
                    <a:pt x="1758" y="526"/>
                  </a:cubicBezTo>
                  <a:close/>
                  <a:moveTo>
                    <a:pt x="2606" y="959"/>
                  </a:moveTo>
                  <a:cubicBezTo>
                    <a:pt x="2627" y="959"/>
                    <a:pt x="2649" y="951"/>
                    <a:pt x="2666" y="934"/>
                  </a:cubicBezTo>
                  <a:lnTo>
                    <a:pt x="2971" y="629"/>
                  </a:lnTo>
                  <a:cubicBezTo>
                    <a:pt x="3004" y="595"/>
                    <a:pt x="3004" y="541"/>
                    <a:pt x="2971" y="508"/>
                  </a:cubicBezTo>
                  <a:cubicBezTo>
                    <a:pt x="2938" y="475"/>
                    <a:pt x="2884" y="475"/>
                    <a:pt x="2851" y="508"/>
                  </a:cubicBezTo>
                  <a:lnTo>
                    <a:pt x="2545" y="814"/>
                  </a:lnTo>
                  <a:cubicBezTo>
                    <a:pt x="2512" y="847"/>
                    <a:pt x="2512" y="901"/>
                    <a:pt x="2545" y="934"/>
                  </a:cubicBezTo>
                  <a:cubicBezTo>
                    <a:pt x="2562" y="951"/>
                    <a:pt x="2584" y="959"/>
                    <a:pt x="2606" y="959"/>
                  </a:cubicBezTo>
                  <a:close/>
                  <a:moveTo>
                    <a:pt x="714" y="934"/>
                  </a:moveTo>
                  <a:cubicBezTo>
                    <a:pt x="730" y="951"/>
                    <a:pt x="752" y="959"/>
                    <a:pt x="774" y="959"/>
                  </a:cubicBezTo>
                  <a:cubicBezTo>
                    <a:pt x="796" y="959"/>
                    <a:pt x="818" y="951"/>
                    <a:pt x="834" y="934"/>
                  </a:cubicBezTo>
                  <a:cubicBezTo>
                    <a:pt x="867" y="901"/>
                    <a:pt x="867" y="847"/>
                    <a:pt x="834" y="814"/>
                  </a:cubicBezTo>
                  <a:lnTo>
                    <a:pt x="529" y="508"/>
                  </a:lnTo>
                  <a:cubicBezTo>
                    <a:pt x="496" y="475"/>
                    <a:pt x="442" y="475"/>
                    <a:pt x="408" y="508"/>
                  </a:cubicBezTo>
                  <a:cubicBezTo>
                    <a:pt x="375" y="542"/>
                    <a:pt x="375" y="595"/>
                    <a:pt x="408" y="629"/>
                  </a:cubicBezTo>
                  <a:cubicBezTo>
                    <a:pt x="408" y="629"/>
                    <a:pt x="714" y="934"/>
                    <a:pt x="714" y="934"/>
                  </a:cubicBezTo>
                  <a:close/>
                  <a:moveTo>
                    <a:pt x="554" y="1702"/>
                  </a:moveTo>
                  <a:cubicBezTo>
                    <a:pt x="554" y="1655"/>
                    <a:pt x="516" y="1617"/>
                    <a:pt x="469" y="1617"/>
                  </a:cubicBezTo>
                  <a:lnTo>
                    <a:pt x="85" y="1617"/>
                  </a:lnTo>
                  <a:cubicBezTo>
                    <a:pt x="38" y="1617"/>
                    <a:pt x="0" y="1655"/>
                    <a:pt x="0" y="1702"/>
                  </a:cubicBezTo>
                  <a:cubicBezTo>
                    <a:pt x="0" y="1749"/>
                    <a:pt x="38" y="1787"/>
                    <a:pt x="85" y="1787"/>
                  </a:cubicBezTo>
                  <a:lnTo>
                    <a:pt x="469" y="1787"/>
                  </a:lnTo>
                  <a:cubicBezTo>
                    <a:pt x="516" y="1787"/>
                    <a:pt x="554" y="1749"/>
                    <a:pt x="554" y="1702"/>
                  </a:cubicBezTo>
                  <a:close/>
                  <a:moveTo>
                    <a:pt x="3567" y="1334"/>
                  </a:moveTo>
                  <a:cubicBezTo>
                    <a:pt x="3325" y="1334"/>
                    <a:pt x="3089" y="1399"/>
                    <a:pt x="2882" y="1522"/>
                  </a:cubicBezTo>
                  <a:cubicBezTo>
                    <a:pt x="2779" y="1447"/>
                    <a:pt x="2663" y="1393"/>
                    <a:pt x="2540" y="1363"/>
                  </a:cubicBezTo>
                  <a:cubicBezTo>
                    <a:pt x="2382" y="996"/>
                    <a:pt x="1980" y="780"/>
                    <a:pt x="1576" y="869"/>
                  </a:cubicBezTo>
                  <a:cubicBezTo>
                    <a:pt x="1117" y="969"/>
                    <a:pt x="826" y="1425"/>
                    <a:pt x="926" y="1883"/>
                  </a:cubicBezTo>
                  <a:cubicBezTo>
                    <a:pt x="933" y="1915"/>
                    <a:pt x="943" y="1945"/>
                    <a:pt x="953" y="1975"/>
                  </a:cubicBezTo>
                  <a:cubicBezTo>
                    <a:pt x="487" y="2048"/>
                    <a:pt x="129" y="2451"/>
                    <a:pt x="129" y="2938"/>
                  </a:cubicBezTo>
                  <a:cubicBezTo>
                    <a:pt x="129" y="3476"/>
                    <a:pt x="566" y="3913"/>
                    <a:pt x="1104" y="3913"/>
                  </a:cubicBezTo>
                  <a:cubicBezTo>
                    <a:pt x="1252" y="3913"/>
                    <a:pt x="1398" y="3879"/>
                    <a:pt x="1531" y="3814"/>
                  </a:cubicBezTo>
                  <a:cubicBezTo>
                    <a:pt x="1672" y="4191"/>
                    <a:pt x="2033" y="4446"/>
                    <a:pt x="2443" y="4446"/>
                  </a:cubicBezTo>
                  <a:cubicBezTo>
                    <a:pt x="2780" y="4446"/>
                    <a:pt x="3090" y="4273"/>
                    <a:pt x="3268" y="3990"/>
                  </a:cubicBezTo>
                  <a:cubicBezTo>
                    <a:pt x="3368" y="4013"/>
                    <a:pt x="3468" y="4025"/>
                    <a:pt x="3567" y="4025"/>
                  </a:cubicBezTo>
                  <a:cubicBezTo>
                    <a:pt x="4309" y="4025"/>
                    <a:pt x="4912" y="3421"/>
                    <a:pt x="4912" y="2680"/>
                  </a:cubicBezTo>
                  <a:cubicBezTo>
                    <a:pt x="4912" y="1938"/>
                    <a:pt x="4308" y="1334"/>
                    <a:pt x="3567" y="1334"/>
                  </a:cubicBezTo>
                  <a:close/>
                  <a:moveTo>
                    <a:pt x="1613" y="1035"/>
                  </a:moveTo>
                  <a:cubicBezTo>
                    <a:pt x="1899" y="973"/>
                    <a:pt x="2183" y="1101"/>
                    <a:pt x="2333" y="1335"/>
                  </a:cubicBezTo>
                  <a:cubicBezTo>
                    <a:pt x="2324" y="1335"/>
                    <a:pt x="2315" y="1334"/>
                    <a:pt x="2307" y="1334"/>
                  </a:cubicBezTo>
                  <a:cubicBezTo>
                    <a:pt x="1880" y="1334"/>
                    <a:pt x="1512" y="1605"/>
                    <a:pt x="1381" y="2003"/>
                  </a:cubicBezTo>
                  <a:cubicBezTo>
                    <a:pt x="1300" y="1978"/>
                    <a:pt x="1216" y="1966"/>
                    <a:pt x="1131" y="1963"/>
                  </a:cubicBezTo>
                  <a:cubicBezTo>
                    <a:pt x="1115" y="1926"/>
                    <a:pt x="1102" y="1888"/>
                    <a:pt x="1093" y="1847"/>
                  </a:cubicBezTo>
                  <a:cubicBezTo>
                    <a:pt x="1012" y="1480"/>
                    <a:pt x="1245" y="1116"/>
                    <a:pt x="1613" y="1035"/>
                  </a:cubicBezTo>
                  <a:close/>
                  <a:moveTo>
                    <a:pt x="3567" y="3855"/>
                  </a:moveTo>
                  <a:cubicBezTo>
                    <a:pt x="3462" y="3855"/>
                    <a:pt x="3355" y="3840"/>
                    <a:pt x="3250" y="3810"/>
                  </a:cubicBezTo>
                  <a:cubicBezTo>
                    <a:pt x="3212" y="3799"/>
                    <a:pt x="3171" y="3817"/>
                    <a:pt x="3152" y="3852"/>
                  </a:cubicBezTo>
                  <a:cubicBezTo>
                    <a:pt x="3011" y="4113"/>
                    <a:pt x="2739" y="4276"/>
                    <a:pt x="2443" y="4276"/>
                  </a:cubicBezTo>
                  <a:cubicBezTo>
                    <a:pt x="2074" y="4276"/>
                    <a:pt x="1754" y="4026"/>
                    <a:pt x="1663" y="3668"/>
                  </a:cubicBezTo>
                  <a:cubicBezTo>
                    <a:pt x="1657" y="3642"/>
                    <a:pt x="1638" y="3620"/>
                    <a:pt x="1612" y="3610"/>
                  </a:cubicBezTo>
                  <a:cubicBezTo>
                    <a:pt x="1602" y="3606"/>
                    <a:pt x="1591" y="3604"/>
                    <a:pt x="1581" y="3604"/>
                  </a:cubicBezTo>
                  <a:cubicBezTo>
                    <a:pt x="1565" y="3604"/>
                    <a:pt x="1549" y="3608"/>
                    <a:pt x="1535" y="3617"/>
                  </a:cubicBezTo>
                  <a:cubicBezTo>
                    <a:pt x="1405" y="3699"/>
                    <a:pt x="1256" y="3743"/>
                    <a:pt x="1104" y="3743"/>
                  </a:cubicBezTo>
                  <a:cubicBezTo>
                    <a:pt x="660" y="3743"/>
                    <a:pt x="299" y="3382"/>
                    <a:pt x="299" y="2938"/>
                  </a:cubicBezTo>
                  <a:cubicBezTo>
                    <a:pt x="299" y="2494"/>
                    <a:pt x="660" y="2133"/>
                    <a:pt x="1104" y="2133"/>
                  </a:cubicBezTo>
                  <a:cubicBezTo>
                    <a:pt x="1208" y="2133"/>
                    <a:pt x="1310" y="2152"/>
                    <a:pt x="1407" y="2192"/>
                  </a:cubicBezTo>
                  <a:cubicBezTo>
                    <a:pt x="1430" y="2201"/>
                    <a:pt x="1456" y="2200"/>
                    <a:pt x="1478" y="2188"/>
                  </a:cubicBezTo>
                  <a:cubicBezTo>
                    <a:pt x="1501" y="2177"/>
                    <a:pt x="1516" y="2156"/>
                    <a:pt x="1522" y="2132"/>
                  </a:cubicBezTo>
                  <a:cubicBezTo>
                    <a:pt x="1605" y="1762"/>
                    <a:pt x="1928" y="1505"/>
                    <a:pt x="2307" y="1505"/>
                  </a:cubicBezTo>
                  <a:cubicBezTo>
                    <a:pt x="2342" y="1505"/>
                    <a:pt x="2378" y="1508"/>
                    <a:pt x="2412" y="1512"/>
                  </a:cubicBezTo>
                  <a:cubicBezTo>
                    <a:pt x="2476" y="1521"/>
                    <a:pt x="2538" y="1537"/>
                    <a:pt x="2598" y="1560"/>
                  </a:cubicBezTo>
                  <a:cubicBezTo>
                    <a:pt x="2678" y="1591"/>
                    <a:pt x="2755" y="1635"/>
                    <a:pt x="2822" y="1691"/>
                  </a:cubicBezTo>
                  <a:cubicBezTo>
                    <a:pt x="2851" y="1715"/>
                    <a:pt x="2892" y="1718"/>
                    <a:pt x="2923" y="1697"/>
                  </a:cubicBezTo>
                  <a:cubicBezTo>
                    <a:pt x="3115" y="1571"/>
                    <a:pt x="3338" y="1505"/>
                    <a:pt x="3567" y="1505"/>
                  </a:cubicBezTo>
                  <a:cubicBezTo>
                    <a:pt x="4215" y="1505"/>
                    <a:pt x="4742" y="2032"/>
                    <a:pt x="4742" y="2680"/>
                  </a:cubicBezTo>
                  <a:cubicBezTo>
                    <a:pt x="4742" y="3328"/>
                    <a:pt x="4215" y="3855"/>
                    <a:pt x="3567" y="3855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22" name="i$ḻïdé">
              <a:extLst>
                <a:ext uri="{FF2B5EF4-FFF2-40B4-BE49-F238E27FC236}">
                  <a16:creationId xmlns="" xmlns:a16="http://schemas.microsoft.com/office/drawing/2014/main" id="{FFC2D7EB-39A2-49D4-8FBE-DC07C23E6AC8}"/>
                </a:ext>
              </a:extLst>
            </p:cNvPr>
            <p:cNvSpPr/>
            <p:nvPr/>
          </p:nvSpPr>
          <p:spPr bwMode="auto">
            <a:xfrm>
              <a:off x="4063009" y="5083336"/>
              <a:ext cx="2164253" cy="565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$ḷiḓe">
              <a:extLst>
                <a:ext uri="{FF2B5EF4-FFF2-40B4-BE49-F238E27FC236}">
                  <a16:creationId xmlns="" xmlns:a16="http://schemas.microsoft.com/office/drawing/2014/main" id="{738A2BDE-410C-44B4-80FC-FA8FEF7180C7}"/>
                </a:ext>
              </a:extLst>
            </p:cNvPr>
            <p:cNvSpPr txBox="1"/>
            <p:nvPr/>
          </p:nvSpPr>
          <p:spPr bwMode="auto">
            <a:xfrm>
              <a:off x="4063009" y="4732197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ACB659FE-C1B0-4A20-9C7D-C13D862A6415}"/>
                </a:ext>
              </a:extLst>
            </p:cNvPr>
            <p:cNvCxnSpPr/>
            <p:nvPr/>
          </p:nvCxnSpPr>
          <p:spPr>
            <a:xfrm>
              <a:off x="6548552" y="1125538"/>
              <a:ext cx="0" cy="5018087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80ACDE47-A1D4-46D4-A0F5-F4E5A88D0037}"/>
                </a:ext>
              </a:extLst>
            </p:cNvPr>
            <p:cNvCxnSpPr/>
            <p:nvPr/>
          </p:nvCxnSpPr>
          <p:spPr>
            <a:xfrm>
              <a:off x="706256" y="2564904"/>
              <a:ext cx="5517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9E0CD76D-9746-44E7-872C-CD14A976AEE5}"/>
                </a:ext>
              </a:extLst>
            </p:cNvPr>
            <p:cNvCxnSpPr/>
            <p:nvPr/>
          </p:nvCxnSpPr>
          <p:spPr>
            <a:xfrm>
              <a:off x="706256" y="4365104"/>
              <a:ext cx="5517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00C6E291-E60A-4397-8057-4E72F2477B9E}"/>
                </a:ext>
              </a:extLst>
            </p:cNvPr>
            <p:cNvCxnSpPr/>
            <p:nvPr/>
          </p:nvCxnSpPr>
          <p:spPr>
            <a:xfrm>
              <a:off x="3324952" y="1274530"/>
              <a:ext cx="0" cy="4545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ïśļíďê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6980021" y="2572217"/>
              <a:ext cx="4505723" cy="194409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8624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9B0410-270A-4E61-846F-263C1EBF2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8246F00-A5DB-4D01-B4EF-F0AF2ECE1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6BFACD1-6688-4578-B6FA-19D4A6868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ea65392a-8ea3-4bc6-98a0-3f48b6734b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ACA6E3B-EC1A-4D9E-AAC9-0FFC9E9209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497814"/>
            <a:ext cx="10842319" cy="4365016"/>
            <a:chOff x="678170" y="1497814"/>
            <a:chExt cx="10842319" cy="4365016"/>
          </a:xfrm>
        </p:grpSpPr>
        <p:grpSp>
          <p:nvGrpSpPr>
            <p:cNvPr id="6" name="íṩlïḍé">
              <a:extLst>
                <a:ext uri="{FF2B5EF4-FFF2-40B4-BE49-F238E27FC236}">
                  <a16:creationId xmlns="" xmlns:a16="http://schemas.microsoft.com/office/drawing/2014/main" id="{A71B0196-BD09-42EA-9A1E-D24D0909BC17}"/>
                </a:ext>
              </a:extLst>
            </p:cNvPr>
            <p:cNvGrpSpPr/>
            <p:nvPr/>
          </p:nvGrpSpPr>
          <p:grpSpPr>
            <a:xfrm>
              <a:off x="3939456" y="1871200"/>
              <a:ext cx="4313091" cy="3423376"/>
              <a:chOff x="3939456" y="2099548"/>
              <a:chExt cx="4313091" cy="3423376"/>
            </a:xfrm>
          </p:grpSpPr>
          <p:sp>
            <p:nvSpPr>
              <p:cNvPr id="29" name="íṥľîḑe">
                <a:extLst>
                  <a:ext uri="{FF2B5EF4-FFF2-40B4-BE49-F238E27FC236}">
                    <a16:creationId xmlns="" xmlns:a16="http://schemas.microsoft.com/office/drawing/2014/main" id="{EEA70474-C729-4093-92EB-4FA3FAD5A274}"/>
                  </a:ext>
                </a:extLst>
              </p:cNvPr>
              <p:cNvSpPr/>
              <p:nvPr/>
            </p:nvSpPr>
            <p:spPr>
              <a:xfrm>
                <a:off x="4348427" y="2099548"/>
                <a:ext cx="3423297" cy="342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9" y="101"/>
                    </a:moveTo>
                    <a:cubicBezTo>
                      <a:pt x="11049" y="101"/>
                      <a:pt x="11048" y="101"/>
                      <a:pt x="11048" y="101"/>
                    </a:cubicBezTo>
                    <a:cubicBezTo>
                      <a:pt x="10966" y="99"/>
                      <a:pt x="10882" y="98"/>
                      <a:pt x="10800" y="98"/>
                    </a:cubicBezTo>
                    <a:lnTo>
                      <a:pt x="10788" y="98"/>
                    </a:lnTo>
                    <a:cubicBezTo>
                      <a:pt x="10761" y="98"/>
                      <a:pt x="10739" y="76"/>
                      <a:pt x="10739" y="49"/>
                    </a:cubicBezTo>
                    <a:cubicBezTo>
                      <a:pt x="10739" y="22"/>
                      <a:pt x="10761" y="0"/>
                      <a:pt x="10788" y="0"/>
                    </a:cubicBezTo>
                    <a:lnTo>
                      <a:pt x="10800" y="0"/>
                    </a:lnTo>
                    <a:cubicBezTo>
                      <a:pt x="10883" y="0"/>
                      <a:pt x="10967" y="1"/>
                      <a:pt x="11050" y="3"/>
                    </a:cubicBezTo>
                    <a:cubicBezTo>
                      <a:pt x="11077" y="3"/>
                      <a:pt x="11099" y="26"/>
                      <a:pt x="11098" y="53"/>
                    </a:cubicBezTo>
                    <a:cubicBezTo>
                      <a:pt x="11097" y="80"/>
                      <a:pt x="11076" y="101"/>
                      <a:pt x="11049" y="101"/>
                    </a:cubicBezTo>
                    <a:close/>
                    <a:moveTo>
                      <a:pt x="10266" y="111"/>
                    </a:moveTo>
                    <a:cubicBezTo>
                      <a:pt x="10240" y="111"/>
                      <a:pt x="10218" y="91"/>
                      <a:pt x="10217" y="64"/>
                    </a:cubicBezTo>
                    <a:cubicBezTo>
                      <a:pt x="10216" y="37"/>
                      <a:pt x="10237" y="14"/>
                      <a:pt x="10264" y="13"/>
                    </a:cubicBezTo>
                    <a:cubicBezTo>
                      <a:pt x="10351" y="9"/>
                      <a:pt x="10439" y="6"/>
                      <a:pt x="10526" y="3"/>
                    </a:cubicBezTo>
                    <a:cubicBezTo>
                      <a:pt x="10553" y="2"/>
                      <a:pt x="10575" y="24"/>
                      <a:pt x="10576" y="51"/>
                    </a:cubicBezTo>
                    <a:cubicBezTo>
                      <a:pt x="10577" y="78"/>
                      <a:pt x="10555" y="101"/>
                      <a:pt x="10528" y="101"/>
                    </a:cubicBezTo>
                    <a:cubicBezTo>
                      <a:pt x="10442" y="103"/>
                      <a:pt x="10355" y="107"/>
                      <a:pt x="10268" y="111"/>
                    </a:cubicBezTo>
                    <a:cubicBezTo>
                      <a:pt x="10268" y="111"/>
                      <a:pt x="10267" y="111"/>
                      <a:pt x="10266" y="111"/>
                    </a:cubicBezTo>
                    <a:close/>
                    <a:moveTo>
                      <a:pt x="11571" y="125"/>
                    </a:moveTo>
                    <a:cubicBezTo>
                      <a:pt x="11570" y="125"/>
                      <a:pt x="11568" y="125"/>
                      <a:pt x="11567" y="125"/>
                    </a:cubicBezTo>
                    <a:cubicBezTo>
                      <a:pt x="11481" y="119"/>
                      <a:pt x="11394" y="114"/>
                      <a:pt x="11308" y="110"/>
                    </a:cubicBezTo>
                    <a:cubicBezTo>
                      <a:pt x="11281" y="109"/>
                      <a:pt x="11260" y="86"/>
                      <a:pt x="11261" y="59"/>
                    </a:cubicBezTo>
                    <a:cubicBezTo>
                      <a:pt x="11262" y="32"/>
                      <a:pt x="11285" y="11"/>
                      <a:pt x="11312" y="12"/>
                    </a:cubicBezTo>
                    <a:cubicBezTo>
                      <a:pt x="11399" y="16"/>
                      <a:pt x="11487" y="21"/>
                      <a:pt x="11574" y="27"/>
                    </a:cubicBezTo>
                    <a:cubicBezTo>
                      <a:pt x="11601" y="29"/>
                      <a:pt x="11621" y="53"/>
                      <a:pt x="11620" y="80"/>
                    </a:cubicBezTo>
                    <a:cubicBezTo>
                      <a:pt x="11618" y="105"/>
                      <a:pt x="11596" y="125"/>
                      <a:pt x="11571" y="125"/>
                    </a:cubicBezTo>
                    <a:close/>
                    <a:moveTo>
                      <a:pt x="9745" y="149"/>
                    </a:moveTo>
                    <a:cubicBezTo>
                      <a:pt x="9720" y="149"/>
                      <a:pt x="9699" y="130"/>
                      <a:pt x="9696" y="105"/>
                    </a:cubicBezTo>
                    <a:cubicBezTo>
                      <a:pt x="9694" y="78"/>
                      <a:pt x="9714" y="54"/>
                      <a:pt x="9740" y="51"/>
                    </a:cubicBezTo>
                    <a:cubicBezTo>
                      <a:pt x="9827" y="43"/>
                      <a:pt x="9915" y="35"/>
                      <a:pt x="10002" y="29"/>
                    </a:cubicBezTo>
                    <a:cubicBezTo>
                      <a:pt x="10029" y="28"/>
                      <a:pt x="10052" y="47"/>
                      <a:pt x="10054" y="74"/>
                    </a:cubicBezTo>
                    <a:cubicBezTo>
                      <a:pt x="10056" y="101"/>
                      <a:pt x="10036" y="125"/>
                      <a:pt x="10009" y="127"/>
                    </a:cubicBezTo>
                    <a:cubicBezTo>
                      <a:pt x="9923" y="133"/>
                      <a:pt x="9836" y="140"/>
                      <a:pt x="9750" y="149"/>
                    </a:cubicBezTo>
                    <a:cubicBezTo>
                      <a:pt x="9748" y="149"/>
                      <a:pt x="9747" y="149"/>
                      <a:pt x="9745" y="149"/>
                    </a:cubicBezTo>
                    <a:close/>
                    <a:moveTo>
                      <a:pt x="12091" y="175"/>
                    </a:moveTo>
                    <a:cubicBezTo>
                      <a:pt x="12089" y="175"/>
                      <a:pt x="12087" y="174"/>
                      <a:pt x="12085" y="174"/>
                    </a:cubicBezTo>
                    <a:cubicBezTo>
                      <a:pt x="11999" y="164"/>
                      <a:pt x="11912" y="155"/>
                      <a:pt x="11826" y="147"/>
                    </a:cubicBezTo>
                    <a:cubicBezTo>
                      <a:pt x="11799" y="144"/>
                      <a:pt x="11780" y="120"/>
                      <a:pt x="11782" y="93"/>
                    </a:cubicBezTo>
                    <a:cubicBezTo>
                      <a:pt x="11785" y="66"/>
                      <a:pt x="11809" y="46"/>
                      <a:pt x="11836" y="49"/>
                    </a:cubicBezTo>
                    <a:cubicBezTo>
                      <a:pt x="11922" y="57"/>
                      <a:pt x="12010" y="67"/>
                      <a:pt x="12096" y="77"/>
                    </a:cubicBezTo>
                    <a:cubicBezTo>
                      <a:pt x="12123" y="80"/>
                      <a:pt x="12142" y="105"/>
                      <a:pt x="12139" y="131"/>
                    </a:cubicBezTo>
                    <a:cubicBezTo>
                      <a:pt x="12136" y="156"/>
                      <a:pt x="12115" y="175"/>
                      <a:pt x="12091" y="175"/>
                    </a:cubicBezTo>
                    <a:close/>
                    <a:moveTo>
                      <a:pt x="9227" y="212"/>
                    </a:moveTo>
                    <a:cubicBezTo>
                      <a:pt x="9203" y="212"/>
                      <a:pt x="9182" y="195"/>
                      <a:pt x="9178" y="170"/>
                    </a:cubicBezTo>
                    <a:cubicBezTo>
                      <a:pt x="9174" y="144"/>
                      <a:pt x="9193" y="119"/>
                      <a:pt x="9220" y="115"/>
                    </a:cubicBezTo>
                    <a:cubicBezTo>
                      <a:pt x="9306" y="102"/>
                      <a:pt x="9394" y="90"/>
                      <a:pt x="9480" y="80"/>
                    </a:cubicBezTo>
                    <a:cubicBezTo>
                      <a:pt x="9507" y="77"/>
                      <a:pt x="9531" y="96"/>
                      <a:pt x="9534" y="123"/>
                    </a:cubicBezTo>
                    <a:cubicBezTo>
                      <a:pt x="9538" y="149"/>
                      <a:pt x="9518" y="174"/>
                      <a:pt x="9492" y="177"/>
                    </a:cubicBezTo>
                    <a:cubicBezTo>
                      <a:pt x="9406" y="188"/>
                      <a:pt x="9319" y="199"/>
                      <a:pt x="9234" y="212"/>
                    </a:cubicBezTo>
                    <a:cubicBezTo>
                      <a:pt x="9232" y="212"/>
                      <a:pt x="9229" y="212"/>
                      <a:pt x="9227" y="212"/>
                    </a:cubicBezTo>
                    <a:close/>
                    <a:moveTo>
                      <a:pt x="12607" y="249"/>
                    </a:moveTo>
                    <a:cubicBezTo>
                      <a:pt x="12605" y="249"/>
                      <a:pt x="12602" y="249"/>
                      <a:pt x="12599" y="249"/>
                    </a:cubicBezTo>
                    <a:cubicBezTo>
                      <a:pt x="12514" y="234"/>
                      <a:pt x="12428" y="221"/>
                      <a:pt x="12342" y="208"/>
                    </a:cubicBezTo>
                    <a:cubicBezTo>
                      <a:pt x="12316" y="204"/>
                      <a:pt x="12297" y="180"/>
                      <a:pt x="12301" y="153"/>
                    </a:cubicBezTo>
                    <a:cubicBezTo>
                      <a:pt x="12305" y="126"/>
                      <a:pt x="12330" y="107"/>
                      <a:pt x="12356" y="111"/>
                    </a:cubicBezTo>
                    <a:cubicBezTo>
                      <a:pt x="12442" y="124"/>
                      <a:pt x="12530" y="137"/>
                      <a:pt x="12616" y="152"/>
                    </a:cubicBezTo>
                    <a:cubicBezTo>
                      <a:pt x="12642" y="156"/>
                      <a:pt x="12660" y="182"/>
                      <a:pt x="12656" y="208"/>
                    </a:cubicBezTo>
                    <a:cubicBezTo>
                      <a:pt x="12652" y="232"/>
                      <a:pt x="12631" y="249"/>
                      <a:pt x="12607" y="249"/>
                    </a:cubicBezTo>
                    <a:close/>
                    <a:moveTo>
                      <a:pt x="8712" y="301"/>
                    </a:moveTo>
                    <a:cubicBezTo>
                      <a:pt x="8689" y="301"/>
                      <a:pt x="8669" y="284"/>
                      <a:pt x="8664" y="261"/>
                    </a:cubicBezTo>
                    <a:cubicBezTo>
                      <a:pt x="8659" y="234"/>
                      <a:pt x="8676" y="209"/>
                      <a:pt x="8703" y="203"/>
                    </a:cubicBezTo>
                    <a:cubicBezTo>
                      <a:pt x="8788" y="187"/>
                      <a:pt x="8875" y="171"/>
                      <a:pt x="8961" y="156"/>
                    </a:cubicBezTo>
                    <a:cubicBezTo>
                      <a:pt x="8987" y="151"/>
                      <a:pt x="9013" y="169"/>
                      <a:pt x="9017" y="196"/>
                    </a:cubicBezTo>
                    <a:cubicBezTo>
                      <a:pt x="9022" y="223"/>
                      <a:pt x="9004" y="248"/>
                      <a:pt x="8977" y="253"/>
                    </a:cubicBezTo>
                    <a:cubicBezTo>
                      <a:pt x="8892" y="267"/>
                      <a:pt x="8806" y="283"/>
                      <a:pt x="8722" y="300"/>
                    </a:cubicBezTo>
                    <a:cubicBezTo>
                      <a:pt x="8718" y="300"/>
                      <a:pt x="8715" y="301"/>
                      <a:pt x="8712" y="301"/>
                    </a:cubicBezTo>
                    <a:close/>
                    <a:moveTo>
                      <a:pt x="13120" y="349"/>
                    </a:moveTo>
                    <a:cubicBezTo>
                      <a:pt x="13117" y="349"/>
                      <a:pt x="13113" y="349"/>
                      <a:pt x="13109" y="348"/>
                    </a:cubicBezTo>
                    <a:cubicBezTo>
                      <a:pt x="13025" y="329"/>
                      <a:pt x="12939" y="311"/>
                      <a:pt x="12855" y="295"/>
                    </a:cubicBezTo>
                    <a:cubicBezTo>
                      <a:pt x="12828" y="290"/>
                      <a:pt x="12811" y="264"/>
                      <a:pt x="12816" y="238"/>
                    </a:cubicBezTo>
                    <a:cubicBezTo>
                      <a:pt x="12821" y="211"/>
                      <a:pt x="12847" y="194"/>
                      <a:pt x="12874" y="199"/>
                    </a:cubicBezTo>
                    <a:cubicBezTo>
                      <a:pt x="12959" y="215"/>
                      <a:pt x="13045" y="233"/>
                      <a:pt x="13130" y="252"/>
                    </a:cubicBezTo>
                    <a:cubicBezTo>
                      <a:pt x="13157" y="258"/>
                      <a:pt x="13174" y="284"/>
                      <a:pt x="13168" y="310"/>
                    </a:cubicBezTo>
                    <a:cubicBezTo>
                      <a:pt x="13163" y="333"/>
                      <a:pt x="13142" y="349"/>
                      <a:pt x="13120" y="349"/>
                    </a:cubicBezTo>
                    <a:close/>
                    <a:moveTo>
                      <a:pt x="8202" y="414"/>
                    </a:moveTo>
                    <a:cubicBezTo>
                      <a:pt x="8180" y="414"/>
                      <a:pt x="8160" y="399"/>
                      <a:pt x="8155" y="377"/>
                    </a:cubicBezTo>
                    <a:cubicBezTo>
                      <a:pt x="8148" y="350"/>
                      <a:pt x="8164" y="324"/>
                      <a:pt x="8191" y="317"/>
                    </a:cubicBezTo>
                    <a:cubicBezTo>
                      <a:pt x="8275" y="296"/>
                      <a:pt x="8361" y="276"/>
                      <a:pt x="8446" y="257"/>
                    </a:cubicBezTo>
                    <a:cubicBezTo>
                      <a:pt x="8472" y="251"/>
                      <a:pt x="8499" y="268"/>
                      <a:pt x="8504" y="294"/>
                    </a:cubicBezTo>
                    <a:cubicBezTo>
                      <a:pt x="8510" y="321"/>
                      <a:pt x="8494" y="347"/>
                      <a:pt x="8467" y="353"/>
                    </a:cubicBezTo>
                    <a:cubicBezTo>
                      <a:pt x="8383" y="372"/>
                      <a:pt x="8298" y="392"/>
                      <a:pt x="8214" y="412"/>
                    </a:cubicBezTo>
                    <a:cubicBezTo>
                      <a:pt x="8210" y="413"/>
                      <a:pt x="8206" y="414"/>
                      <a:pt x="8202" y="414"/>
                    </a:cubicBezTo>
                    <a:close/>
                    <a:moveTo>
                      <a:pt x="13627" y="474"/>
                    </a:moveTo>
                    <a:cubicBezTo>
                      <a:pt x="13623" y="474"/>
                      <a:pt x="13619" y="473"/>
                      <a:pt x="13614" y="472"/>
                    </a:cubicBezTo>
                    <a:cubicBezTo>
                      <a:pt x="13531" y="449"/>
                      <a:pt x="13446" y="427"/>
                      <a:pt x="13363" y="407"/>
                    </a:cubicBezTo>
                    <a:cubicBezTo>
                      <a:pt x="13336" y="400"/>
                      <a:pt x="13320" y="374"/>
                      <a:pt x="13327" y="347"/>
                    </a:cubicBezTo>
                    <a:cubicBezTo>
                      <a:pt x="13333" y="321"/>
                      <a:pt x="13360" y="305"/>
                      <a:pt x="13386" y="312"/>
                    </a:cubicBezTo>
                    <a:cubicBezTo>
                      <a:pt x="13470" y="332"/>
                      <a:pt x="13556" y="354"/>
                      <a:pt x="13640" y="377"/>
                    </a:cubicBezTo>
                    <a:cubicBezTo>
                      <a:pt x="13666" y="384"/>
                      <a:pt x="13681" y="411"/>
                      <a:pt x="13674" y="437"/>
                    </a:cubicBezTo>
                    <a:cubicBezTo>
                      <a:pt x="13668" y="459"/>
                      <a:pt x="13649" y="474"/>
                      <a:pt x="13627" y="474"/>
                    </a:cubicBezTo>
                    <a:close/>
                    <a:moveTo>
                      <a:pt x="7699" y="552"/>
                    </a:moveTo>
                    <a:cubicBezTo>
                      <a:pt x="7678" y="552"/>
                      <a:pt x="7658" y="538"/>
                      <a:pt x="7652" y="517"/>
                    </a:cubicBezTo>
                    <a:cubicBezTo>
                      <a:pt x="7644" y="491"/>
                      <a:pt x="7659" y="464"/>
                      <a:pt x="7685" y="456"/>
                    </a:cubicBezTo>
                    <a:cubicBezTo>
                      <a:pt x="7768" y="431"/>
                      <a:pt x="7853" y="407"/>
                      <a:pt x="7937" y="384"/>
                    </a:cubicBezTo>
                    <a:cubicBezTo>
                      <a:pt x="7963" y="376"/>
                      <a:pt x="7990" y="392"/>
                      <a:pt x="7997" y="418"/>
                    </a:cubicBezTo>
                    <a:cubicBezTo>
                      <a:pt x="8004" y="444"/>
                      <a:pt x="7989" y="471"/>
                      <a:pt x="7963" y="478"/>
                    </a:cubicBezTo>
                    <a:cubicBezTo>
                      <a:pt x="7880" y="501"/>
                      <a:pt x="7796" y="525"/>
                      <a:pt x="7713" y="550"/>
                    </a:cubicBezTo>
                    <a:cubicBezTo>
                      <a:pt x="7708" y="551"/>
                      <a:pt x="7704" y="552"/>
                      <a:pt x="7699" y="552"/>
                    </a:cubicBezTo>
                    <a:close/>
                    <a:moveTo>
                      <a:pt x="14127" y="623"/>
                    </a:moveTo>
                    <a:cubicBezTo>
                      <a:pt x="14122" y="623"/>
                      <a:pt x="14117" y="622"/>
                      <a:pt x="14112" y="620"/>
                    </a:cubicBezTo>
                    <a:cubicBezTo>
                      <a:pt x="14030" y="594"/>
                      <a:pt x="13947" y="568"/>
                      <a:pt x="13864" y="543"/>
                    </a:cubicBezTo>
                    <a:cubicBezTo>
                      <a:pt x="13838" y="535"/>
                      <a:pt x="13824" y="508"/>
                      <a:pt x="13831" y="482"/>
                    </a:cubicBezTo>
                    <a:cubicBezTo>
                      <a:pt x="13839" y="456"/>
                      <a:pt x="13866" y="442"/>
                      <a:pt x="13892" y="449"/>
                    </a:cubicBezTo>
                    <a:cubicBezTo>
                      <a:pt x="13976" y="474"/>
                      <a:pt x="14060" y="500"/>
                      <a:pt x="14143" y="527"/>
                    </a:cubicBezTo>
                    <a:cubicBezTo>
                      <a:pt x="14168" y="536"/>
                      <a:pt x="14182" y="563"/>
                      <a:pt x="14174" y="589"/>
                    </a:cubicBezTo>
                    <a:cubicBezTo>
                      <a:pt x="14167" y="610"/>
                      <a:pt x="14148" y="623"/>
                      <a:pt x="14127" y="623"/>
                    </a:cubicBezTo>
                    <a:close/>
                    <a:moveTo>
                      <a:pt x="7203" y="715"/>
                    </a:moveTo>
                    <a:cubicBezTo>
                      <a:pt x="7183" y="715"/>
                      <a:pt x="7164" y="702"/>
                      <a:pt x="7157" y="682"/>
                    </a:cubicBezTo>
                    <a:cubicBezTo>
                      <a:pt x="7147" y="656"/>
                      <a:pt x="7161" y="628"/>
                      <a:pt x="7186" y="619"/>
                    </a:cubicBezTo>
                    <a:cubicBezTo>
                      <a:pt x="7269" y="590"/>
                      <a:pt x="7352" y="562"/>
                      <a:pt x="7435" y="535"/>
                    </a:cubicBezTo>
                    <a:cubicBezTo>
                      <a:pt x="7460" y="526"/>
                      <a:pt x="7488" y="540"/>
                      <a:pt x="7496" y="566"/>
                    </a:cubicBezTo>
                    <a:cubicBezTo>
                      <a:pt x="7505" y="592"/>
                      <a:pt x="7491" y="619"/>
                      <a:pt x="7465" y="628"/>
                    </a:cubicBezTo>
                    <a:cubicBezTo>
                      <a:pt x="7383" y="655"/>
                      <a:pt x="7301" y="683"/>
                      <a:pt x="7219" y="712"/>
                    </a:cubicBezTo>
                    <a:cubicBezTo>
                      <a:pt x="7214" y="714"/>
                      <a:pt x="7208" y="715"/>
                      <a:pt x="7203" y="715"/>
                    </a:cubicBezTo>
                    <a:close/>
                    <a:moveTo>
                      <a:pt x="14622" y="797"/>
                    </a:moveTo>
                    <a:cubicBezTo>
                      <a:pt x="14616" y="797"/>
                      <a:pt x="14610" y="796"/>
                      <a:pt x="14604" y="794"/>
                    </a:cubicBezTo>
                    <a:cubicBezTo>
                      <a:pt x="14523" y="763"/>
                      <a:pt x="14441" y="733"/>
                      <a:pt x="14359" y="704"/>
                    </a:cubicBezTo>
                    <a:cubicBezTo>
                      <a:pt x="14334" y="695"/>
                      <a:pt x="14320" y="667"/>
                      <a:pt x="14329" y="642"/>
                    </a:cubicBezTo>
                    <a:cubicBezTo>
                      <a:pt x="14338" y="616"/>
                      <a:pt x="14366" y="603"/>
                      <a:pt x="14392" y="612"/>
                    </a:cubicBezTo>
                    <a:cubicBezTo>
                      <a:pt x="14474" y="641"/>
                      <a:pt x="14557" y="671"/>
                      <a:pt x="14639" y="702"/>
                    </a:cubicBezTo>
                    <a:cubicBezTo>
                      <a:pt x="14664" y="712"/>
                      <a:pt x="14677" y="740"/>
                      <a:pt x="14667" y="765"/>
                    </a:cubicBezTo>
                    <a:cubicBezTo>
                      <a:pt x="14660" y="785"/>
                      <a:pt x="14641" y="797"/>
                      <a:pt x="14622" y="797"/>
                    </a:cubicBezTo>
                    <a:close/>
                    <a:moveTo>
                      <a:pt x="6715" y="901"/>
                    </a:moveTo>
                    <a:cubicBezTo>
                      <a:pt x="6696" y="901"/>
                      <a:pt x="6677" y="890"/>
                      <a:pt x="6670" y="871"/>
                    </a:cubicBezTo>
                    <a:cubicBezTo>
                      <a:pt x="6659" y="846"/>
                      <a:pt x="6671" y="817"/>
                      <a:pt x="6696" y="807"/>
                    </a:cubicBezTo>
                    <a:cubicBezTo>
                      <a:pt x="6777" y="774"/>
                      <a:pt x="6859" y="741"/>
                      <a:pt x="6940" y="710"/>
                    </a:cubicBezTo>
                    <a:cubicBezTo>
                      <a:pt x="6965" y="700"/>
                      <a:pt x="6994" y="713"/>
                      <a:pt x="7003" y="738"/>
                    </a:cubicBezTo>
                    <a:cubicBezTo>
                      <a:pt x="7013" y="764"/>
                      <a:pt x="7000" y="792"/>
                      <a:pt x="6975" y="802"/>
                    </a:cubicBezTo>
                    <a:cubicBezTo>
                      <a:pt x="6894" y="833"/>
                      <a:pt x="6813" y="865"/>
                      <a:pt x="6734" y="897"/>
                    </a:cubicBezTo>
                    <a:cubicBezTo>
                      <a:pt x="6727" y="900"/>
                      <a:pt x="6721" y="901"/>
                      <a:pt x="6715" y="901"/>
                    </a:cubicBezTo>
                    <a:close/>
                    <a:moveTo>
                      <a:pt x="15106" y="995"/>
                    </a:moveTo>
                    <a:cubicBezTo>
                      <a:pt x="15100" y="995"/>
                      <a:pt x="15093" y="994"/>
                      <a:pt x="15087" y="991"/>
                    </a:cubicBezTo>
                    <a:cubicBezTo>
                      <a:pt x="15007" y="956"/>
                      <a:pt x="14926" y="922"/>
                      <a:pt x="14847" y="889"/>
                    </a:cubicBezTo>
                    <a:cubicBezTo>
                      <a:pt x="14822" y="879"/>
                      <a:pt x="14810" y="851"/>
                      <a:pt x="14820" y="826"/>
                    </a:cubicBezTo>
                    <a:cubicBezTo>
                      <a:pt x="14830" y="801"/>
                      <a:pt x="14859" y="789"/>
                      <a:pt x="14884" y="799"/>
                    </a:cubicBezTo>
                    <a:cubicBezTo>
                      <a:pt x="14964" y="832"/>
                      <a:pt x="15046" y="866"/>
                      <a:pt x="15126" y="901"/>
                    </a:cubicBezTo>
                    <a:cubicBezTo>
                      <a:pt x="15151" y="912"/>
                      <a:pt x="15162" y="941"/>
                      <a:pt x="15151" y="966"/>
                    </a:cubicBezTo>
                    <a:cubicBezTo>
                      <a:pt x="15143" y="984"/>
                      <a:pt x="15125" y="995"/>
                      <a:pt x="15106" y="995"/>
                    </a:cubicBezTo>
                    <a:close/>
                    <a:moveTo>
                      <a:pt x="6239" y="1111"/>
                    </a:moveTo>
                    <a:cubicBezTo>
                      <a:pt x="6220" y="1111"/>
                      <a:pt x="6203" y="1100"/>
                      <a:pt x="6194" y="1083"/>
                    </a:cubicBezTo>
                    <a:cubicBezTo>
                      <a:pt x="6183" y="1058"/>
                      <a:pt x="6193" y="1029"/>
                      <a:pt x="6218" y="1017"/>
                    </a:cubicBezTo>
                    <a:cubicBezTo>
                      <a:pt x="6296" y="981"/>
                      <a:pt x="6376" y="944"/>
                      <a:pt x="6456" y="909"/>
                    </a:cubicBezTo>
                    <a:cubicBezTo>
                      <a:pt x="6480" y="898"/>
                      <a:pt x="6509" y="910"/>
                      <a:pt x="6520" y="934"/>
                    </a:cubicBezTo>
                    <a:cubicBezTo>
                      <a:pt x="6531" y="959"/>
                      <a:pt x="6520" y="988"/>
                      <a:pt x="6495" y="999"/>
                    </a:cubicBezTo>
                    <a:cubicBezTo>
                      <a:pt x="6416" y="1034"/>
                      <a:pt x="6337" y="1070"/>
                      <a:pt x="6259" y="1106"/>
                    </a:cubicBezTo>
                    <a:cubicBezTo>
                      <a:pt x="6253" y="1109"/>
                      <a:pt x="6246" y="1111"/>
                      <a:pt x="6239" y="1111"/>
                    </a:cubicBezTo>
                    <a:close/>
                    <a:moveTo>
                      <a:pt x="15581" y="1217"/>
                    </a:moveTo>
                    <a:cubicBezTo>
                      <a:pt x="15573" y="1217"/>
                      <a:pt x="15566" y="1215"/>
                      <a:pt x="15559" y="1212"/>
                    </a:cubicBezTo>
                    <a:cubicBezTo>
                      <a:pt x="15481" y="1173"/>
                      <a:pt x="15402" y="1135"/>
                      <a:pt x="15324" y="1098"/>
                    </a:cubicBezTo>
                    <a:cubicBezTo>
                      <a:pt x="15300" y="1087"/>
                      <a:pt x="15289" y="1058"/>
                      <a:pt x="15301" y="1033"/>
                    </a:cubicBezTo>
                    <a:cubicBezTo>
                      <a:pt x="15312" y="1009"/>
                      <a:pt x="15341" y="998"/>
                      <a:pt x="15366" y="1010"/>
                    </a:cubicBezTo>
                    <a:cubicBezTo>
                      <a:pt x="15445" y="1047"/>
                      <a:pt x="15524" y="1085"/>
                      <a:pt x="15602" y="1124"/>
                    </a:cubicBezTo>
                    <a:cubicBezTo>
                      <a:pt x="15627" y="1136"/>
                      <a:pt x="15637" y="1165"/>
                      <a:pt x="15624" y="1190"/>
                    </a:cubicBezTo>
                    <a:cubicBezTo>
                      <a:pt x="15616" y="1207"/>
                      <a:pt x="15599" y="1217"/>
                      <a:pt x="15581" y="1217"/>
                    </a:cubicBezTo>
                    <a:close/>
                    <a:moveTo>
                      <a:pt x="5773" y="1343"/>
                    </a:moveTo>
                    <a:cubicBezTo>
                      <a:pt x="5755" y="1343"/>
                      <a:pt x="5738" y="1334"/>
                      <a:pt x="5729" y="1317"/>
                    </a:cubicBezTo>
                    <a:cubicBezTo>
                      <a:pt x="5717" y="1293"/>
                      <a:pt x="5726" y="1264"/>
                      <a:pt x="5750" y="1251"/>
                    </a:cubicBezTo>
                    <a:cubicBezTo>
                      <a:pt x="5827" y="1210"/>
                      <a:pt x="5905" y="1170"/>
                      <a:pt x="5982" y="1131"/>
                    </a:cubicBezTo>
                    <a:cubicBezTo>
                      <a:pt x="6006" y="1119"/>
                      <a:pt x="6036" y="1129"/>
                      <a:pt x="6048" y="1153"/>
                    </a:cubicBezTo>
                    <a:cubicBezTo>
                      <a:pt x="6060" y="1178"/>
                      <a:pt x="6050" y="1207"/>
                      <a:pt x="6026" y="1219"/>
                    </a:cubicBezTo>
                    <a:cubicBezTo>
                      <a:pt x="5949" y="1257"/>
                      <a:pt x="5872" y="1297"/>
                      <a:pt x="5796" y="1338"/>
                    </a:cubicBezTo>
                    <a:cubicBezTo>
                      <a:pt x="5788" y="1341"/>
                      <a:pt x="5780" y="1343"/>
                      <a:pt x="5773" y="1343"/>
                    </a:cubicBezTo>
                    <a:close/>
                    <a:moveTo>
                      <a:pt x="16043" y="1461"/>
                    </a:moveTo>
                    <a:cubicBezTo>
                      <a:pt x="16035" y="1461"/>
                      <a:pt x="16027" y="1459"/>
                      <a:pt x="16019" y="1455"/>
                    </a:cubicBezTo>
                    <a:cubicBezTo>
                      <a:pt x="15944" y="1412"/>
                      <a:pt x="15867" y="1371"/>
                      <a:pt x="15791" y="1330"/>
                    </a:cubicBezTo>
                    <a:cubicBezTo>
                      <a:pt x="15767" y="1318"/>
                      <a:pt x="15758" y="1288"/>
                      <a:pt x="15770" y="1264"/>
                    </a:cubicBezTo>
                    <a:cubicBezTo>
                      <a:pt x="15783" y="1240"/>
                      <a:pt x="15813" y="1231"/>
                      <a:pt x="15836" y="1244"/>
                    </a:cubicBezTo>
                    <a:cubicBezTo>
                      <a:pt x="15913" y="1284"/>
                      <a:pt x="15991" y="1327"/>
                      <a:pt x="16067" y="1369"/>
                    </a:cubicBezTo>
                    <a:cubicBezTo>
                      <a:pt x="16091" y="1383"/>
                      <a:pt x="16099" y="1412"/>
                      <a:pt x="16086" y="1436"/>
                    </a:cubicBezTo>
                    <a:cubicBezTo>
                      <a:pt x="16077" y="1452"/>
                      <a:pt x="16060" y="1461"/>
                      <a:pt x="16043" y="1461"/>
                    </a:cubicBezTo>
                    <a:close/>
                    <a:moveTo>
                      <a:pt x="5318" y="1598"/>
                    </a:moveTo>
                    <a:cubicBezTo>
                      <a:pt x="5302" y="1598"/>
                      <a:pt x="5285" y="1590"/>
                      <a:pt x="5276" y="1574"/>
                    </a:cubicBezTo>
                    <a:cubicBezTo>
                      <a:pt x="5262" y="1551"/>
                      <a:pt x="5270" y="1521"/>
                      <a:pt x="5293" y="1507"/>
                    </a:cubicBezTo>
                    <a:cubicBezTo>
                      <a:pt x="5368" y="1463"/>
                      <a:pt x="5444" y="1419"/>
                      <a:pt x="5520" y="1376"/>
                    </a:cubicBezTo>
                    <a:cubicBezTo>
                      <a:pt x="5544" y="1363"/>
                      <a:pt x="5573" y="1372"/>
                      <a:pt x="5587" y="1395"/>
                    </a:cubicBezTo>
                    <a:cubicBezTo>
                      <a:pt x="5600" y="1419"/>
                      <a:pt x="5592" y="1449"/>
                      <a:pt x="5568" y="1462"/>
                    </a:cubicBezTo>
                    <a:cubicBezTo>
                      <a:pt x="5493" y="1504"/>
                      <a:pt x="5417" y="1547"/>
                      <a:pt x="5343" y="1591"/>
                    </a:cubicBezTo>
                    <a:cubicBezTo>
                      <a:pt x="5336" y="1596"/>
                      <a:pt x="5327" y="1598"/>
                      <a:pt x="5318" y="1598"/>
                    </a:cubicBezTo>
                    <a:close/>
                    <a:moveTo>
                      <a:pt x="16493" y="1728"/>
                    </a:moveTo>
                    <a:cubicBezTo>
                      <a:pt x="16484" y="1728"/>
                      <a:pt x="16476" y="1725"/>
                      <a:pt x="16467" y="1720"/>
                    </a:cubicBezTo>
                    <a:cubicBezTo>
                      <a:pt x="16394" y="1674"/>
                      <a:pt x="16319" y="1629"/>
                      <a:pt x="16245" y="1585"/>
                    </a:cubicBezTo>
                    <a:cubicBezTo>
                      <a:pt x="16222" y="1571"/>
                      <a:pt x="16214" y="1541"/>
                      <a:pt x="16228" y="1518"/>
                    </a:cubicBezTo>
                    <a:cubicBezTo>
                      <a:pt x="16242" y="1494"/>
                      <a:pt x="16272" y="1487"/>
                      <a:pt x="16295" y="1500"/>
                    </a:cubicBezTo>
                    <a:cubicBezTo>
                      <a:pt x="16370" y="1545"/>
                      <a:pt x="16445" y="1591"/>
                      <a:pt x="16519" y="1637"/>
                    </a:cubicBezTo>
                    <a:cubicBezTo>
                      <a:pt x="16542" y="1651"/>
                      <a:pt x="16549" y="1682"/>
                      <a:pt x="16535" y="1705"/>
                    </a:cubicBezTo>
                    <a:cubicBezTo>
                      <a:pt x="16526" y="1719"/>
                      <a:pt x="16510" y="1728"/>
                      <a:pt x="16493" y="1728"/>
                    </a:cubicBezTo>
                    <a:close/>
                    <a:moveTo>
                      <a:pt x="4877" y="1875"/>
                    </a:moveTo>
                    <a:cubicBezTo>
                      <a:pt x="4861" y="1875"/>
                      <a:pt x="4845" y="1868"/>
                      <a:pt x="4836" y="1853"/>
                    </a:cubicBezTo>
                    <a:cubicBezTo>
                      <a:pt x="4821" y="1831"/>
                      <a:pt x="4827" y="1800"/>
                      <a:pt x="4850" y="1785"/>
                    </a:cubicBezTo>
                    <a:cubicBezTo>
                      <a:pt x="4922" y="1737"/>
                      <a:pt x="4996" y="1690"/>
                      <a:pt x="5070" y="1644"/>
                    </a:cubicBezTo>
                    <a:cubicBezTo>
                      <a:pt x="5093" y="1629"/>
                      <a:pt x="5123" y="1636"/>
                      <a:pt x="5137" y="1659"/>
                    </a:cubicBezTo>
                    <a:cubicBezTo>
                      <a:pt x="5152" y="1682"/>
                      <a:pt x="5145" y="1712"/>
                      <a:pt x="5122" y="1727"/>
                    </a:cubicBezTo>
                    <a:cubicBezTo>
                      <a:pt x="5049" y="1772"/>
                      <a:pt x="4976" y="1820"/>
                      <a:pt x="4904" y="1867"/>
                    </a:cubicBezTo>
                    <a:cubicBezTo>
                      <a:pt x="4895" y="1873"/>
                      <a:pt x="4886" y="1875"/>
                      <a:pt x="4877" y="1875"/>
                    </a:cubicBezTo>
                    <a:close/>
                    <a:moveTo>
                      <a:pt x="16930" y="2015"/>
                    </a:moveTo>
                    <a:cubicBezTo>
                      <a:pt x="16920" y="2015"/>
                      <a:pt x="16910" y="2013"/>
                      <a:pt x="16902" y="2007"/>
                    </a:cubicBezTo>
                    <a:cubicBezTo>
                      <a:pt x="16831" y="1957"/>
                      <a:pt x="16758" y="1908"/>
                      <a:pt x="16686" y="1861"/>
                    </a:cubicBezTo>
                    <a:cubicBezTo>
                      <a:pt x="16664" y="1846"/>
                      <a:pt x="16658" y="1816"/>
                      <a:pt x="16672" y="1793"/>
                    </a:cubicBezTo>
                    <a:cubicBezTo>
                      <a:pt x="16687" y="1770"/>
                      <a:pt x="16718" y="1764"/>
                      <a:pt x="16740" y="1779"/>
                    </a:cubicBezTo>
                    <a:cubicBezTo>
                      <a:pt x="16813" y="1827"/>
                      <a:pt x="16886" y="1876"/>
                      <a:pt x="16958" y="1926"/>
                    </a:cubicBezTo>
                    <a:cubicBezTo>
                      <a:pt x="16980" y="1942"/>
                      <a:pt x="16985" y="1972"/>
                      <a:pt x="16970" y="1994"/>
                    </a:cubicBezTo>
                    <a:cubicBezTo>
                      <a:pt x="16961" y="2008"/>
                      <a:pt x="16945" y="2015"/>
                      <a:pt x="16930" y="2015"/>
                    </a:cubicBezTo>
                    <a:close/>
                    <a:moveTo>
                      <a:pt x="4449" y="2173"/>
                    </a:moveTo>
                    <a:cubicBezTo>
                      <a:pt x="4434" y="2173"/>
                      <a:pt x="4419" y="2166"/>
                      <a:pt x="4409" y="2153"/>
                    </a:cubicBezTo>
                    <a:cubicBezTo>
                      <a:pt x="4393" y="2132"/>
                      <a:pt x="4398" y="2101"/>
                      <a:pt x="4420" y="2085"/>
                    </a:cubicBezTo>
                    <a:cubicBezTo>
                      <a:pt x="4490" y="2034"/>
                      <a:pt x="4562" y="1982"/>
                      <a:pt x="4633" y="1933"/>
                    </a:cubicBezTo>
                    <a:cubicBezTo>
                      <a:pt x="4655" y="1917"/>
                      <a:pt x="4686" y="1923"/>
                      <a:pt x="4701" y="1945"/>
                    </a:cubicBezTo>
                    <a:cubicBezTo>
                      <a:pt x="4717" y="1967"/>
                      <a:pt x="4711" y="1997"/>
                      <a:pt x="4689" y="2013"/>
                    </a:cubicBezTo>
                    <a:cubicBezTo>
                      <a:pt x="4618" y="2062"/>
                      <a:pt x="4547" y="2113"/>
                      <a:pt x="4478" y="2164"/>
                    </a:cubicBezTo>
                    <a:cubicBezTo>
                      <a:pt x="4469" y="2170"/>
                      <a:pt x="4459" y="2173"/>
                      <a:pt x="4449" y="2173"/>
                    </a:cubicBezTo>
                    <a:close/>
                    <a:moveTo>
                      <a:pt x="17352" y="2324"/>
                    </a:moveTo>
                    <a:cubicBezTo>
                      <a:pt x="17341" y="2324"/>
                      <a:pt x="17331" y="2321"/>
                      <a:pt x="17322" y="2314"/>
                    </a:cubicBezTo>
                    <a:cubicBezTo>
                      <a:pt x="17253" y="2261"/>
                      <a:pt x="17183" y="2208"/>
                      <a:pt x="17114" y="2158"/>
                    </a:cubicBezTo>
                    <a:cubicBezTo>
                      <a:pt x="17092" y="2142"/>
                      <a:pt x="17087" y="2111"/>
                      <a:pt x="17103" y="2089"/>
                    </a:cubicBezTo>
                    <a:cubicBezTo>
                      <a:pt x="17119" y="2068"/>
                      <a:pt x="17150" y="2063"/>
                      <a:pt x="17171" y="2079"/>
                    </a:cubicBezTo>
                    <a:cubicBezTo>
                      <a:pt x="17241" y="2130"/>
                      <a:pt x="17312" y="2183"/>
                      <a:pt x="17381" y="2236"/>
                    </a:cubicBezTo>
                    <a:cubicBezTo>
                      <a:pt x="17403" y="2253"/>
                      <a:pt x="17407" y="2284"/>
                      <a:pt x="17390" y="2305"/>
                    </a:cubicBezTo>
                    <a:cubicBezTo>
                      <a:pt x="17381" y="2318"/>
                      <a:pt x="17366" y="2324"/>
                      <a:pt x="17352" y="2324"/>
                    </a:cubicBezTo>
                    <a:close/>
                    <a:moveTo>
                      <a:pt x="4036" y="2492"/>
                    </a:moveTo>
                    <a:cubicBezTo>
                      <a:pt x="4022" y="2492"/>
                      <a:pt x="4007" y="2486"/>
                      <a:pt x="3998" y="2474"/>
                    </a:cubicBezTo>
                    <a:cubicBezTo>
                      <a:pt x="3981" y="2453"/>
                      <a:pt x="3984" y="2422"/>
                      <a:pt x="4005" y="2405"/>
                    </a:cubicBezTo>
                    <a:cubicBezTo>
                      <a:pt x="4072" y="2350"/>
                      <a:pt x="4141" y="2296"/>
                      <a:pt x="4211" y="2242"/>
                    </a:cubicBezTo>
                    <a:cubicBezTo>
                      <a:pt x="4232" y="2226"/>
                      <a:pt x="4263" y="2230"/>
                      <a:pt x="4279" y="2251"/>
                    </a:cubicBezTo>
                    <a:cubicBezTo>
                      <a:pt x="4296" y="2273"/>
                      <a:pt x="4292" y="2303"/>
                      <a:pt x="4270" y="2320"/>
                    </a:cubicBezTo>
                    <a:cubicBezTo>
                      <a:pt x="4202" y="2373"/>
                      <a:pt x="4133" y="2427"/>
                      <a:pt x="4067" y="2481"/>
                    </a:cubicBezTo>
                    <a:cubicBezTo>
                      <a:pt x="4058" y="2488"/>
                      <a:pt x="4047" y="2492"/>
                      <a:pt x="4036" y="2492"/>
                    </a:cubicBezTo>
                    <a:close/>
                    <a:moveTo>
                      <a:pt x="17758" y="2653"/>
                    </a:moveTo>
                    <a:cubicBezTo>
                      <a:pt x="17747" y="2653"/>
                      <a:pt x="17735" y="2649"/>
                      <a:pt x="17726" y="2641"/>
                    </a:cubicBezTo>
                    <a:cubicBezTo>
                      <a:pt x="17661" y="2585"/>
                      <a:pt x="17593" y="2530"/>
                      <a:pt x="17526" y="2475"/>
                    </a:cubicBezTo>
                    <a:cubicBezTo>
                      <a:pt x="17505" y="2458"/>
                      <a:pt x="17502" y="2427"/>
                      <a:pt x="17519" y="2406"/>
                    </a:cubicBezTo>
                    <a:cubicBezTo>
                      <a:pt x="17536" y="2385"/>
                      <a:pt x="17566" y="2382"/>
                      <a:pt x="17588" y="2399"/>
                    </a:cubicBezTo>
                    <a:cubicBezTo>
                      <a:pt x="17655" y="2454"/>
                      <a:pt x="17723" y="2510"/>
                      <a:pt x="17790" y="2566"/>
                    </a:cubicBezTo>
                    <a:cubicBezTo>
                      <a:pt x="17810" y="2584"/>
                      <a:pt x="17813" y="2615"/>
                      <a:pt x="17795" y="2635"/>
                    </a:cubicBezTo>
                    <a:cubicBezTo>
                      <a:pt x="17785" y="2647"/>
                      <a:pt x="17772" y="2653"/>
                      <a:pt x="17758" y="2653"/>
                    </a:cubicBezTo>
                    <a:close/>
                    <a:moveTo>
                      <a:pt x="3638" y="2830"/>
                    </a:moveTo>
                    <a:cubicBezTo>
                      <a:pt x="3625" y="2830"/>
                      <a:pt x="3612" y="2825"/>
                      <a:pt x="3602" y="2814"/>
                    </a:cubicBezTo>
                    <a:cubicBezTo>
                      <a:pt x="3584" y="2794"/>
                      <a:pt x="3586" y="2763"/>
                      <a:pt x="3606" y="2745"/>
                    </a:cubicBezTo>
                    <a:cubicBezTo>
                      <a:pt x="3671" y="2687"/>
                      <a:pt x="3737" y="2629"/>
                      <a:pt x="3803" y="2572"/>
                    </a:cubicBezTo>
                    <a:cubicBezTo>
                      <a:pt x="3824" y="2555"/>
                      <a:pt x="3855" y="2557"/>
                      <a:pt x="3872" y="2578"/>
                    </a:cubicBezTo>
                    <a:cubicBezTo>
                      <a:pt x="3890" y="2599"/>
                      <a:pt x="3887" y="2629"/>
                      <a:pt x="3867" y="2647"/>
                    </a:cubicBezTo>
                    <a:cubicBezTo>
                      <a:pt x="3801" y="2703"/>
                      <a:pt x="3735" y="2760"/>
                      <a:pt x="3671" y="2818"/>
                    </a:cubicBezTo>
                    <a:cubicBezTo>
                      <a:pt x="3662" y="2826"/>
                      <a:pt x="3650" y="2830"/>
                      <a:pt x="3638" y="2830"/>
                    </a:cubicBezTo>
                    <a:close/>
                    <a:moveTo>
                      <a:pt x="18148" y="3000"/>
                    </a:moveTo>
                    <a:cubicBezTo>
                      <a:pt x="18136" y="3000"/>
                      <a:pt x="18124" y="2996"/>
                      <a:pt x="18114" y="2987"/>
                    </a:cubicBezTo>
                    <a:cubicBezTo>
                      <a:pt x="18051" y="2928"/>
                      <a:pt x="17986" y="2869"/>
                      <a:pt x="17922" y="2812"/>
                    </a:cubicBezTo>
                    <a:cubicBezTo>
                      <a:pt x="17902" y="2794"/>
                      <a:pt x="17900" y="2763"/>
                      <a:pt x="17918" y="2743"/>
                    </a:cubicBezTo>
                    <a:cubicBezTo>
                      <a:pt x="17936" y="2723"/>
                      <a:pt x="17967" y="2721"/>
                      <a:pt x="17987" y="2739"/>
                    </a:cubicBezTo>
                    <a:cubicBezTo>
                      <a:pt x="18052" y="2796"/>
                      <a:pt x="18117" y="2856"/>
                      <a:pt x="18181" y="2916"/>
                    </a:cubicBezTo>
                    <a:cubicBezTo>
                      <a:pt x="18201" y="2934"/>
                      <a:pt x="18202" y="2965"/>
                      <a:pt x="18183" y="2985"/>
                    </a:cubicBezTo>
                    <a:cubicBezTo>
                      <a:pt x="18174" y="2995"/>
                      <a:pt x="18161" y="3000"/>
                      <a:pt x="18148" y="3000"/>
                    </a:cubicBezTo>
                    <a:close/>
                    <a:moveTo>
                      <a:pt x="3258" y="3187"/>
                    </a:moveTo>
                    <a:cubicBezTo>
                      <a:pt x="3245" y="3187"/>
                      <a:pt x="3232" y="3182"/>
                      <a:pt x="3223" y="3173"/>
                    </a:cubicBezTo>
                    <a:cubicBezTo>
                      <a:pt x="3204" y="3153"/>
                      <a:pt x="3204" y="3122"/>
                      <a:pt x="3223" y="3103"/>
                    </a:cubicBezTo>
                    <a:cubicBezTo>
                      <a:pt x="3286" y="3042"/>
                      <a:pt x="3349" y="2981"/>
                      <a:pt x="3412" y="2922"/>
                    </a:cubicBezTo>
                    <a:cubicBezTo>
                      <a:pt x="3432" y="2903"/>
                      <a:pt x="3463" y="2904"/>
                      <a:pt x="3482" y="2924"/>
                    </a:cubicBezTo>
                    <a:cubicBezTo>
                      <a:pt x="3500" y="2944"/>
                      <a:pt x="3499" y="2975"/>
                      <a:pt x="3479" y="2993"/>
                    </a:cubicBezTo>
                    <a:cubicBezTo>
                      <a:pt x="3417" y="3052"/>
                      <a:pt x="3354" y="3112"/>
                      <a:pt x="3292" y="3173"/>
                    </a:cubicBezTo>
                    <a:cubicBezTo>
                      <a:pt x="3283" y="3183"/>
                      <a:pt x="3270" y="3187"/>
                      <a:pt x="3258" y="3187"/>
                    </a:cubicBezTo>
                    <a:close/>
                    <a:moveTo>
                      <a:pt x="18520" y="3366"/>
                    </a:moveTo>
                    <a:cubicBezTo>
                      <a:pt x="18507" y="3366"/>
                      <a:pt x="18494" y="3361"/>
                      <a:pt x="18485" y="3352"/>
                    </a:cubicBezTo>
                    <a:cubicBezTo>
                      <a:pt x="18425" y="3290"/>
                      <a:pt x="18363" y="3228"/>
                      <a:pt x="18302" y="3167"/>
                    </a:cubicBezTo>
                    <a:cubicBezTo>
                      <a:pt x="18282" y="3148"/>
                      <a:pt x="18282" y="3117"/>
                      <a:pt x="18301" y="3098"/>
                    </a:cubicBezTo>
                    <a:cubicBezTo>
                      <a:pt x="18320" y="3079"/>
                      <a:pt x="18351" y="3078"/>
                      <a:pt x="18370" y="3097"/>
                    </a:cubicBezTo>
                    <a:cubicBezTo>
                      <a:pt x="18432" y="3158"/>
                      <a:pt x="18495" y="3221"/>
                      <a:pt x="18555" y="3283"/>
                    </a:cubicBezTo>
                    <a:cubicBezTo>
                      <a:pt x="18574" y="3303"/>
                      <a:pt x="18573" y="3334"/>
                      <a:pt x="18554" y="3353"/>
                    </a:cubicBezTo>
                    <a:cubicBezTo>
                      <a:pt x="18545" y="3362"/>
                      <a:pt x="18532" y="3366"/>
                      <a:pt x="18520" y="3366"/>
                    </a:cubicBezTo>
                    <a:close/>
                    <a:moveTo>
                      <a:pt x="2895" y="3562"/>
                    </a:moveTo>
                    <a:cubicBezTo>
                      <a:pt x="2883" y="3562"/>
                      <a:pt x="2871" y="3558"/>
                      <a:pt x="2861" y="3550"/>
                    </a:cubicBezTo>
                    <a:cubicBezTo>
                      <a:pt x="2841" y="3531"/>
                      <a:pt x="2840" y="3500"/>
                      <a:pt x="2859" y="3480"/>
                    </a:cubicBezTo>
                    <a:cubicBezTo>
                      <a:pt x="2917" y="3417"/>
                      <a:pt x="2978" y="3352"/>
                      <a:pt x="3039" y="3290"/>
                    </a:cubicBezTo>
                    <a:cubicBezTo>
                      <a:pt x="3058" y="3270"/>
                      <a:pt x="3089" y="3270"/>
                      <a:pt x="3108" y="3289"/>
                    </a:cubicBezTo>
                    <a:cubicBezTo>
                      <a:pt x="3127" y="3307"/>
                      <a:pt x="3128" y="3338"/>
                      <a:pt x="3109" y="3358"/>
                    </a:cubicBezTo>
                    <a:cubicBezTo>
                      <a:pt x="3049" y="3420"/>
                      <a:pt x="2989" y="3484"/>
                      <a:pt x="2931" y="3547"/>
                    </a:cubicBezTo>
                    <a:cubicBezTo>
                      <a:pt x="2921" y="3557"/>
                      <a:pt x="2908" y="3562"/>
                      <a:pt x="2895" y="3562"/>
                    </a:cubicBezTo>
                    <a:close/>
                    <a:moveTo>
                      <a:pt x="18874" y="3750"/>
                    </a:moveTo>
                    <a:cubicBezTo>
                      <a:pt x="18861" y="3750"/>
                      <a:pt x="18847" y="3744"/>
                      <a:pt x="18837" y="3733"/>
                    </a:cubicBezTo>
                    <a:cubicBezTo>
                      <a:pt x="18780" y="3668"/>
                      <a:pt x="18721" y="3603"/>
                      <a:pt x="18663" y="3540"/>
                    </a:cubicBezTo>
                    <a:cubicBezTo>
                      <a:pt x="18645" y="3520"/>
                      <a:pt x="18646" y="3489"/>
                      <a:pt x="18666" y="3471"/>
                    </a:cubicBezTo>
                    <a:cubicBezTo>
                      <a:pt x="18686" y="3453"/>
                      <a:pt x="18717" y="3454"/>
                      <a:pt x="18735" y="3474"/>
                    </a:cubicBezTo>
                    <a:cubicBezTo>
                      <a:pt x="18794" y="3537"/>
                      <a:pt x="18853" y="3603"/>
                      <a:pt x="18911" y="3669"/>
                    </a:cubicBezTo>
                    <a:cubicBezTo>
                      <a:pt x="18929" y="3689"/>
                      <a:pt x="18927" y="3720"/>
                      <a:pt x="18906" y="3738"/>
                    </a:cubicBezTo>
                    <a:cubicBezTo>
                      <a:pt x="18897" y="3746"/>
                      <a:pt x="18886" y="3750"/>
                      <a:pt x="18874" y="3750"/>
                    </a:cubicBezTo>
                    <a:close/>
                    <a:moveTo>
                      <a:pt x="2550" y="3955"/>
                    </a:moveTo>
                    <a:cubicBezTo>
                      <a:pt x="2539" y="3955"/>
                      <a:pt x="2528" y="3951"/>
                      <a:pt x="2518" y="3944"/>
                    </a:cubicBezTo>
                    <a:cubicBezTo>
                      <a:pt x="2498" y="3926"/>
                      <a:pt x="2495" y="3895"/>
                      <a:pt x="2512" y="3875"/>
                    </a:cubicBezTo>
                    <a:cubicBezTo>
                      <a:pt x="2568" y="3808"/>
                      <a:pt x="2626" y="3741"/>
                      <a:pt x="2683" y="3675"/>
                    </a:cubicBezTo>
                    <a:cubicBezTo>
                      <a:pt x="2701" y="3655"/>
                      <a:pt x="2732" y="3653"/>
                      <a:pt x="2752" y="3671"/>
                    </a:cubicBezTo>
                    <a:cubicBezTo>
                      <a:pt x="2772" y="3689"/>
                      <a:pt x="2774" y="3720"/>
                      <a:pt x="2757" y="3740"/>
                    </a:cubicBezTo>
                    <a:cubicBezTo>
                      <a:pt x="2700" y="3805"/>
                      <a:pt x="2643" y="3871"/>
                      <a:pt x="2587" y="3937"/>
                    </a:cubicBezTo>
                    <a:cubicBezTo>
                      <a:pt x="2578" y="3949"/>
                      <a:pt x="2564" y="3955"/>
                      <a:pt x="2550" y="3955"/>
                    </a:cubicBezTo>
                    <a:close/>
                    <a:moveTo>
                      <a:pt x="19209" y="4150"/>
                    </a:moveTo>
                    <a:cubicBezTo>
                      <a:pt x="19195" y="4150"/>
                      <a:pt x="19181" y="4144"/>
                      <a:pt x="19171" y="4131"/>
                    </a:cubicBezTo>
                    <a:cubicBezTo>
                      <a:pt x="19117" y="4064"/>
                      <a:pt x="19062" y="3996"/>
                      <a:pt x="19007" y="3930"/>
                    </a:cubicBezTo>
                    <a:cubicBezTo>
                      <a:pt x="18989" y="3910"/>
                      <a:pt x="18992" y="3879"/>
                      <a:pt x="19013" y="3861"/>
                    </a:cubicBezTo>
                    <a:cubicBezTo>
                      <a:pt x="19033" y="3844"/>
                      <a:pt x="19064" y="3847"/>
                      <a:pt x="19082" y="3867"/>
                    </a:cubicBezTo>
                    <a:cubicBezTo>
                      <a:pt x="19138" y="3934"/>
                      <a:pt x="19193" y="4002"/>
                      <a:pt x="19248" y="4070"/>
                    </a:cubicBezTo>
                    <a:cubicBezTo>
                      <a:pt x="19264" y="4091"/>
                      <a:pt x="19261" y="4122"/>
                      <a:pt x="19240" y="4139"/>
                    </a:cubicBezTo>
                    <a:cubicBezTo>
                      <a:pt x="19231" y="4146"/>
                      <a:pt x="19220" y="4150"/>
                      <a:pt x="19209" y="4150"/>
                    </a:cubicBezTo>
                    <a:close/>
                    <a:moveTo>
                      <a:pt x="2224" y="4364"/>
                    </a:moveTo>
                    <a:cubicBezTo>
                      <a:pt x="2214" y="4364"/>
                      <a:pt x="2204" y="4360"/>
                      <a:pt x="2195" y="4354"/>
                    </a:cubicBezTo>
                    <a:cubicBezTo>
                      <a:pt x="2173" y="4337"/>
                      <a:pt x="2169" y="4307"/>
                      <a:pt x="2185" y="4285"/>
                    </a:cubicBezTo>
                    <a:cubicBezTo>
                      <a:pt x="2238" y="4216"/>
                      <a:pt x="2292" y="4146"/>
                      <a:pt x="2346" y="4078"/>
                    </a:cubicBezTo>
                    <a:cubicBezTo>
                      <a:pt x="2363" y="4057"/>
                      <a:pt x="2394" y="4053"/>
                      <a:pt x="2415" y="4070"/>
                    </a:cubicBezTo>
                    <a:cubicBezTo>
                      <a:pt x="2436" y="4087"/>
                      <a:pt x="2440" y="4118"/>
                      <a:pt x="2423" y="4139"/>
                    </a:cubicBezTo>
                    <a:cubicBezTo>
                      <a:pt x="2369" y="4206"/>
                      <a:pt x="2315" y="4275"/>
                      <a:pt x="2263" y="4344"/>
                    </a:cubicBezTo>
                    <a:cubicBezTo>
                      <a:pt x="2254" y="4357"/>
                      <a:pt x="2239" y="4364"/>
                      <a:pt x="2224" y="4364"/>
                    </a:cubicBezTo>
                    <a:close/>
                    <a:moveTo>
                      <a:pt x="19525" y="4565"/>
                    </a:moveTo>
                    <a:cubicBezTo>
                      <a:pt x="19509" y="4565"/>
                      <a:pt x="19494" y="4558"/>
                      <a:pt x="19485" y="4545"/>
                    </a:cubicBezTo>
                    <a:cubicBezTo>
                      <a:pt x="19434" y="4475"/>
                      <a:pt x="19382" y="4405"/>
                      <a:pt x="19330" y="4336"/>
                    </a:cubicBezTo>
                    <a:cubicBezTo>
                      <a:pt x="19314" y="4315"/>
                      <a:pt x="19318" y="4284"/>
                      <a:pt x="19340" y="4268"/>
                    </a:cubicBezTo>
                    <a:cubicBezTo>
                      <a:pt x="19361" y="4251"/>
                      <a:pt x="19392" y="4256"/>
                      <a:pt x="19408" y="4277"/>
                    </a:cubicBezTo>
                    <a:cubicBezTo>
                      <a:pt x="19461" y="4346"/>
                      <a:pt x="19513" y="4417"/>
                      <a:pt x="19564" y="4488"/>
                    </a:cubicBezTo>
                    <a:cubicBezTo>
                      <a:pt x="19580" y="4510"/>
                      <a:pt x="19575" y="4540"/>
                      <a:pt x="19553" y="4556"/>
                    </a:cubicBezTo>
                    <a:cubicBezTo>
                      <a:pt x="19545" y="4562"/>
                      <a:pt x="19535" y="4565"/>
                      <a:pt x="19525" y="4565"/>
                    </a:cubicBezTo>
                    <a:close/>
                    <a:moveTo>
                      <a:pt x="1919" y="4788"/>
                    </a:moveTo>
                    <a:cubicBezTo>
                      <a:pt x="1909" y="4788"/>
                      <a:pt x="1900" y="4785"/>
                      <a:pt x="1891" y="4779"/>
                    </a:cubicBezTo>
                    <a:cubicBezTo>
                      <a:pt x="1869" y="4764"/>
                      <a:pt x="1863" y="4734"/>
                      <a:pt x="1879" y="4711"/>
                    </a:cubicBezTo>
                    <a:cubicBezTo>
                      <a:pt x="1928" y="4639"/>
                      <a:pt x="1978" y="4567"/>
                      <a:pt x="2029" y="4496"/>
                    </a:cubicBezTo>
                    <a:cubicBezTo>
                      <a:pt x="2045" y="4474"/>
                      <a:pt x="2076" y="4469"/>
                      <a:pt x="2098" y="4485"/>
                    </a:cubicBezTo>
                    <a:cubicBezTo>
                      <a:pt x="2120" y="4501"/>
                      <a:pt x="2125" y="4532"/>
                      <a:pt x="2109" y="4554"/>
                    </a:cubicBezTo>
                    <a:cubicBezTo>
                      <a:pt x="2058" y="4624"/>
                      <a:pt x="2008" y="4695"/>
                      <a:pt x="1959" y="4766"/>
                    </a:cubicBezTo>
                    <a:cubicBezTo>
                      <a:pt x="1950" y="4780"/>
                      <a:pt x="1935" y="4788"/>
                      <a:pt x="1919" y="4788"/>
                    </a:cubicBezTo>
                    <a:close/>
                    <a:moveTo>
                      <a:pt x="19819" y="4995"/>
                    </a:moveTo>
                    <a:cubicBezTo>
                      <a:pt x="19803" y="4995"/>
                      <a:pt x="19788" y="4988"/>
                      <a:pt x="19778" y="4973"/>
                    </a:cubicBezTo>
                    <a:cubicBezTo>
                      <a:pt x="19731" y="4901"/>
                      <a:pt x="19683" y="4829"/>
                      <a:pt x="19634" y="4757"/>
                    </a:cubicBezTo>
                    <a:cubicBezTo>
                      <a:pt x="19619" y="4735"/>
                      <a:pt x="19625" y="4705"/>
                      <a:pt x="19647" y="4689"/>
                    </a:cubicBezTo>
                    <a:cubicBezTo>
                      <a:pt x="19669" y="4674"/>
                      <a:pt x="19700" y="4680"/>
                      <a:pt x="19715" y="4702"/>
                    </a:cubicBezTo>
                    <a:cubicBezTo>
                      <a:pt x="19764" y="4774"/>
                      <a:pt x="19813" y="4847"/>
                      <a:pt x="19860" y="4920"/>
                    </a:cubicBezTo>
                    <a:cubicBezTo>
                      <a:pt x="19875" y="4942"/>
                      <a:pt x="19869" y="4973"/>
                      <a:pt x="19846" y="4988"/>
                    </a:cubicBezTo>
                    <a:cubicBezTo>
                      <a:pt x="19838" y="4993"/>
                      <a:pt x="19829" y="4995"/>
                      <a:pt x="19819" y="4995"/>
                    </a:cubicBezTo>
                    <a:close/>
                    <a:moveTo>
                      <a:pt x="1634" y="5226"/>
                    </a:moveTo>
                    <a:cubicBezTo>
                      <a:pt x="1626" y="5226"/>
                      <a:pt x="1617" y="5224"/>
                      <a:pt x="1609" y="5219"/>
                    </a:cubicBezTo>
                    <a:cubicBezTo>
                      <a:pt x="1586" y="5205"/>
                      <a:pt x="1578" y="5175"/>
                      <a:pt x="1593" y="5152"/>
                    </a:cubicBezTo>
                    <a:cubicBezTo>
                      <a:pt x="1638" y="5078"/>
                      <a:pt x="1685" y="5003"/>
                      <a:pt x="1733" y="4930"/>
                    </a:cubicBezTo>
                    <a:cubicBezTo>
                      <a:pt x="1748" y="4907"/>
                      <a:pt x="1778" y="4901"/>
                      <a:pt x="1801" y="4915"/>
                    </a:cubicBezTo>
                    <a:cubicBezTo>
                      <a:pt x="1823" y="4930"/>
                      <a:pt x="1830" y="4960"/>
                      <a:pt x="1815" y="4983"/>
                    </a:cubicBezTo>
                    <a:cubicBezTo>
                      <a:pt x="1768" y="5056"/>
                      <a:pt x="1721" y="5130"/>
                      <a:pt x="1676" y="5203"/>
                    </a:cubicBezTo>
                    <a:cubicBezTo>
                      <a:pt x="1667" y="5218"/>
                      <a:pt x="1651" y="5226"/>
                      <a:pt x="1634" y="5226"/>
                    </a:cubicBezTo>
                    <a:close/>
                    <a:moveTo>
                      <a:pt x="20093" y="5439"/>
                    </a:moveTo>
                    <a:cubicBezTo>
                      <a:pt x="20076" y="5439"/>
                      <a:pt x="20060" y="5430"/>
                      <a:pt x="20050" y="5415"/>
                    </a:cubicBezTo>
                    <a:cubicBezTo>
                      <a:pt x="20007" y="5341"/>
                      <a:pt x="19963" y="5266"/>
                      <a:pt x="19917" y="5192"/>
                    </a:cubicBezTo>
                    <a:cubicBezTo>
                      <a:pt x="19903" y="5169"/>
                      <a:pt x="19910" y="5139"/>
                      <a:pt x="19933" y="5125"/>
                    </a:cubicBezTo>
                    <a:cubicBezTo>
                      <a:pt x="19956" y="5111"/>
                      <a:pt x="19986" y="5118"/>
                      <a:pt x="20000" y="5141"/>
                    </a:cubicBezTo>
                    <a:cubicBezTo>
                      <a:pt x="20046" y="5216"/>
                      <a:pt x="20092" y="5291"/>
                      <a:pt x="20135" y="5366"/>
                    </a:cubicBezTo>
                    <a:cubicBezTo>
                      <a:pt x="20149" y="5389"/>
                      <a:pt x="20141" y="5419"/>
                      <a:pt x="20117" y="5432"/>
                    </a:cubicBezTo>
                    <a:cubicBezTo>
                      <a:pt x="20110" y="5437"/>
                      <a:pt x="20101" y="5439"/>
                      <a:pt x="20093" y="5439"/>
                    </a:cubicBezTo>
                    <a:close/>
                    <a:moveTo>
                      <a:pt x="1371" y="5679"/>
                    </a:moveTo>
                    <a:cubicBezTo>
                      <a:pt x="1363" y="5679"/>
                      <a:pt x="1355" y="5677"/>
                      <a:pt x="1348" y="5673"/>
                    </a:cubicBezTo>
                    <a:cubicBezTo>
                      <a:pt x="1324" y="5660"/>
                      <a:pt x="1315" y="5630"/>
                      <a:pt x="1328" y="5606"/>
                    </a:cubicBezTo>
                    <a:cubicBezTo>
                      <a:pt x="1370" y="5530"/>
                      <a:pt x="1414" y="5453"/>
                      <a:pt x="1458" y="5377"/>
                    </a:cubicBezTo>
                    <a:cubicBezTo>
                      <a:pt x="1471" y="5354"/>
                      <a:pt x="1501" y="5346"/>
                      <a:pt x="1525" y="5360"/>
                    </a:cubicBezTo>
                    <a:cubicBezTo>
                      <a:pt x="1548" y="5373"/>
                      <a:pt x="1556" y="5403"/>
                      <a:pt x="1542" y="5427"/>
                    </a:cubicBezTo>
                    <a:cubicBezTo>
                      <a:pt x="1499" y="5501"/>
                      <a:pt x="1456" y="5578"/>
                      <a:pt x="1414" y="5653"/>
                    </a:cubicBezTo>
                    <a:cubicBezTo>
                      <a:pt x="1405" y="5669"/>
                      <a:pt x="1389" y="5679"/>
                      <a:pt x="1371" y="5679"/>
                    </a:cubicBezTo>
                    <a:close/>
                    <a:moveTo>
                      <a:pt x="20344" y="5895"/>
                    </a:moveTo>
                    <a:cubicBezTo>
                      <a:pt x="20327" y="5895"/>
                      <a:pt x="20310" y="5886"/>
                      <a:pt x="20301" y="5869"/>
                    </a:cubicBezTo>
                    <a:cubicBezTo>
                      <a:pt x="20261" y="5792"/>
                      <a:pt x="20220" y="5715"/>
                      <a:pt x="20178" y="5640"/>
                    </a:cubicBezTo>
                    <a:cubicBezTo>
                      <a:pt x="20165" y="5617"/>
                      <a:pt x="20174" y="5587"/>
                      <a:pt x="20198" y="5574"/>
                    </a:cubicBezTo>
                    <a:cubicBezTo>
                      <a:pt x="20221" y="5561"/>
                      <a:pt x="20251" y="5569"/>
                      <a:pt x="20264" y="5593"/>
                    </a:cubicBezTo>
                    <a:cubicBezTo>
                      <a:pt x="20306" y="5669"/>
                      <a:pt x="20348" y="5746"/>
                      <a:pt x="20388" y="5824"/>
                    </a:cubicBezTo>
                    <a:cubicBezTo>
                      <a:pt x="20400" y="5848"/>
                      <a:pt x="20391" y="5877"/>
                      <a:pt x="20367" y="5890"/>
                    </a:cubicBezTo>
                    <a:cubicBezTo>
                      <a:pt x="20360" y="5894"/>
                      <a:pt x="20352" y="5895"/>
                      <a:pt x="20344" y="5895"/>
                    </a:cubicBezTo>
                    <a:close/>
                    <a:moveTo>
                      <a:pt x="1131" y="6143"/>
                    </a:moveTo>
                    <a:cubicBezTo>
                      <a:pt x="1123" y="6143"/>
                      <a:pt x="1116" y="6142"/>
                      <a:pt x="1109" y="6138"/>
                    </a:cubicBezTo>
                    <a:cubicBezTo>
                      <a:pt x="1085" y="6126"/>
                      <a:pt x="1075" y="6097"/>
                      <a:pt x="1087" y="6073"/>
                    </a:cubicBezTo>
                    <a:cubicBezTo>
                      <a:pt x="1125" y="5994"/>
                      <a:pt x="1165" y="5915"/>
                      <a:pt x="1205" y="5838"/>
                    </a:cubicBezTo>
                    <a:cubicBezTo>
                      <a:pt x="1217" y="5814"/>
                      <a:pt x="1247" y="5804"/>
                      <a:pt x="1271" y="5817"/>
                    </a:cubicBezTo>
                    <a:cubicBezTo>
                      <a:pt x="1295" y="5829"/>
                      <a:pt x="1304" y="5859"/>
                      <a:pt x="1292" y="5883"/>
                    </a:cubicBezTo>
                    <a:cubicBezTo>
                      <a:pt x="1252" y="5960"/>
                      <a:pt x="1213" y="6038"/>
                      <a:pt x="1175" y="6116"/>
                    </a:cubicBezTo>
                    <a:cubicBezTo>
                      <a:pt x="1166" y="6133"/>
                      <a:pt x="1149" y="6143"/>
                      <a:pt x="1131" y="6143"/>
                    </a:cubicBezTo>
                    <a:close/>
                    <a:moveTo>
                      <a:pt x="20573" y="6363"/>
                    </a:moveTo>
                    <a:cubicBezTo>
                      <a:pt x="20555" y="6363"/>
                      <a:pt x="20537" y="6352"/>
                      <a:pt x="20529" y="6335"/>
                    </a:cubicBezTo>
                    <a:cubicBezTo>
                      <a:pt x="20493" y="6256"/>
                      <a:pt x="20456" y="6178"/>
                      <a:pt x="20418" y="6100"/>
                    </a:cubicBezTo>
                    <a:cubicBezTo>
                      <a:pt x="20406" y="6076"/>
                      <a:pt x="20416" y="6047"/>
                      <a:pt x="20440" y="6035"/>
                    </a:cubicBezTo>
                    <a:cubicBezTo>
                      <a:pt x="20464" y="6023"/>
                      <a:pt x="20494" y="6033"/>
                      <a:pt x="20506" y="6057"/>
                    </a:cubicBezTo>
                    <a:cubicBezTo>
                      <a:pt x="20544" y="6135"/>
                      <a:pt x="20582" y="6215"/>
                      <a:pt x="20618" y="6294"/>
                    </a:cubicBezTo>
                    <a:cubicBezTo>
                      <a:pt x="20629" y="6318"/>
                      <a:pt x="20618" y="6347"/>
                      <a:pt x="20594" y="6359"/>
                    </a:cubicBezTo>
                    <a:cubicBezTo>
                      <a:pt x="20587" y="6362"/>
                      <a:pt x="20580" y="6363"/>
                      <a:pt x="20573" y="6363"/>
                    </a:cubicBezTo>
                    <a:close/>
                    <a:moveTo>
                      <a:pt x="913" y="6619"/>
                    </a:moveTo>
                    <a:cubicBezTo>
                      <a:pt x="906" y="6619"/>
                      <a:pt x="900" y="6618"/>
                      <a:pt x="894" y="6615"/>
                    </a:cubicBezTo>
                    <a:cubicBezTo>
                      <a:pt x="869" y="6605"/>
                      <a:pt x="857" y="6576"/>
                      <a:pt x="868" y="6551"/>
                    </a:cubicBezTo>
                    <a:cubicBezTo>
                      <a:pt x="902" y="6470"/>
                      <a:pt x="938" y="6390"/>
                      <a:pt x="974" y="6310"/>
                    </a:cubicBezTo>
                    <a:cubicBezTo>
                      <a:pt x="986" y="6286"/>
                      <a:pt x="1015" y="6275"/>
                      <a:pt x="1039" y="6286"/>
                    </a:cubicBezTo>
                    <a:cubicBezTo>
                      <a:pt x="1064" y="6298"/>
                      <a:pt x="1075" y="6327"/>
                      <a:pt x="1063" y="6351"/>
                    </a:cubicBezTo>
                    <a:cubicBezTo>
                      <a:pt x="1027" y="6430"/>
                      <a:pt x="992" y="6510"/>
                      <a:pt x="958" y="6590"/>
                    </a:cubicBezTo>
                    <a:cubicBezTo>
                      <a:pt x="950" y="6608"/>
                      <a:pt x="932" y="6619"/>
                      <a:pt x="913" y="6619"/>
                    </a:cubicBezTo>
                    <a:close/>
                    <a:moveTo>
                      <a:pt x="20779" y="6841"/>
                    </a:moveTo>
                    <a:cubicBezTo>
                      <a:pt x="20760" y="6841"/>
                      <a:pt x="20741" y="6829"/>
                      <a:pt x="20734" y="6810"/>
                    </a:cubicBezTo>
                    <a:cubicBezTo>
                      <a:pt x="20702" y="6731"/>
                      <a:pt x="20668" y="6651"/>
                      <a:pt x="20634" y="6571"/>
                    </a:cubicBezTo>
                    <a:cubicBezTo>
                      <a:pt x="20623" y="6546"/>
                      <a:pt x="20635" y="6518"/>
                      <a:pt x="20660" y="6507"/>
                    </a:cubicBezTo>
                    <a:cubicBezTo>
                      <a:pt x="20685" y="6496"/>
                      <a:pt x="20713" y="6508"/>
                      <a:pt x="20724" y="6532"/>
                    </a:cubicBezTo>
                    <a:cubicBezTo>
                      <a:pt x="20759" y="6613"/>
                      <a:pt x="20792" y="6694"/>
                      <a:pt x="20825" y="6774"/>
                    </a:cubicBezTo>
                    <a:cubicBezTo>
                      <a:pt x="20835" y="6799"/>
                      <a:pt x="20822" y="6827"/>
                      <a:pt x="20797" y="6837"/>
                    </a:cubicBezTo>
                    <a:cubicBezTo>
                      <a:pt x="20791" y="6840"/>
                      <a:pt x="20785" y="6841"/>
                      <a:pt x="20779" y="6841"/>
                    </a:cubicBezTo>
                    <a:close/>
                    <a:moveTo>
                      <a:pt x="718" y="7106"/>
                    </a:moveTo>
                    <a:cubicBezTo>
                      <a:pt x="713" y="7106"/>
                      <a:pt x="707" y="7105"/>
                      <a:pt x="701" y="7102"/>
                    </a:cubicBezTo>
                    <a:cubicBezTo>
                      <a:pt x="676" y="7093"/>
                      <a:pt x="663" y="7065"/>
                      <a:pt x="673" y="7040"/>
                    </a:cubicBezTo>
                    <a:cubicBezTo>
                      <a:pt x="703" y="6957"/>
                      <a:pt x="735" y="6875"/>
                      <a:pt x="767" y="6794"/>
                    </a:cubicBezTo>
                    <a:cubicBezTo>
                      <a:pt x="777" y="6769"/>
                      <a:pt x="806" y="6757"/>
                      <a:pt x="831" y="6767"/>
                    </a:cubicBezTo>
                    <a:cubicBezTo>
                      <a:pt x="856" y="6777"/>
                      <a:pt x="868" y="6805"/>
                      <a:pt x="858" y="6830"/>
                    </a:cubicBezTo>
                    <a:cubicBezTo>
                      <a:pt x="826" y="6910"/>
                      <a:pt x="795" y="6992"/>
                      <a:pt x="764" y="7074"/>
                    </a:cubicBezTo>
                    <a:cubicBezTo>
                      <a:pt x="757" y="7093"/>
                      <a:pt x="738" y="7106"/>
                      <a:pt x="718" y="7106"/>
                    </a:cubicBezTo>
                    <a:close/>
                    <a:moveTo>
                      <a:pt x="20962" y="7330"/>
                    </a:moveTo>
                    <a:cubicBezTo>
                      <a:pt x="20942" y="7330"/>
                      <a:pt x="20923" y="7317"/>
                      <a:pt x="20916" y="7297"/>
                    </a:cubicBezTo>
                    <a:cubicBezTo>
                      <a:pt x="20887" y="7215"/>
                      <a:pt x="20858" y="7133"/>
                      <a:pt x="20828" y="7053"/>
                    </a:cubicBezTo>
                    <a:cubicBezTo>
                      <a:pt x="20818" y="7027"/>
                      <a:pt x="20831" y="6999"/>
                      <a:pt x="20856" y="6990"/>
                    </a:cubicBezTo>
                    <a:cubicBezTo>
                      <a:pt x="20882" y="6980"/>
                      <a:pt x="20910" y="6993"/>
                      <a:pt x="20919" y="7018"/>
                    </a:cubicBezTo>
                    <a:cubicBezTo>
                      <a:pt x="20950" y="7100"/>
                      <a:pt x="20980" y="7183"/>
                      <a:pt x="21008" y="7265"/>
                    </a:cubicBezTo>
                    <a:cubicBezTo>
                      <a:pt x="21017" y="7291"/>
                      <a:pt x="21004" y="7319"/>
                      <a:pt x="20978" y="7327"/>
                    </a:cubicBezTo>
                    <a:cubicBezTo>
                      <a:pt x="20973" y="7329"/>
                      <a:pt x="20967" y="7330"/>
                      <a:pt x="20962" y="7330"/>
                    </a:cubicBezTo>
                    <a:close/>
                    <a:moveTo>
                      <a:pt x="548" y="7601"/>
                    </a:moveTo>
                    <a:cubicBezTo>
                      <a:pt x="543" y="7601"/>
                      <a:pt x="538" y="7600"/>
                      <a:pt x="533" y="7599"/>
                    </a:cubicBezTo>
                    <a:cubicBezTo>
                      <a:pt x="508" y="7591"/>
                      <a:pt x="493" y="7563"/>
                      <a:pt x="501" y="7537"/>
                    </a:cubicBezTo>
                    <a:cubicBezTo>
                      <a:pt x="528" y="7454"/>
                      <a:pt x="555" y="7370"/>
                      <a:pt x="584" y="7287"/>
                    </a:cubicBezTo>
                    <a:cubicBezTo>
                      <a:pt x="593" y="7262"/>
                      <a:pt x="620" y="7248"/>
                      <a:pt x="646" y="7257"/>
                    </a:cubicBezTo>
                    <a:cubicBezTo>
                      <a:pt x="672" y="7266"/>
                      <a:pt x="685" y="7294"/>
                      <a:pt x="677" y="7319"/>
                    </a:cubicBezTo>
                    <a:cubicBezTo>
                      <a:pt x="648" y="7401"/>
                      <a:pt x="621" y="7484"/>
                      <a:pt x="595" y="7567"/>
                    </a:cubicBezTo>
                    <a:cubicBezTo>
                      <a:pt x="588" y="7588"/>
                      <a:pt x="569" y="7601"/>
                      <a:pt x="548" y="7601"/>
                    </a:cubicBezTo>
                    <a:close/>
                    <a:moveTo>
                      <a:pt x="21121" y="7828"/>
                    </a:moveTo>
                    <a:cubicBezTo>
                      <a:pt x="21099" y="7828"/>
                      <a:pt x="21080" y="7814"/>
                      <a:pt x="21074" y="7792"/>
                    </a:cubicBezTo>
                    <a:cubicBezTo>
                      <a:pt x="21049" y="7709"/>
                      <a:pt x="21024" y="7626"/>
                      <a:pt x="20998" y="7544"/>
                    </a:cubicBezTo>
                    <a:cubicBezTo>
                      <a:pt x="20989" y="7518"/>
                      <a:pt x="21004" y="7490"/>
                      <a:pt x="21029" y="7482"/>
                    </a:cubicBezTo>
                    <a:cubicBezTo>
                      <a:pt x="21055" y="7474"/>
                      <a:pt x="21083" y="7488"/>
                      <a:pt x="21091" y="7514"/>
                    </a:cubicBezTo>
                    <a:cubicBezTo>
                      <a:pt x="21117" y="7597"/>
                      <a:pt x="21143" y="7681"/>
                      <a:pt x="21168" y="7765"/>
                    </a:cubicBezTo>
                    <a:cubicBezTo>
                      <a:pt x="21175" y="7791"/>
                      <a:pt x="21160" y="7818"/>
                      <a:pt x="21134" y="7826"/>
                    </a:cubicBezTo>
                    <a:cubicBezTo>
                      <a:pt x="21130" y="7827"/>
                      <a:pt x="21125" y="7828"/>
                      <a:pt x="21121" y="7828"/>
                    </a:cubicBezTo>
                    <a:close/>
                    <a:moveTo>
                      <a:pt x="403" y="8103"/>
                    </a:moveTo>
                    <a:cubicBezTo>
                      <a:pt x="399" y="8103"/>
                      <a:pt x="394" y="8102"/>
                      <a:pt x="390" y="8101"/>
                    </a:cubicBezTo>
                    <a:cubicBezTo>
                      <a:pt x="364" y="8094"/>
                      <a:pt x="348" y="8067"/>
                      <a:pt x="355" y="8041"/>
                    </a:cubicBezTo>
                    <a:cubicBezTo>
                      <a:pt x="377" y="7957"/>
                      <a:pt x="401" y="7872"/>
                      <a:pt x="425" y="7788"/>
                    </a:cubicBezTo>
                    <a:cubicBezTo>
                      <a:pt x="433" y="7762"/>
                      <a:pt x="460" y="7747"/>
                      <a:pt x="486" y="7755"/>
                    </a:cubicBezTo>
                    <a:cubicBezTo>
                      <a:pt x="512" y="7762"/>
                      <a:pt x="527" y="7790"/>
                      <a:pt x="519" y="7816"/>
                    </a:cubicBezTo>
                    <a:cubicBezTo>
                      <a:pt x="495" y="7899"/>
                      <a:pt x="472" y="7983"/>
                      <a:pt x="450" y="8066"/>
                    </a:cubicBezTo>
                    <a:cubicBezTo>
                      <a:pt x="444" y="8088"/>
                      <a:pt x="424" y="8103"/>
                      <a:pt x="403" y="8103"/>
                    </a:cubicBezTo>
                    <a:close/>
                    <a:moveTo>
                      <a:pt x="21255" y="8332"/>
                    </a:moveTo>
                    <a:cubicBezTo>
                      <a:pt x="21233" y="8332"/>
                      <a:pt x="21213" y="8317"/>
                      <a:pt x="21207" y="8295"/>
                    </a:cubicBezTo>
                    <a:cubicBezTo>
                      <a:pt x="21187" y="8210"/>
                      <a:pt x="21166" y="8125"/>
                      <a:pt x="21144" y="8043"/>
                    </a:cubicBezTo>
                    <a:cubicBezTo>
                      <a:pt x="21137" y="8017"/>
                      <a:pt x="21152" y="7990"/>
                      <a:pt x="21178" y="7983"/>
                    </a:cubicBezTo>
                    <a:cubicBezTo>
                      <a:pt x="21204" y="7976"/>
                      <a:pt x="21231" y="7991"/>
                      <a:pt x="21238" y="8018"/>
                    </a:cubicBezTo>
                    <a:cubicBezTo>
                      <a:pt x="21260" y="8101"/>
                      <a:pt x="21282" y="8187"/>
                      <a:pt x="21302" y="8272"/>
                    </a:cubicBezTo>
                    <a:cubicBezTo>
                      <a:pt x="21309" y="8298"/>
                      <a:pt x="21293" y="8325"/>
                      <a:pt x="21266" y="8331"/>
                    </a:cubicBezTo>
                    <a:cubicBezTo>
                      <a:pt x="21262" y="8332"/>
                      <a:pt x="21259" y="8332"/>
                      <a:pt x="21255" y="8332"/>
                    </a:cubicBezTo>
                    <a:close/>
                    <a:moveTo>
                      <a:pt x="282" y="8611"/>
                    </a:moveTo>
                    <a:cubicBezTo>
                      <a:pt x="279" y="8611"/>
                      <a:pt x="275" y="8610"/>
                      <a:pt x="272" y="8610"/>
                    </a:cubicBezTo>
                    <a:cubicBezTo>
                      <a:pt x="246" y="8604"/>
                      <a:pt x="229" y="8578"/>
                      <a:pt x="234" y="8552"/>
                    </a:cubicBezTo>
                    <a:cubicBezTo>
                      <a:pt x="252" y="8467"/>
                      <a:pt x="272" y="8381"/>
                      <a:pt x="292" y="8296"/>
                    </a:cubicBezTo>
                    <a:cubicBezTo>
                      <a:pt x="298" y="8269"/>
                      <a:pt x="324" y="8253"/>
                      <a:pt x="351" y="8259"/>
                    </a:cubicBezTo>
                    <a:cubicBezTo>
                      <a:pt x="377" y="8266"/>
                      <a:pt x="393" y="8292"/>
                      <a:pt x="387" y="8318"/>
                    </a:cubicBezTo>
                    <a:cubicBezTo>
                      <a:pt x="367" y="8402"/>
                      <a:pt x="348" y="8488"/>
                      <a:pt x="330" y="8572"/>
                    </a:cubicBezTo>
                    <a:cubicBezTo>
                      <a:pt x="325" y="8595"/>
                      <a:pt x="305" y="8611"/>
                      <a:pt x="282" y="8611"/>
                    </a:cubicBezTo>
                    <a:close/>
                    <a:moveTo>
                      <a:pt x="21364" y="8843"/>
                    </a:moveTo>
                    <a:cubicBezTo>
                      <a:pt x="21341" y="8843"/>
                      <a:pt x="21321" y="8826"/>
                      <a:pt x="21316" y="8803"/>
                    </a:cubicBezTo>
                    <a:cubicBezTo>
                      <a:pt x="21300" y="8718"/>
                      <a:pt x="21283" y="8632"/>
                      <a:pt x="21265" y="8548"/>
                    </a:cubicBezTo>
                    <a:cubicBezTo>
                      <a:pt x="21259" y="8522"/>
                      <a:pt x="21276" y="8496"/>
                      <a:pt x="21302" y="8490"/>
                    </a:cubicBezTo>
                    <a:cubicBezTo>
                      <a:pt x="21329" y="8484"/>
                      <a:pt x="21355" y="8501"/>
                      <a:pt x="21361" y="8528"/>
                    </a:cubicBezTo>
                    <a:cubicBezTo>
                      <a:pt x="21379" y="8612"/>
                      <a:pt x="21396" y="8699"/>
                      <a:pt x="21412" y="8785"/>
                    </a:cubicBezTo>
                    <a:cubicBezTo>
                      <a:pt x="21417" y="8811"/>
                      <a:pt x="21400" y="8837"/>
                      <a:pt x="21373" y="8842"/>
                    </a:cubicBezTo>
                    <a:cubicBezTo>
                      <a:pt x="21370" y="8843"/>
                      <a:pt x="21367" y="8843"/>
                      <a:pt x="21364" y="8843"/>
                    </a:cubicBezTo>
                    <a:close/>
                    <a:moveTo>
                      <a:pt x="186" y="9124"/>
                    </a:moveTo>
                    <a:cubicBezTo>
                      <a:pt x="184" y="9124"/>
                      <a:pt x="181" y="9124"/>
                      <a:pt x="179" y="9123"/>
                    </a:cubicBezTo>
                    <a:cubicBezTo>
                      <a:pt x="152" y="9119"/>
                      <a:pt x="134" y="9094"/>
                      <a:pt x="138" y="9067"/>
                    </a:cubicBezTo>
                    <a:cubicBezTo>
                      <a:pt x="152" y="8981"/>
                      <a:pt x="167" y="8894"/>
                      <a:pt x="183" y="8809"/>
                    </a:cubicBezTo>
                    <a:cubicBezTo>
                      <a:pt x="188" y="8782"/>
                      <a:pt x="213" y="8765"/>
                      <a:pt x="240" y="8770"/>
                    </a:cubicBezTo>
                    <a:cubicBezTo>
                      <a:pt x="267" y="8775"/>
                      <a:pt x="284" y="8800"/>
                      <a:pt x="279" y="8827"/>
                    </a:cubicBezTo>
                    <a:cubicBezTo>
                      <a:pt x="263" y="8912"/>
                      <a:pt x="248" y="8998"/>
                      <a:pt x="235" y="9083"/>
                    </a:cubicBezTo>
                    <a:cubicBezTo>
                      <a:pt x="231" y="9107"/>
                      <a:pt x="210" y="9124"/>
                      <a:pt x="186" y="9124"/>
                    </a:cubicBezTo>
                    <a:close/>
                    <a:moveTo>
                      <a:pt x="21448" y="9358"/>
                    </a:moveTo>
                    <a:cubicBezTo>
                      <a:pt x="21424" y="9358"/>
                      <a:pt x="21403" y="9340"/>
                      <a:pt x="21400" y="9316"/>
                    </a:cubicBezTo>
                    <a:cubicBezTo>
                      <a:pt x="21388" y="9230"/>
                      <a:pt x="21375" y="9143"/>
                      <a:pt x="21361" y="9059"/>
                    </a:cubicBezTo>
                    <a:cubicBezTo>
                      <a:pt x="21357" y="9032"/>
                      <a:pt x="21375" y="9007"/>
                      <a:pt x="21402" y="9003"/>
                    </a:cubicBezTo>
                    <a:cubicBezTo>
                      <a:pt x="21428" y="8998"/>
                      <a:pt x="21453" y="9016"/>
                      <a:pt x="21458" y="9043"/>
                    </a:cubicBezTo>
                    <a:cubicBezTo>
                      <a:pt x="21472" y="9128"/>
                      <a:pt x="21485" y="9216"/>
                      <a:pt x="21497" y="9302"/>
                    </a:cubicBezTo>
                    <a:cubicBezTo>
                      <a:pt x="21501" y="9329"/>
                      <a:pt x="21482" y="9354"/>
                      <a:pt x="21455" y="9358"/>
                    </a:cubicBezTo>
                    <a:cubicBezTo>
                      <a:pt x="21453" y="9358"/>
                      <a:pt x="21451" y="9358"/>
                      <a:pt x="21448" y="9358"/>
                    </a:cubicBezTo>
                    <a:close/>
                    <a:moveTo>
                      <a:pt x="116" y="9641"/>
                    </a:moveTo>
                    <a:cubicBezTo>
                      <a:pt x="114" y="9641"/>
                      <a:pt x="112" y="9641"/>
                      <a:pt x="110" y="9641"/>
                    </a:cubicBezTo>
                    <a:cubicBezTo>
                      <a:pt x="84" y="9638"/>
                      <a:pt x="64" y="9614"/>
                      <a:pt x="67" y="9587"/>
                    </a:cubicBezTo>
                    <a:cubicBezTo>
                      <a:pt x="77" y="9500"/>
                      <a:pt x="88" y="9413"/>
                      <a:pt x="99" y="9327"/>
                    </a:cubicBezTo>
                    <a:cubicBezTo>
                      <a:pt x="103" y="9300"/>
                      <a:pt x="128" y="9281"/>
                      <a:pt x="155" y="9285"/>
                    </a:cubicBezTo>
                    <a:cubicBezTo>
                      <a:pt x="181" y="9288"/>
                      <a:pt x="200" y="9313"/>
                      <a:pt x="196" y="9340"/>
                    </a:cubicBezTo>
                    <a:cubicBezTo>
                      <a:pt x="185" y="9425"/>
                      <a:pt x="174" y="9512"/>
                      <a:pt x="164" y="9598"/>
                    </a:cubicBezTo>
                    <a:cubicBezTo>
                      <a:pt x="162" y="9623"/>
                      <a:pt x="141" y="9641"/>
                      <a:pt x="116" y="9641"/>
                    </a:cubicBezTo>
                    <a:close/>
                    <a:moveTo>
                      <a:pt x="21508" y="9877"/>
                    </a:moveTo>
                    <a:cubicBezTo>
                      <a:pt x="21483" y="9877"/>
                      <a:pt x="21461" y="9858"/>
                      <a:pt x="21459" y="9832"/>
                    </a:cubicBezTo>
                    <a:cubicBezTo>
                      <a:pt x="21451" y="9747"/>
                      <a:pt x="21442" y="9660"/>
                      <a:pt x="21433" y="9574"/>
                    </a:cubicBezTo>
                    <a:cubicBezTo>
                      <a:pt x="21430" y="9547"/>
                      <a:pt x="21449" y="9523"/>
                      <a:pt x="21476" y="9520"/>
                    </a:cubicBezTo>
                    <a:cubicBezTo>
                      <a:pt x="21503" y="9516"/>
                      <a:pt x="21527" y="9536"/>
                      <a:pt x="21530" y="9563"/>
                    </a:cubicBezTo>
                    <a:cubicBezTo>
                      <a:pt x="21540" y="9649"/>
                      <a:pt x="21549" y="9737"/>
                      <a:pt x="21556" y="9824"/>
                    </a:cubicBezTo>
                    <a:cubicBezTo>
                      <a:pt x="21559" y="9851"/>
                      <a:pt x="21539" y="9874"/>
                      <a:pt x="21512" y="9877"/>
                    </a:cubicBezTo>
                    <a:cubicBezTo>
                      <a:pt x="21511" y="9877"/>
                      <a:pt x="21509" y="9877"/>
                      <a:pt x="21508" y="9877"/>
                    </a:cubicBezTo>
                    <a:close/>
                    <a:moveTo>
                      <a:pt x="70" y="10162"/>
                    </a:moveTo>
                    <a:cubicBezTo>
                      <a:pt x="69" y="10162"/>
                      <a:pt x="68" y="10162"/>
                      <a:pt x="67" y="10162"/>
                    </a:cubicBezTo>
                    <a:cubicBezTo>
                      <a:pt x="40" y="10160"/>
                      <a:pt x="20" y="10137"/>
                      <a:pt x="22" y="10110"/>
                    </a:cubicBezTo>
                    <a:cubicBezTo>
                      <a:pt x="27" y="10023"/>
                      <a:pt x="34" y="9935"/>
                      <a:pt x="41" y="9848"/>
                    </a:cubicBezTo>
                    <a:cubicBezTo>
                      <a:pt x="44" y="9821"/>
                      <a:pt x="67" y="9801"/>
                      <a:pt x="94" y="9804"/>
                    </a:cubicBezTo>
                    <a:cubicBezTo>
                      <a:pt x="121" y="9806"/>
                      <a:pt x="141" y="9830"/>
                      <a:pt x="139" y="9857"/>
                    </a:cubicBezTo>
                    <a:cubicBezTo>
                      <a:pt x="131" y="9943"/>
                      <a:pt x="125" y="10030"/>
                      <a:pt x="119" y="10116"/>
                    </a:cubicBezTo>
                    <a:cubicBezTo>
                      <a:pt x="118" y="10142"/>
                      <a:pt x="96" y="10162"/>
                      <a:pt x="70" y="10162"/>
                    </a:cubicBezTo>
                    <a:close/>
                    <a:moveTo>
                      <a:pt x="21542" y="10398"/>
                    </a:moveTo>
                    <a:cubicBezTo>
                      <a:pt x="21516" y="10398"/>
                      <a:pt x="21494" y="10377"/>
                      <a:pt x="21493" y="10351"/>
                    </a:cubicBezTo>
                    <a:cubicBezTo>
                      <a:pt x="21489" y="10264"/>
                      <a:pt x="21485" y="10177"/>
                      <a:pt x="21479" y="10092"/>
                    </a:cubicBezTo>
                    <a:cubicBezTo>
                      <a:pt x="21477" y="10065"/>
                      <a:pt x="21498" y="10041"/>
                      <a:pt x="21525" y="10039"/>
                    </a:cubicBezTo>
                    <a:cubicBezTo>
                      <a:pt x="21551" y="10038"/>
                      <a:pt x="21575" y="10058"/>
                      <a:pt x="21577" y="10085"/>
                    </a:cubicBezTo>
                    <a:cubicBezTo>
                      <a:pt x="21582" y="10171"/>
                      <a:pt x="21587" y="10259"/>
                      <a:pt x="21591" y="10347"/>
                    </a:cubicBezTo>
                    <a:cubicBezTo>
                      <a:pt x="21592" y="10374"/>
                      <a:pt x="21571" y="10397"/>
                      <a:pt x="21544" y="10398"/>
                    </a:cubicBezTo>
                    <a:cubicBezTo>
                      <a:pt x="21543" y="10398"/>
                      <a:pt x="21542" y="10398"/>
                      <a:pt x="21542" y="10398"/>
                    </a:cubicBezTo>
                    <a:close/>
                    <a:moveTo>
                      <a:pt x="50" y="10683"/>
                    </a:moveTo>
                    <a:cubicBezTo>
                      <a:pt x="50" y="10683"/>
                      <a:pt x="50" y="10683"/>
                      <a:pt x="49" y="10683"/>
                    </a:cubicBezTo>
                    <a:cubicBezTo>
                      <a:pt x="22" y="10683"/>
                      <a:pt x="1" y="10661"/>
                      <a:pt x="1" y="10634"/>
                    </a:cubicBezTo>
                    <a:cubicBezTo>
                      <a:pt x="2" y="10547"/>
                      <a:pt x="5" y="10458"/>
                      <a:pt x="8" y="10371"/>
                    </a:cubicBezTo>
                    <a:cubicBezTo>
                      <a:pt x="9" y="10344"/>
                      <a:pt x="32" y="10324"/>
                      <a:pt x="59" y="10324"/>
                    </a:cubicBezTo>
                    <a:cubicBezTo>
                      <a:pt x="86" y="10325"/>
                      <a:pt x="107" y="10348"/>
                      <a:pt x="106" y="10375"/>
                    </a:cubicBezTo>
                    <a:cubicBezTo>
                      <a:pt x="103" y="10461"/>
                      <a:pt x="100" y="10549"/>
                      <a:pt x="99" y="10635"/>
                    </a:cubicBezTo>
                    <a:cubicBezTo>
                      <a:pt x="99" y="10662"/>
                      <a:pt x="77" y="10683"/>
                      <a:pt x="50" y="10683"/>
                    </a:cubicBezTo>
                    <a:close/>
                    <a:moveTo>
                      <a:pt x="21548" y="11110"/>
                    </a:moveTo>
                    <a:cubicBezTo>
                      <a:pt x="21548" y="11110"/>
                      <a:pt x="21547" y="11110"/>
                      <a:pt x="21547" y="11110"/>
                    </a:cubicBezTo>
                    <a:cubicBezTo>
                      <a:pt x="21520" y="11109"/>
                      <a:pt x="21498" y="11087"/>
                      <a:pt x="21499" y="11060"/>
                    </a:cubicBezTo>
                    <a:cubicBezTo>
                      <a:pt x="21501" y="10973"/>
                      <a:pt x="21502" y="10886"/>
                      <a:pt x="21502" y="10800"/>
                    </a:cubicBezTo>
                    <a:cubicBezTo>
                      <a:pt x="21502" y="10737"/>
                      <a:pt x="21502" y="10673"/>
                      <a:pt x="21500" y="10610"/>
                    </a:cubicBezTo>
                    <a:cubicBezTo>
                      <a:pt x="21500" y="10583"/>
                      <a:pt x="21521" y="10561"/>
                      <a:pt x="21549" y="10561"/>
                    </a:cubicBezTo>
                    <a:cubicBezTo>
                      <a:pt x="21549" y="10561"/>
                      <a:pt x="21549" y="10561"/>
                      <a:pt x="21549" y="10561"/>
                    </a:cubicBezTo>
                    <a:cubicBezTo>
                      <a:pt x="21576" y="10561"/>
                      <a:pt x="21598" y="10582"/>
                      <a:pt x="21598" y="10609"/>
                    </a:cubicBezTo>
                    <a:cubicBezTo>
                      <a:pt x="21599" y="10672"/>
                      <a:pt x="21600" y="10736"/>
                      <a:pt x="21600" y="10800"/>
                    </a:cubicBezTo>
                    <a:cubicBezTo>
                      <a:pt x="21600" y="10887"/>
                      <a:pt x="21599" y="10975"/>
                      <a:pt x="21597" y="11062"/>
                    </a:cubicBezTo>
                    <a:cubicBezTo>
                      <a:pt x="21596" y="11089"/>
                      <a:pt x="21574" y="11110"/>
                      <a:pt x="21548" y="11110"/>
                    </a:cubicBezTo>
                    <a:close/>
                    <a:moveTo>
                      <a:pt x="55" y="11205"/>
                    </a:moveTo>
                    <a:cubicBezTo>
                      <a:pt x="28" y="11205"/>
                      <a:pt x="6" y="11184"/>
                      <a:pt x="6" y="11158"/>
                    </a:cubicBezTo>
                    <a:cubicBezTo>
                      <a:pt x="3" y="11071"/>
                      <a:pt x="1" y="10983"/>
                      <a:pt x="0" y="10896"/>
                    </a:cubicBezTo>
                    <a:cubicBezTo>
                      <a:pt x="0" y="10869"/>
                      <a:pt x="22" y="10847"/>
                      <a:pt x="49" y="10847"/>
                    </a:cubicBezTo>
                    <a:cubicBezTo>
                      <a:pt x="49" y="10847"/>
                      <a:pt x="49" y="10847"/>
                      <a:pt x="49" y="10847"/>
                    </a:cubicBezTo>
                    <a:cubicBezTo>
                      <a:pt x="76" y="10847"/>
                      <a:pt x="98" y="10868"/>
                      <a:pt x="98" y="10895"/>
                    </a:cubicBezTo>
                    <a:cubicBezTo>
                      <a:pt x="99" y="10981"/>
                      <a:pt x="101" y="11068"/>
                      <a:pt x="103" y="11155"/>
                    </a:cubicBezTo>
                    <a:cubicBezTo>
                      <a:pt x="104" y="11182"/>
                      <a:pt x="83" y="11204"/>
                      <a:pt x="56" y="11205"/>
                    </a:cubicBezTo>
                    <a:cubicBezTo>
                      <a:pt x="56" y="11205"/>
                      <a:pt x="55" y="11205"/>
                      <a:pt x="55" y="11205"/>
                    </a:cubicBezTo>
                    <a:close/>
                    <a:moveTo>
                      <a:pt x="21523" y="11632"/>
                    </a:moveTo>
                    <a:cubicBezTo>
                      <a:pt x="21522" y="11632"/>
                      <a:pt x="21521" y="11632"/>
                      <a:pt x="21519" y="11631"/>
                    </a:cubicBezTo>
                    <a:cubicBezTo>
                      <a:pt x="21492" y="11630"/>
                      <a:pt x="21472" y="11606"/>
                      <a:pt x="21474" y="11579"/>
                    </a:cubicBezTo>
                    <a:cubicBezTo>
                      <a:pt x="21480" y="11494"/>
                      <a:pt x="21485" y="11406"/>
                      <a:pt x="21490" y="11320"/>
                    </a:cubicBezTo>
                    <a:cubicBezTo>
                      <a:pt x="21491" y="11293"/>
                      <a:pt x="21513" y="11271"/>
                      <a:pt x="21541" y="11273"/>
                    </a:cubicBezTo>
                    <a:cubicBezTo>
                      <a:pt x="21568" y="11274"/>
                      <a:pt x="21589" y="11297"/>
                      <a:pt x="21587" y="11324"/>
                    </a:cubicBezTo>
                    <a:cubicBezTo>
                      <a:pt x="21583" y="11412"/>
                      <a:pt x="21578" y="11500"/>
                      <a:pt x="21572" y="11586"/>
                    </a:cubicBezTo>
                    <a:cubicBezTo>
                      <a:pt x="21570" y="11612"/>
                      <a:pt x="21548" y="11632"/>
                      <a:pt x="21523" y="11632"/>
                    </a:cubicBezTo>
                    <a:close/>
                    <a:moveTo>
                      <a:pt x="84" y="11727"/>
                    </a:moveTo>
                    <a:cubicBezTo>
                      <a:pt x="59" y="11727"/>
                      <a:pt x="37" y="11707"/>
                      <a:pt x="35" y="11682"/>
                    </a:cubicBezTo>
                    <a:cubicBezTo>
                      <a:pt x="28" y="11595"/>
                      <a:pt x="22" y="11507"/>
                      <a:pt x="17" y="11420"/>
                    </a:cubicBezTo>
                    <a:cubicBezTo>
                      <a:pt x="16" y="11393"/>
                      <a:pt x="36" y="11370"/>
                      <a:pt x="63" y="11368"/>
                    </a:cubicBezTo>
                    <a:cubicBezTo>
                      <a:pt x="91" y="11367"/>
                      <a:pt x="114" y="11387"/>
                      <a:pt x="115" y="11414"/>
                    </a:cubicBezTo>
                    <a:cubicBezTo>
                      <a:pt x="120" y="11501"/>
                      <a:pt x="126" y="11588"/>
                      <a:pt x="133" y="11674"/>
                    </a:cubicBezTo>
                    <a:cubicBezTo>
                      <a:pt x="135" y="11701"/>
                      <a:pt x="115" y="11724"/>
                      <a:pt x="88" y="11727"/>
                    </a:cubicBezTo>
                    <a:cubicBezTo>
                      <a:pt x="87" y="11727"/>
                      <a:pt x="85" y="11727"/>
                      <a:pt x="84" y="11727"/>
                    </a:cubicBezTo>
                    <a:close/>
                    <a:moveTo>
                      <a:pt x="21473" y="12151"/>
                    </a:moveTo>
                    <a:cubicBezTo>
                      <a:pt x="21471" y="12151"/>
                      <a:pt x="21469" y="12151"/>
                      <a:pt x="21467" y="12151"/>
                    </a:cubicBezTo>
                    <a:cubicBezTo>
                      <a:pt x="21440" y="12148"/>
                      <a:pt x="21421" y="12123"/>
                      <a:pt x="21424" y="12097"/>
                    </a:cubicBezTo>
                    <a:cubicBezTo>
                      <a:pt x="21435" y="12010"/>
                      <a:pt x="21444" y="11923"/>
                      <a:pt x="21452" y="11838"/>
                    </a:cubicBezTo>
                    <a:cubicBezTo>
                      <a:pt x="21455" y="11811"/>
                      <a:pt x="21479" y="11791"/>
                      <a:pt x="21506" y="11794"/>
                    </a:cubicBezTo>
                    <a:cubicBezTo>
                      <a:pt x="21533" y="11797"/>
                      <a:pt x="21552" y="11821"/>
                      <a:pt x="21550" y="11847"/>
                    </a:cubicBezTo>
                    <a:cubicBezTo>
                      <a:pt x="21542" y="11933"/>
                      <a:pt x="21532" y="12021"/>
                      <a:pt x="21522" y="12108"/>
                    </a:cubicBezTo>
                    <a:cubicBezTo>
                      <a:pt x="21519" y="12133"/>
                      <a:pt x="21497" y="12151"/>
                      <a:pt x="21473" y="12151"/>
                    </a:cubicBezTo>
                    <a:close/>
                    <a:moveTo>
                      <a:pt x="139" y="12246"/>
                    </a:moveTo>
                    <a:cubicBezTo>
                      <a:pt x="114" y="12246"/>
                      <a:pt x="93" y="12228"/>
                      <a:pt x="90" y="12203"/>
                    </a:cubicBezTo>
                    <a:cubicBezTo>
                      <a:pt x="79" y="12117"/>
                      <a:pt x="69" y="12029"/>
                      <a:pt x="60" y="11943"/>
                    </a:cubicBezTo>
                    <a:cubicBezTo>
                      <a:pt x="57" y="11916"/>
                      <a:pt x="76" y="11892"/>
                      <a:pt x="103" y="11889"/>
                    </a:cubicBezTo>
                    <a:cubicBezTo>
                      <a:pt x="130" y="11886"/>
                      <a:pt x="154" y="11906"/>
                      <a:pt x="157" y="11933"/>
                    </a:cubicBezTo>
                    <a:cubicBezTo>
                      <a:pt x="166" y="12018"/>
                      <a:pt x="176" y="12105"/>
                      <a:pt x="187" y="12191"/>
                    </a:cubicBezTo>
                    <a:cubicBezTo>
                      <a:pt x="191" y="12218"/>
                      <a:pt x="172" y="12242"/>
                      <a:pt x="145" y="12246"/>
                    </a:cubicBezTo>
                    <a:cubicBezTo>
                      <a:pt x="143" y="12246"/>
                      <a:pt x="141" y="12246"/>
                      <a:pt x="139" y="12246"/>
                    </a:cubicBezTo>
                    <a:close/>
                    <a:moveTo>
                      <a:pt x="21398" y="12668"/>
                    </a:moveTo>
                    <a:cubicBezTo>
                      <a:pt x="21395" y="12668"/>
                      <a:pt x="21392" y="12668"/>
                      <a:pt x="21390" y="12667"/>
                    </a:cubicBezTo>
                    <a:cubicBezTo>
                      <a:pt x="21363" y="12663"/>
                      <a:pt x="21345" y="12638"/>
                      <a:pt x="21350" y="12611"/>
                    </a:cubicBezTo>
                    <a:cubicBezTo>
                      <a:pt x="21364" y="12526"/>
                      <a:pt x="21378" y="12439"/>
                      <a:pt x="21390" y="12354"/>
                    </a:cubicBezTo>
                    <a:cubicBezTo>
                      <a:pt x="21394" y="12327"/>
                      <a:pt x="21419" y="12309"/>
                      <a:pt x="21446" y="12313"/>
                    </a:cubicBezTo>
                    <a:cubicBezTo>
                      <a:pt x="21472" y="12317"/>
                      <a:pt x="21491" y="12341"/>
                      <a:pt x="21487" y="12368"/>
                    </a:cubicBezTo>
                    <a:cubicBezTo>
                      <a:pt x="21474" y="12454"/>
                      <a:pt x="21461" y="12541"/>
                      <a:pt x="21446" y="12627"/>
                    </a:cubicBezTo>
                    <a:cubicBezTo>
                      <a:pt x="21442" y="12651"/>
                      <a:pt x="21421" y="12668"/>
                      <a:pt x="21398" y="12668"/>
                    </a:cubicBezTo>
                    <a:close/>
                    <a:moveTo>
                      <a:pt x="218" y="12762"/>
                    </a:moveTo>
                    <a:cubicBezTo>
                      <a:pt x="195" y="12762"/>
                      <a:pt x="175" y="12745"/>
                      <a:pt x="170" y="12722"/>
                    </a:cubicBezTo>
                    <a:cubicBezTo>
                      <a:pt x="155" y="12636"/>
                      <a:pt x="140" y="12549"/>
                      <a:pt x="127" y="12463"/>
                    </a:cubicBezTo>
                    <a:cubicBezTo>
                      <a:pt x="123" y="12436"/>
                      <a:pt x="141" y="12411"/>
                      <a:pt x="168" y="12407"/>
                    </a:cubicBezTo>
                    <a:cubicBezTo>
                      <a:pt x="195" y="12403"/>
                      <a:pt x="220" y="12421"/>
                      <a:pt x="224" y="12448"/>
                    </a:cubicBezTo>
                    <a:cubicBezTo>
                      <a:pt x="237" y="12533"/>
                      <a:pt x="251" y="12620"/>
                      <a:pt x="267" y="12704"/>
                    </a:cubicBezTo>
                    <a:cubicBezTo>
                      <a:pt x="271" y="12731"/>
                      <a:pt x="254" y="12756"/>
                      <a:pt x="227" y="12761"/>
                    </a:cubicBezTo>
                    <a:cubicBezTo>
                      <a:pt x="224" y="12762"/>
                      <a:pt x="221" y="12762"/>
                      <a:pt x="218" y="12762"/>
                    </a:cubicBezTo>
                    <a:close/>
                    <a:moveTo>
                      <a:pt x="21298" y="13181"/>
                    </a:moveTo>
                    <a:cubicBezTo>
                      <a:pt x="21294" y="13181"/>
                      <a:pt x="21290" y="13180"/>
                      <a:pt x="21287" y="13179"/>
                    </a:cubicBezTo>
                    <a:cubicBezTo>
                      <a:pt x="21261" y="13174"/>
                      <a:pt x="21244" y="13147"/>
                      <a:pt x="21250" y="13121"/>
                    </a:cubicBezTo>
                    <a:cubicBezTo>
                      <a:pt x="21268" y="13037"/>
                      <a:pt x="21286" y="12951"/>
                      <a:pt x="21303" y="12867"/>
                    </a:cubicBezTo>
                    <a:cubicBezTo>
                      <a:pt x="21308" y="12840"/>
                      <a:pt x="21334" y="12823"/>
                      <a:pt x="21360" y="12828"/>
                    </a:cubicBezTo>
                    <a:cubicBezTo>
                      <a:pt x="21387" y="12833"/>
                      <a:pt x="21404" y="12859"/>
                      <a:pt x="21399" y="12885"/>
                    </a:cubicBezTo>
                    <a:cubicBezTo>
                      <a:pt x="21382" y="12971"/>
                      <a:pt x="21364" y="13057"/>
                      <a:pt x="21345" y="13142"/>
                    </a:cubicBezTo>
                    <a:cubicBezTo>
                      <a:pt x="21340" y="13165"/>
                      <a:pt x="21320" y="13181"/>
                      <a:pt x="21298" y="13181"/>
                    </a:cubicBezTo>
                    <a:close/>
                    <a:moveTo>
                      <a:pt x="323" y="13274"/>
                    </a:moveTo>
                    <a:cubicBezTo>
                      <a:pt x="301" y="13274"/>
                      <a:pt x="281" y="13258"/>
                      <a:pt x="276" y="13236"/>
                    </a:cubicBezTo>
                    <a:cubicBezTo>
                      <a:pt x="256" y="13150"/>
                      <a:pt x="237" y="13064"/>
                      <a:pt x="220" y="12979"/>
                    </a:cubicBezTo>
                    <a:cubicBezTo>
                      <a:pt x="214" y="12953"/>
                      <a:pt x="231" y="12927"/>
                      <a:pt x="258" y="12921"/>
                    </a:cubicBezTo>
                    <a:cubicBezTo>
                      <a:pt x="284" y="12916"/>
                      <a:pt x="310" y="12933"/>
                      <a:pt x="316" y="12960"/>
                    </a:cubicBezTo>
                    <a:cubicBezTo>
                      <a:pt x="333" y="13044"/>
                      <a:pt x="352" y="13129"/>
                      <a:pt x="371" y="13214"/>
                    </a:cubicBezTo>
                    <a:cubicBezTo>
                      <a:pt x="377" y="13240"/>
                      <a:pt x="361" y="13266"/>
                      <a:pt x="334" y="13272"/>
                    </a:cubicBezTo>
                    <a:cubicBezTo>
                      <a:pt x="331" y="13273"/>
                      <a:pt x="327" y="13274"/>
                      <a:pt x="323" y="13274"/>
                    </a:cubicBezTo>
                    <a:close/>
                    <a:moveTo>
                      <a:pt x="21172" y="13688"/>
                    </a:moveTo>
                    <a:cubicBezTo>
                      <a:pt x="21168" y="13688"/>
                      <a:pt x="21164" y="13687"/>
                      <a:pt x="21159" y="13686"/>
                    </a:cubicBezTo>
                    <a:cubicBezTo>
                      <a:pt x="21133" y="13679"/>
                      <a:pt x="21118" y="13652"/>
                      <a:pt x="21125" y="13626"/>
                    </a:cubicBezTo>
                    <a:cubicBezTo>
                      <a:pt x="21148" y="13542"/>
                      <a:pt x="21170" y="13458"/>
                      <a:pt x="21191" y="13374"/>
                    </a:cubicBezTo>
                    <a:cubicBezTo>
                      <a:pt x="21197" y="13348"/>
                      <a:pt x="21224" y="13332"/>
                      <a:pt x="21250" y="13338"/>
                    </a:cubicBezTo>
                    <a:cubicBezTo>
                      <a:pt x="21276" y="13345"/>
                      <a:pt x="21292" y="13371"/>
                      <a:pt x="21286" y="13398"/>
                    </a:cubicBezTo>
                    <a:cubicBezTo>
                      <a:pt x="21265" y="13482"/>
                      <a:pt x="21242" y="13567"/>
                      <a:pt x="21220" y="13651"/>
                    </a:cubicBezTo>
                    <a:cubicBezTo>
                      <a:pt x="21214" y="13673"/>
                      <a:pt x="21194" y="13688"/>
                      <a:pt x="21172" y="13688"/>
                    </a:cubicBezTo>
                    <a:close/>
                    <a:moveTo>
                      <a:pt x="453" y="13779"/>
                    </a:moveTo>
                    <a:cubicBezTo>
                      <a:pt x="432" y="13779"/>
                      <a:pt x="412" y="13765"/>
                      <a:pt x="406" y="13744"/>
                    </a:cubicBezTo>
                    <a:cubicBezTo>
                      <a:pt x="382" y="13660"/>
                      <a:pt x="359" y="13575"/>
                      <a:pt x="338" y="13490"/>
                    </a:cubicBezTo>
                    <a:cubicBezTo>
                      <a:pt x="331" y="13464"/>
                      <a:pt x="347" y="13438"/>
                      <a:pt x="373" y="13431"/>
                    </a:cubicBezTo>
                    <a:cubicBezTo>
                      <a:pt x="399" y="13424"/>
                      <a:pt x="426" y="13440"/>
                      <a:pt x="432" y="13466"/>
                    </a:cubicBezTo>
                    <a:cubicBezTo>
                      <a:pt x="454" y="13549"/>
                      <a:pt x="477" y="13634"/>
                      <a:pt x="500" y="13717"/>
                    </a:cubicBezTo>
                    <a:cubicBezTo>
                      <a:pt x="507" y="13743"/>
                      <a:pt x="492" y="13770"/>
                      <a:pt x="466" y="13778"/>
                    </a:cubicBezTo>
                    <a:cubicBezTo>
                      <a:pt x="462" y="13779"/>
                      <a:pt x="457" y="13779"/>
                      <a:pt x="453" y="13779"/>
                    </a:cubicBezTo>
                    <a:close/>
                    <a:moveTo>
                      <a:pt x="21023" y="14188"/>
                    </a:moveTo>
                    <a:cubicBezTo>
                      <a:pt x="21017" y="14188"/>
                      <a:pt x="21012" y="14187"/>
                      <a:pt x="21007" y="14185"/>
                    </a:cubicBezTo>
                    <a:cubicBezTo>
                      <a:pt x="20982" y="14177"/>
                      <a:pt x="20968" y="14149"/>
                      <a:pt x="20976" y="14124"/>
                    </a:cubicBezTo>
                    <a:cubicBezTo>
                      <a:pt x="21003" y="14042"/>
                      <a:pt x="21029" y="13959"/>
                      <a:pt x="21054" y="13876"/>
                    </a:cubicBezTo>
                    <a:cubicBezTo>
                      <a:pt x="21061" y="13850"/>
                      <a:pt x="21089" y="13835"/>
                      <a:pt x="21115" y="13843"/>
                    </a:cubicBezTo>
                    <a:cubicBezTo>
                      <a:pt x="21140" y="13850"/>
                      <a:pt x="21155" y="13878"/>
                      <a:pt x="21147" y="13904"/>
                    </a:cubicBezTo>
                    <a:cubicBezTo>
                      <a:pt x="21122" y="13988"/>
                      <a:pt x="21096" y="14072"/>
                      <a:pt x="21069" y="14154"/>
                    </a:cubicBezTo>
                    <a:cubicBezTo>
                      <a:pt x="21062" y="14175"/>
                      <a:pt x="21043" y="14188"/>
                      <a:pt x="21023" y="14188"/>
                    </a:cubicBezTo>
                    <a:close/>
                    <a:moveTo>
                      <a:pt x="607" y="14278"/>
                    </a:moveTo>
                    <a:cubicBezTo>
                      <a:pt x="587" y="14278"/>
                      <a:pt x="568" y="14265"/>
                      <a:pt x="561" y="14245"/>
                    </a:cubicBezTo>
                    <a:cubicBezTo>
                      <a:pt x="533" y="14162"/>
                      <a:pt x="506" y="14078"/>
                      <a:pt x="480" y="13995"/>
                    </a:cubicBezTo>
                    <a:cubicBezTo>
                      <a:pt x="472" y="13969"/>
                      <a:pt x="487" y="13942"/>
                      <a:pt x="513" y="13934"/>
                    </a:cubicBezTo>
                    <a:cubicBezTo>
                      <a:pt x="538" y="13926"/>
                      <a:pt x="566" y="13940"/>
                      <a:pt x="574" y="13966"/>
                    </a:cubicBezTo>
                    <a:cubicBezTo>
                      <a:pt x="599" y="14049"/>
                      <a:pt x="626" y="14132"/>
                      <a:pt x="654" y="14214"/>
                    </a:cubicBezTo>
                    <a:cubicBezTo>
                      <a:pt x="662" y="14239"/>
                      <a:pt x="649" y="14267"/>
                      <a:pt x="623" y="14276"/>
                    </a:cubicBezTo>
                    <a:cubicBezTo>
                      <a:pt x="618" y="14277"/>
                      <a:pt x="612" y="14278"/>
                      <a:pt x="607" y="14278"/>
                    </a:cubicBezTo>
                    <a:close/>
                    <a:moveTo>
                      <a:pt x="20848" y="14682"/>
                    </a:moveTo>
                    <a:cubicBezTo>
                      <a:pt x="20842" y="14682"/>
                      <a:pt x="20836" y="14681"/>
                      <a:pt x="20830" y="14678"/>
                    </a:cubicBezTo>
                    <a:cubicBezTo>
                      <a:pt x="20805" y="14669"/>
                      <a:pt x="20792" y="14641"/>
                      <a:pt x="20802" y="14615"/>
                    </a:cubicBezTo>
                    <a:cubicBezTo>
                      <a:pt x="20833" y="14535"/>
                      <a:pt x="20863" y="14453"/>
                      <a:pt x="20892" y="14370"/>
                    </a:cubicBezTo>
                    <a:cubicBezTo>
                      <a:pt x="20901" y="14345"/>
                      <a:pt x="20929" y="14332"/>
                      <a:pt x="20954" y="14341"/>
                    </a:cubicBezTo>
                    <a:cubicBezTo>
                      <a:pt x="20980" y="14350"/>
                      <a:pt x="20993" y="14378"/>
                      <a:pt x="20984" y="14403"/>
                    </a:cubicBezTo>
                    <a:cubicBezTo>
                      <a:pt x="20955" y="14486"/>
                      <a:pt x="20924" y="14569"/>
                      <a:pt x="20893" y="14650"/>
                    </a:cubicBezTo>
                    <a:cubicBezTo>
                      <a:pt x="20886" y="14670"/>
                      <a:pt x="20867" y="14682"/>
                      <a:pt x="20848" y="14682"/>
                    </a:cubicBezTo>
                    <a:close/>
                    <a:moveTo>
                      <a:pt x="786" y="14769"/>
                    </a:moveTo>
                    <a:cubicBezTo>
                      <a:pt x="766" y="14769"/>
                      <a:pt x="748" y="14757"/>
                      <a:pt x="740" y="14738"/>
                    </a:cubicBezTo>
                    <a:cubicBezTo>
                      <a:pt x="708" y="14656"/>
                      <a:pt x="677" y="14574"/>
                      <a:pt x="648" y="14492"/>
                    </a:cubicBezTo>
                    <a:cubicBezTo>
                      <a:pt x="638" y="14467"/>
                      <a:pt x="651" y="14439"/>
                      <a:pt x="677" y="14430"/>
                    </a:cubicBezTo>
                    <a:cubicBezTo>
                      <a:pt x="702" y="14420"/>
                      <a:pt x="730" y="14434"/>
                      <a:pt x="740" y="14459"/>
                    </a:cubicBezTo>
                    <a:cubicBezTo>
                      <a:pt x="769" y="14540"/>
                      <a:pt x="800" y="14621"/>
                      <a:pt x="831" y="14702"/>
                    </a:cubicBezTo>
                    <a:cubicBezTo>
                      <a:pt x="841" y="14727"/>
                      <a:pt x="829" y="14756"/>
                      <a:pt x="804" y="14766"/>
                    </a:cubicBezTo>
                    <a:cubicBezTo>
                      <a:pt x="798" y="14768"/>
                      <a:pt x="792" y="14769"/>
                      <a:pt x="786" y="14769"/>
                    </a:cubicBezTo>
                    <a:close/>
                    <a:moveTo>
                      <a:pt x="20649" y="15166"/>
                    </a:moveTo>
                    <a:cubicBezTo>
                      <a:pt x="20642" y="15166"/>
                      <a:pt x="20636" y="15165"/>
                      <a:pt x="20629" y="15162"/>
                    </a:cubicBezTo>
                    <a:cubicBezTo>
                      <a:pt x="20605" y="15151"/>
                      <a:pt x="20593" y="15122"/>
                      <a:pt x="20604" y="15098"/>
                    </a:cubicBezTo>
                    <a:cubicBezTo>
                      <a:pt x="20639" y="15018"/>
                      <a:pt x="20673" y="14937"/>
                      <a:pt x="20706" y="14858"/>
                    </a:cubicBezTo>
                    <a:cubicBezTo>
                      <a:pt x="20716" y="14833"/>
                      <a:pt x="20745" y="14821"/>
                      <a:pt x="20770" y="14831"/>
                    </a:cubicBezTo>
                    <a:cubicBezTo>
                      <a:pt x="20795" y="14841"/>
                      <a:pt x="20807" y="14870"/>
                      <a:pt x="20797" y="14895"/>
                    </a:cubicBezTo>
                    <a:cubicBezTo>
                      <a:pt x="20764" y="14975"/>
                      <a:pt x="20729" y="15057"/>
                      <a:pt x="20694" y="15137"/>
                    </a:cubicBezTo>
                    <a:cubicBezTo>
                      <a:pt x="20686" y="15155"/>
                      <a:pt x="20668" y="15166"/>
                      <a:pt x="20649" y="15166"/>
                    </a:cubicBezTo>
                    <a:close/>
                    <a:moveTo>
                      <a:pt x="987" y="15249"/>
                    </a:moveTo>
                    <a:cubicBezTo>
                      <a:pt x="969" y="15249"/>
                      <a:pt x="951" y="15238"/>
                      <a:pt x="943" y="15220"/>
                    </a:cubicBezTo>
                    <a:cubicBezTo>
                      <a:pt x="907" y="15141"/>
                      <a:pt x="872" y="15060"/>
                      <a:pt x="839" y="14980"/>
                    </a:cubicBezTo>
                    <a:cubicBezTo>
                      <a:pt x="828" y="14955"/>
                      <a:pt x="840" y="14926"/>
                      <a:pt x="865" y="14916"/>
                    </a:cubicBezTo>
                    <a:cubicBezTo>
                      <a:pt x="890" y="14905"/>
                      <a:pt x="918" y="14917"/>
                      <a:pt x="929" y="14942"/>
                    </a:cubicBezTo>
                    <a:cubicBezTo>
                      <a:pt x="962" y="15021"/>
                      <a:pt x="997" y="15101"/>
                      <a:pt x="1032" y="15180"/>
                    </a:cubicBezTo>
                    <a:cubicBezTo>
                      <a:pt x="1043" y="15204"/>
                      <a:pt x="1032" y="15233"/>
                      <a:pt x="1007" y="15244"/>
                    </a:cubicBezTo>
                    <a:cubicBezTo>
                      <a:pt x="1001" y="15247"/>
                      <a:pt x="994" y="15249"/>
                      <a:pt x="987" y="15249"/>
                    </a:cubicBezTo>
                    <a:close/>
                    <a:moveTo>
                      <a:pt x="20427" y="15640"/>
                    </a:moveTo>
                    <a:cubicBezTo>
                      <a:pt x="20420" y="15640"/>
                      <a:pt x="20412" y="15639"/>
                      <a:pt x="20405" y="15635"/>
                    </a:cubicBezTo>
                    <a:cubicBezTo>
                      <a:pt x="20381" y="15623"/>
                      <a:pt x="20371" y="15594"/>
                      <a:pt x="20383" y="15569"/>
                    </a:cubicBezTo>
                    <a:cubicBezTo>
                      <a:pt x="20421" y="15493"/>
                      <a:pt x="20460" y="15414"/>
                      <a:pt x="20497" y="15335"/>
                    </a:cubicBezTo>
                    <a:cubicBezTo>
                      <a:pt x="20508" y="15310"/>
                      <a:pt x="20537" y="15300"/>
                      <a:pt x="20562" y="15311"/>
                    </a:cubicBezTo>
                    <a:cubicBezTo>
                      <a:pt x="20586" y="15323"/>
                      <a:pt x="20597" y="15352"/>
                      <a:pt x="20585" y="15376"/>
                    </a:cubicBezTo>
                    <a:cubicBezTo>
                      <a:pt x="20548" y="15456"/>
                      <a:pt x="20509" y="15536"/>
                      <a:pt x="20471" y="15613"/>
                    </a:cubicBezTo>
                    <a:cubicBezTo>
                      <a:pt x="20462" y="15630"/>
                      <a:pt x="20445" y="15640"/>
                      <a:pt x="20427" y="15640"/>
                    </a:cubicBezTo>
                    <a:close/>
                    <a:moveTo>
                      <a:pt x="1212" y="15718"/>
                    </a:moveTo>
                    <a:cubicBezTo>
                      <a:pt x="1194" y="15718"/>
                      <a:pt x="1177" y="15709"/>
                      <a:pt x="1168" y="15692"/>
                    </a:cubicBezTo>
                    <a:cubicBezTo>
                      <a:pt x="1129" y="15614"/>
                      <a:pt x="1090" y="15535"/>
                      <a:pt x="1053" y="15457"/>
                    </a:cubicBezTo>
                    <a:cubicBezTo>
                      <a:pt x="1041" y="15433"/>
                      <a:pt x="1051" y="15403"/>
                      <a:pt x="1076" y="15392"/>
                    </a:cubicBezTo>
                    <a:cubicBezTo>
                      <a:pt x="1100" y="15380"/>
                      <a:pt x="1129" y="15390"/>
                      <a:pt x="1141" y="15415"/>
                    </a:cubicBezTo>
                    <a:cubicBezTo>
                      <a:pt x="1178" y="15492"/>
                      <a:pt x="1216" y="15570"/>
                      <a:pt x="1256" y="15647"/>
                    </a:cubicBezTo>
                    <a:cubicBezTo>
                      <a:pt x="1268" y="15671"/>
                      <a:pt x="1258" y="15701"/>
                      <a:pt x="1234" y="15713"/>
                    </a:cubicBezTo>
                    <a:cubicBezTo>
                      <a:pt x="1227" y="15717"/>
                      <a:pt x="1220" y="15718"/>
                      <a:pt x="1212" y="15718"/>
                    </a:cubicBezTo>
                    <a:close/>
                    <a:moveTo>
                      <a:pt x="20182" y="16103"/>
                    </a:moveTo>
                    <a:cubicBezTo>
                      <a:pt x="20174" y="16103"/>
                      <a:pt x="20166" y="16101"/>
                      <a:pt x="20158" y="16096"/>
                    </a:cubicBezTo>
                    <a:cubicBezTo>
                      <a:pt x="20135" y="16083"/>
                      <a:pt x="20126" y="16053"/>
                      <a:pt x="20139" y="16030"/>
                    </a:cubicBezTo>
                    <a:cubicBezTo>
                      <a:pt x="20182" y="15954"/>
                      <a:pt x="20224" y="15877"/>
                      <a:pt x="20264" y="15801"/>
                    </a:cubicBezTo>
                    <a:cubicBezTo>
                      <a:pt x="20277" y="15777"/>
                      <a:pt x="20306" y="15768"/>
                      <a:pt x="20330" y="15781"/>
                    </a:cubicBezTo>
                    <a:cubicBezTo>
                      <a:pt x="20354" y="15793"/>
                      <a:pt x="20363" y="15823"/>
                      <a:pt x="20351" y="15847"/>
                    </a:cubicBezTo>
                    <a:cubicBezTo>
                      <a:pt x="20310" y="15924"/>
                      <a:pt x="20268" y="16002"/>
                      <a:pt x="20225" y="16078"/>
                    </a:cubicBezTo>
                    <a:cubicBezTo>
                      <a:pt x="20216" y="16094"/>
                      <a:pt x="20199" y="16103"/>
                      <a:pt x="20182" y="16103"/>
                    </a:cubicBezTo>
                    <a:close/>
                    <a:moveTo>
                      <a:pt x="1460" y="16177"/>
                    </a:moveTo>
                    <a:cubicBezTo>
                      <a:pt x="1443" y="16177"/>
                      <a:pt x="1426" y="16168"/>
                      <a:pt x="1417" y="16152"/>
                    </a:cubicBezTo>
                    <a:cubicBezTo>
                      <a:pt x="1374" y="16077"/>
                      <a:pt x="1331" y="16000"/>
                      <a:pt x="1290" y="15923"/>
                    </a:cubicBezTo>
                    <a:cubicBezTo>
                      <a:pt x="1277" y="15899"/>
                      <a:pt x="1286" y="15870"/>
                      <a:pt x="1310" y="15857"/>
                    </a:cubicBezTo>
                    <a:cubicBezTo>
                      <a:pt x="1334" y="15844"/>
                      <a:pt x="1363" y="15853"/>
                      <a:pt x="1376" y="15877"/>
                    </a:cubicBezTo>
                    <a:cubicBezTo>
                      <a:pt x="1417" y="15952"/>
                      <a:pt x="1459" y="16029"/>
                      <a:pt x="1502" y="16103"/>
                    </a:cubicBezTo>
                    <a:cubicBezTo>
                      <a:pt x="1516" y="16127"/>
                      <a:pt x="1507" y="16157"/>
                      <a:pt x="1484" y="16170"/>
                    </a:cubicBezTo>
                    <a:cubicBezTo>
                      <a:pt x="1476" y="16175"/>
                      <a:pt x="1468" y="16177"/>
                      <a:pt x="1460" y="16177"/>
                    </a:cubicBezTo>
                    <a:close/>
                    <a:moveTo>
                      <a:pt x="19915" y="16552"/>
                    </a:moveTo>
                    <a:cubicBezTo>
                      <a:pt x="19906" y="16552"/>
                      <a:pt x="19897" y="16550"/>
                      <a:pt x="19889" y="16545"/>
                    </a:cubicBezTo>
                    <a:cubicBezTo>
                      <a:pt x="19866" y="16531"/>
                      <a:pt x="19859" y="16500"/>
                      <a:pt x="19874" y="16477"/>
                    </a:cubicBezTo>
                    <a:cubicBezTo>
                      <a:pt x="19919" y="16404"/>
                      <a:pt x="19965" y="16330"/>
                      <a:pt x="20009" y="16255"/>
                    </a:cubicBezTo>
                    <a:cubicBezTo>
                      <a:pt x="20023" y="16232"/>
                      <a:pt x="20053" y="16224"/>
                      <a:pt x="20076" y="16238"/>
                    </a:cubicBezTo>
                    <a:cubicBezTo>
                      <a:pt x="20100" y="16252"/>
                      <a:pt x="20107" y="16282"/>
                      <a:pt x="20093" y="16305"/>
                    </a:cubicBezTo>
                    <a:cubicBezTo>
                      <a:pt x="20049" y="16380"/>
                      <a:pt x="20003" y="16456"/>
                      <a:pt x="19957" y="16529"/>
                    </a:cubicBezTo>
                    <a:cubicBezTo>
                      <a:pt x="19947" y="16544"/>
                      <a:pt x="19931" y="16552"/>
                      <a:pt x="19915" y="16552"/>
                    </a:cubicBezTo>
                    <a:close/>
                    <a:moveTo>
                      <a:pt x="1729" y="16623"/>
                    </a:moveTo>
                    <a:cubicBezTo>
                      <a:pt x="1713" y="16623"/>
                      <a:pt x="1697" y="16615"/>
                      <a:pt x="1688" y="16600"/>
                    </a:cubicBezTo>
                    <a:cubicBezTo>
                      <a:pt x="1641" y="16527"/>
                      <a:pt x="1595" y="16452"/>
                      <a:pt x="1550" y="16378"/>
                    </a:cubicBezTo>
                    <a:cubicBezTo>
                      <a:pt x="1536" y="16354"/>
                      <a:pt x="1543" y="16324"/>
                      <a:pt x="1566" y="16310"/>
                    </a:cubicBezTo>
                    <a:cubicBezTo>
                      <a:pt x="1589" y="16296"/>
                      <a:pt x="1620" y="16304"/>
                      <a:pt x="1634" y="16327"/>
                    </a:cubicBezTo>
                    <a:cubicBezTo>
                      <a:pt x="1678" y="16401"/>
                      <a:pt x="1724" y="16475"/>
                      <a:pt x="1770" y="16547"/>
                    </a:cubicBezTo>
                    <a:cubicBezTo>
                      <a:pt x="1785" y="16570"/>
                      <a:pt x="1778" y="16601"/>
                      <a:pt x="1755" y="16615"/>
                    </a:cubicBezTo>
                    <a:cubicBezTo>
                      <a:pt x="1747" y="16620"/>
                      <a:pt x="1738" y="16623"/>
                      <a:pt x="1729" y="16623"/>
                    </a:cubicBezTo>
                    <a:close/>
                    <a:moveTo>
                      <a:pt x="19627" y="16988"/>
                    </a:moveTo>
                    <a:cubicBezTo>
                      <a:pt x="19617" y="16988"/>
                      <a:pt x="19607" y="16986"/>
                      <a:pt x="19599" y="16980"/>
                    </a:cubicBezTo>
                    <a:cubicBezTo>
                      <a:pt x="19577" y="16964"/>
                      <a:pt x="19571" y="16934"/>
                      <a:pt x="19587" y="16912"/>
                    </a:cubicBezTo>
                    <a:cubicBezTo>
                      <a:pt x="19636" y="16841"/>
                      <a:pt x="19685" y="16769"/>
                      <a:pt x="19733" y="16696"/>
                    </a:cubicBezTo>
                    <a:cubicBezTo>
                      <a:pt x="19748" y="16674"/>
                      <a:pt x="19778" y="16667"/>
                      <a:pt x="19801" y="16682"/>
                    </a:cubicBezTo>
                    <a:cubicBezTo>
                      <a:pt x="19823" y="16697"/>
                      <a:pt x="19829" y="16728"/>
                      <a:pt x="19814" y="16750"/>
                    </a:cubicBezTo>
                    <a:cubicBezTo>
                      <a:pt x="19766" y="16823"/>
                      <a:pt x="19716" y="16896"/>
                      <a:pt x="19667" y="16967"/>
                    </a:cubicBezTo>
                    <a:cubicBezTo>
                      <a:pt x="19657" y="16981"/>
                      <a:pt x="19642" y="16988"/>
                      <a:pt x="19627" y="16988"/>
                    </a:cubicBezTo>
                    <a:close/>
                    <a:moveTo>
                      <a:pt x="2020" y="17055"/>
                    </a:moveTo>
                    <a:cubicBezTo>
                      <a:pt x="2005" y="17055"/>
                      <a:pt x="1990" y="17048"/>
                      <a:pt x="1980" y="17035"/>
                    </a:cubicBezTo>
                    <a:cubicBezTo>
                      <a:pt x="1930" y="16964"/>
                      <a:pt x="1880" y="16891"/>
                      <a:pt x="1831" y="16819"/>
                    </a:cubicBezTo>
                    <a:cubicBezTo>
                      <a:pt x="1816" y="16797"/>
                      <a:pt x="1822" y="16766"/>
                      <a:pt x="1845" y="16751"/>
                    </a:cubicBezTo>
                    <a:cubicBezTo>
                      <a:pt x="1867" y="16736"/>
                      <a:pt x="1898" y="16742"/>
                      <a:pt x="1913" y="16764"/>
                    </a:cubicBezTo>
                    <a:cubicBezTo>
                      <a:pt x="1961" y="16836"/>
                      <a:pt x="2010" y="16908"/>
                      <a:pt x="2060" y="16978"/>
                    </a:cubicBezTo>
                    <a:cubicBezTo>
                      <a:pt x="2076" y="17000"/>
                      <a:pt x="2070" y="17031"/>
                      <a:pt x="2048" y="17046"/>
                    </a:cubicBezTo>
                    <a:cubicBezTo>
                      <a:pt x="2040" y="17052"/>
                      <a:pt x="2030" y="17055"/>
                      <a:pt x="2020" y="17055"/>
                    </a:cubicBezTo>
                    <a:close/>
                    <a:moveTo>
                      <a:pt x="19318" y="17410"/>
                    </a:moveTo>
                    <a:cubicBezTo>
                      <a:pt x="19307" y="17410"/>
                      <a:pt x="19297" y="17407"/>
                      <a:pt x="19288" y="17400"/>
                    </a:cubicBezTo>
                    <a:cubicBezTo>
                      <a:pt x="19266" y="17383"/>
                      <a:pt x="19262" y="17352"/>
                      <a:pt x="19279" y="17331"/>
                    </a:cubicBezTo>
                    <a:cubicBezTo>
                      <a:pt x="19332" y="17263"/>
                      <a:pt x="19384" y="17193"/>
                      <a:pt x="19435" y="17123"/>
                    </a:cubicBezTo>
                    <a:cubicBezTo>
                      <a:pt x="19451" y="17101"/>
                      <a:pt x="19482" y="17097"/>
                      <a:pt x="19504" y="17113"/>
                    </a:cubicBezTo>
                    <a:cubicBezTo>
                      <a:pt x="19526" y="17129"/>
                      <a:pt x="19530" y="17159"/>
                      <a:pt x="19514" y="17181"/>
                    </a:cubicBezTo>
                    <a:cubicBezTo>
                      <a:pt x="19463" y="17251"/>
                      <a:pt x="19410" y="17322"/>
                      <a:pt x="19356" y="17391"/>
                    </a:cubicBezTo>
                    <a:cubicBezTo>
                      <a:pt x="19347" y="17403"/>
                      <a:pt x="19332" y="17410"/>
                      <a:pt x="19318" y="17410"/>
                    </a:cubicBezTo>
                    <a:close/>
                    <a:moveTo>
                      <a:pt x="2332" y="17474"/>
                    </a:moveTo>
                    <a:cubicBezTo>
                      <a:pt x="2317" y="17474"/>
                      <a:pt x="2303" y="17467"/>
                      <a:pt x="2293" y="17455"/>
                    </a:cubicBezTo>
                    <a:cubicBezTo>
                      <a:pt x="2239" y="17386"/>
                      <a:pt x="2186" y="17316"/>
                      <a:pt x="2134" y="17247"/>
                    </a:cubicBezTo>
                    <a:cubicBezTo>
                      <a:pt x="2118" y="17225"/>
                      <a:pt x="2122" y="17194"/>
                      <a:pt x="2144" y="17178"/>
                    </a:cubicBezTo>
                    <a:cubicBezTo>
                      <a:pt x="2166" y="17162"/>
                      <a:pt x="2196" y="17166"/>
                      <a:pt x="2213" y="17188"/>
                    </a:cubicBezTo>
                    <a:cubicBezTo>
                      <a:pt x="2264" y="17257"/>
                      <a:pt x="2317" y="17326"/>
                      <a:pt x="2370" y="17394"/>
                    </a:cubicBezTo>
                    <a:cubicBezTo>
                      <a:pt x="2387" y="17416"/>
                      <a:pt x="2383" y="17447"/>
                      <a:pt x="2362" y="17463"/>
                    </a:cubicBezTo>
                    <a:cubicBezTo>
                      <a:pt x="2353" y="17470"/>
                      <a:pt x="2342" y="17474"/>
                      <a:pt x="2332" y="17474"/>
                    </a:cubicBezTo>
                    <a:close/>
                    <a:moveTo>
                      <a:pt x="18988" y="17816"/>
                    </a:moveTo>
                    <a:cubicBezTo>
                      <a:pt x="18977" y="17816"/>
                      <a:pt x="18966" y="17812"/>
                      <a:pt x="18957" y="17804"/>
                    </a:cubicBezTo>
                    <a:cubicBezTo>
                      <a:pt x="18936" y="17787"/>
                      <a:pt x="18934" y="17756"/>
                      <a:pt x="18951" y="17735"/>
                    </a:cubicBezTo>
                    <a:cubicBezTo>
                      <a:pt x="19007" y="17669"/>
                      <a:pt x="19063" y="17602"/>
                      <a:pt x="19117" y="17535"/>
                    </a:cubicBezTo>
                    <a:cubicBezTo>
                      <a:pt x="19135" y="17514"/>
                      <a:pt x="19165" y="17511"/>
                      <a:pt x="19186" y="17528"/>
                    </a:cubicBezTo>
                    <a:cubicBezTo>
                      <a:pt x="19207" y="17545"/>
                      <a:pt x="19211" y="17576"/>
                      <a:pt x="19194" y="17597"/>
                    </a:cubicBezTo>
                    <a:cubicBezTo>
                      <a:pt x="19139" y="17664"/>
                      <a:pt x="19082" y="17732"/>
                      <a:pt x="19026" y="17799"/>
                    </a:cubicBezTo>
                    <a:cubicBezTo>
                      <a:pt x="19016" y="17810"/>
                      <a:pt x="19002" y="17816"/>
                      <a:pt x="18988" y="17816"/>
                    </a:cubicBezTo>
                    <a:close/>
                    <a:moveTo>
                      <a:pt x="2663" y="17876"/>
                    </a:moveTo>
                    <a:cubicBezTo>
                      <a:pt x="2650" y="17876"/>
                      <a:pt x="2636" y="17871"/>
                      <a:pt x="2626" y="17859"/>
                    </a:cubicBezTo>
                    <a:cubicBezTo>
                      <a:pt x="2569" y="17793"/>
                      <a:pt x="2512" y="17726"/>
                      <a:pt x="2457" y="17659"/>
                    </a:cubicBezTo>
                    <a:cubicBezTo>
                      <a:pt x="2440" y="17638"/>
                      <a:pt x="2443" y="17607"/>
                      <a:pt x="2464" y="17590"/>
                    </a:cubicBezTo>
                    <a:cubicBezTo>
                      <a:pt x="2485" y="17573"/>
                      <a:pt x="2516" y="17576"/>
                      <a:pt x="2533" y="17597"/>
                    </a:cubicBezTo>
                    <a:cubicBezTo>
                      <a:pt x="2587" y="17663"/>
                      <a:pt x="2644" y="17730"/>
                      <a:pt x="2700" y="17795"/>
                    </a:cubicBezTo>
                    <a:cubicBezTo>
                      <a:pt x="2718" y="17816"/>
                      <a:pt x="2716" y="17847"/>
                      <a:pt x="2695" y="17865"/>
                    </a:cubicBezTo>
                    <a:cubicBezTo>
                      <a:pt x="2686" y="17873"/>
                      <a:pt x="2675" y="17876"/>
                      <a:pt x="2663" y="17876"/>
                    </a:cubicBezTo>
                    <a:close/>
                    <a:moveTo>
                      <a:pt x="18640" y="18205"/>
                    </a:moveTo>
                    <a:cubicBezTo>
                      <a:pt x="18628" y="18205"/>
                      <a:pt x="18616" y="18201"/>
                      <a:pt x="18607" y="18192"/>
                    </a:cubicBezTo>
                    <a:cubicBezTo>
                      <a:pt x="18587" y="18173"/>
                      <a:pt x="18586" y="18142"/>
                      <a:pt x="18605" y="18123"/>
                    </a:cubicBezTo>
                    <a:cubicBezTo>
                      <a:pt x="18664" y="18059"/>
                      <a:pt x="18723" y="17995"/>
                      <a:pt x="18780" y="17931"/>
                    </a:cubicBezTo>
                    <a:cubicBezTo>
                      <a:pt x="18798" y="17911"/>
                      <a:pt x="18829" y="17909"/>
                      <a:pt x="18849" y="17927"/>
                    </a:cubicBezTo>
                    <a:cubicBezTo>
                      <a:pt x="18870" y="17945"/>
                      <a:pt x="18871" y="17976"/>
                      <a:pt x="18853" y="17996"/>
                    </a:cubicBezTo>
                    <a:cubicBezTo>
                      <a:pt x="18796" y="18061"/>
                      <a:pt x="18736" y="18126"/>
                      <a:pt x="18676" y="18190"/>
                    </a:cubicBezTo>
                    <a:cubicBezTo>
                      <a:pt x="18666" y="18200"/>
                      <a:pt x="18653" y="18205"/>
                      <a:pt x="18640" y="18205"/>
                    </a:cubicBezTo>
                    <a:close/>
                    <a:moveTo>
                      <a:pt x="3014" y="18263"/>
                    </a:moveTo>
                    <a:cubicBezTo>
                      <a:pt x="3001" y="18263"/>
                      <a:pt x="2988" y="18258"/>
                      <a:pt x="2979" y="18248"/>
                    </a:cubicBezTo>
                    <a:cubicBezTo>
                      <a:pt x="2919" y="18185"/>
                      <a:pt x="2859" y="18120"/>
                      <a:pt x="2800" y="18056"/>
                    </a:cubicBezTo>
                    <a:cubicBezTo>
                      <a:pt x="2782" y="18036"/>
                      <a:pt x="2783" y="18005"/>
                      <a:pt x="2803" y="17987"/>
                    </a:cubicBezTo>
                    <a:cubicBezTo>
                      <a:pt x="2824" y="17968"/>
                      <a:pt x="2854" y="17970"/>
                      <a:pt x="2873" y="17990"/>
                    </a:cubicBezTo>
                    <a:cubicBezTo>
                      <a:pt x="2931" y="18054"/>
                      <a:pt x="2990" y="18118"/>
                      <a:pt x="3050" y="18180"/>
                    </a:cubicBezTo>
                    <a:cubicBezTo>
                      <a:pt x="3068" y="18200"/>
                      <a:pt x="3067" y="18231"/>
                      <a:pt x="3048" y="18249"/>
                    </a:cubicBezTo>
                    <a:cubicBezTo>
                      <a:pt x="3038" y="18258"/>
                      <a:pt x="3026" y="18263"/>
                      <a:pt x="3014" y="18263"/>
                    </a:cubicBezTo>
                    <a:close/>
                    <a:moveTo>
                      <a:pt x="18274" y="18577"/>
                    </a:moveTo>
                    <a:cubicBezTo>
                      <a:pt x="18261" y="18577"/>
                      <a:pt x="18248" y="18572"/>
                      <a:pt x="18239" y="18562"/>
                    </a:cubicBezTo>
                    <a:cubicBezTo>
                      <a:pt x="18220" y="18543"/>
                      <a:pt x="18220" y="18512"/>
                      <a:pt x="18240" y="18493"/>
                    </a:cubicBezTo>
                    <a:cubicBezTo>
                      <a:pt x="18302" y="18433"/>
                      <a:pt x="18364" y="18372"/>
                      <a:pt x="18425" y="18310"/>
                    </a:cubicBezTo>
                    <a:cubicBezTo>
                      <a:pt x="18443" y="18291"/>
                      <a:pt x="18475" y="18290"/>
                      <a:pt x="18494" y="18309"/>
                    </a:cubicBezTo>
                    <a:cubicBezTo>
                      <a:pt x="18513" y="18328"/>
                      <a:pt x="18513" y="18359"/>
                      <a:pt x="18494" y="18379"/>
                    </a:cubicBezTo>
                    <a:cubicBezTo>
                      <a:pt x="18433" y="18441"/>
                      <a:pt x="18370" y="18503"/>
                      <a:pt x="18308" y="18563"/>
                    </a:cubicBezTo>
                    <a:cubicBezTo>
                      <a:pt x="18299" y="18573"/>
                      <a:pt x="18286" y="18577"/>
                      <a:pt x="18274" y="18577"/>
                    </a:cubicBezTo>
                    <a:close/>
                    <a:moveTo>
                      <a:pt x="3383" y="18632"/>
                    </a:moveTo>
                    <a:cubicBezTo>
                      <a:pt x="3371" y="18632"/>
                      <a:pt x="3359" y="18628"/>
                      <a:pt x="3349" y="18619"/>
                    </a:cubicBezTo>
                    <a:cubicBezTo>
                      <a:pt x="3286" y="18558"/>
                      <a:pt x="3223" y="18497"/>
                      <a:pt x="3162" y="18435"/>
                    </a:cubicBezTo>
                    <a:cubicBezTo>
                      <a:pt x="3143" y="18416"/>
                      <a:pt x="3143" y="18385"/>
                      <a:pt x="3162" y="18366"/>
                    </a:cubicBezTo>
                    <a:cubicBezTo>
                      <a:pt x="3181" y="18347"/>
                      <a:pt x="3212" y="18347"/>
                      <a:pt x="3231" y="18366"/>
                    </a:cubicBezTo>
                    <a:cubicBezTo>
                      <a:pt x="3292" y="18427"/>
                      <a:pt x="3354" y="18488"/>
                      <a:pt x="3417" y="18548"/>
                    </a:cubicBezTo>
                    <a:cubicBezTo>
                      <a:pt x="3437" y="18566"/>
                      <a:pt x="3437" y="18597"/>
                      <a:pt x="3419" y="18617"/>
                    </a:cubicBezTo>
                    <a:cubicBezTo>
                      <a:pt x="3409" y="18627"/>
                      <a:pt x="3396" y="18632"/>
                      <a:pt x="3383" y="18632"/>
                    </a:cubicBezTo>
                    <a:close/>
                    <a:moveTo>
                      <a:pt x="17890" y="18931"/>
                    </a:moveTo>
                    <a:cubicBezTo>
                      <a:pt x="17877" y="18931"/>
                      <a:pt x="17863" y="18925"/>
                      <a:pt x="17853" y="18914"/>
                    </a:cubicBezTo>
                    <a:cubicBezTo>
                      <a:pt x="17836" y="18894"/>
                      <a:pt x="17838" y="18863"/>
                      <a:pt x="17858" y="18845"/>
                    </a:cubicBezTo>
                    <a:cubicBezTo>
                      <a:pt x="17923" y="18788"/>
                      <a:pt x="17988" y="18730"/>
                      <a:pt x="18051" y="18671"/>
                    </a:cubicBezTo>
                    <a:cubicBezTo>
                      <a:pt x="18071" y="18653"/>
                      <a:pt x="18102" y="18654"/>
                      <a:pt x="18120" y="18674"/>
                    </a:cubicBezTo>
                    <a:cubicBezTo>
                      <a:pt x="18139" y="18694"/>
                      <a:pt x="18137" y="18725"/>
                      <a:pt x="18117" y="18743"/>
                    </a:cubicBezTo>
                    <a:cubicBezTo>
                      <a:pt x="18054" y="18802"/>
                      <a:pt x="17988" y="18861"/>
                      <a:pt x="17923" y="18919"/>
                    </a:cubicBezTo>
                    <a:cubicBezTo>
                      <a:pt x="17913" y="18927"/>
                      <a:pt x="17902" y="18931"/>
                      <a:pt x="17890" y="18931"/>
                    </a:cubicBezTo>
                    <a:close/>
                    <a:moveTo>
                      <a:pt x="3770" y="18983"/>
                    </a:moveTo>
                    <a:cubicBezTo>
                      <a:pt x="3758" y="18983"/>
                      <a:pt x="3747" y="18979"/>
                      <a:pt x="3738" y="18971"/>
                    </a:cubicBezTo>
                    <a:cubicBezTo>
                      <a:pt x="3671" y="18914"/>
                      <a:pt x="3605" y="18855"/>
                      <a:pt x="3541" y="18797"/>
                    </a:cubicBezTo>
                    <a:cubicBezTo>
                      <a:pt x="3521" y="18779"/>
                      <a:pt x="3520" y="18748"/>
                      <a:pt x="3538" y="18728"/>
                    </a:cubicBezTo>
                    <a:cubicBezTo>
                      <a:pt x="3556" y="18708"/>
                      <a:pt x="3587" y="18707"/>
                      <a:pt x="3607" y="18725"/>
                    </a:cubicBezTo>
                    <a:cubicBezTo>
                      <a:pt x="3671" y="18782"/>
                      <a:pt x="3736" y="18840"/>
                      <a:pt x="3802" y="18897"/>
                    </a:cubicBezTo>
                    <a:cubicBezTo>
                      <a:pt x="3822" y="18915"/>
                      <a:pt x="3825" y="18946"/>
                      <a:pt x="3807" y="18966"/>
                    </a:cubicBezTo>
                    <a:cubicBezTo>
                      <a:pt x="3797" y="18978"/>
                      <a:pt x="3784" y="18983"/>
                      <a:pt x="3770" y="18983"/>
                    </a:cubicBezTo>
                    <a:close/>
                    <a:moveTo>
                      <a:pt x="17490" y="19266"/>
                    </a:moveTo>
                    <a:cubicBezTo>
                      <a:pt x="17475" y="19266"/>
                      <a:pt x="17461" y="19259"/>
                      <a:pt x="17452" y="19247"/>
                    </a:cubicBezTo>
                    <a:cubicBezTo>
                      <a:pt x="17435" y="19226"/>
                      <a:pt x="17438" y="19195"/>
                      <a:pt x="17459" y="19178"/>
                    </a:cubicBezTo>
                    <a:cubicBezTo>
                      <a:pt x="17526" y="19125"/>
                      <a:pt x="17594" y="19070"/>
                      <a:pt x="17661" y="19014"/>
                    </a:cubicBezTo>
                    <a:cubicBezTo>
                      <a:pt x="17681" y="18997"/>
                      <a:pt x="17712" y="19000"/>
                      <a:pt x="17730" y="19020"/>
                    </a:cubicBezTo>
                    <a:cubicBezTo>
                      <a:pt x="17747" y="19041"/>
                      <a:pt x="17744" y="19072"/>
                      <a:pt x="17723" y="19089"/>
                    </a:cubicBezTo>
                    <a:cubicBezTo>
                      <a:pt x="17656" y="19145"/>
                      <a:pt x="17588" y="19201"/>
                      <a:pt x="17520" y="19255"/>
                    </a:cubicBezTo>
                    <a:cubicBezTo>
                      <a:pt x="17511" y="19262"/>
                      <a:pt x="17501" y="19266"/>
                      <a:pt x="17490" y="19266"/>
                    </a:cubicBezTo>
                    <a:close/>
                    <a:moveTo>
                      <a:pt x="4173" y="19315"/>
                    </a:moveTo>
                    <a:cubicBezTo>
                      <a:pt x="4163" y="19315"/>
                      <a:pt x="4152" y="19312"/>
                      <a:pt x="4143" y="19305"/>
                    </a:cubicBezTo>
                    <a:cubicBezTo>
                      <a:pt x="4074" y="19251"/>
                      <a:pt x="4005" y="19196"/>
                      <a:pt x="3938" y="19141"/>
                    </a:cubicBezTo>
                    <a:cubicBezTo>
                      <a:pt x="3917" y="19123"/>
                      <a:pt x="3915" y="19093"/>
                      <a:pt x="3932" y="19072"/>
                    </a:cubicBezTo>
                    <a:cubicBezTo>
                      <a:pt x="3949" y="19051"/>
                      <a:pt x="3980" y="19048"/>
                      <a:pt x="4001" y="19065"/>
                    </a:cubicBezTo>
                    <a:cubicBezTo>
                      <a:pt x="4067" y="19120"/>
                      <a:pt x="4135" y="19174"/>
                      <a:pt x="4203" y="19228"/>
                    </a:cubicBezTo>
                    <a:cubicBezTo>
                      <a:pt x="4225" y="19245"/>
                      <a:pt x="4228" y="19275"/>
                      <a:pt x="4212" y="19297"/>
                    </a:cubicBezTo>
                    <a:cubicBezTo>
                      <a:pt x="4202" y="19309"/>
                      <a:pt x="4188" y="19315"/>
                      <a:pt x="4173" y="19315"/>
                    </a:cubicBezTo>
                    <a:close/>
                    <a:moveTo>
                      <a:pt x="17074" y="19580"/>
                    </a:moveTo>
                    <a:cubicBezTo>
                      <a:pt x="17059" y="19580"/>
                      <a:pt x="17044" y="19573"/>
                      <a:pt x="17034" y="19560"/>
                    </a:cubicBezTo>
                    <a:cubicBezTo>
                      <a:pt x="17018" y="19538"/>
                      <a:pt x="17023" y="19508"/>
                      <a:pt x="17045" y="19492"/>
                    </a:cubicBezTo>
                    <a:cubicBezTo>
                      <a:pt x="17115" y="19441"/>
                      <a:pt x="17186" y="19389"/>
                      <a:pt x="17254" y="19338"/>
                    </a:cubicBezTo>
                    <a:cubicBezTo>
                      <a:pt x="17276" y="19321"/>
                      <a:pt x="17306" y="19325"/>
                      <a:pt x="17323" y="19347"/>
                    </a:cubicBezTo>
                    <a:cubicBezTo>
                      <a:pt x="17339" y="19369"/>
                      <a:pt x="17335" y="19399"/>
                      <a:pt x="17313" y="19416"/>
                    </a:cubicBezTo>
                    <a:cubicBezTo>
                      <a:pt x="17244" y="19468"/>
                      <a:pt x="17173" y="19520"/>
                      <a:pt x="17103" y="19571"/>
                    </a:cubicBezTo>
                    <a:cubicBezTo>
                      <a:pt x="17094" y="19577"/>
                      <a:pt x="17084" y="19580"/>
                      <a:pt x="17074" y="19580"/>
                    </a:cubicBezTo>
                    <a:close/>
                    <a:moveTo>
                      <a:pt x="4592" y="19628"/>
                    </a:moveTo>
                    <a:cubicBezTo>
                      <a:pt x="4582" y="19628"/>
                      <a:pt x="4572" y="19625"/>
                      <a:pt x="4564" y="19619"/>
                    </a:cubicBezTo>
                    <a:cubicBezTo>
                      <a:pt x="4493" y="19569"/>
                      <a:pt x="4422" y="19517"/>
                      <a:pt x="4351" y="19464"/>
                    </a:cubicBezTo>
                    <a:cubicBezTo>
                      <a:pt x="4330" y="19448"/>
                      <a:pt x="4325" y="19418"/>
                      <a:pt x="4341" y="19396"/>
                    </a:cubicBezTo>
                    <a:cubicBezTo>
                      <a:pt x="4358" y="19374"/>
                      <a:pt x="4388" y="19370"/>
                      <a:pt x="4410" y="19386"/>
                    </a:cubicBezTo>
                    <a:cubicBezTo>
                      <a:pt x="4480" y="19438"/>
                      <a:pt x="4550" y="19489"/>
                      <a:pt x="4620" y="19539"/>
                    </a:cubicBezTo>
                    <a:cubicBezTo>
                      <a:pt x="4643" y="19555"/>
                      <a:pt x="4648" y="19585"/>
                      <a:pt x="4632" y="19607"/>
                    </a:cubicBezTo>
                    <a:cubicBezTo>
                      <a:pt x="4623" y="19621"/>
                      <a:pt x="4607" y="19628"/>
                      <a:pt x="4592" y="19628"/>
                    </a:cubicBezTo>
                    <a:close/>
                    <a:moveTo>
                      <a:pt x="16644" y="19875"/>
                    </a:moveTo>
                    <a:cubicBezTo>
                      <a:pt x="16628" y="19875"/>
                      <a:pt x="16612" y="19867"/>
                      <a:pt x="16603" y="19852"/>
                    </a:cubicBezTo>
                    <a:cubicBezTo>
                      <a:pt x="16588" y="19830"/>
                      <a:pt x="16594" y="19799"/>
                      <a:pt x="16617" y="19785"/>
                    </a:cubicBezTo>
                    <a:cubicBezTo>
                      <a:pt x="16689" y="19738"/>
                      <a:pt x="16762" y="19689"/>
                      <a:pt x="16833" y="19641"/>
                    </a:cubicBezTo>
                    <a:cubicBezTo>
                      <a:pt x="16855" y="19626"/>
                      <a:pt x="16886" y="19631"/>
                      <a:pt x="16901" y="19654"/>
                    </a:cubicBezTo>
                    <a:cubicBezTo>
                      <a:pt x="16916" y="19676"/>
                      <a:pt x="16911" y="19706"/>
                      <a:pt x="16888" y="19722"/>
                    </a:cubicBezTo>
                    <a:cubicBezTo>
                      <a:pt x="16817" y="19771"/>
                      <a:pt x="16743" y="19819"/>
                      <a:pt x="16670" y="19867"/>
                    </a:cubicBezTo>
                    <a:cubicBezTo>
                      <a:pt x="16662" y="19872"/>
                      <a:pt x="16653" y="19875"/>
                      <a:pt x="16644" y="19875"/>
                    </a:cubicBezTo>
                    <a:close/>
                    <a:moveTo>
                      <a:pt x="5026" y="19920"/>
                    </a:moveTo>
                    <a:cubicBezTo>
                      <a:pt x="5017" y="19920"/>
                      <a:pt x="5008" y="19917"/>
                      <a:pt x="5000" y="19912"/>
                    </a:cubicBezTo>
                    <a:cubicBezTo>
                      <a:pt x="4926" y="19865"/>
                      <a:pt x="4852" y="19817"/>
                      <a:pt x="4780" y="19768"/>
                    </a:cubicBezTo>
                    <a:cubicBezTo>
                      <a:pt x="4758" y="19753"/>
                      <a:pt x="4752" y="19722"/>
                      <a:pt x="4767" y="19700"/>
                    </a:cubicBezTo>
                    <a:cubicBezTo>
                      <a:pt x="4782" y="19678"/>
                      <a:pt x="4812" y="19672"/>
                      <a:pt x="4835" y="19687"/>
                    </a:cubicBezTo>
                    <a:cubicBezTo>
                      <a:pt x="4906" y="19735"/>
                      <a:pt x="4980" y="19783"/>
                      <a:pt x="5052" y="19829"/>
                    </a:cubicBezTo>
                    <a:cubicBezTo>
                      <a:pt x="5075" y="19844"/>
                      <a:pt x="5082" y="19874"/>
                      <a:pt x="5067" y="19897"/>
                    </a:cubicBezTo>
                    <a:cubicBezTo>
                      <a:pt x="5058" y="19912"/>
                      <a:pt x="5042" y="19920"/>
                      <a:pt x="5026" y="19920"/>
                    </a:cubicBezTo>
                    <a:close/>
                    <a:moveTo>
                      <a:pt x="16200" y="20148"/>
                    </a:moveTo>
                    <a:cubicBezTo>
                      <a:pt x="16183" y="20148"/>
                      <a:pt x="16166" y="20139"/>
                      <a:pt x="16157" y="20123"/>
                    </a:cubicBezTo>
                    <a:cubicBezTo>
                      <a:pt x="16144" y="20100"/>
                      <a:pt x="16152" y="20070"/>
                      <a:pt x="16175" y="20056"/>
                    </a:cubicBezTo>
                    <a:cubicBezTo>
                      <a:pt x="16249" y="20013"/>
                      <a:pt x="16324" y="19968"/>
                      <a:pt x="16398" y="19923"/>
                    </a:cubicBezTo>
                    <a:cubicBezTo>
                      <a:pt x="16421" y="19909"/>
                      <a:pt x="16451" y="19916"/>
                      <a:pt x="16465" y="19939"/>
                    </a:cubicBezTo>
                    <a:cubicBezTo>
                      <a:pt x="16479" y="19962"/>
                      <a:pt x="16472" y="19992"/>
                      <a:pt x="16449" y="20007"/>
                    </a:cubicBezTo>
                    <a:cubicBezTo>
                      <a:pt x="16375" y="20052"/>
                      <a:pt x="16299" y="20097"/>
                      <a:pt x="16224" y="20141"/>
                    </a:cubicBezTo>
                    <a:cubicBezTo>
                      <a:pt x="16216" y="20146"/>
                      <a:pt x="16208" y="20148"/>
                      <a:pt x="16200" y="20148"/>
                    </a:cubicBezTo>
                    <a:close/>
                    <a:moveTo>
                      <a:pt x="5474" y="20190"/>
                    </a:moveTo>
                    <a:cubicBezTo>
                      <a:pt x="5465" y="20190"/>
                      <a:pt x="5457" y="20188"/>
                      <a:pt x="5449" y="20184"/>
                    </a:cubicBezTo>
                    <a:cubicBezTo>
                      <a:pt x="5374" y="20140"/>
                      <a:pt x="5298" y="20096"/>
                      <a:pt x="5223" y="20050"/>
                    </a:cubicBezTo>
                    <a:cubicBezTo>
                      <a:pt x="5200" y="20036"/>
                      <a:pt x="5192" y="20006"/>
                      <a:pt x="5206" y="19983"/>
                    </a:cubicBezTo>
                    <a:cubicBezTo>
                      <a:pt x="5220" y="19960"/>
                      <a:pt x="5250" y="19953"/>
                      <a:pt x="5273" y="19967"/>
                    </a:cubicBezTo>
                    <a:cubicBezTo>
                      <a:pt x="5348" y="20011"/>
                      <a:pt x="5423" y="20056"/>
                      <a:pt x="5498" y="20099"/>
                    </a:cubicBezTo>
                    <a:cubicBezTo>
                      <a:pt x="5521" y="20112"/>
                      <a:pt x="5530" y="20142"/>
                      <a:pt x="5516" y="20165"/>
                    </a:cubicBezTo>
                    <a:cubicBezTo>
                      <a:pt x="5507" y="20181"/>
                      <a:pt x="5491" y="20190"/>
                      <a:pt x="5474" y="20190"/>
                    </a:cubicBezTo>
                    <a:close/>
                    <a:moveTo>
                      <a:pt x="15743" y="20399"/>
                    </a:moveTo>
                    <a:cubicBezTo>
                      <a:pt x="15725" y="20399"/>
                      <a:pt x="15708" y="20389"/>
                      <a:pt x="15700" y="20372"/>
                    </a:cubicBezTo>
                    <a:cubicBezTo>
                      <a:pt x="15687" y="20348"/>
                      <a:pt x="15697" y="20319"/>
                      <a:pt x="15721" y="20306"/>
                    </a:cubicBezTo>
                    <a:cubicBezTo>
                      <a:pt x="15797" y="20267"/>
                      <a:pt x="15874" y="20225"/>
                      <a:pt x="15949" y="20184"/>
                    </a:cubicBezTo>
                    <a:cubicBezTo>
                      <a:pt x="15973" y="20171"/>
                      <a:pt x="16003" y="20180"/>
                      <a:pt x="16016" y="20203"/>
                    </a:cubicBezTo>
                    <a:cubicBezTo>
                      <a:pt x="16029" y="20227"/>
                      <a:pt x="16020" y="20257"/>
                      <a:pt x="15996" y="20270"/>
                    </a:cubicBezTo>
                    <a:cubicBezTo>
                      <a:pt x="15921" y="20312"/>
                      <a:pt x="15843" y="20353"/>
                      <a:pt x="15766" y="20393"/>
                    </a:cubicBezTo>
                    <a:cubicBezTo>
                      <a:pt x="15758" y="20397"/>
                      <a:pt x="15751" y="20399"/>
                      <a:pt x="15743" y="20399"/>
                    </a:cubicBezTo>
                    <a:close/>
                    <a:moveTo>
                      <a:pt x="5934" y="20438"/>
                    </a:moveTo>
                    <a:cubicBezTo>
                      <a:pt x="5927" y="20438"/>
                      <a:pt x="5919" y="20437"/>
                      <a:pt x="5912" y="20433"/>
                    </a:cubicBezTo>
                    <a:cubicBezTo>
                      <a:pt x="5835" y="20394"/>
                      <a:pt x="5756" y="20353"/>
                      <a:pt x="5679" y="20311"/>
                    </a:cubicBezTo>
                    <a:cubicBezTo>
                      <a:pt x="5655" y="20298"/>
                      <a:pt x="5646" y="20269"/>
                      <a:pt x="5659" y="20245"/>
                    </a:cubicBezTo>
                    <a:cubicBezTo>
                      <a:pt x="5672" y="20221"/>
                      <a:pt x="5702" y="20212"/>
                      <a:pt x="5726" y="20225"/>
                    </a:cubicBezTo>
                    <a:cubicBezTo>
                      <a:pt x="5802" y="20266"/>
                      <a:pt x="5880" y="20307"/>
                      <a:pt x="5956" y="20346"/>
                    </a:cubicBezTo>
                    <a:cubicBezTo>
                      <a:pt x="5980" y="20358"/>
                      <a:pt x="5990" y="20388"/>
                      <a:pt x="5978" y="20412"/>
                    </a:cubicBezTo>
                    <a:cubicBezTo>
                      <a:pt x="5969" y="20429"/>
                      <a:pt x="5952" y="20438"/>
                      <a:pt x="5934" y="20438"/>
                    </a:cubicBezTo>
                    <a:close/>
                    <a:moveTo>
                      <a:pt x="15275" y="20627"/>
                    </a:moveTo>
                    <a:cubicBezTo>
                      <a:pt x="15257" y="20627"/>
                      <a:pt x="15239" y="20617"/>
                      <a:pt x="15231" y="20599"/>
                    </a:cubicBezTo>
                    <a:cubicBezTo>
                      <a:pt x="15219" y="20574"/>
                      <a:pt x="15230" y="20545"/>
                      <a:pt x="15255" y="20534"/>
                    </a:cubicBezTo>
                    <a:cubicBezTo>
                      <a:pt x="15333" y="20498"/>
                      <a:pt x="15412" y="20460"/>
                      <a:pt x="15489" y="20423"/>
                    </a:cubicBezTo>
                    <a:cubicBezTo>
                      <a:pt x="15513" y="20411"/>
                      <a:pt x="15543" y="20421"/>
                      <a:pt x="15555" y="20445"/>
                    </a:cubicBezTo>
                    <a:cubicBezTo>
                      <a:pt x="15566" y="20470"/>
                      <a:pt x="15556" y="20499"/>
                      <a:pt x="15532" y="20511"/>
                    </a:cubicBezTo>
                    <a:cubicBezTo>
                      <a:pt x="15454" y="20549"/>
                      <a:pt x="15375" y="20586"/>
                      <a:pt x="15296" y="20623"/>
                    </a:cubicBezTo>
                    <a:cubicBezTo>
                      <a:pt x="15289" y="20626"/>
                      <a:pt x="15282" y="20627"/>
                      <a:pt x="15275" y="20627"/>
                    </a:cubicBezTo>
                    <a:close/>
                    <a:moveTo>
                      <a:pt x="6406" y="20664"/>
                    </a:moveTo>
                    <a:cubicBezTo>
                      <a:pt x="6400" y="20664"/>
                      <a:pt x="6393" y="20663"/>
                      <a:pt x="6386" y="20660"/>
                    </a:cubicBezTo>
                    <a:cubicBezTo>
                      <a:pt x="6306" y="20624"/>
                      <a:pt x="6226" y="20587"/>
                      <a:pt x="6148" y="20549"/>
                    </a:cubicBezTo>
                    <a:cubicBezTo>
                      <a:pt x="6123" y="20538"/>
                      <a:pt x="6113" y="20508"/>
                      <a:pt x="6125" y="20484"/>
                    </a:cubicBezTo>
                    <a:cubicBezTo>
                      <a:pt x="6136" y="20460"/>
                      <a:pt x="6166" y="20449"/>
                      <a:pt x="6190" y="20461"/>
                    </a:cubicBezTo>
                    <a:cubicBezTo>
                      <a:pt x="6267" y="20498"/>
                      <a:pt x="6347" y="20535"/>
                      <a:pt x="6426" y="20571"/>
                    </a:cubicBezTo>
                    <a:cubicBezTo>
                      <a:pt x="6451" y="20582"/>
                      <a:pt x="6462" y="20611"/>
                      <a:pt x="6451" y="20635"/>
                    </a:cubicBezTo>
                    <a:cubicBezTo>
                      <a:pt x="6443" y="20653"/>
                      <a:pt x="6425" y="20664"/>
                      <a:pt x="6406" y="20664"/>
                    </a:cubicBezTo>
                    <a:close/>
                    <a:moveTo>
                      <a:pt x="14797" y="20832"/>
                    </a:moveTo>
                    <a:cubicBezTo>
                      <a:pt x="14778" y="20832"/>
                      <a:pt x="14759" y="20821"/>
                      <a:pt x="14752" y="20802"/>
                    </a:cubicBezTo>
                    <a:cubicBezTo>
                      <a:pt x="14741" y="20777"/>
                      <a:pt x="14754" y="20748"/>
                      <a:pt x="14779" y="20738"/>
                    </a:cubicBezTo>
                    <a:cubicBezTo>
                      <a:pt x="14858" y="20706"/>
                      <a:pt x="14939" y="20673"/>
                      <a:pt x="15018" y="20639"/>
                    </a:cubicBezTo>
                    <a:cubicBezTo>
                      <a:pt x="15043" y="20628"/>
                      <a:pt x="15072" y="20640"/>
                      <a:pt x="15082" y="20664"/>
                    </a:cubicBezTo>
                    <a:cubicBezTo>
                      <a:pt x="15093" y="20689"/>
                      <a:pt x="15082" y="20718"/>
                      <a:pt x="15057" y="20729"/>
                    </a:cubicBezTo>
                    <a:cubicBezTo>
                      <a:pt x="14977" y="20763"/>
                      <a:pt x="14895" y="20797"/>
                      <a:pt x="14815" y="20829"/>
                    </a:cubicBezTo>
                    <a:cubicBezTo>
                      <a:pt x="14809" y="20831"/>
                      <a:pt x="14803" y="20832"/>
                      <a:pt x="14797" y="20832"/>
                    </a:cubicBezTo>
                    <a:close/>
                    <a:moveTo>
                      <a:pt x="6889" y="20867"/>
                    </a:moveTo>
                    <a:cubicBezTo>
                      <a:pt x="6883" y="20867"/>
                      <a:pt x="6877" y="20866"/>
                      <a:pt x="6871" y="20863"/>
                    </a:cubicBezTo>
                    <a:cubicBezTo>
                      <a:pt x="6790" y="20832"/>
                      <a:pt x="6708" y="20798"/>
                      <a:pt x="6628" y="20765"/>
                    </a:cubicBezTo>
                    <a:cubicBezTo>
                      <a:pt x="6603" y="20754"/>
                      <a:pt x="6591" y="20725"/>
                      <a:pt x="6601" y="20700"/>
                    </a:cubicBezTo>
                    <a:cubicBezTo>
                      <a:pt x="6612" y="20676"/>
                      <a:pt x="6641" y="20664"/>
                      <a:pt x="6665" y="20674"/>
                    </a:cubicBezTo>
                    <a:cubicBezTo>
                      <a:pt x="6745" y="20708"/>
                      <a:pt x="6827" y="20741"/>
                      <a:pt x="6907" y="20772"/>
                    </a:cubicBezTo>
                    <a:cubicBezTo>
                      <a:pt x="6932" y="20782"/>
                      <a:pt x="6945" y="20810"/>
                      <a:pt x="6935" y="20836"/>
                    </a:cubicBezTo>
                    <a:cubicBezTo>
                      <a:pt x="6927" y="20855"/>
                      <a:pt x="6909" y="20867"/>
                      <a:pt x="6889" y="20867"/>
                    </a:cubicBezTo>
                    <a:close/>
                    <a:moveTo>
                      <a:pt x="14308" y="21015"/>
                    </a:moveTo>
                    <a:cubicBezTo>
                      <a:pt x="14287" y="21015"/>
                      <a:pt x="14268" y="21002"/>
                      <a:pt x="14261" y="20982"/>
                    </a:cubicBezTo>
                    <a:cubicBezTo>
                      <a:pt x="14253" y="20956"/>
                      <a:pt x="14266" y="20928"/>
                      <a:pt x="14292" y="20920"/>
                    </a:cubicBezTo>
                    <a:cubicBezTo>
                      <a:pt x="14373" y="20891"/>
                      <a:pt x="14456" y="20862"/>
                      <a:pt x="14536" y="20832"/>
                    </a:cubicBezTo>
                    <a:cubicBezTo>
                      <a:pt x="14562" y="20822"/>
                      <a:pt x="14590" y="20835"/>
                      <a:pt x="14599" y="20861"/>
                    </a:cubicBezTo>
                    <a:cubicBezTo>
                      <a:pt x="14609" y="20886"/>
                      <a:pt x="14596" y="20914"/>
                      <a:pt x="14571" y="20923"/>
                    </a:cubicBezTo>
                    <a:cubicBezTo>
                      <a:pt x="14489" y="20954"/>
                      <a:pt x="14406" y="20984"/>
                      <a:pt x="14324" y="21012"/>
                    </a:cubicBezTo>
                    <a:cubicBezTo>
                      <a:pt x="14318" y="21014"/>
                      <a:pt x="14313" y="21015"/>
                      <a:pt x="14308" y="21015"/>
                    </a:cubicBezTo>
                    <a:close/>
                    <a:moveTo>
                      <a:pt x="7382" y="21045"/>
                    </a:moveTo>
                    <a:cubicBezTo>
                      <a:pt x="7377" y="21045"/>
                      <a:pt x="7371" y="21044"/>
                      <a:pt x="7366" y="21043"/>
                    </a:cubicBezTo>
                    <a:cubicBezTo>
                      <a:pt x="7282" y="21015"/>
                      <a:pt x="7199" y="20985"/>
                      <a:pt x="7118" y="20956"/>
                    </a:cubicBezTo>
                    <a:cubicBezTo>
                      <a:pt x="7092" y="20947"/>
                      <a:pt x="7079" y="20919"/>
                      <a:pt x="7088" y="20893"/>
                    </a:cubicBezTo>
                    <a:cubicBezTo>
                      <a:pt x="7098" y="20868"/>
                      <a:pt x="7126" y="20855"/>
                      <a:pt x="7151" y="20864"/>
                    </a:cubicBezTo>
                    <a:cubicBezTo>
                      <a:pt x="7231" y="20893"/>
                      <a:pt x="7314" y="20922"/>
                      <a:pt x="7397" y="20950"/>
                    </a:cubicBezTo>
                    <a:cubicBezTo>
                      <a:pt x="7423" y="20958"/>
                      <a:pt x="7437" y="20986"/>
                      <a:pt x="7428" y="21012"/>
                    </a:cubicBezTo>
                    <a:cubicBezTo>
                      <a:pt x="7421" y="21032"/>
                      <a:pt x="7402" y="21045"/>
                      <a:pt x="7382" y="21045"/>
                    </a:cubicBezTo>
                    <a:close/>
                    <a:moveTo>
                      <a:pt x="13810" y="21173"/>
                    </a:moveTo>
                    <a:cubicBezTo>
                      <a:pt x="13789" y="21173"/>
                      <a:pt x="13769" y="21159"/>
                      <a:pt x="13763" y="21138"/>
                    </a:cubicBezTo>
                    <a:cubicBezTo>
                      <a:pt x="13755" y="21112"/>
                      <a:pt x="13770" y="21084"/>
                      <a:pt x="13796" y="21077"/>
                    </a:cubicBezTo>
                    <a:cubicBezTo>
                      <a:pt x="13879" y="21053"/>
                      <a:pt x="13963" y="21027"/>
                      <a:pt x="14045" y="21001"/>
                    </a:cubicBezTo>
                    <a:cubicBezTo>
                      <a:pt x="14071" y="20993"/>
                      <a:pt x="14098" y="21007"/>
                      <a:pt x="14106" y="21033"/>
                    </a:cubicBezTo>
                    <a:cubicBezTo>
                      <a:pt x="14115" y="21059"/>
                      <a:pt x="14100" y="21086"/>
                      <a:pt x="14075" y="21095"/>
                    </a:cubicBezTo>
                    <a:cubicBezTo>
                      <a:pt x="13992" y="21121"/>
                      <a:pt x="13907" y="21147"/>
                      <a:pt x="13824" y="21171"/>
                    </a:cubicBezTo>
                    <a:cubicBezTo>
                      <a:pt x="13819" y="21172"/>
                      <a:pt x="13814" y="21173"/>
                      <a:pt x="13810" y="21173"/>
                    </a:cubicBezTo>
                    <a:close/>
                    <a:moveTo>
                      <a:pt x="7882" y="21199"/>
                    </a:moveTo>
                    <a:cubicBezTo>
                      <a:pt x="7877" y="21199"/>
                      <a:pt x="7873" y="21199"/>
                      <a:pt x="7869" y="21197"/>
                    </a:cubicBezTo>
                    <a:cubicBezTo>
                      <a:pt x="7785" y="21174"/>
                      <a:pt x="7700" y="21149"/>
                      <a:pt x="7617" y="21123"/>
                    </a:cubicBezTo>
                    <a:cubicBezTo>
                      <a:pt x="7591" y="21115"/>
                      <a:pt x="7577" y="21088"/>
                      <a:pt x="7585" y="21062"/>
                    </a:cubicBezTo>
                    <a:cubicBezTo>
                      <a:pt x="7592" y="21036"/>
                      <a:pt x="7620" y="21022"/>
                      <a:pt x="7646" y="21030"/>
                    </a:cubicBezTo>
                    <a:cubicBezTo>
                      <a:pt x="7728" y="21055"/>
                      <a:pt x="7812" y="21080"/>
                      <a:pt x="7895" y="21103"/>
                    </a:cubicBezTo>
                    <a:cubicBezTo>
                      <a:pt x="7921" y="21110"/>
                      <a:pt x="7936" y="21138"/>
                      <a:pt x="7929" y="21164"/>
                    </a:cubicBezTo>
                    <a:cubicBezTo>
                      <a:pt x="7923" y="21185"/>
                      <a:pt x="7903" y="21199"/>
                      <a:pt x="7882" y="21199"/>
                    </a:cubicBezTo>
                    <a:close/>
                    <a:moveTo>
                      <a:pt x="13305" y="21307"/>
                    </a:moveTo>
                    <a:cubicBezTo>
                      <a:pt x="13283" y="21307"/>
                      <a:pt x="13263" y="21291"/>
                      <a:pt x="13258" y="21269"/>
                    </a:cubicBezTo>
                    <a:cubicBezTo>
                      <a:pt x="13251" y="21243"/>
                      <a:pt x="13268" y="21216"/>
                      <a:pt x="13294" y="21210"/>
                    </a:cubicBezTo>
                    <a:cubicBezTo>
                      <a:pt x="13378" y="21190"/>
                      <a:pt x="13463" y="21168"/>
                      <a:pt x="13546" y="21147"/>
                    </a:cubicBezTo>
                    <a:cubicBezTo>
                      <a:pt x="13572" y="21140"/>
                      <a:pt x="13599" y="21155"/>
                      <a:pt x="13606" y="21181"/>
                    </a:cubicBezTo>
                    <a:cubicBezTo>
                      <a:pt x="13613" y="21207"/>
                      <a:pt x="13597" y="21234"/>
                      <a:pt x="13571" y="21241"/>
                    </a:cubicBezTo>
                    <a:cubicBezTo>
                      <a:pt x="13487" y="21263"/>
                      <a:pt x="13402" y="21285"/>
                      <a:pt x="13317" y="21305"/>
                    </a:cubicBezTo>
                    <a:cubicBezTo>
                      <a:pt x="13313" y="21306"/>
                      <a:pt x="13309" y="21307"/>
                      <a:pt x="13305" y="21307"/>
                    </a:cubicBezTo>
                    <a:close/>
                    <a:moveTo>
                      <a:pt x="8388" y="21328"/>
                    </a:moveTo>
                    <a:cubicBezTo>
                      <a:pt x="8384" y="21328"/>
                      <a:pt x="8381" y="21328"/>
                      <a:pt x="8377" y="21327"/>
                    </a:cubicBezTo>
                    <a:cubicBezTo>
                      <a:pt x="8292" y="21308"/>
                      <a:pt x="8206" y="21287"/>
                      <a:pt x="8122" y="21265"/>
                    </a:cubicBezTo>
                    <a:cubicBezTo>
                      <a:pt x="8096" y="21259"/>
                      <a:pt x="8080" y="21232"/>
                      <a:pt x="8087" y="21206"/>
                    </a:cubicBezTo>
                    <a:cubicBezTo>
                      <a:pt x="8093" y="21180"/>
                      <a:pt x="8120" y="21164"/>
                      <a:pt x="8146" y="21170"/>
                    </a:cubicBezTo>
                    <a:cubicBezTo>
                      <a:pt x="8230" y="21192"/>
                      <a:pt x="8315" y="21212"/>
                      <a:pt x="8399" y="21232"/>
                    </a:cubicBezTo>
                    <a:cubicBezTo>
                      <a:pt x="8425" y="21238"/>
                      <a:pt x="8442" y="21264"/>
                      <a:pt x="8436" y="21290"/>
                    </a:cubicBezTo>
                    <a:cubicBezTo>
                      <a:pt x="8430" y="21313"/>
                      <a:pt x="8410" y="21328"/>
                      <a:pt x="8388" y="21328"/>
                    </a:cubicBezTo>
                    <a:close/>
                    <a:moveTo>
                      <a:pt x="12794" y="21415"/>
                    </a:moveTo>
                    <a:cubicBezTo>
                      <a:pt x="12771" y="21415"/>
                      <a:pt x="12751" y="21399"/>
                      <a:pt x="12746" y="21375"/>
                    </a:cubicBezTo>
                    <a:cubicBezTo>
                      <a:pt x="12741" y="21349"/>
                      <a:pt x="12759" y="21323"/>
                      <a:pt x="12785" y="21318"/>
                    </a:cubicBezTo>
                    <a:cubicBezTo>
                      <a:pt x="12871" y="21302"/>
                      <a:pt x="12957" y="21285"/>
                      <a:pt x="13040" y="21267"/>
                    </a:cubicBezTo>
                    <a:cubicBezTo>
                      <a:pt x="13067" y="21262"/>
                      <a:pt x="13093" y="21278"/>
                      <a:pt x="13098" y="21305"/>
                    </a:cubicBezTo>
                    <a:cubicBezTo>
                      <a:pt x="13104" y="21331"/>
                      <a:pt x="13087" y="21357"/>
                      <a:pt x="13061" y="21363"/>
                    </a:cubicBezTo>
                    <a:cubicBezTo>
                      <a:pt x="12976" y="21381"/>
                      <a:pt x="12890" y="21398"/>
                      <a:pt x="12804" y="21415"/>
                    </a:cubicBezTo>
                    <a:cubicBezTo>
                      <a:pt x="12800" y="21415"/>
                      <a:pt x="12797" y="21415"/>
                      <a:pt x="12794" y="21415"/>
                    </a:cubicBezTo>
                    <a:close/>
                    <a:moveTo>
                      <a:pt x="8900" y="21433"/>
                    </a:moveTo>
                    <a:cubicBezTo>
                      <a:pt x="8897" y="21433"/>
                      <a:pt x="8894" y="21432"/>
                      <a:pt x="8891" y="21432"/>
                    </a:cubicBezTo>
                    <a:cubicBezTo>
                      <a:pt x="8805" y="21416"/>
                      <a:pt x="8718" y="21400"/>
                      <a:pt x="8633" y="21383"/>
                    </a:cubicBezTo>
                    <a:cubicBezTo>
                      <a:pt x="8607" y="21377"/>
                      <a:pt x="8590" y="21351"/>
                      <a:pt x="8595" y="21325"/>
                    </a:cubicBezTo>
                    <a:cubicBezTo>
                      <a:pt x="8600" y="21298"/>
                      <a:pt x="8626" y="21281"/>
                      <a:pt x="8653" y="21287"/>
                    </a:cubicBezTo>
                    <a:cubicBezTo>
                      <a:pt x="8737" y="21304"/>
                      <a:pt x="8823" y="21320"/>
                      <a:pt x="8908" y="21335"/>
                    </a:cubicBezTo>
                    <a:cubicBezTo>
                      <a:pt x="8935" y="21340"/>
                      <a:pt x="8952" y="21366"/>
                      <a:pt x="8948" y="21392"/>
                    </a:cubicBezTo>
                    <a:cubicBezTo>
                      <a:pt x="8943" y="21416"/>
                      <a:pt x="8923" y="21433"/>
                      <a:pt x="8900" y="21433"/>
                    </a:cubicBezTo>
                    <a:close/>
                    <a:moveTo>
                      <a:pt x="12279" y="21499"/>
                    </a:moveTo>
                    <a:cubicBezTo>
                      <a:pt x="12255" y="21499"/>
                      <a:pt x="12234" y="21481"/>
                      <a:pt x="12231" y="21457"/>
                    </a:cubicBezTo>
                    <a:cubicBezTo>
                      <a:pt x="12227" y="21430"/>
                      <a:pt x="12246" y="21405"/>
                      <a:pt x="12272" y="21402"/>
                    </a:cubicBezTo>
                    <a:cubicBezTo>
                      <a:pt x="12359" y="21390"/>
                      <a:pt x="12445" y="21377"/>
                      <a:pt x="12529" y="21363"/>
                    </a:cubicBezTo>
                    <a:cubicBezTo>
                      <a:pt x="12556" y="21359"/>
                      <a:pt x="12581" y="21377"/>
                      <a:pt x="12586" y="21404"/>
                    </a:cubicBezTo>
                    <a:cubicBezTo>
                      <a:pt x="12590" y="21430"/>
                      <a:pt x="12572" y="21455"/>
                      <a:pt x="12545" y="21460"/>
                    </a:cubicBezTo>
                    <a:cubicBezTo>
                      <a:pt x="12460" y="21474"/>
                      <a:pt x="12373" y="21487"/>
                      <a:pt x="12286" y="21499"/>
                    </a:cubicBezTo>
                    <a:cubicBezTo>
                      <a:pt x="12284" y="21499"/>
                      <a:pt x="12281" y="21499"/>
                      <a:pt x="12279" y="21499"/>
                    </a:cubicBezTo>
                    <a:close/>
                    <a:moveTo>
                      <a:pt x="9416" y="21512"/>
                    </a:moveTo>
                    <a:cubicBezTo>
                      <a:pt x="9414" y="21512"/>
                      <a:pt x="9411" y="21512"/>
                      <a:pt x="9409" y="21511"/>
                    </a:cubicBezTo>
                    <a:cubicBezTo>
                      <a:pt x="9323" y="21500"/>
                      <a:pt x="9235" y="21488"/>
                      <a:pt x="9150" y="21475"/>
                    </a:cubicBezTo>
                    <a:cubicBezTo>
                      <a:pt x="9123" y="21471"/>
                      <a:pt x="9105" y="21446"/>
                      <a:pt x="9109" y="21419"/>
                    </a:cubicBezTo>
                    <a:cubicBezTo>
                      <a:pt x="9113" y="21392"/>
                      <a:pt x="9138" y="21374"/>
                      <a:pt x="9164" y="21378"/>
                    </a:cubicBezTo>
                    <a:cubicBezTo>
                      <a:pt x="9249" y="21391"/>
                      <a:pt x="9336" y="21403"/>
                      <a:pt x="9422" y="21414"/>
                    </a:cubicBezTo>
                    <a:cubicBezTo>
                      <a:pt x="9449" y="21418"/>
                      <a:pt x="9468" y="21442"/>
                      <a:pt x="9464" y="21469"/>
                    </a:cubicBezTo>
                    <a:cubicBezTo>
                      <a:pt x="9461" y="21494"/>
                      <a:pt x="9440" y="21512"/>
                      <a:pt x="9416" y="21512"/>
                    </a:cubicBezTo>
                    <a:close/>
                    <a:moveTo>
                      <a:pt x="11760" y="21558"/>
                    </a:moveTo>
                    <a:cubicBezTo>
                      <a:pt x="11735" y="21558"/>
                      <a:pt x="11714" y="21539"/>
                      <a:pt x="11711" y="21513"/>
                    </a:cubicBezTo>
                    <a:cubicBezTo>
                      <a:pt x="11709" y="21486"/>
                      <a:pt x="11729" y="21462"/>
                      <a:pt x="11756" y="21460"/>
                    </a:cubicBezTo>
                    <a:cubicBezTo>
                      <a:pt x="11842" y="21452"/>
                      <a:pt x="11929" y="21444"/>
                      <a:pt x="12015" y="21434"/>
                    </a:cubicBezTo>
                    <a:cubicBezTo>
                      <a:pt x="12041" y="21431"/>
                      <a:pt x="12066" y="21450"/>
                      <a:pt x="12069" y="21477"/>
                    </a:cubicBezTo>
                    <a:cubicBezTo>
                      <a:pt x="12072" y="21504"/>
                      <a:pt x="12052" y="21528"/>
                      <a:pt x="12026" y="21531"/>
                    </a:cubicBezTo>
                    <a:cubicBezTo>
                      <a:pt x="11939" y="21541"/>
                      <a:pt x="11851" y="21550"/>
                      <a:pt x="11765" y="21558"/>
                    </a:cubicBezTo>
                    <a:cubicBezTo>
                      <a:pt x="11763" y="21558"/>
                      <a:pt x="11762" y="21558"/>
                      <a:pt x="11760" y="21558"/>
                    </a:cubicBezTo>
                    <a:close/>
                    <a:moveTo>
                      <a:pt x="9935" y="21566"/>
                    </a:moveTo>
                    <a:cubicBezTo>
                      <a:pt x="9934" y="21566"/>
                      <a:pt x="9932" y="21566"/>
                      <a:pt x="9931" y="21566"/>
                    </a:cubicBezTo>
                    <a:cubicBezTo>
                      <a:pt x="9845" y="21559"/>
                      <a:pt x="9757" y="21551"/>
                      <a:pt x="9670" y="21542"/>
                    </a:cubicBezTo>
                    <a:cubicBezTo>
                      <a:pt x="9643" y="21539"/>
                      <a:pt x="9623" y="21515"/>
                      <a:pt x="9626" y="21488"/>
                    </a:cubicBezTo>
                    <a:cubicBezTo>
                      <a:pt x="9629" y="21461"/>
                      <a:pt x="9653" y="21442"/>
                      <a:pt x="9680" y="21444"/>
                    </a:cubicBezTo>
                    <a:cubicBezTo>
                      <a:pt x="9766" y="21453"/>
                      <a:pt x="9854" y="21461"/>
                      <a:pt x="9939" y="21468"/>
                    </a:cubicBezTo>
                    <a:cubicBezTo>
                      <a:pt x="9966" y="21470"/>
                      <a:pt x="9986" y="21494"/>
                      <a:pt x="9984" y="21521"/>
                    </a:cubicBezTo>
                    <a:cubicBezTo>
                      <a:pt x="9982" y="21546"/>
                      <a:pt x="9960" y="21566"/>
                      <a:pt x="9935" y="21566"/>
                    </a:cubicBezTo>
                    <a:close/>
                    <a:moveTo>
                      <a:pt x="11239" y="21591"/>
                    </a:moveTo>
                    <a:cubicBezTo>
                      <a:pt x="11213" y="21591"/>
                      <a:pt x="11191" y="21571"/>
                      <a:pt x="11190" y="21544"/>
                    </a:cubicBezTo>
                    <a:cubicBezTo>
                      <a:pt x="11189" y="21517"/>
                      <a:pt x="11210" y="21494"/>
                      <a:pt x="11237" y="21493"/>
                    </a:cubicBezTo>
                    <a:cubicBezTo>
                      <a:pt x="11324" y="21490"/>
                      <a:pt x="11411" y="21485"/>
                      <a:pt x="11497" y="21480"/>
                    </a:cubicBezTo>
                    <a:cubicBezTo>
                      <a:pt x="11524" y="21478"/>
                      <a:pt x="11547" y="21498"/>
                      <a:pt x="11549" y="21525"/>
                    </a:cubicBezTo>
                    <a:cubicBezTo>
                      <a:pt x="11550" y="21552"/>
                      <a:pt x="11530" y="21576"/>
                      <a:pt x="11503" y="21578"/>
                    </a:cubicBezTo>
                    <a:cubicBezTo>
                      <a:pt x="11417" y="21583"/>
                      <a:pt x="11329" y="21588"/>
                      <a:pt x="11241" y="21591"/>
                    </a:cubicBezTo>
                    <a:cubicBezTo>
                      <a:pt x="11240" y="21591"/>
                      <a:pt x="11240" y="21591"/>
                      <a:pt x="11239" y="21591"/>
                    </a:cubicBezTo>
                    <a:close/>
                    <a:moveTo>
                      <a:pt x="10456" y="21595"/>
                    </a:moveTo>
                    <a:cubicBezTo>
                      <a:pt x="10456" y="21595"/>
                      <a:pt x="10455" y="21595"/>
                      <a:pt x="10455" y="21595"/>
                    </a:cubicBezTo>
                    <a:cubicBezTo>
                      <a:pt x="10367" y="21592"/>
                      <a:pt x="10279" y="21588"/>
                      <a:pt x="10193" y="21583"/>
                    </a:cubicBezTo>
                    <a:cubicBezTo>
                      <a:pt x="10166" y="21582"/>
                      <a:pt x="10145" y="21559"/>
                      <a:pt x="10147" y="21532"/>
                    </a:cubicBezTo>
                    <a:cubicBezTo>
                      <a:pt x="10148" y="21505"/>
                      <a:pt x="10171" y="21485"/>
                      <a:pt x="10198" y="21485"/>
                    </a:cubicBezTo>
                    <a:cubicBezTo>
                      <a:pt x="10283" y="21490"/>
                      <a:pt x="10371" y="21494"/>
                      <a:pt x="10458" y="21497"/>
                    </a:cubicBezTo>
                    <a:cubicBezTo>
                      <a:pt x="10485" y="21498"/>
                      <a:pt x="10506" y="21520"/>
                      <a:pt x="10505" y="21547"/>
                    </a:cubicBezTo>
                    <a:cubicBezTo>
                      <a:pt x="10504" y="21574"/>
                      <a:pt x="10483" y="21595"/>
                      <a:pt x="10456" y="21595"/>
                    </a:cubicBezTo>
                    <a:close/>
                    <a:moveTo>
                      <a:pt x="10800" y="21600"/>
                    </a:moveTo>
                    <a:cubicBezTo>
                      <a:pt x="10772" y="21600"/>
                      <a:pt x="10745" y="21600"/>
                      <a:pt x="10717" y="21600"/>
                    </a:cubicBezTo>
                    <a:cubicBezTo>
                      <a:pt x="10690" y="21599"/>
                      <a:pt x="10668" y="21577"/>
                      <a:pt x="10668" y="21550"/>
                    </a:cubicBezTo>
                    <a:cubicBezTo>
                      <a:pt x="10669" y="21523"/>
                      <a:pt x="10691" y="21502"/>
                      <a:pt x="10717" y="21502"/>
                    </a:cubicBezTo>
                    <a:cubicBezTo>
                      <a:pt x="10718" y="21502"/>
                      <a:pt x="10718" y="21502"/>
                      <a:pt x="10718" y="21502"/>
                    </a:cubicBezTo>
                    <a:cubicBezTo>
                      <a:pt x="10804" y="21502"/>
                      <a:pt x="10891" y="21502"/>
                      <a:pt x="10978" y="21501"/>
                    </a:cubicBezTo>
                    <a:cubicBezTo>
                      <a:pt x="10978" y="21501"/>
                      <a:pt x="10978" y="21501"/>
                      <a:pt x="10979" y="21501"/>
                    </a:cubicBezTo>
                    <a:cubicBezTo>
                      <a:pt x="11005" y="21501"/>
                      <a:pt x="11027" y="21522"/>
                      <a:pt x="11027" y="21549"/>
                    </a:cubicBezTo>
                    <a:cubicBezTo>
                      <a:pt x="11028" y="21576"/>
                      <a:pt x="11006" y="21598"/>
                      <a:pt x="10979" y="21599"/>
                    </a:cubicBezTo>
                    <a:cubicBezTo>
                      <a:pt x="10920" y="21600"/>
                      <a:pt x="10860" y="21600"/>
                      <a:pt x="10800" y="21600"/>
                    </a:cubicBezTo>
                    <a:close/>
                  </a:path>
                </a:pathLst>
              </a:custGeom>
              <a:solidFill>
                <a:srgbClr val="176490"/>
              </a:solidFill>
              <a:ln w="12700">
                <a:solidFill>
                  <a:schemeClr val="tx2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íṡḻíḓé">
                <a:extLst>
                  <a:ext uri="{FF2B5EF4-FFF2-40B4-BE49-F238E27FC236}">
                    <a16:creationId xmlns="" xmlns:a16="http://schemas.microsoft.com/office/drawing/2014/main" id="{4B24ED0A-3715-4129-BFD8-263496A85AA8}"/>
                  </a:ext>
                </a:extLst>
              </p:cNvPr>
              <p:cNvGrpSpPr/>
              <p:nvPr/>
            </p:nvGrpSpPr>
            <p:grpSpPr>
              <a:xfrm>
                <a:off x="5073172" y="2796315"/>
                <a:ext cx="1973808" cy="1973812"/>
                <a:chOff x="0" y="0"/>
                <a:chExt cx="3947612" cy="3947620"/>
              </a:xfrm>
            </p:grpSpPr>
            <p:sp>
              <p:nvSpPr>
                <p:cNvPr id="49" name="isḻíḋe">
                  <a:extLst>
                    <a:ext uri="{FF2B5EF4-FFF2-40B4-BE49-F238E27FC236}">
                      <a16:creationId xmlns="" xmlns:a16="http://schemas.microsoft.com/office/drawing/2014/main" id="{9BCF40FA-B43B-4489-8BED-E0B7D9BF486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947612" cy="3947620"/>
                </a:xfrm>
                <a:prstGeom prst="ellipse">
                  <a:avLst/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ṩļïḋè">
                  <a:extLst>
                    <a:ext uri="{FF2B5EF4-FFF2-40B4-BE49-F238E27FC236}">
                      <a16:creationId xmlns="" xmlns:a16="http://schemas.microsoft.com/office/drawing/2014/main" id="{B753606C-7E7E-405E-8AC8-B27701C81CCF}"/>
                    </a:ext>
                  </a:extLst>
                </p:cNvPr>
                <p:cNvSpPr/>
                <p:nvPr/>
              </p:nvSpPr>
              <p:spPr>
                <a:xfrm>
                  <a:off x="68872" y="329382"/>
                  <a:ext cx="3794628" cy="34017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78" y="0"/>
                      </a:moveTo>
                      <a:lnTo>
                        <a:pt x="5241" y="531"/>
                      </a:lnTo>
                      <a:lnTo>
                        <a:pt x="5825" y="531"/>
                      </a:lnTo>
                      <a:lnTo>
                        <a:pt x="5878" y="722"/>
                      </a:lnTo>
                      <a:lnTo>
                        <a:pt x="5727" y="881"/>
                      </a:lnTo>
                      <a:lnTo>
                        <a:pt x="6373" y="902"/>
                      </a:lnTo>
                      <a:lnTo>
                        <a:pt x="6471" y="1161"/>
                      </a:lnTo>
                      <a:lnTo>
                        <a:pt x="5743" y="1132"/>
                      </a:lnTo>
                      <a:lnTo>
                        <a:pt x="5708" y="932"/>
                      </a:lnTo>
                      <a:lnTo>
                        <a:pt x="5251" y="821"/>
                      </a:lnTo>
                      <a:lnTo>
                        <a:pt x="5008" y="671"/>
                      </a:lnTo>
                      <a:lnTo>
                        <a:pt x="4480" y="676"/>
                      </a:lnTo>
                      <a:cubicBezTo>
                        <a:pt x="2900" y="1948"/>
                        <a:pt x="1644" y="3688"/>
                        <a:pt x="868" y="5710"/>
                      </a:cubicBezTo>
                      <a:lnTo>
                        <a:pt x="868" y="6391"/>
                      </a:lnTo>
                      <a:lnTo>
                        <a:pt x="1318" y="6632"/>
                      </a:lnTo>
                      <a:lnTo>
                        <a:pt x="1318" y="7585"/>
                      </a:lnTo>
                      <a:lnTo>
                        <a:pt x="1748" y="8404"/>
                      </a:lnTo>
                      <a:lnTo>
                        <a:pt x="2097" y="8465"/>
                      </a:lnTo>
                      <a:lnTo>
                        <a:pt x="2143" y="8183"/>
                      </a:lnTo>
                      <a:lnTo>
                        <a:pt x="1730" y="7472"/>
                      </a:lnTo>
                      <a:lnTo>
                        <a:pt x="1649" y="6781"/>
                      </a:lnTo>
                      <a:lnTo>
                        <a:pt x="1892" y="6781"/>
                      </a:lnTo>
                      <a:lnTo>
                        <a:pt x="1994" y="7493"/>
                      </a:lnTo>
                      <a:lnTo>
                        <a:pt x="2592" y="8465"/>
                      </a:lnTo>
                      <a:lnTo>
                        <a:pt x="2437" y="8779"/>
                      </a:lnTo>
                      <a:lnTo>
                        <a:pt x="2817" y="9426"/>
                      </a:lnTo>
                      <a:lnTo>
                        <a:pt x="3759" y="9686"/>
                      </a:lnTo>
                      <a:lnTo>
                        <a:pt x="3759" y="9516"/>
                      </a:lnTo>
                      <a:lnTo>
                        <a:pt x="4137" y="9577"/>
                      </a:lnTo>
                      <a:lnTo>
                        <a:pt x="4101" y="9877"/>
                      </a:lnTo>
                      <a:lnTo>
                        <a:pt x="4397" y="9937"/>
                      </a:lnTo>
                      <a:lnTo>
                        <a:pt x="4855" y="10076"/>
                      </a:lnTo>
                      <a:lnTo>
                        <a:pt x="5501" y="10899"/>
                      </a:lnTo>
                      <a:lnTo>
                        <a:pt x="6328" y="10969"/>
                      </a:lnTo>
                      <a:lnTo>
                        <a:pt x="6408" y="11721"/>
                      </a:lnTo>
                      <a:lnTo>
                        <a:pt x="5843" y="12161"/>
                      </a:lnTo>
                      <a:lnTo>
                        <a:pt x="5816" y="12831"/>
                      </a:lnTo>
                      <a:lnTo>
                        <a:pt x="5736" y="13242"/>
                      </a:lnTo>
                      <a:lnTo>
                        <a:pt x="6552" y="14384"/>
                      </a:lnTo>
                      <a:lnTo>
                        <a:pt x="6615" y="14775"/>
                      </a:lnTo>
                      <a:cubicBezTo>
                        <a:pt x="6615" y="14775"/>
                        <a:pt x="6911" y="14865"/>
                        <a:pt x="6947" y="14865"/>
                      </a:cubicBezTo>
                      <a:cubicBezTo>
                        <a:pt x="6983" y="14865"/>
                        <a:pt x="7612" y="15396"/>
                        <a:pt x="7612" y="15396"/>
                      </a:cubicBezTo>
                      <a:lnTo>
                        <a:pt x="7612" y="17460"/>
                      </a:lnTo>
                      <a:lnTo>
                        <a:pt x="7837" y="17530"/>
                      </a:lnTo>
                      <a:lnTo>
                        <a:pt x="7684" y="18482"/>
                      </a:lnTo>
                      <a:lnTo>
                        <a:pt x="8062" y="19042"/>
                      </a:lnTo>
                      <a:lnTo>
                        <a:pt x="7991" y="19987"/>
                      </a:lnTo>
                      <a:lnTo>
                        <a:pt x="8489" y="20964"/>
                      </a:lnTo>
                      <a:lnTo>
                        <a:pt x="9130" y="21586"/>
                      </a:lnTo>
                      <a:lnTo>
                        <a:pt x="9773" y="21600"/>
                      </a:lnTo>
                      <a:lnTo>
                        <a:pt x="9836" y="21369"/>
                      </a:lnTo>
                      <a:lnTo>
                        <a:pt x="9363" y="20926"/>
                      </a:lnTo>
                      <a:lnTo>
                        <a:pt x="9390" y="20706"/>
                      </a:lnTo>
                      <a:lnTo>
                        <a:pt x="9475" y="20434"/>
                      </a:lnTo>
                      <a:lnTo>
                        <a:pt x="9494" y="20160"/>
                      </a:lnTo>
                      <a:lnTo>
                        <a:pt x="9173" y="20150"/>
                      </a:lnTo>
                      <a:lnTo>
                        <a:pt x="9012" y="19923"/>
                      </a:lnTo>
                      <a:lnTo>
                        <a:pt x="9278" y="19638"/>
                      </a:lnTo>
                      <a:lnTo>
                        <a:pt x="9313" y="19422"/>
                      </a:lnTo>
                      <a:lnTo>
                        <a:pt x="9017" y="19328"/>
                      </a:lnTo>
                      <a:lnTo>
                        <a:pt x="9034" y="19128"/>
                      </a:lnTo>
                      <a:lnTo>
                        <a:pt x="9457" y="19056"/>
                      </a:lnTo>
                      <a:lnTo>
                        <a:pt x="10100" y="18713"/>
                      </a:lnTo>
                      <a:lnTo>
                        <a:pt x="10315" y="18271"/>
                      </a:lnTo>
                      <a:lnTo>
                        <a:pt x="10837" y="17527"/>
                      </a:lnTo>
                      <a:lnTo>
                        <a:pt x="10989" y="17309"/>
                      </a:lnTo>
                      <a:lnTo>
                        <a:pt x="10837" y="16560"/>
                      </a:lnTo>
                      <a:lnTo>
                        <a:pt x="10835" y="16558"/>
                      </a:lnTo>
                      <a:lnTo>
                        <a:pt x="10837" y="16556"/>
                      </a:lnTo>
                      <a:lnTo>
                        <a:pt x="11042" y="16158"/>
                      </a:lnTo>
                      <a:lnTo>
                        <a:pt x="11662" y="16177"/>
                      </a:lnTo>
                      <a:lnTo>
                        <a:pt x="12080" y="15810"/>
                      </a:lnTo>
                      <a:lnTo>
                        <a:pt x="12213" y="14359"/>
                      </a:lnTo>
                      <a:lnTo>
                        <a:pt x="12677" y="13704"/>
                      </a:lnTo>
                      <a:lnTo>
                        <a:pt x="12757" y="13282"/>
                      </a:lnTo>
                      <a:lnTo>
                        <a:pt x="12336" y="13131"/>
                      </a:lnTo>
                      <a:lnTo>
                        <a:pt x="12057" y="12622"/>
                      </a:lnTo>
                      <a:lnTo>
                        <a:pt x="11105" y="12612"/>
                      </a:lnTo>
                      <a:lnTo>
                        <a:pt x="10837" y="12498"/>
                      </a:lnTo>
                      <a:lnTo>
                        <a:pt x="10351" y="12291"/>
                      </a:lnTo>
                      <a:lnTo>
                        <a:pt x="10315" y="11690"/>
                      </a:lnTo>
                      <a:lnTo>
                        <a:pt x="10063" y="11200"/>
                      </a:lnTo>
                      <a:lnTo>
                        <a:pt x="9382" y="11189"/>
                      </a:lnTo>
                      <a:lnTo>
                        <a:pt x="8987" y="10497"/>
                      </a:lnTo>
                      <a:lnTo>
                        <a:pt x="8636" y="10307"/>
                      </a:lnTo>
                      <a:lnTo>
                        <a:pt x="8618" y="10518"/>
                      </a:lnTo>
                      <a:lnTo>
                        <a:pt x="7981" y="10559"/>
                      </a:lnTo>
                      <a:lnTo>
                        <a:pt x="7747" y="10197"/>
                      </a:lnTo>
                      <a:lnTo>
                        <a:pt x="7082" y="10047"/>
                      </a:lnTo>
                      <a:lnTo>
                        <a:pt x="6535" y="10754"/>
                      </a:lnTo>
                      <a:lnTo>
                        <a:pt x="5673" y="10590"/>
                      </a:lnTo>
                      <a:lnTo>
                        <a:pt x="5609" y="9506"/>
                      </a:lnTo>
                      <a:lnTo>
                        <a:pt x="4981" y="9387"/>
                      </a:lnTo>
                      <a:lnTo>
                        <a:pt x="5232" y="8855"/>
                      </a:lnTo>
                      <a:lnTo>
                        <a:pt x="5160" y="8549"/>
                      </a:lnTo>
                      <a:lnTo>
                        <a:pt x="4334" y="9166"/>
                      </a:lnTo>
                      <a:lnTo>
                        <a:pt x="3814" y="9095"/>
                      </a:lnTo>
                      <a:lnTo>
                        <a:pt x="3628" y="8642"/>
                      </a:lnTo>
                      <a:lnTo>
                        <a:pt x="3742" y="8175"/>
                      </a:lnTo>
                      <a:lnTo>
                        <a:pt x="4028" y="7585"/>
                      </a:lnTo>
                      <a:lnTo>
                        <a:pt x="4688" y="7212"/>
                      </a:lnTo>
                      <a:lnTo>
                        <a:pt x="5963" y="7212"/>
                      </a:lnTo>
                      <a:lnTo>
                        <a:pt x="5959" y="7645"/>
                      </a:lnTo>
                      <a:lnTo>
                        <a:pt x="6418" y="7883"/>
                      </a:lnTo>
                      <a:lnTo>
                        <a:pt x="6382" y="7141"/>
                      </a:lnTo>
                      <a:lnTo>
                        <a:pt x="6711" y="6771"/>
                      </a:lnTo>
                      <a:lnTo>
                        <a:pt x="7378" y="6283"/>
                      </a:lnTo>
                      <a:lnTo>
                        <a:pt x="7423" y="5939"/>
                      </a:lnTo>
                      <a:lnTo>
                        <a:pt x="8088" y="5169"/>
                      </a:lnTo>
                      <a:lnTo>
                        <a:pt x="8795" y="4733"/>
                      </a:lnTo>
                      <a:lnTo>
                        <a:pt x="8732" y="4675"/>
                      </a:lnTo>
                      <a:lnTo>
                        <a:pt x="9211" y="4172"/>
                      </a:lnTo>
                      <a:lnTo>
                        <a:pt x="9385" y="4225"/>
                      </a:lnTo>
                      <a:lnTo>
                        <a:pt x="9466" y="4337"/>
                      </a:lnTo>
                      <a:lnTo>
                        <a:pt x="9648" y="4112"/>
                      </a:lnTo>
                      <a:lnTo>
                        <a:pt x="9692" y="4091"/>
                      </a:lnTo>
                      <a:lnTo>
                        <a:pt x="9494" y="4058"/>
                      </a:lnTo>
                      <a:lnTo>
                        <a:pt x="9292" y="3984"/>
                      </a:lnTo>
                      <a:lnTo>
                        <a:pt x="9292" y="3766"/>
                      </a:lnTo>
                      <a:lnTo>
                        <a:pt x="9399" y="3669"/>
                      </a:lnTo>
                      <a:lnTo>
                        <a:pt x="9634" y="3669"/>
                      </a:lnTo>
                      <a:lnTo>
                        <a:pt x="9742" y="3721"/>
                      </a:lnTo>
                      <a:lnTo>
                        <a:pt x="9837" y="3932"/>
                      </a:lnTo>
                      <a:lnTo>
                        <a:pt x="9951" y="3912"/>
                      </a:lnTo>
                      <a:lnTo>
                        <a:pt x="9951" y="3894"/>
                      </a:lnTo>
                      <a:lnTo>
                        <a:pt x="9985" y="3906"/>
                      </a:lnTo>
                      <a:lnTo>
                        <a:pt x="10315" y="3849"/>
                      </a:lnTo>
                      <a:lnTo>
                        <a:pt x="10362" y="3669"/>
                      </a:lnTo>
                      <a:lnTo>
                        <a:pt x="10550" y="3721"/>
                      </a:lnTo>
                      <a:lnTo>
                        <a:pt x="10550" y="3916"/>
                      </a:lnTo>
                      <a:lnTo>
                        <a:pt x="10376" y="4051"/>
                      </a:lnTo>
                      <a:lnTo>
                        <a:pt x="10401" y="4267"/>
                      </a:lnTo>
                      <a:lnTo>
                        <a:pt x="10837" y="4416"/>
                      </a:lnTo>
                      <a:lnTo>
                        <a:pt x="11002" y="4472"/>
                      </a:lnTo>
                      <a:cubicBezTo>
                        <a:pt x="11002" y="4472"/>
                        <a:pt x="11003" y="4476"/>
                        <a:pt x="11003" y="4481"/>
                      </a:cubicBezTo>
                      <a:lnTo>
                        <a:pt x="11141" y="4468"/>
                      </a:lnTo>
                      <a:lnTo>
                        <a:pt x="11150" y="4178"/>
                      </a:lnTo>
                      <a:lnTo>
                        <a:pt x="10837" y="4018"/>
                      </a:lnTo>
                      <a:lnTo>
                        <a:pt x="10674" y="3936"/>
                      </a:lnTo>
                      <a:lnTo>
                        <a:pt x="10647" y="3797"/>
                      </a:lnTo>
                      <a:lnTo>
                        <a:pt x="10837" y="3725"/>
                      </a:lnTo>
                      <a:lnTo>
                        <a:pt x="11042" y="3646"/>
                      </a:lnTo>
                      <a:lnTo>
                        <a:pt x="11060" y="3225"/>
                      </a:lnTo>
                      <a:lnTo>
                        <a:pt x="10837" y="3073"/>
                      </a:lnTo>
                      <a:lnTo>
                        <a:pt x="10647" y="2945"/>
                      </a:lnTo>
                      <a:lnTo>
                        <a:pt x="10621" y="2234"/>
                      </a:lnTo>
                      <a:lnTo>
                        <a:pt x="10055" y="2544"/>
                      </a:lnTo>
                      <a:lnTo>
                        <a:pt x="9848" y="2544"/>
                      </a:lnTo>
                      <a:lnTo>
                        <a:pt x="9901" y="2003"/>
                      </a:lnTo>
                      <a:lnTo>
                        <a:pt x="9132" y="1800"/>
                      </a:lnTo>
                      <a:lnTo>
                        <a:pt x="8814" y="2068"/>
                      </a:lnTo>
                      <a:lnTo>
                        <a:pt x="8814" y="2887"/>
                      </a:lnTo>
                      <a:lnTo>
                        <a:pt x="8241" y="3090"/>
                      </a:lnTo>
                      <a:lnTo>
                        <a:pt x="8011" y="3623"/>
                      </a:lnTo>
                      <a:lnTo>
                        <a:pt x="7762" y="3669"/>
                      </a:lnTo>
                      <a:lnTo>
                        <a:pt x="7762" y="2986"/>
                      </a:lnTo>
                      <a:lnTo>
                        <a:pt x="7224" y="2903"/>
                      </a:lnTo>
                      <a:lnTo>
                        <a:pt x="6955" y="2707"/>
                      </a:lnTo>
                      <a:lnTo>
                        <a:pt x="6846" y="2264"/>
                      </a:lnTo>
                      <a:lnTo>
                        <a:pt x="7809" y="1634"/>
                      </a:lnTo>
                      <a:lnTo>
                        <a:pt x="8281" y="1475"/>
                      </a:lnTo>
                      <a:lnTo>
                        <a:pt x="8328" y="1829"/>
                      </a:lnTo>
                      <a:lnTo>
                        <a:pt x="8592" y="1813"/>
                      </a:lnTo>
                      <a:lnTo>
                        <a:pt x="8612" y="1634"/>
                      </a:lnTo>
                      <a:lnTo>
                        <a:pt x="8886" y="1591"/>
                      </a:lnTo>
                      <a:lnTo>
                        <a:pt x="8891" y="1529"/>
                      </a:lnTo>
                      <a:lnTo>
                        <a:pt x="8773" y="1475"/>
                      </a:lnTo>
                      <a:lnTo>
                        <a:pt x="8746" y="1287"/>
                      </a:lnTo>
                      <a:lnTo>
                        <a:pt x="9084" y="1256"/>
                      </a:lnTo>
                      <a:lnTo>
                        <a:pt x="9287" y="1019"/>
                      </a:lnTo>
                      <a:lnTo>
                        <a:pt x="9298" y="1002"/>
                      </a:lnTo>
                      <a:lnTo>
                        <a:pt x="9301" y="1002"/>
                      </a:lnTo>
                      <a:lnTo>
                        <a:pt x="9363" y="932"/>
                      </a:lnTo>
                      <a:lnTo>
                        <a:pt x="10073" y="831"/>
                      </a:lnTo>
                      <a:lnTo>
                        <a:pt x="10386" y="1129"/>
                      </a:lnTo>
                      <a:lnTo>
                        <a:pt x="9565" y="1617"/>
                      </a:lnTo>
                      <a:lnTo>
                        <a:pt x="10611" y="1893"/>
                      </a:lnTo>
                      <a:lnTo>
                        <a:pt x="10746" y="1502"/>
                      </a:lnTo>
                      <a:lnTo>
                        <a:pt x="10837" y="1502"/>
                      </a:lnTo>
                      <a:lnTo>
                        <a:pt x="11204" y="1502"/>
                      </a:lnTo>
                      <a:lnTo>
                        <a:pt x="11367" y="1161"/>
                      </a:lnTo>
                      <a:lnTo>
                        <a:pt x="11042" y="1071"/>
                      </a:lnTo>
                      <a:lnTo>
                        <a:pt x="11042" y="641"/>
                      </a:lnTo>
                      <a:lnTo>
                        <a:pt x="10837" y="539"/>
                      </a:lnTo>
                      <a:lnTo>
                        <a:pt x="10028" y="139"/>
                      </a:lnTo>
                      <a:lnTo>
                        <a:pt x="9327" y="229"/>
                      </a:lnTo>
                      <a:lnTo>
                        <a:pt x="8932" y="460"/>
                      </a:lnTo>
                      <a:lnTo>
                        <a:pt x="8959" y="1022"/>
                      </a:lnTo>
                      <a:lnTo>
                        <a:pt x="8546" y="952"/>
                      </a:lnTo>
                      <a:lnTo>
                        <a:pt x="8482" y="641"/>
                      </a:lnTo>
                      <a:lnTo>
                        <a:pt x="8878" y="241"/>
                      </a:lnTo>
                      <a:lnTo>
                        <a:pt x="8160" y="200"/>
                      </a:lnTo>
                      <a:lnTo>
                        <a:pt x="7953" y="270"/>
                      </a:lnTo>
                      <a:lnTo>
                        <a:pt x="7863" y="541"/>
                      </a:lnTo>
                      <a:lnTo>
                        <a:pt x="8133" y="591"/>
                      </a:lnTo>
                      <a:lnTo>
                        <a:pt x="8079" y="891"/>
                      </a:lnTo>
                      <a:lnTo>
                        <a:pt x="7621" y="922"/>
                      </a:lnTo>
                      <a:lnTo>
                        <a:pt x="7549" y="1122"/>
                      </a:lnTo>
                      <a:lnTo>
                        <a:pt x="6885" y="1142"/>
                      </a:lnTo>
                      <a:cubicBezTo>
                        <a:pt x="6885" y="1142"/>
                        <a:pt x="6867" y="722"/>
                        <a:pt x="6840" y="722"/>
                      </a:cubicBezTo>
                      <a:cubicBezTo>
                        <a:pt x="6813" y="722"/>
                        <a:pt x="7361" y="711"/>
                        <a:pt x="7361" y="711"/>
                      </a:cubicBezTo>
                      <a:lnTo>
                        <a:pt x="7756" y="280"/>
                      </a:lnTo>
                      <a:lnTo>
                        <a:pt x="7540" y="160"/>
                      </a:lnTo>
                      <a:lnTo>
                        <a:pt x="7254" y="470"/>
                      </a:lnTo>
                      <a:lnTo>
                        <a:pt x="6777" y="441"/>
                      </a:lnTo>
                      <a:lnTo>
                        <a:pt x="6489" y="0"/>
                      </a:lnTo>
                      <a:lnTo>
                        <a:pt x="5878" y="0"/>
                      </a:lnTo>
                      <a:close/>
                      <a:moveTo>
                        <a:pt x="868" y="5710"/>
                      </a:moveTo>
                      <a:lnTo>
                        <a:pt x="868" y="5704"/>
                      </a:lnTo>
                      <a:cubicBezTo>
                        <a:pt x="850" y="5751"/>
                        <a:pt x="834" y="5800"/>
                        <a:pt x="816" y="5848"/>
                      </a:cubicBezTo>
                      <a:cubicBezTo>
                        <a:pt x="834" y="5802"/>
                        <a:pt x="851" y="5755"/>
                        <a:pt x="868" y="5710"/>
                      </a:cubicBezTo>
                      <a:close/>
                      <a:moveTo>
                        <a:pt x="17957" y="1411"/>
                      </a:moveTo>
                      <a:lnTo>
                        <a:pt x="17841" y="1640"/>
                      </a:lnTo>
                      <a:cubicBezTo>
                        <a:pt x="17841" y="1640"/>
                        <a:pt x="17342" y="1858"/>
                        <a:pt x="17342" y="1858"/>
                      </a:cubicBezTo>
                      <a:lnTo>
                        <a:pt x="17133" y="2113"/>
                      </a:lnTo>
                      <a:lnTo>
                        <a:pt x="17181" y="2409"/>
                      </a:lnTo>
                      <a:lnTo>
                        <a:pt x="17438" y="2449"/>
                      </a:lnTo>
                      <a:lnTo>
                        <a:pt x="17593" y="2882"/>
                      </a:lnTo>
                      <a:lnTo>
                        <a:pt x="18036" y="2682"/>
                      </a:lnTo>
                      <a:lnTo>
                        <a:pt x="18109" y="3260"/>
                      </a:lnTo>
                      <a:lnTo>
                        <a:pt x="17976" y="3260"/>
                      </a:lnTo>
                      <a:lnTo>
                        <a:pt x="17611" y="3200"/>
                      </a:lnTo>
                      <a:lnTo>
                        <a:pt x="17207" y="3276"/>
                      </a:lnTo>
                      <a:lnTo>
                        <a:pt x="16817" y="3891"/>
                      </a:lnTo>
                      <a:lnTo>
                        <a:pt x="16258" y="3989"/>
                      </a:lnTo>
                      <a:lnTo>
                        <a:pt x="16177" y="4523"/>
                      </a:lnTo>
                      <a:lnTo>
                        <a:pt x="16413" y="4585"/>
                      </a:lnTo>
                      <a:lnTo>
                        <a:pt x="16345" y="4928"/>
                      </a:lnTo>
                      <a:lnTo>
                        <a:pt x="15790" y="4803"/>
                      </a:lnTo>
                      <a:lnTo>
                        <a:pt x="15281" y="4928"/>
                      </a:lnTo>
                      <a:lnTo>
                        <a:pt x="15173" y="5244"/>
                      </a:lnTo>
                      <a:lnTo>
                        <a:pt x="15261" y="5907"/>
                      </a:lnTo>
                      <a:lnTo>
                        <a:pt x="15560" y="6063"/>
                      </a:lnTo>
                      <a:lnTo>
                        <a:pt x="16061" y="6059"/>
                      </a:lnTo>
                      <a:lnTo>
                        <a:pt x="16399" y="6025"/>
                      </a:lnTo>
                      <a:lnTo>
                        <a:pt x="16503" y="5725"/>
                      </a:lnTo>
                      <a:lnTo>
                        <a:pt x="17032" y="4958"/>
                      </a:lnTo>
                      <a:lnTo>
                        <a:pt x="17380" y="5037"/>
                      </a:lnTo>
                      <a:lnTo>
                        <a:pt x="17722" y="4692"/>
                      </a:lnTo>
                      <a:lnTo>
                        <a:pt x="17786" y="4962"/>
                      </a:lnTo>
                      <a:lnTo>
                        <a:pt x="18631" y="5597"/>
                      </a:lnTo>
                      <a:lnTo>
                        <a:pt x="18528" y="5752"/>
                      </a:lnTo>
                      <a:lnTo>
                        <a:pt x="18147" y="5729"/>
                      </a:lnTo>
                      <a:lnTo>
                        <a:pt x="18294" y="5960"/>
                      </a:lnTo>
                      <a:lnTo>
                        <a:pt x="18528" y="6018"/>
                      </a:lnTo>
                      <a:lnTo>
                        <a:pt x="18801" y="5890"/>
                      </a:lnTo>
                      <a:lnTo>
                        <a:pt x="18797" y="5521"/>
                      </a:lnTo>
                      <a:lnTo>
                        <a:pt x="18918" y="5453"/>
                      </a:lnTo>
                      <a:lnTo>
                        <a:pt x="18821" y="5338"/>
                      </a:lnTo>
                      <a:lnTo>
                        <a:pt x="18258" y="4988"/>
                      </a:lnTo>
                      <a:lnTo>
                        <a:pt x="18109" y="4523"/>
                      </a:lnTo>
                      <a:lnTo>
                        <a:pt x="18578" y="4523"/>
                      </a:lnTo>
                      <a:lnTo>
                        <a:pt x="18726" y="4688"/>
                      </a:lnTo>
                      <a:lnTo>
                        <a:pt x="19130" y="5075"/>
                      </a:lnTo>
                      <a:lnTo>
                        <a:pt x="19147" y="5544"/>
                      </a:lnTo>
                      <a:lnTo>
                        <a:pt x="19564" y="6039"/>
                      </a:lnTo>
                      <a:lnTo>
                        <a:pt x="19720" y="5359"/>
                      </a:lnTo>
                      <a:lnTo>
                        <a:pt x="20009" y="5183"/>
                      </a:lnTo>
                      <a:lnTo>
                        <a:pt x="20063" y="5739"/>
                      </a:lnTo>
                      <a:lnTo>
                        <a:pt x="20346" y="6086"/>
                      </a:lnTo>
                      <a:lnTo>
                        <a:pt x="20884" y="6076"/>
                      </a:lnTo>
                      <a:cubicBezTo>
                        <a:pt x="20253" y="4268"/>
                        <a:pt x="19240" y="2672"/>
                        <a:pt x="17957" y="1411"/>
                      </a:cubicBezTo>
                      <a:close/>
                      <a:moveTo>
                        <a:pt x="10045" y="4377"/>
                      </a:moveTo>
                      <a:cubicBezTo>
                        <a:pt x="10045" y="4377"/>
                        <a:pt x="9923" y="4379"/>
                        <a:pt x="9923" y="4379"/>
                      </a:cubicBezTo>
                      <a:lnTo>
                        <a:pt x="9859" y="4564"/>
                      </a:lnTo>
                      <a:lnTo>
                        <a:pt x="9549" y="4564"/>
                      </a:lnTo>
                      <a:lnTo>
                        <a:pt x="9549" y="4743"/>
                      </a:lnTo>
                      <a:lnTo>
                        <a:pt x="9623" y="4743"/>
                      </a:lnTo>
                      <a:cubicBezTo>
                        <a:pt x="9623" y="4743"/>
                        <a:pt x="9626" y="4780"/>
                        <a:pt x="9633" y="4830"/>
                      </a:cubicBezTo>
                      <a:lnTo>
                        <a:pt x="9823" y="4812"/>
                      </a:lnTo>
                      <a:lnTo>
                        <a:pt x="9941" y="4730"/>
                      </a:lnTo>
                      <a:lnTo>
                        <a:pt x="9972" y="4564"/>
                      </a:lnTo>
                      <a:lnTo>
                        <a:pt x="10126" y="4548"/>
                      </a:lnTo>
                      <a:lnTo>
                        <a:pt x="10187" y="4409"/>
                      </a:lnTo>
                      <a:lnTo>
                        <a:pt x="10045" y="4377"/>
                      </a:lnTo>
                      <a:close/>
                      <a:moveTo>
                        <a:pt x="9226" y="4572"/>
                      </a:moveTo>
                      <a:cubicBezTo>
                        <a:pt x="9226" y="4572"/>
                        <a:pt x="9125" y="4712"/>
                        <a:pt x="9125" y="4712"/>
                      </a:cubicBezTo>
                      <a:lnTo>
                        <a:pt x="9113" y="4886"/>
                      </a:lnTo>
                      <a:lnTo>
                        <a:pt x="9337" y="4865"/>
                      </a:lnTo>
                      <a:lnTo>
                        <a:pt x="9360" y="4689"/>
                      </a:lnTo>
                      <a:lnTo>
                        <a:pt x="9226" y="4572"/>
                      </a:lnTo>
                      <a:close/>
                      <a:moveTo>
                        <a:pt x="17863" y="5981"/>
                      </a:moveTo>
                      <a:lnTo>
                        <a:pt x="16651" y="6087"/>
                      </a:lnTo>
                      <a:lnTo>
                        <a:pt x="16274" y="6314"/>
                      </a:lnTo>
                      <a:lnTo>
                        <a:pt x="15794" y="6314"/>
                      </a:lnTo>
                      <a:lnTo>
                        <a:pt x="15558" y="6287"/>
                      </a:lnTo>
                      <a:lnTo>
                        <a:pt x="14973" y="6649"/>
                      </a:lnTo>
                      <a:lnTo>
                        <a:pt x="14973" y="7330"/>
                      </a:lnTo>
                      <a:lnTo>
                        <a:pt x="13778" y="8291"/>
                      </a:lnTo>
                      <a:lnTo>
                        <a:pt x="13877" y="8703"/>
                      </a:lnTo>
                      <a:lnTo>
                        <a:pt x="14119" y="8703"/>
                      </a:lnTo>
                      <a:lnTo>
                        <a:pt x="14056" y="9092"/>
                      </a:lnTo>
                      <a:lnTo>
                        <a:pt x="13886" y="9163"/>
                      </a:lnTo>
                      <a:lnTo>
                        <a:pt x="13877" y="10185"/>
                      </a:lnTo>
                      <a:lnTo>
                        <a:pt x="14909" y="11497"/>
                      </a:lnTo>
                      <a:lnTo>
                        <a:pt x="15358" y="11497"/>
                      </a:lnTo>
                      <a:lnTo>
                        <a:pt x="15386" y="11417"/>
                      </a:lnTo>
                      <a:lnTo>
                        <a:pt x="16194" y="11417"/>
                      </a:lnTo>
                      <a:lnTo>
                        <a:pt x="16427" y="11176"/>
                      </a:lnTo>
                      <a:lnTo>
                        <a:pt x="16885" y="11176"/>
                      </a:lnTo>
                      <a:lnTo>
                        <a:pt x="17136" y="11456"/>
                      </a:lnTo>
                      <a:lnTo>
                        <a:pt x="17819" y="11536"/>
                      </a:lnTo>
                      <a:lnTo>
                        <a:pt x="17730" y="12548"/>
                      </a:lnTo>
                      <a:lnTo>
                        <a:pt x="18488" y="14041"/>
                      </a:lnTo>
                      <a:lnTo>
                        <a:pt x="18088" y="14892"/>
                      </a:lnTo>
                      <a:lnTo>
                        <a:pt x="18116" y="15293"/>
                      </a:lnTo>
                      <a:lnTo>
                        <a:pt x="18430" y="15644"/>
                      </a:lnTo>
                      <a:lnTo>
                        <a:pt x="18430" y="16607"/>
                      </a:lnTo>
                      <a:lnTo>
                        <a:pt x="18843" y="17226"/>
                      </a:lnTo>
                      <a:lnTo>
                        <a:pt x="18843" y="18029"/>
                      </a:lnTo>
                      <a:lnTo>
                        <a:pt x="19182" y="18029"/>
                      </a:lnTo>
                      <a:cubicBezTo>
                        <a:pt x="20693" y="15958"/>
                        <a:pt x="21600" y="13318"/>
                        <a:pt x="21600" y="10441"/>
                      </a:cubicBezTo>
                      <a:cubicBezTo>
                        <a:pt x="21600" y="9264"/>
                        <a:pt x="21447" y="8128"/>
                        <a:pt x="21165" y="7053"/>
                      </a:cubicBezTo>
                      <a:lnTo>
                        <a:pt x="21124" y="7095"/>
                      </a:lnTo>
                      <a:cubicBezTo>
                        <a:pt x="21124" y="7095"/>
                        <a:pt x="20262" y="7095"/>
                        <a:pt x="20262" y="7095"/>
                      </a:cubicBezTo>
                      <a:lnTo>
                        <a:pt x="19736" y="6658"/>
                      </a:lnTo>
                      <a:lnTo>
                        <a:pt x="19185" y="6718"/>
                      </a:lnTo>
                      <a:lnTo>
                        <a:pt x="19185" y="7095"/>
                      </a:lnTo>
                      <a:lnTo>
                        <a:pt x="19009" y="7095"/>
                      </a:lnTo>
                      <a:lnTo>
                        <a:pt x="18820" y="6944"/>
                      </a:lnTo>
                      <a:lnTo>
                        <a:pt x="17863" y="6674"/>
                      </a:lnTo>
                      <a:lnTo>
                        <a:pt x="17863" y="5981"/>
                      </a:lnTo>
                      <a:close/>
                      <a:moveTo>
                        <a:pt x="57" y="9260"/>
                      </a:moveTo>
                      <a:cubicBezTo>
                        <a:pt x="23" y="9647"/>
                        <a:pt x="0" y="10037"/>
                        <a:pt x="0" y="10434"/>
                      </a:cubicBezTo>
                      <a:cubicBezTo>
                        <a:pt x="0" y="15421"/>
                        <a:pt x="2723" y="19699"/>
                        <a:pt x="6601" y="21524"/>
                      </a:cubicBezTo>
                      <a:cubicBezTo>
                        <a:pt x="2729" y="19689"/>
                        <a:pt x="5" y="15404"/>
                        <a:pt x="5" y="10423"/>
                      </a:cubicBezTo>
                      <a:cubicBezTo>
                        <a:pt x="5" y="10031"/>
                        <a:pt x="24" y="9643"/>
                        <a:pt x="57" y="9260"/>
                      </a:cubicBezTo>
                      <a:close/>
                    </a:path>
                  </a:pathLst>
                </a:custGeom>
                <a:solidFill>
                  <a:srgbClr val="E6E7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iṩļïḋê">
                <a:extLst>
                  <a:ext uri="{FF2B5EF4-FFF2-40B4-BE49-F238E27FC236}">
                    <a16:creationId xmlns="" xmlns:a16="http://schemas.microsoft.com/office/drawing/2014/main" id="{F760A2FA-0F58-4BE3-B5EA-512C6003F06C}"/>
                  </a:ext>
                </a:extLst>
              </p:cNvPr>
              <p:cNvGrpSpPr/>
              <p:nvPr/>
            </p:nvGrpSpPr>
            <p:grpSpPr>
              <a:xfrm>
                <a:off x="3939456" y="3314084"/>
                <a:ext cx="815537" cy="815522"/>
                <a:chOff x="3939456" y="3314084"/>
                <a:chExt cx="815537" cy="815522"/>
              </a:xfrm>
            </p:grpSpPr>
            <p:sp>
              <p:nvSpPr>
                <p:cNvPr id="47" name="iṥḻïḑé">
                  <a:extLst>
                    <a:ext uri="{FF2B5EF4-FFF2-40B4-BE49-F238E27FC236}">
                      <a16:creationId xmlns="" xmlns:a16="http://schemas.microsoft.com/office/drawing/2014/main" id="{9212D759-DB5F-41C9-8AD1-7E001A79352A}"/>
                    </a:ext>
                  </a:extLst>
                </p:cNvPr>
                <p:cNvSpPr/>
                <p:nvPr/>
              </p:nvSpPr>
              <p:spPr>
                <a:xfrm>
                  <a:off x="3939456" y="3314084"/>
                  <a:ext cx="815537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šļïdè">
                  <a:extLst>
                    <a:ext uri="{FF2B5EF4-FFF2-40B4-BE49-F238E27FC236}">
                      <a16:creationId xmlns="" xmlns:a16="http://schemas.microsoft.com/office/drawing/2014/main" id="{EE038DF8-F68A-4F95-ABD6-AB08BD62F05B}"/>
                    </a:ext>
                  </a:extLst>
                </p:cNvPr>
                <p:cNvSpPr/>
                <p:nvPr/>
              </p:nvSpPr>
              <p:spPr>
                <a:xfrm>
                  <a:off x="4223398" y="3546793"/>
                  <a:ext cx="215736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72" y="0"/>
                      </a:moveTo>
                      <a:lnTo>
                        <a:pt x="7174" y="2185"/>
                      </a:lnTo>
                      <a:lnTo>
                        <a:pt x="3804" y="2185"/>
                      </a:lnTo>
                      <a:lnTo>
                        <a:pt x="5183" y="4371"/>
                      </a:lnTo>
                      <a:cubicBezTo>
                        <a:pt x="5183" y="4371"/>
                        <a:pt x="16315" y="4371"/>
                        <a:pt x="16315" y="4371"/>
                      </a:cubicBezTo>
                      <a:lnTo>
                        <a:pt x="17694" y="2185"/>
                      </a:lnTo>
                      <a:lnTo>
                        <a:pt x="14323" y="2185"/>
                      </a:lnTo>
                      <a:lnTo>
                        <a:pt x="13225" y="0"/>
                      </a:lnTo>
                      <a:lnTo>
                        <a:pt x="8272" y="0"/>
                      </a:lnTo>
                      <a:close/>
                      <a:moveTo>
                        <a:pt x="2145" y="1932"/>
                      </a:moveTo>
                      <a:cubicBezTo>
                        <a:pt x="957" y="1932"/>
                        <a:pt x="0" y="2627"/>
                        <a:pt x="0" y="3468"/>
                      </a:cubicBezTo>
                      <a:lnTo>
                        <a:pt x="0" y="20065"/>
                      </a:lnTo>
                      <a:cubicBezTo>
                        <a:pt x="0" y="20905"/>
                        <a:pt x="957" y="21600"/>
                        <a:pt x="2145" y="21600"/>
                      </a:cubicBezTo>
                      <a:lnTo>
                        <a:pt x="19455" y="21600"/>
                      </a:lnTo>
                      <a:cubicBezTo>
                        <a:pt x="20643" y="21600"/>
                        <a:pt x="21600" y="20905"/>
                        <a:pt x="21600" y="20065"/>
                      </a:cubicBezTo>
                      <a:lnTo>
                        <a:pt x="21600" y="3468"/>
                      </a:lnTo>
                      <a:cubicBezTo>
                        <a:pt x="21600" y="2627"/>
                        <a:pt x="20643" y="1932"/>
                        <a:pt x="19455" y="1932"/>
                      </a:cubicBezTo>
                      <a:lnTo>
                        <a:pt x="17591" y="5219"/>
                      </a:lnTo>
                      <a:lnTo>
                        <a:pt x="4008" y="5219"/>
                      </a:lnTo>
                      <a:lnTo>
                        <a:pt x="2145" y="19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ïsḻïḋê">
                <a:extLst>
                  <a:ext uri="{FF2B5EF4-FFF2-40B4-BE49-F238E27FC236}">
                    <a16:creationId xmlns="" xmlns:a16="http://schemas.microsoft.com/office/drawing/2014/main" id="{CFD35F73-B64F-4DD1-807B-69A92FAD8BDA}"/>
                  </a:ext>
                </a:extLst>
              </p:cNvPr>
              <p:cNvGrpSpPr/>
              <p:nvPr/>
            </p:nvGrpSpPr>
            <p:grpSpPr>
              <a:xfrm>
                <a:off x="7437012" y="3314084"/>
                <a:ext cx="815535" cy="815522"/>
                <a:chOff x="7437012" y="3314084"/>
                <a:chExt cx="815535" cy="815522"/>
              </a:xfrm>
            </p:grpSpPr>
            <p:sp>
              <p:nvSpPr>
                <p:cNvPr id="45" name="íšľîḍe">
                  <a:extLst>
                    <a:ext uri="{FF2B5EF4-FFF2-40B4-BE49-F238E27FC236}">
                      <a16:creationId xmlns="" xmlns:a16="http://schemas.microsoft.com/office/drawing/2014/main" id="{4239CD7D-BD94-4CDD-9C9D-2FDC9A3D6B6E}"/>
                    </a:ext>
                  </a:extLst>
                </p:cNvPr>
                <p:cNvSpPr/>
                <p:nvPr/>
              </p:nvSpPr>
              <p:spPr>
                <a:xfrm>
                  <a:off x="7437012" y="3314084"/>
                  <a:ext cx="815535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ṩļíḓè">
                  <a:extLst>
                    <a:ext uri="{FF2B5EF4-FFF2-40B4-BE49-F238E27FC236}">
                      <a16:creationId xmlns="" xmlns:a16="http://schemas.microsoft.com/office/drawing/2014/main" id="{75F55218-6D0D-44E3-89FD-C17226FD2C55}"/>
                    </a:ext>
                  </a:extLst>
                </p:cNvPr>
                <p:cNvSpPr/>
                <p:nvPr/>
              </p:nvSpPr>
              <p:spPr>
                <a:xfrm>
                  <a:off x="7701394" y="3578462"/>
                  <a:ext cx="286768" cy="2867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14" h="20814" extrusionOk="0">
                      <a:moveTo>
                        <a:pt x="16063" y="4751"/>
                      </a:moveTo>
                      <a:cubicBezTo>
                        <a:pt x="14562" y="3251"/>
                        <a:pt x="14186" y="1270"/>
                        <a:pt x="14318" y="1137"/>
                      </a:cubicBezTo>
                      <a:cubicBezTo>
                        <a:pt x="14452" y="1003"/>
                        <a:pt x="16354" y="1458"/>
                        <a:pt x="17856" y="2959"/>
                      </a:cubicBezTo>
                      <a:cubicBezTo>
                        <a:pt x="19356" y="4460"/>
                        <a:pt x="19807" y="6366"/>
                        <a:pt x="19677" y="6496"/>
                      </a:cubicBezTo>
                      <a:cubicBezTo>
                        <a:pt x="19548" y="6625"/>
                        <a:pt x="17564" y="6252"/>
                        <a:pt x="16063" y="4751"/>
                      </a:cubicBezTo>
                      <a:close/>
                      <a:moveTo>
                        <a:pt x="8257" y="11610"/>
                      </a:moveTo>
                      <a:cubicBezTo>
                        <a:pt x="7827" y="11179"/>
                        <a:pt x="7967" y="10342"/>
                        <a:pt x="8569" y="9739"/>
                      </a:cubicBezTo>
                      <a:cubicBezTo>
                        <a:pt x="9172" y="9137"/>
                        <a:pt x="10009" y="8997"/>
                        <a:pt x="10440" y="9428"/>
                      </a:cubicBezTo>
                      <a:cubicBezTo>
                        <a:pt x="10869" y="9858"/>
                        <a:pt x="10730" y="10696"/>
                        <a:pt x="10128" y="11298"/>
                      </a:cubicBezTo>
                      <a:cubicBezTo>
                        <a:pt x="9526" y="11900"/>
                        <a:pt x="8687" y="12040"/>
                        <a:pt x="8257" y="11610"/>
                      </a:cubicBezTo>
                      <a:close/>
                      <a:moveTo>
                        <a:pt x="18634" y="2180"/>
                      </a:moveTo>
                      <a:cubicBezTo>
                        <a:pt x="16698" y="243"/>
                        <a:pt x="14265" y="-466"/>
                        <a:pt x="13491" y="308"/>
                      </a:cubicBezTo>
                      <a:lnTo>
                        <a:pt x="10372" y="3426"/>
                      </a:lnTo>
                      <a:cubicBezTo>
                        <a:pt x="9900" y="3899"/>
                        <a:pt x="9488" y="5482"/>
                        <a:pt x="9676" y="7085"/>
                      </a:cubicBezTo>
                      <a:lnTo>
                        <a:pt x="240" y="16521"/>
                      </a:lnTo>
                      <a:cubicBezTo>
                        <a:pt x="-320" y="17081"/>
                        <a:pt x="134" y="18442"/>
                        <a:pt x="1253" y="19561"/>
                      </a:cubicBezTo>
                      <a:cubicBezTo>
                        <a:pt x="2373" y="20681"/>
                        <a:pt x="3733" y="21134"/>
                        <a:pt x="4293" y="20574"/>
                      </a:cubicBezTo>
                      <a:lnTo>
                        <a:pt x="13729" y="11138"/>
                      </a:lnTo>
                      <a:cubicBezTo>
                        <a:pt x="15332" y="11327"/>
                        <a:pt x="16915" y="10914"/>
                        <a:pt x="17388" y="10442"/>
                      </a:cubicBezTo>
                      <a:lnTo>
                        <a:pt x="20506" y="7324"/>
                      </a:lnTo>
                      <a:cubicBezTo>
                        <a:pt x="21280" y="6549"/>
                        <a:pt x="20573" y="4116"/>
                        <a:pt x="18634" y="2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ïŝlîdê">
                <a:extLst>
                  <a:ext uri="{FF2B5EF4-FFF2-40B4-BE49-F238E27FC236}">
                    <a16:creationId xmlns="" xmlns:a16="http://schemas.microsoft.com/office/drawing/2014/main" id="{5E73DB43-3C19-451A-9DB1-E4CEE50FB843}"/>
                  </a:ext>
                </a:extLst>
              </p:cNvPr>
              <p:cNvGrpSpPr/>
              <p:nvPr/>
            </p:nvGrpSpPr>
            <p:grpSpPr>
              <a:xfrm>
                <a:off x="6900237" y="2116589"/>
                <a:ext cx="815539" cy="815528"/>
                <a:chOff x="6900237" y="2116589"/>
                <a:chExt cx="815539" cy="815528"/>
              </a:xfrm>
            </p:grpSpPr>
            <p:sp>
              <p:nvSpPr>
                <p:cNvPr id="43" name="ïṥ1iḋe">
                  <a:extLst>
                    <a:ext uri="{FF2B5EF4-FFF2-40B4-BE49-F238E27FC236}">
                      <a16:creationId xmlns="" xmlns:a16="http://schemas.microsoft.com/office/drawing/2014/main" id="{83F90A89-2FAF-4B43-849D-FA10AC50F586}"/>
                    </a:ext>
                  </a:extLst>
                </p:cNvPr>
                <p:cNvSpPr/>
                <p:nvPr/>
              </p:nvSpPr>
              <p:spPr>
                <a:xfrm>
                  <a:off x="6900237" y="2116589"/>
                  <a:ext cx="815539" cy="815528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ļíḑê">
                  <a:extLst>
                    <a:ext uri="{FF2B5EF4-FFF2-40B4-BE49-F238E27FC236}">
                      <a16:creationId xmlns="" xmlns:a16="http://schemas.microsoft.com/office/drawing/2014/main" id="{E9348E24-BA2F-4AFD-BD34-5DEF2C27B745}"/>
                    </a:ext>
                  </a:extLst>
                </p:cNvPr>
                <p:cNvSpPr/>
                <p:nvPr/>
              </p:nvSpPr>
              <p:spPr>
                <a:xfrm>
                  <a:off x="7198252" y="2380966"/>
                  <a:ext cx="286768" cy="2867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18" h="21320" extrusionOk="0">
                      <a:moveTo>
                        <a:pt x="6122" y="19157"/>
                      </a:moveTo>
                      <a:lnTo>
                        <a:pt x="3902" y="19634"/>
                      </a:lnTo>
                      <a:cubicBezTo>
                        <a:pt x="3688" y="19233"/>
                        <a:pt x="3431" y="18833"/>
                        <a:pt x="2957" y="18361"/>
                      </a:cubicBezTo>
                      <a:cubicBezTo>
                        <a:pt x="2486" y="17889"/>
                        <a:pt x="2085" y="17631"/>
                        <a:pt x="1685" y="17417"/>
                      </a:cubicBezTo>
                      <a:lnTo>
                        <a:pt x="2162" y="15198"/>
                      </a:lnTo>
                      <a:lnTo>
                        <a:pt x="2804" y="14556"/>
                      </a:lnTo>
                      <a:cubicBezTo>
                        <a:pt x="2804" y="14556"/>
                        <a:pt x="4012" y="14580"/>
                        <a:pt x="5374" y="15944"/>
                      </a:cubicBezTo>
                      <a:cubicBezTo>
                        <a:pt x="6737" y="17307"/>
                        <a:pt x="6762" y="18516"/>
                        <a:pt x="6762" y="18516"/>
                      </a:cubicBezTo>
                      <a:cubicBezTo>
                        <a:pt x="6762" y="18516"/>
                        <a:pt x="6122" y="19157"/>
                        <a:pt x="6122" y="19157"/>
                      </a:cubicBezTo>
                      <a:close/>
                      <a:moveTo>
                        <a:pt x="19625" y="1692"/>
                      </a:moveTo>
                      <a:cubicBezTo>
                        <a:pt x="17654" y="-280"/>
                        <a:pt x="16174" y="15"/>
                        <a:pt x="16174" y="15"/>
                      </a:cubicBezTo>
                      <a:lnTo>
                        <a:pt x="9270" y="6920"/>
                      </a:lnTo>
                      <a:lnTo>
                        <a:pt x="1379" y="14810"/>
                      </a:lnTo>
                      <a:lnTo>
                        <a:pt x="0" y="21320"/>
                      </a:lnTo>
                      <a:lnTo>
                        <a:pt x="6508" y="19939"/>
                      </a:lnTo>
                      <a:lnTo>
                        <a:pt x="14399" y="12048"/>
                      </a:lnTo>
                      <a:lnTo>
                        <a:pt x="21302" y="5145"/>
                      </a:lnTo>
                      <a:cubicBezTo>
                        <a:pt x="21302" y="5145"/>
                        <a:pt x="21600" y="3665"/>
                        <a:pt x="19625" y="16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iṡḷïḋe">
                <a:extLst>
                  <a:ext uri="{FF2B5EF4-FFF2-40B4-BE49-F238E27FC236}">
                    <a16:creationId xmlns="" xmlns:a16="http://schemas.microsoft.com/office/drawing/2014/main" id="{B1804A3D-1755-4804-8E6A-1F4132F121E4}"/>
                  </a:ext>
                </a:extLst>
              </p:cNvPr>
              <p:cNvGrpSpPr/>
              <p:nvPr/>
            </p:nvGrpSpPr>
            <p:grpSpPr>
              <a:xfrm>
                <a:off x="4386768" y="2116590"/>
                <a:ext cx="815535" cy="815539"/>
                <a:chOff x="4386768" y="2116590"/>
                <a:chExt cx="815535" cy="815539"/>
              </a:xfrm>
            </p:grpSpPr>
            <p:sp>
              <p:nvSpPr>
                <p:cNvPr id="41" name="ïṡḻïďé">
                  <a:extLst>
                    <a:ext uri="{FF2B5EF4-FFF2-40B4-BE49-F238E27FC236}">
                      <a16:creationId xmlns="" xmlns:a16="http://schemas.microsoft.com/office/drawing/2014/main" id="{304DDFA6-DD17-4CBB-A8D1-0CB0B8328140}"/>
                    </a:ext>
                  </a:extLst>
                </p:cNvPr>
                <p:cNvSpPr/>
                <p:nvPr/>
              </p:nvSpPr>
              <p:spPr>
                <a:xfrm>
                  <a:off x="4386768" y="2116590"/>
                  <a:ext cx="815535" cy="815539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ṩ1îďè">
                  <a:extLst>
                    <a:ext uri="{FF2B5EF4-FFF2-40B4-BE49-F238E27FC236}">
                      <a16:creationId xmlns="" xmlns:a16="http://schemas.microsoft.com/office/drawing/2014/main" id="{8D670522-2C96-4C64-82EC-5FA79B98238B}"/>
                    </a:ext>
                  </a:extLst>
                </p:cNvPr>
                <p:cNvSpPr/>
                <p:nvPr/>
              </p:nvSpPr>
              <p:spPr>
                <a:xfrm>
                  <a:off x="4685454" y="2363193"/>
                  <a:ext cx="225633" cy="322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57" h="21276" extrusionOk="0">
                      <a:moveTo>
                        <a:pt x="1877" y="21023"/>
                      </a:moveTo>
                      <a:cubicBezTo>
                        <a:pt x="2335" y="19958"/>
                        <a:pt x="3030" y="18458"/>
                        <a:pt x="3960" y="16288"/>
                      </a:cubicBezTo>
                      <a:cubicBezTo>
                        <a:pt x="8011" y="15823"/>
                        <a:pt x="9689" y="16658"/>
                        <a:pt x="12261" y="13325"/>
                      </a:cubicBezTo>
                      <a:cubicBezTo>
                        <a:pt x="10172" y="13789"/>
                        <a:pt x="7654" y="12465"/>
                        <a:pt x="7789" y="11892"/>
                      </a:cubicBezTo>
                      <a:cubicBezTo>
                        <a:pt x="7924" y="11318"/>
                        <a:pt x="13647" y="12306"/>
                        <a:pt x="17393" y="8447"/>
                      </a:cubicBezTo>
                      <a:cubicBezTo>
                        <a:pt x="12670" y="9202"/>
                        <a:pt x="11160" y="7540"/>
                        <a:pt x="11769" y="7289"/>
                      </a:cubicBezTo>
                      <a:cubicBezTo>
                        <a:pt x="13175" y="6708"/>
                        <a:pt x="17348" y="7048"/>
                        <a:pt x="19572" y="5477"/>
                      </a:cubicBezTo>
                      <a:cubicBezTo>
                        <a:pt x="20719" y="4669"/>
                        <a:pt x="21256" y="2702"/>
                        <a:pt x="20789" y="2000"/>
                      </a:cubicBezTo>
                      <a:cubicBezTo>
                        <a:pt x="20229" y="1153"/>
                        <a:pt x="16813" y="-111"/>
                        <a:pt x="14931" y="7"/>
                      </a:cubicBezTo>
                      <a:cubicBezTo>
                        <a:pt x="13047" y="126"/>
                        <a:pt x="10093" y="5208"/>
                        <a:pt x="9217" y="5168"/>
                      </a:cubicBezTo>
                      <a:cubicBezTo>
                        <a:pt x="8341" y="5128"/>
                        <a:pt x="8166" y="2892"/>
                        <a:pt x="9694" y="813"/>
                      </a:cubicBezTo>
                      <a:cubicBezTo>
                        <a:pt x="8081" y="1330"/>
                        <a:pt x="5127" y="2940"/>
                        <a:pt x="4200" y="4315"/>
                      </a:cubicBezTo>
                      <a:cubicBezTo>
                        <a:pt x="2475" y="6874"/>
                        <a:pt x="4362" y="12744"/>
                        <a:pt x="3757" y="12953"/>
                      </a:cubicBezTo>
                      <a:cubicBezTo>
                        <a:pt x="3151" y="13163"/>
                        <a:pt x="1114" y="10259"/>
                        <a:pt x="505" y="8944"/>
                      </a:cubicBezTo>
                      <a:cubicBezTo>
                        <a:pt x="-324" y="10961"/>
                        <a:pt x="-344" y="12982"/>
                        <a:pt x="2082" y="15667"/>
                      </a:cubicBezTo>
                      <a:cubicBezTo>
                        <a:pt x="1167" y="17429"/>
                        <a:pt x="667" y="19457"/>
                        <a:pt x="592" y="20487"/>
                      </a:cubicBezTo>
                      <a:cubicBezTo>
                        <a:pt x="557" y="21312"/>
                        <a:pt x="1675" y="21489"/>
                        <a:pt x="1877" y="210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iŝḻîḓè">
                <a:extLst>
                  <a:ext uri="{FF2B5EF4-FFF2-40B4-BE49-F238E27FC236}">
                    <a16:creationId xmlns="" xmlns:a16="http://schemas.microsoft.com/office/drawing/2014/main" id="{841FB848-EF47-458E-81EC-2344FE7D3612}"/>
                  </a:ext>
                </a:extLst>
              </p:cNvPr>
              <p:cNvGrpSpPr/>
              <p:nvPr/>
            </p:nvGrpSpPr>
            <p:grpSpPr>
              <a:xfrm>
                <a:off x="6900236" y="4455395"/>
                <a:ext cx="815514" cy="815539"/>
                <a:chOff x="6900236" y="4455395"/>
                <a:chExt cx="815514" cy="815539"/>
              </a:xfrm>
            </p:grpSpPr>
            <p:sp>
              <p:nvSpPr>
                <p:cNvPr id="39" name="î$ḻîdê">
                  <a:extLst>
                    <a:ext uri="{FF2B5EF4-FFF2-40B4-BE49-F238E27FC236}">
                      <a16:creationId xmlns="" xmlns:a16="http://schemas.microsoft.com/office/drawing/2014/main" id="{380835EA-109A-466C-964A-6999807766A1}"/>
                    </a:ext>
                  </a:extLst>
                </p:cNvPr>
                <p:cNvSpPr/>
                <p:nvPr/>
              </p:nvSpPr>
              <p:spPr>
                <a:xfrm>
                  <a:off x="6900236" y="4455395"/>
                  <a:ext cx="815514" cy="815539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šḷíďe">
                  <a:extLst>
                    <a:ext uri="{FF2B5EF4-FFF2-40B4-BE49-F238E27FC236}">
                      <a16:creationId xmlns="" xmlns:a16="http://schemas.microsoft.com/office/drawing/2014/main" id="{786E425A-B845-42B9-9FD3-630C8567C32E}"/>
                    </a:ext>
                  </a:extLst>
                </p:cNvPr>
                <p:cNvSpPr/>
                <p:nvPr/>
              </p:nvSpPr>
              <p:spPr>
                <a:xfrm>
                  <a:off x="7164609" y="4711258"/>
                  <a:ext cx="286768" cy="2867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5" h="21474" extrusionOk="0">
                      <a:moveTo>
                        <a:pt x="2578" y="8409"/>
                      </a:moveTo>
                      <a:cubicBezTo>
                        <a:pt x="2578" y="5193"/>
                        <a:pt x="5174" y="2587"/>
                        <a:pt x="8376" y="2587"/>
                      </a:cubicBezTo>
                      <a:cubicBezTo>
                        <a:pt x="11580" y="2587"/>
                        <a:pt x="14435" y="5451"/>
                        <a:pt x="14435" y="8666"/>
                      </a:cubicBezTo>
                      <a:cubicBezTo>
                        <a:pt x="14435" y="11882"/>
                        <a:pt x="11838" y="14488"/>
                        <a:pt x="8635" y="14488"/>
                      </a:cubicBezTo>
                      <a:cubicBezTo>
                        <a:pt x="5431" y="14488"/>
                        <a:pt x="2578" y="11624"/>
                        <a:pt x="2578" y="8409"/>
                      </a:cubicBezTo>
                      <a:close/>
                      <a:moveTo>
                        <a:pt x="20914" y="18167"/>
                      </a:moveTo>
                      <a:lnTo>
                        <a:pt x="15797" y="13032"/>
                      </a:lnTo>
                      <a:cubicBezTo>
                        <a:pt x="16568" y="11759"/>
                        <a:pt x="17013" y="10265"/>
                        <a:pt x="17013" y="8666"/>
                      </a:cubicBezTo>
                      <a:cubicBezTo>
                        <a:pt x="17013" y="4023"/>
                        <a:pt x="13004" y="0"/>
                        <a:pt x="8376" y="0"/>
                      </a:cubicBezTo>
                      <a:cubicBezTo>
                        <a:pt x="3750" y="0"/>
                        <a:pt x="0" y="3765"/>
                        <a:pt x="0" y="8409"/>
                      </a:cubicBezTo>
                      <a:cubicBezTo>
                        <a:pt x="0" y="13052"/>
                        <a:pt x="4008" y="17075"/>
                        <a:pt x="8635" y="17075"/>
                      </a:cubicBezTo>
                      <a:cubicBezTo>
                        <a:pt x="10173" y="17075"/>
                        <a:pt x="11614" y="16657"/>
                        <a:pt x="12852" y="15931"/>
                      </a:cubicBezTo>
                      <a:lnTo>
                        <a:pt x="17996" y="21094"/>
                      </a:lnTo>
                      <a:cubicBezTo>
                        <a:pt x="18500" y="21600"/>
                        <a:pt x="19317" y="21600"/>
                        <a:pt x="19819" y="21094"/>
                      </a:cubicBezTo>
                      <a:lnTo>
                        <a:pt x="21096" y="19815"/>
                      </a:lnTo>
                      <a:cubicBezTo>
                        <a:pt x="21600" y="19309"/>
                        <a:pt x="21417" y="18672"/>
                        <a:pt x="20914" y="18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íšliḑe">
                <a:extLst>
                  <a:ext uri="{FF2B5EF4-FFF2-40B4-BE49-F238E27FC236}">
                    <a16:creationId xmlns="" xmlns:a16="http://schemas.microsoft.com/office/drawing/2014/main" id="{69479134-9E93-4C88-9D25-666B968C95A2}"/>
                  </a:ext>
                </a:extLst>
              </p:cNvPr>
              <p:cNvGrpSpPr/>
              <p:nvPr/>
            </p:nvGrpSpPr>
            <p:grpSpPr>
              <a:xfrm>
                <a:off x="4386768" y="4446874"/>
                <a:ext cx="815535" cy="815534"/>
                <a:chOff x="4386768" y="4446874"/>
                <a:chExt cx="815535" cy="815534"/>
              </a:xfrm>
            </p:grpSpPr>
            <p:sp>
              <p:nvSpPr>
                <p:cNvPr id="37" name="íṩḷíḍê">
                  <a:extLst>
                    <a:ext uri="{FF2B5EF4-FFF2-40B4-BE49-F238E27FC236}">
                      <a16:creationId xmlns="" xmlns:a16="http://schemas.microsoft.com/office/drawing/2014/main" id="{7C6E6AB4-A69C-41EB-98C4-D87D73479528}"/>
                    </a:ext>
                  </a:extLst>
                </p:cNvPr>
                <p:cNvSpPr/>
                <p:nvPr/>
              </p:nvSpPr>
              <p:spPr>
                <a:xfrm>
                  <a:off x="4386768" y="4446874"/>
                  <a:ext cx="815535" cy="815534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sľîďe">
                  <a:extLst>
                    <a:ext uri="{FF2B5EF4-FFF2-40B4-BE49-F238E27FC236}">
                      <a16:creationId xmlns="" xmlns:a16="http://schemas.microsoft.com/office/drawing/2014/main" id="{A38A3930-8995-4176-93FD-12A776F73F50}"/>
                    </a:ext>
                  </a:extLst>
                </p:cNvPr>
                <p:cNvSpPr/>
                <p:nvPr/>
              </p:nvSpPr>
              <p:spPr>
                <a:xfrm>
                  <a:off x="4633067" y="4702147"/>
                  <a:ext cx="330404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92" y="12333"/>
                      </a:moveTo>
                      <a:cubicBezTo>
                        <a:pt x="19528" y="12511"/>
                        <a:pt x="19333" y="12600"/>
                        <a:pt x="19107" y="12600"/>
                      </a:cubicBezTo>
                      <a:cubicBezTo>
                        <a:pt x="18882" y="12600"/>
                        <a:pt x="18688" y="12511"/>
                        <a:pt x="18524" y="12333"/>
                      </a:cubicBezTo>
                      <a:cubicBezTo>
                        <a:pt x="18360" y="12155"/>
                        <a:pt x="18277" y="11944"/>
                        <a:pt x="18277" y="11700"/>
                      </a:cubicBezTo>
                      <a:cubicBezTo>
                        <a:pt x="18277" y="11456"/>
                        <a:pt x="18360" y="11245"/>
                        <a:pt x="18524" y="11067"/>
                      </a:cubicBezTo>
                      <a:cubicBezTo>
                        <a:pt x="18688" y="10889"/>
                        <a:pt x="18882" y="10800"/>
                        <a:pt x="19107" y="10800"/>
                      </a:cubicBezTo>
                      <a:cubicBezTo>
                        <a:pt x="19333" y="10800"/>
                        <a:pt x="19528" y="10889"/>
                        <a:pt x="19692" y="11067"/>
                      </a:cubicBezTo>
                      <a:cubicBezTo>
                        <a:pt x="19857" y="11245"/>
                        <a:pt x="19938" y="11456"/>
                        <a:pt x="19938" y="11700"/>
                      </a:cubicBezTo>
                      <a:cubicBezTo>
                        <a:pt x="19938" y="11944"/>
                        <a:pt x="19857" y="12155"/>
                        <a:pt x="19692" y="12333"/>
                      </a:cubicBezTo>
                      <a:cubicBezTo>
                        <a:pt x="19692" y="12333"/>
                        <a:pt x="19692" y="12333"/>
                        <a:pt x="19692" y="12333"/>
                      </a:cubicBezTo>
                      <a:close/>
                      <a:moveTo>
                        <a:pt x="16616" y="10800"/>
                      </a:moveTo>
                      <a:lnTo>
                        <a:pt x="4984" y="10800"/>
                      </a:lnTo>
                      <a:lnTo>
                        <a:pt x="4984" y="1800"/>
                      </a:lnTo>
                      <a:lnTo>
                        <a:pt x="13292" y="1800"/>
                      </a:lnTo>
                      <a:lnTo>
                        <a:pt x="13292" y="4050"/>
                      </a:lnTo>
                      <a:cubicBezTo>
                        <a:pt x="13292" y="4425"/>
                        <a:pt x="13414" y="4744"/>
                        <a:pt x="13655" y="5006"/>
                      </a:cubicBezTo>
                      <a:cubicBezTo>
                        <a:pt x="13898" y="5269"/>
                        <a:pt x="14192" y="5400"/>
                        <a:pt x="14538" y="5400"/>
                      </a:cubicBezTo>
                      <a:lnTo>
                        <a:pt x="16616" y="5400"/>
                      </a:lnTo>
                      <a:cubicBezTo>
                        <a:pt x="16616" y="5400"/>
                        <a:pt x="16616" y="10800"/>
                        <a:pt x="16616" y="10800"/>
                      </a:cubicBezTo>
                      <a:close/>
                      <a:moveTo>
                        <a:pt x="16616" y="19800"/>
                      </a:moveTo>
                      <a:lnTo>
                        <a:pt x="4984" y="19800"/>
                      </a:lnTo>
                      <a:lnTo>
                        <a:pt x="4984" y="16200"/>
                      </a:lnTo>
                      <a:lnTo>
                        <a:pt x="16616" y="16200"/>
                      </a:lnTo>
                      <a:cubicBezTo>
                        <a:pt x="16616" y="16200"/>
                        <a:pt x="16616" y="19800"/>
                        <a:pt x="16616" y="19800"/>
                      </a:cubicBezTo>
                      <a:close/>
                      <a:moveTo>
                        <a:pt x="20867" y="9795"/>
                      </a:moveTo>
                      <a:cubicBezTo>
                        <a:pt x="20378" y="9265"/>
                        <a:pt x="19791" y="9000"/>
                        <a:pt x="19107" y="9000"/>
                      </a:cubicBezTo>
                      <a:lnTo>
                        <a:pt x="18277" y="9000"/>
                      </a:lnTo>
                      <a:lnTo>
                        <a:pt x="18277" y="5400"/>
                      </a:lnTo>
                      <a:cubicBezTo>
                        <a:pt x="18277" y="5025"/>
                        <a:pt x="18190" y="4613"/>
                        <a:pt x="18018" y="4163"/>
                      </a:cubicBezTo>
                      <a:cubicBezTo>
                        <a:pt x="17844" y="3712"/>
                        <a:pt x="17637" y="3356"/>
                        <a:pt x="17394" y="3094"/>
                      </a:cubicBezTo>
                      <a:lnTo>
                        <a:pt x="15421" y="957"/>
                      </a:lnTo>
                      <a:cubicBezTo>
                        <a:pt x="15179" y="694"/>
                        <a:pt x="14850" y="469"/>
                        <a:pt x="14435" y="281"/>
                      </a:cubicBezTo>
                      <a:cubicBezTo>
                        <a:pt x="14020" y="94"/>
                        <a:pt x="13638" y="0"/>
                        <a:pt x="13292" y="0"/>
                      </a:cubicBezTo>
                      <a:lnTo>
                        <a:pt x="4569" y="0"/>
                      </a:lnTo>
                      <a:cubicBezTo>
                        <a:pt x="4223" y="0"/>
                        <a:pt x="3929" y="132"/>
                        <a:pt x="3687" y="394"/>
                      </a:cubicBezTo>
                      <a:cubicBezTo>
                        <a:pt x="3444" y="656"/>
                        <a:pt x="3323" y="975"/>
                        <a:pt x="3323" y="1350"/>
                      </a:cubicBezTo>
                      <a:lnTo>
                        <a:pt x="3323" y="9000"/>
                      </a:lnTo>
                      <a:lnTo>
                        <a:pt x="2493" y="9000"/>
                      </a:lnTo>
                      <a:cubicBezTo>
                        <a:pt x="1809" y="9000"/>
                        <a:pt x="1222" y="9265"/>
                        <a:pt x="734" y="9795"/>
                      </a:cubicBezTo>
                      <a:cubicBezTo>
                        <a:pt x="244" y="10324"/>
                        <a:pt x="0" y="10960"/>
                        <a:pt x="0" y="11700"/>
                      </a:cubicBezTo>
                      <a:lnTo>
                        <a:pt x="0" y="17550"/>
                      </a:lnTo>
                      <a:cubicBezTo>
                        <a:pt x="0" y="17673"/>
                        <a:pt x="41" y="17777"/>
                        <a:pt x="124" y="17866"/>
                      </a:cubicBezTo>
                      <a:cubicBezTo>
                        <a:pt x="205" y="17956"/>
                        <a:pt x="303" y="18000"/>
                        <a:pt x="415" y="18000"/>
                      </a:cubicBezTo>
                      <a:lnTo>
                        <a:pt x="3323" y="18000"/>
                      </a:lnTo>
                      <a:lnTo>
                        <a:pt x="3323" y="20250"/>
                      </a:lnTo>
                      <a:cubicBezTo>
                        <a:pt x="3323" y="20625"/>
                        <a:pt x="3444" y="20944"/>
                        <a:pt x="3687" y="21206"/>
                      </a:cubicBezTo>
                      <a:cubicBezTo>
                        <a:pt x="3929" y="21468"/>
                        <a:pt x="4223" y="21600"/>
                        <a:pt x="4569" y="21600"/>
                      </a:cubicBezTo>
                      <a:lnTo>
                        <a:pt x="17031" y="21600"/>
                      </a:lnTo>
                      <a:cubicBezTo>
                        <a:pt x="17377" y="21600"/>
                        <a:pt x="17671" y="21468"/>
                        <a:pt x="17913" y="21206"/>
                      </a:cubicBezTo>
                      <a:cubicBezTo>
                        <a:pt x="18156" y="20943"/>
                        <a:pt x="18277" y="20625"/>
                        <a:pt x="18277" y="20250"/>
                      </a:cubicBezTo>
                      <a:lnTo>
                        <a:pt x="18277" y="18000"/>
                      </a:lnTo>
                      <a:lnTo>
                        <a:pt x="21185" y="18000"/>
                      </a:lnTo>
                      <a:cubicBezTo>
                        <a:pt x="21297" y="18000"/>
                        <a:pt x="21395" y="17956"/>
                        <a:pt x="21476" y="17866"/>
                      </a:cubicBezTo>
                      <a:cubicBezTo>
                        <a:pt x="21559" y="17777"/>
                        <a:pt x="21600" y="17673"/>
                        <a:pt x="21600" y="17550"/>
                      </a:cubicBezTo>
                      <a:lnTo>
                        <a:pt x="21600" y="11700"/>
                      </a:lnTo>
                      <a:cubicBezTo>
                        <a:pt x="21600" y="10960"/>
                        <a:pt x="21356" y="10324"/>
                        <a:pt x="20867" y="9795"/>
                      </a:cubicBezTo>
                      <a:cubicBezTo>
                        <a:pt x="20867" y="9795"/>
                        <a:pt x="20867" y="9795"/>
                        <a:pt x="20867" y="97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ŝ1íḋè">
              <a:extLst>
                <a:ext uri="{FF2B5EF4-FFF2-40B4-BE49-F238E27FC236}">
                  <a16:creationId xmlns="" xmlns:a16="http://schemas.microsoft.com/office/drawing/2014/main" id="{3CC374FD-39A2-49F7-AA48-9343994A5A5B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27" name="išļïḑè">
                <a:extLst>
                  <a:ext uri="{FF2B5EF4-FFF2-40B4-BE49-F238E27FC236}">
                    <a16:creationId xmlns="" xmlns:a16="http://schemas.microsoft.com/office/drawing/2014/main" id="{228FEBE4-E307-4E2C-BEC5-47929459B06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8" name="íṡļîḑê">
                <a:extLst>
                  <a:ext uri="{FF2B5EF4-FFF2-40B4-BE49-F238E27FC236}">
                    <a16:creationId xmlns="" xmlns:a16="http://schemas.microsoft.com/office/drawing/2014/main" id="{67C5B944-2B1E-4A28-919A-6430880E6F3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ṣ1íďé">
              <a:extLst>
                <a:ext uri="{FF2B5EF4-FFF2-40B4-BE49-F238E27FC236}">
                  <a16:creationId xmlns="" xmlns:a16="http://schemas.microsoft.com/office/drawing/2014/main" id="{9D2A5A11-2FC9-4606-8350-A76C75554CD9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25" name="iṧlîḍé">
                <a:extLst>
                  <a:ext uri="{FF2B5EF4-FFF2-40B4-BE49-F238E27FC236}">
                    <a16:creationId xmlns="" xmlns:a16="http://schemas.microsoft.com/office/drawing/2014/main" id="{8CFAF689-AA48-4EA4-B478-499A414F028D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6" name="ïṡľïḍè">
                <a:extLst>
                  <a:ext uri="{FF2B5EF4-FFF2-40B4-BE49-F238E27FC236}">
                    <a16:creationId xmlns="" xmlns:a16="http://schemas.microsoft.com/office/drawing/2014/main" id="{4EB2CA91-D024-4356-A3FE-332CE0231079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íşliḋè">
              <a:extLst>
                <a:ext uri="{FF2B5EF4-FFF2-40B4-BE49-F238E27FC236}">
                  <a16:creationId xmlns="" xmlns:a16="http://schemas.microsoft.com/office/drawing/2014/main" id="{E57AD034-597C-4422-ABA2-7A0FDF283F08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23" name="i$1íḓê">
                <a:extLst>
                  <a:ext uri="{FF2B5EF4-FFF2-40B4-BE49-F238E27FC236}">
                    <a16:creationId xmlns="" xmlns:a16="http://schemas.microsoft.com/office/drawing/2014/main" id="{4EB28F89-0F64-4CD3-9D50-4C1E5FF5AC3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4" name="isľïḍe">
                <a:extLst>
                  <a:ext uri="{FF2B5EF4-FFF2-40B4-BE49-F238E27FC236}">
                    <a16:creationId xmlns="" xmlns:a16="http://schemas.microsoft.com/office/drawing/2014/main" id="{1AC026D7-B8A3-4753-B5CC-8203BCC9F0F2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D1376C5-4B3F-4958-9912-B942AF9FAFFB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E6158A29-0804-40A8-9E98-8E44A48D1C3D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ślíḓé">
              <a:extLst>
                <a:ext uri="{FF2B5EF4-FFF2-40B4-BE49-F238E27FC236}">
                  <a16:creationId xmlns="" xmlns:a16="http://schemas.microsoft.com/office/drawing/2014/main" id="{8084F103-D5D4-481A-A1C3-D0FEC05E090B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21" name="íšlîdé">
                <a:extLst>
                  <a:ext uri="{FF2B5EF4-FFF2-40B4-BE49-F238E27FC236}">
                    <a16:creationId xmlns="" xmlns:a16="http://schemas.microsoft.com/office/drawing/2014/main" id="{26693051-D2F0-48E9-8D69-496A98394B8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2" name="íṧḻîḋé">
                <a:extLst>
                  <a:ext uri="{FF2B5EF4-FFF2-40B4-BE49-F238E27FC236}">
                    <a16:creationId xmlns="" xmlns:a16="http://schemas.microsoft.com/office/drawing/2014/main" id="{05A0D501-BF04-47A0-B816-8BFB1FC8C94F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Sľîḍè">
              <a:extLst>
                <a:ext uri="{FF2B5EF4-FFF2-40B4-BE49-F238E27FC236}">
                  <a16:creationId xmlns="" xmlns:a16="http://schemas.microsoft.com/office/drawing/2014/main" id="{47B051D1-D75C-4EB0-9821-5DD333C0519E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19" name="ísļîḑè">
                <a:extLst>
                  <a:ext uri="{FF2B5EF4-FFF2-40B4-BE49-F238E27FC236}">
                    <a16:creationId xmlns="" xmlns:a16="http://schemas.microsoft.com/office/drawing/2014/main" id="{0502877F-7DBF-4DEB-A131-AC781905A448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0" name="îṡľiďè">
                <a:extLst>
                  <a:ext uri="{FF2B5EF4-FFF2-40B4-BE49-F238E27FC236}">
                    <a16:creationId xmlns="" xmlns:a16="http://schemas.microsoft.com/office/drawing/2014/main" id="{BD311D25-7042-47F5-A707-195DFC46C04E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îš1iḑè">
              <a:extLst>
                <a:ext uri="{FF2B5EF4-FFF2-40B4-BE49-F238E27FC236}">
                  <a16:creationId xmlns="" xmlns:a16="http://schemas.microsoft.com/office/drawing/2014/main" id="{2976253A-79D8-43C2-944B-93F0CD1422F7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17" name="isļïḑè">
                <a:extLst>
                  <a:ext uri="{FF2B5EF4-FFF2-40B4-BE49-F238E27FC236}">
                    <a16:creationId xmlns="" xmlns:a16="http://schemas.microsoft.com/office/drawing/2014/main" id="{90C3ED13-251C-4867-A16E-7927D8C8C99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18" name="îśľiḍé">
                <a:extLst>
                  <a:ext uri="{FF2B5EF4-FFF2-40B4-BE49-F238E27FC236}">
                    <a16:creationId xmlns="" xmlns:a16="http://schemas.microsoft.com/office/drawing/2014/main" id="{C07AEDBB-1947-4CCA-951E-EE28BAA5E5CA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E5D81C5D-5DF4-4955-B3DF-752DB6F6D623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3BA03F2-FAD4-485B-BFA1-10396F5437AA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780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1"/>
          <p:cNvSpPr/>
          <p:nvPr/>
        </p:nvSpPr>
        <p:spPr>
          <a:xfrm>
            <a:off x="0" y="1976169"/>
            <a:ext cx="10839402" cy="2009885"/>
          </a:xfrm>
          <a:prstGeom prst="roundRect">
            <a:avLst>
              <a:gd name="adj" fmla="val 0"/>
            </a:avLst>
          </a:prstGeom>
          <a:solidFill>
            <a:srgbClr val="0F1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27689" y="2175637"/>
            <a:ext cx="852256" cy="10011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139692" y="1976169"/>
            <a:ext cx="1272946" cy="2009885"/>
            <a:chOff x="1306513" y="1030288"/>
            <a:chExt cx="3690938" cy="5827712"/>
          </a:xfrm>
          <a:solidFill>
            <a:schemeClr val="accent4"/>
          </a:solidFill>
        </p:grpSpPr>
        <p:sp>
          <p:nvSpPr>
            <p:cNvPr id="11" name="Freeform 26"/>
            <p:cNvSpPr>
              <a:spLocks noEditPoints="1"/>
            </p:cNvSpPr>
            <p:nvPr/>
          </p:nvSpPr>
          <p:spPr bwMode="auto">
            <a:xfrm>
              <a:off x="1306513" y="1030288"/>
              <a:ext cx="3690938" cy="4443413"/>
            </a:xfrm>
            <a:custGeom>
              <a:avLst/>
              <a:gdLst>
                <a:gd name="T0" fmla="*/ 970 w 1939"/>
                <a:gd name="T1" fmla="*/ 0 h 2332"/>
                <a:gd name="T2" fmla="*/ 0 w 1939"/>
                <a:gd name="T3" fmla="*/ 970 h 2332"/>
                <a:gd name="T4" fmla="*/ 248 w 1939"/>
                <a:gd name="T5" fmla="*/ 1617 h 2332"/>
                <a:gd name="T6" fmla="*/ 247 w 1939"/>
                <a:gd name="T7" fmla="*/ 1617 h 2332"/>
                <a:gd name="T8" fmla="*/ 251 w 1939"/>
                <a:gd name="T9" fmla="*/ 1620 h 2332"/>
                <a:gd name="T10" fmla="*/ 294 w 1939"/>
                <a:gd name="T11" fmla="*/ 1665 h 2332"/>
                <a:gd name="T12" fmla="*/ 518 w 1939"/>
                <a:gd name="T13" fmla="*/ 1945 h 2332"/>
                <a:gd name="T14" fmla="*/ 798 w 1939"/>
                <a:gd name="T15" fmla="*/ 2332 h 2332"/>
                <a:gd name="T16" fmla="*/ 945 w 1939"/>
                <a:gd name="T17" fmla="*/ 2332 h 2332"/>
                <a:gd name="T18" fmla="*/ 994 w 1939"/>
                <a:gd name="T19" fmla="*/ 2332 h 2332"/>
                <a:gd name="T20" fmla="*/ 1140 w 1939"/>
                <a:gd name="T21" fmla="*/ 2332 h 2332"/>
                <a:gd name="T22" fmla="*/ 1420 w 1939"/>
                <a:gd name="T23" fmla="*/ 1945 h 2332"/>
                <a:gd name="T24" fmla="*/ 1637 w 1939"/>
                <a:gd name="T25" fmla="*/ 1673 h 2332"/>
                <a:gd name="T26" fmla="*/ 1939 w 1939"/>
                <a:gd name="T27" fmla="*/ 970 h 2332"/>
                <a:gd name="T28" fmla="*/ 970 w 1939"/>
                <a:gd name="T29" fmla="*/ 0 h 2332"/>
                <a:gd name="T30" fmla="*/ 1331 w 1939"/>
                <a:gd name="T31" fmla="*/ 1403 h 2332"/>
                <a:gd name="T32" fmla="*/ 1214 w 1939"/>
                <a:gd name="T33" fmla="*/ 1559 h 2332"/>
                <a:gd name="T34" fmla="*/ 1062 w 1939"/>
                <a:gd name="T35" fmla="*/ 1782 h 2332"/>
                <a:gd name="T36" fmla="*/ 983 w 1939"/>
                <a:gd name="T37" fmla="*/ 1782 h 2332"/>
                <a:gd name="T38" fmla="*/ 956 w 1939"/>
                <a:gd name="T39" fmla="*/ 1782 h 2332"/>
                <a:gd name="T40" fmla="*/ 877 w 1939"/>
                <a:gd name="T41" fmla="*/ 1782 h 2332"/>
                <a:gd name="T42" fmla="*/ 725 w 1939"/>
                <a:gd name="T43" fmla="*/ 1559 h 2332"/>
                <a:gd name="T44" fmla="*/ 604 w 1939"/>
                <a:gd name="T45" fmla="*/ 1398 h 2332"/>
                <a:gd name="T46" fmla="*/ 581 w 1939"/>
                <a:gd name="T47" fmla="*/ 1373 h 2332"/>
                <a:gd name="T48" fmla="*/ 579 w 1939"/>
                <a:gd name="T49" fmla="*/ 1371 h 2332"/>
                <a:gd name="T50" fmla="*/ 579 w 1939"/>
                <a:gd name="T51" fmla="*/ 1371 h 2332"/>
                <a:gd name="T52" fmla="*/ 445 w 1939"/>
                <a:gd name="T53" fmla="*/ 998 h 2332"/>
                <a:gd name="T54" fmla="*/ 970 w 1939"/>
                <a:gd name="T55" fmla="*/ 440 h 2332"/>
                <a:gd name="T56" fmla="*/ 1494 w 1939"/>
                <a:gd name="T57" fmla="*/ 998 h 2332"/>
                <a:gd name="T58" fmla="*/ 1331 w 1939"/>
                <a:gd name="T59" fmla="*/ 1403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9" h="2332">
                  <a:moveTo>
                    <a:pt x="970" y="0"/>
                  </a:moveTo>
                  <a:cubicBezTo>
                    <a:pt x="434" y="0"/>
                    <a:pt x="0" y="434"/>
                    <a:pt x="0" y="970"/>
                  </a:cubicBezTo>
                  <a:cubicBezTo>
                    <a:pt x="0" y="1219"/>
                    <a:pt x="94" y="1445"/>
                    <a:pt x="248" y="1617"/>
                  </a:cubicBezTo>
                  <a:cubicBezTo>
                    <a:pt x="247" y="1617"/>
                    <a:pt x="247" y="1617"/>
                    <a:pt x="247" y="1617"/>
                  </a:cubicBezTo>
                  <a:cubicBezTo>
                    <a:pt x="247" y="1617"/>
                    <a:pt x="249" y="1618"/>
                    <a:pt x="251" y="1620"/>
                  </a:cubicBezTo>
                  <a:cubicBezTo>
                    <a:pt x="265" y="1636"/>
                    <a:pt x="279" y="1651"/>
                    <a:pt x="294" y="1665"/>
                  </a:cubicBezTo>
                  <a:cubicBezTo>
                    <a:pt x="352" y="1726"/>
                    <a:pt x="451" y="1837"/>
                    <a:pt x="518" y="1945"/>
                  </a:cubicBezTo>
                  <a:cubicBezTo>
                    <a:pt x="618" y="2105"/>
                    <a:pt x="568" y="2332"/>
                    <a:pt x="798" y="2332"/>
                  </a:cubicBezTo>
                  <a:cubicBezTo>
                    <a:pt x="945" y="2332"/>
                    <a:pt x="945" y="2332"/>
                    <a:pt x="945" y="2332"/>
                  </a:cubicBezTo>
                  <a:cubicBezTo>
                    <a:pt x="994" y="2332"/>
                    <a:pt x="994" y="2332"/>
                    <a:pt x="994" y="2332"/>
                  </a:cubicBezTo>
                  <a:cubicBezTo>
                    <a:pt x="1140" y="2332"/>
                    <a:pt x="1140" y="2332"/>
                    <a:pt x="1140" y="2332"/>
                  </a:cubicBezTo>
                  <a:cubicBezTo>
                    <a:pt x="1371" y="2332"/>
                    <a:pt x="1321" y="2105"/>
                    <a:pt x="1420" y="1945"/>
                  </a:cubicBezTo>
                  <a:cubicBezTo>
                    <a:pt x="1485" y="1841"/>
                    <a:pt x="1579" y="1735"/>
                    <a:pt x="1637" y="1673"/>
                  </a:cubicBezTo>
                  <a:cubicBezTo>
                    <a:pt x="1823" y="1496"/>
                    <a:pt x="1939" y="1247"/>
                    <a:pt x="1939" y="970"/>
                  </a:cubicBezTo>
                  <a:cubicBezTo>
                    <a:pt x="1939" y="434"/>
                    <a:pt x="1505" y="0"/>
                    <a:pt x="970" y="0"/>
                  </a:cubicBezTo>
                  <a:close/>
                  <a:moveTo>
                    <a:pt x="1331" y="1403"/>
                  </a:moveTo>
                  <a:cubicBezTo>
                    <a:pt x="1299" y="1439"/>
                    <a:pt x="1248" y="1500"/>
                    <a:pt x="1214" y="1559"/>
                  </a:cubicBezTo>
                  <a:cubicBezTo>
                    <a:pt x="1160" y="1652"/>
                    <a:pt x="1187" y="1782"/>
                    <a:pt x="1062" y="1782"/>
                  </a:cubicBezTo>
                  <a:cubicBezTo>
                    <a:pt x="983" y="1782"/>
                    <a:pt x="983" y="1782"/>
                    <a:pt x="983" y="1782"/>
                  </a:cubicBezTo>
                  <a:cubicBezTo>
                    <a:pt x="956" y="1782"/>
                    <a:pt x="956" y="1782"/>
                    <a:pt x="956" y="1782"/>
                  </a:cubicBezTo>
                  <a:cubicBezTo>
                    <a:pt x="877" y="1782"/>
                    <a:pt x="877" y="1782"/>
                    <a:pt x="877" y="1782"/>
                  </a:cubicBezTo>
                  <a:cubicBezTo>
                    <a:pt x="752" y="1782"/>
                    <a:pt x="779" y="1652"/>
                    <a:pt x="725" y="1559"/>
                  </a:cubicBezTo>
                  <a:cubicBezTo>
                    <a:pt x="689" y="1497"/>
                    <a:pt x="635" y="1434"/>
                    <a:pt x="604" y="1398"/>
                  </a:cubicBezTo>
                  <a:cubicBezTo>
                    <a:pt x="596" y="1390"/>
                    <a:pt x="588" y="1381"/>
                    <a:pt x="581" y="1373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496" y="1272"/>
                    <a:pt x="445" y="1141"/>
                    <a:pt x="445" y="998"/>
                  </a:cubicBezTo>
                  <a:cubicBezTo>
                    <a:pt x="445" y="690"/>
                    <a:pt x="680" y="440"/>
                    <a:pt x="970" y="440"/>
                  </a:cubicBezTo>
                  <a:cubicBezTo>
                    <a:pt x="1259" y="440"/>
                    <a:pt x="1494" y="690"/>
                    <a:pt x="1494" y="998"/>
                  </a:cubicBezTo>
                  <a:cubicBezTo>
                    <a:pt x="1494" y="1157"/>
                    <a:pt x="1432" y="1301"/>
                    <a:pt x="1331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525713" y="5508625"/>
              <a:ext cx="1243013" cy="298450"/>
            </a:xfrm>
            <a:custGeom>
              <a:avLst/>
              <a:gdLst>
                <a:gd name="T0" fmla="*/ 652 w 652"/>
                <a:gd name="T1" fmla="*/ 80 h 156"/>
                <a:gd name="T2" fmla="*/ 575 w 652"/>
                <a:gd name="T3" fmla="*/ 156 h 156"/>
                <a:gd name="T4" fmla="*/ 68 w 652"/>
                <a:gd name="T5" fmla="*/ 156 h 156"/>
                <a:gd name="T6" fmla="*/ 0 w 652"/>
                <a:gd name="T7" fmla="*/ 80 h 156"/>
                <a:gd name="T8" fmla="*/ 0 w 652"/>
                <a:gd name="T9" fmla="*/ 77 h 156"/>
                <a:gd name="T10" fmla="*/ 68 w 652"/>
                <a:gd name="T11" fmla="*/ 0 h 156"/>
                <a:gd name="T12" fmla="*/ 575 w 652"/>
                <a:gd name="T13" fmla="*/ 0 h 156"/>
                <a:gd name="T14" fmla="*/ 652 w 652"/>
                <a:gd name="T15" fmla="*/ 77 h 156"/>
                <a:gd name="T16" fmla="*/ 652 w 652"/>
                <a:gd name="T17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56">
                  <a:moveTo>
                    <a:pt x="652" y="80"/>
                  </a:moveTo>
                  <a:cubicBezTo>
                    <a:pt x="652" y="117"/>
                    <a:pt x="615" y="156"/>
                    <a:pt x="575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29" y="156"/>
                    <a:pt x="0" y="117"/>
                    <a:pt x="0" y="8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0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40"/>
                    <a:pt x="652" y="77"/>
                  </a:cubicBezTo>
                  <a:lnTo>
                    <a:pt x="65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2525713" y="5859463"/>
              <a:ext cx="1243013" cy="271463"/>
            </a:xfrm>
            <a:custGeom>
              <a:avLst/>
              <a:gdLst>
                <a:gd name="T0" fmla="*/ 652 w 652"/>
                <a:gd name="T1" fmla="*/ 77 h 142"/>
                <a:gd name="T2" fmla="*/ 575 w 652"/>
                <a:gd name="T3" fmla="*/ 142 h 142"/>
                <a:gd name="T4" fmla="*/ 68 w 652"/>
                <a:gd name="T5" fmla="*/ 142 h 142"/>
                <a:gd name="T6" fmla="*/ 0 w 652"/>
                <a:gd name="T7" fmla="*/ 77 h 142"/>
                <a:gd name="T8" fmla="*/ 0 w 652"/>
                <a:gd name="T9" fmla="*/ 74 h 142"/>
                <a:gd name="T10" fmla="*/ 68 w 652"/>
                <a:gd name="T11" fmla="*/ 0 h 142"/>
                <a:gd name="T12" fmla="*/ 575 w 652"/>
                <a:gd name="T13" fmla="*/ 0 h 142"/>
                <a:gd name="T14" fmla="*/ 652 w 652"/>
                <a:gd name="T15" fmla="*/ 74 h 142"/>
                <a:gd name="T16" fmla="*/ 652 w 65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42">
                  <a:moveTo>
                    <a:pt x="652" y="77"/>
                  </a:moveTo>
                  <a:cubicBezTo>
                    <a:pt x="652" y="114"/>
                    <a:pt x="615" y="142"/>
                    <a:pt x="575" y="142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29" y="142"/>
                    <a:pt x="0" y="114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7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37"/>
                    <a:pt x="652" y="74"/>
                  </a:cubicBezTo>
                  <a:lnTo>
                    <a:pt x="65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2905125" y="6210300"/>
              <a:ext cx="430213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801938" y="6183313"/>
              <a:ext cx="642938" cy="320675"/>
            </a:xfrm>
            <a:custGeom>
              <a:avLst/>
              <a:gdLst>
                <a:gd name="T0" fmla="*/ 337 w 337"/>
                <a:gd name="T1" fmla="*/ 0 h 168"/>
                <a:gd name="T2" fmla="*/ 169 w 337"/>
                <a:gd name="T3" fmla="*/ 168 h 168"/>
                <a:gd name="T4" fmla="*/ 0 w 337"/>
                <a:gd name="T5" fmla="*/ 0 h 168"/>
                <a:gd name="T6" fmla="*/ 337 w 33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8">
                  <a:moveTo>
                    <a:pt x="337" y="0"/>
                  </a:moveTo>
                  <a:cubicBezTo>
                    <a:pt x="337" y="99"/>
                    <a:pt x="261" y="168"/>
                    <a:pt x="169" y="168"/>
                  </a:cubicBezTo>
                  <a:cubicBezTo>
                    <a:pt x="76" y="168"/>
                    <a:pt x="0" y="99"/>
                    <a:pt x="0" y="0"/>
                  </a:cubicBezTo>
                  <a:lnTo>
                    <a:pt x="3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标题 4">
            <a:extLst>
              <a:ext uri="{FF2B5EF4-FFF2-40B4-BE49-F238E27FC236}">
                <a16:creationId xmlns="" xmlns:a16="http://schemas.microsoft.com/office/drawing/2014/main" id="{D8B00F2C-6A91-47A4-91F4-41AB93B3A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5012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342F6998-8720-444D-BB83-E6210D584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6128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AEED985-C965-4AFF-B4C7-1AEFF543AB5F}"/>
              </a:ext>
            </a:extLst>
          </p:cNvPr>
          <p:cNvSpPr txBox="1"/>
          <p:nvPr/>
        </p:nvSpPr>
        <p:spPr>
          <a:xfrm>
            <a:off x="2393718" y="25107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D99D33-EAA8-495C-910C-6553D5E72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8B14A13-C2F3-4FD3-B249-D04269440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404F421-AC69-4D37-B7FB-412FEFD92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6b724148-1469-474b-af26-c2bcadae53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1647617-8191-4BCF-98C8-7059A73BBD8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48798"/>
            <a:ext cx="10858500" cy="3823543"/>
            <a:chOff x="660400" y="1748798"/>
            <a:chExt cx="10858500" cy="3823543"/>
          </a:xfrm>
        </p:grpSpPr>
        <p:grpSp>
          <p:nvGrpSpPr>
            <p:cNvPr id="6" name="ís1iďe">
              <a:extLst>
                <a:ext uri="{FF2B5EF4-FFF2-40B4-BE49-F238E27FC236}">
                  <a16:creationId xmlns="" xmlns:a16="http://schemas.microsoft.com/office/drawing/2014/main" id="{77D4A08A-7361-4DF6-A40D-5C259A7EF82F}"/>
                </a:ext>
              </a:extLst>
            </p:cNvPr>
            <p:cNvGrpSpPr/>
            <p:nvPr/>
          </p:nvGrpSpPr>
          <p:grpSpPr>
            <a:xfrm>
              <a:off x="3848100" y="2349000"/>
              <a:ext cx="4495801" cy="2470974"/>
              <a:chOff x="3848101" y="2174463"/>
              <a:chExt cx="4495801" cy="2470974"/>
            </a:xfrm>
          </p:grpSpPr>
          <p:sp>
            <p:nvSpPr>
              <p:cNvPr id="23" name="ïṣḷîdé">
                <a:extLst>
                  <a:ext uri="{FF2B5EF4-FFF2-40B4-BE49-F238E27FC236}">
                    <a16:creationId xmlns="" xmlns:a16="http://schemas.microsoft.com/office/drawing/2014/main" id="{C4F5D64F-7432-473C-82A9-3835258D8EA7}"/>
                  </a:ext>
                </a:extLst>
              </p:cNvPr>
              <p:cNvSpPr/>
              <p:nvPr/>
            </p:nvSpPr>
            <p:spPr>
              <a:xfrm>
                <a:off x="5873728" y="2174463"/>
                <a:ext cx="2470174" cy="2470974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şḻïdé">
                <a:extLst>
                  <a:ext uri="{FF2B5EF4-FFF2-40B4-BE49-F238E27FC236}">
                    <a16:creationId xmlns="" xmlns:a16="http://schemas.microsoft.com/office/drawing/2014/main" id="{33687234-0447-4EFF-B844-2B28AF6BB7FC}"/>
                  </a:ext>
                </a:extLst>
              </p:cNvPr>
              <p:cNvSpPr/>
              <p:nvPr/>
            </p:nvSpPr>
            <p:spPr>
              <a:xfrm flipV="1">
                <a:off x="3848101" y="2174463"/>
                <a:ext cx="2470974" cy="2470974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ḻîḋe">
                <a:extLst>
                  <a:ext uri="{FF2B5EF4-FFF2-40B4-BE49-F238E27FC236}">
                    <a16:creationId xmlns="" xmlns:a16="http://schemas.microsoft.com/office/drawing/2014/main" id="{1D82A4D9-EC40-4010-87F5-8282B33EC04D}"/>
                  </a:ext>
                </a:extLst>
              </p:cNvPr>
              <p:cNvSpPr/>
              <p:nvPr/>
            </p:nvSpPr>
            <p:spPr bwMode="auto">
              <a:xfrm>
                <a:off x="4834673" y="3096228"/>
                <a:ext cx="497831" cy="627444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ṧḷïḑe">
                <a:extLst>
                  <a:ext uri="{FF2B5EF4-FFF2-40B4-BE49-F238E27FC236}">
                    <a16:creationId xmlns="" xmlns:a16="http://schemas.microsoft.com/office/drawing/2014/main" id="{8BCAECDD-9AC5-4821-95D8-CB168C3CA32A}"/>
                  </a:ext>
                </a:extLst>
              </p:cNvPr>
              <p:cNvSpPr/>
              <p:nvPr/>
            </p:nvSpPr>
            <p:spPr bwMode="auto">
              <a:xfrm>
                <a:off x="6835157" y="3149385"/>
                <a:ext cx="547317" cy="521130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lï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2136396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ṣḷíḍ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1748798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îṥ1i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3575669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šļîḋ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3188071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íŝļíd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0400" y="5014942"/>
              <a:ext cx="30956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ṧ1îḍ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0400" y="4627344"/>
              <a:ext cx="30956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127E911C-3656-4605-8078-7A363547EE8A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2940933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E1158B88-C669-425F-957C-18ADC0B9E830}"/>
                </a:ext>
              </a:extLst>
            </p:cNvPr>
            <p:cNvCxnSpPr>
              <a:cxnSpLocks/>
            </p:cNvCxnSpPr>
            <p:nvPr/>
          </p:nvCxnSpPr>
          <p:spPr>
            <a:xfrm>
              <a:off x="762995" y="4380206"/>
              <a:ext cx="275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slíḓ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2136396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Slîď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1748798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$1i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3575669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ṡḻîḍ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3188071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ŝļï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16000" y="5014942"/>
              <a:ext cx="29029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liḑ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16000" y="4627344"/>
              <a:ext cx="29029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C0D10673-45E0-4DB1-BA88-58B6DDC58501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2940933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ABACC8D9-33B8-4224-8994-64289582896B}"/>
                </a:ext>
              </a:extLst>
            </p:cNvPr>
            <p:cNvCxnSpPr>
              <a:cxnSpLocks/>
            </p:cNvCxnSpPr>
            <p:nvPr/>
          </p:nvCxnSpPr>
          <p:spPr>
            <a:xfrm>
              <a:off x="8782213" y="4380206"/>
              <a:ext cx="25821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21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A23416-4CEF-42EE-AA00-F6E6F4B4F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7A9FFE6-101B-4B8B-BD2C-59C7073AC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E72B324-326E-4B92-B235-AD6BA8600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eb6ce8d4-d194-4584-80cd-48ea3741a5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948159C-EB88-40AF-8D27-A51337BA89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68402"/>
            <a:ext cx="10850563" cy="3178855"/>
            <a:chOff x="669925" y="2268402"/>
            <a:chExt cx="10850563" cy="3178855"/>
          </a:xfrm>
        </p:grpSpPr>
        <p:sp>
          <p:nvSpPr>
            <p:cNvPr id="6" name="ïŝ1îḋé">
              <a:extLst>
                <a:ext uri="{FF2B5EF4-FFF2-40B4-BE49-F238E27FC236}">
                  <a16:creationId xmlns="" xmlns:a16="http://schemas.microsoft.com/office/drawing/2014/main" id="{EEC9096D-E45D-4F9A-AFCE-3D6AE5523D99}"/>
                </a:ext>
              </a:extLst>
            </p:cNvPr>
            <p:cNvSpPr/>
            <p:nvPr/>
          </p:nvSpPr>
          <p:spPr bwMode="auto">
            <a:xfrm>
              <a:off x="669925" y="2268402"/>
              <a:ext cx="10850563" cy="100995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ṩľïďê">
              <a:extLst>
                <a:ext uri="{FF2B5EF4-FFF2-40B4-BE49-F238E27FC236}">
                  <a16:creationId xmlns="" xmlns:a16="http://schemas.microsoft.com/office/drawing/2014/main" id="{F5DFF4C2-ECE7-45AE-B08E-ED5BE23158F4}"/>
                </a:ext>
              </a:extLst>
            </p:cNvPr>
            <p:cNvGrpSpPr/>
            <p:nvPr/>
          </p:nvGrpSpPr>
          <p:grpSpPr>
            <a:xfrm>
              <a:off x="1540209" y="2602588"/>
              <a:ext cx="949536" cy="949536"/>
              <a:chOff x="3181757" y="2258239"/>
              <a:chExt cx="475436" cy="475436"/>
            </a:xfrm>
            <a:effectLst/>
          </p:grpSpPr>
          <p:sp>
            <p:nvSpPr>
              <p:cNvPr id="54" name="işḷiḋé">
                <a:extLst>
                  <a:ext uri="{FF2B5EF4-FFF2-40B4-BE49-F238E27FC236}">
                    <a16:creationId xmlns="" xmlns:a16="http://schemas.microsoft.com/office/drawing/2014/main" id="{C2F65B11-CC78-4AD1-A438-3BB456275689}"/>
                  </a:ext>
                </a:extLst>
              </p:cNvPr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ïSľiḋe">
                <a:extLst>
                  <a:ext uri="{FF2B5EF4-FFF2-40B4-BE49-F238E27FC236}">
                    <a16:creationId xmlns="" xmlns:a16="http://schemas.microsoft.com/office/drawing/2014/main" id="{C4E77247-915C-4CEF-9EDC-EE41E502DEEA}"/>
                  </a:ext>
                </a:extLst>
              </p:cNvPr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56" name="iśļïḋe">
                  <a:extLst>
                    <a:ext uri="{FF2B5EF4-FFF2-40B4-BE49-F238E27FC236}">
                      <a16:creationId xmlns="" xmlns:a16="http://schemas.microsoft.com/office/drawing/2014/main" id="{109132B3-B95A-4BFD-A106-846227749BAC}"/>
                    </a:ext>
                  </a:extLst>
                </p:cNvPr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ṩḻíḍe">
                  <a:extLst>
                    <a:ext uri="{FF2B5EF4-FFF2-40B4-BE49-F238E27FC236}">
                      <a16:creationId xmlns="" xmlns:a16="http://schemas.microsoft.com/office/drawing/2014/main" id="{DE7B06DB-F615-4C64-AEF6-818A7D1440D5}"/>
                    </a:ext>
                  </a:extLst>
                </p:cNvPr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îṧ1idè">
              <a:extLst>
                <a:ext uri="{FF2B5EF4-FFF2-40B4-BE49-F238E27FC236}">
                  <a16:creationId xmlns="" xmlns:a16="http://schemas.microsoft.com/office/drawing/2014/main" id="{3980B006-36A3-401D-A059-090A5BDCC147}"/>
                </a:ext>
              </a:extLst>
            </p:cNvPr>
            <p:cNvGrpSpPr/>
            <p:nvPr/>
          </p:nvGrpSpPr>
          <p:grpSpPr>
            <a:xfrm>
              <a:off x="3472566" y="2602588"/>
              <a:ext cx="949536" cy="949536"/>
              <a:chOff x="4581932" y="2258239"/>
              <a:chExt cx="475436" cy="475436"/>
            </a:xfrm>
            <a:effectLst/>
          </p:grpSpPr>
          <p:sp>
            <p:nvSpPr>
              <p:cNvPr id="47" name="ïslîḑe">
                <a:extLst>
                  <a:ext uri="{FF2B5EF4-FFF2-40B4-BE49-F238E27FC236}">
                    <a16:creationId xmlns="" xmlns:a16="http://schemas.microsoft.com/office/drawing/2014/main" id="{695E1B48-3517-4A4B-96C0-50294274F47E}"/>
                  </a:ext>
                </a:extLst>
              </p:cNvPr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î$ļïdê">
                <a:extLst>
                  <a:ext uri="{FF2B5EF4-FFF2-40B4-BE49-F238E27FC236}">
                    <a16:creationId xmlns="" xmlns:a16="http://schemas.microsoft.com/office/drawing/2014/main" id="{C1D9D9A4-0E19-4D47-8DEB-3B10D8966899}"/>
                  </a:ext>
                </a:extLst>
              </p:cNvPr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49" name="îṩlïdè">
                  <a:extLst>
                    <a:ext uri="{FF2B5EF4-FFF2-40B4-BE49-F238E27FC236}">
                      <a16:creationId xmlns="" xmlns:a16="http://schemas.microsoft.com/office/drawing/2014/main" id="{45AC565E-23F3-48D9-801F-79C643A98CBB}"/>
                    </a:ext>
                  </a:extLst>
                </p:cNvPr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śḻîḍê">
                  <a:extLst>
                    <a:ext uri="{FF2B5EF4-FFF2-40B4-BE49-F238E27FC236}">
                      <a16:creationId xmlns="" xmlns:a16="http://schemas.microsoft.com/office/drawing/2014/main" id="{17B75842-AB97-44B3-AA71-2EB78FFDFE28}"/>
                    </a:ext>
                  </a:extLst>
                </p:cNvPr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ṧḷîḋe">
                  <a:extLst>
                    <a:ext uri="{FF2B5EF4-FFF2-40B4-BE49-F238E27FC236}">
                      <a16:creationId xmlns="" xmlns:a16="http://schemas.microsoft.com/office/drawing/2014/main" id="{3EEA2482-8DDD-4C27-BE2C-07A00B87C874}"/>
                    </a:ext>
                  </a:extLst>
                </p:cNvPr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ṧḷïde">
                  <a:extLst>
                    <a:ext uri="{FF2B5EF4-FFF2-40B4-BE49-F238E27FC236}">
                      <a16:creationId xmlns="" xmlns:a16="http://schemas.microsoft.com/office/drawing/2014/main" id="{A5D947FC-4EE3-4C27-BEDF-9459929DD6DA}"/>
                    </a:ext>
                  </a:extLst>
                </p:cNvPr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ṥlïḓe">
                  <a:extLst>
                    <a:ext uri="{FF2B5EF4-FFF2-40B4-BE49-F238E27FC236}">
                      <a16:creationId xmlns="" xmlns:a16="http://schemas.microsoft.com/office/drawing/2014/main" id="{20955971-027D-4230-BEAC-5ABDD88B42AB}"/>
                    </a:ext>
                  </a:extLst>
                </p:cNvPr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$ḷîdé">
              <a:extLst>
                <a:ext uri="{FF2B5EF4-FFF2-40B4-BE49-F238E27FC236}">
                  <a16:creationId xmlns="" xmlns:a16="http://schemas.microsoft.com/office/drawing/2014/main" id="{53C0D37F-86A7-4B36-87FA-1E9075122CC6}"/>
                </a:ext>
              </a:extLst>
            </p:cNvPr>
            <p:cNvGrpSpPr/>
            <p:nvPr/>
          </p:nvGrpSpPr>
          <p:grpSpPr>
            <a:xfrm>
              <a:off x="5404923" y="2602588"/>
              <a:ext cx="949536" cy="949536"/>
              <a:chOff x="5972582" y="2258239"/>
              <a:chExt cx="475436" cy="475436"/>
            </a:xfrm>
            <a:effectLst/>
          </p:grpSpPr>
          <p:sp>
            <p:nvSpPr>
              <p:cNvPr id="43" name="íślîḓê">
                <a:extLst>
                  <a:ext uri="{FF2B5EF4-FFF2-40B4-BE49-F238E27FC236}">
                    <a16:creationId xmlns="" xmlns:a16="http://schemas.microsoft.com/office/drawing/2014/main" id="{3BD1D56D-9C57-4DA6-B710-DAF3EAA0343E}"/>
                  </a:ext>
                </a:extLst>
              </p:cNvPr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ïšlídè">
                <a:extLst>
                  <a:ext uri="{FF2B5EF4-FFF2-40B4-BE49-F238E27FC236}">
                    <a16:creationId xmlns="" xmlns:a16="http://schemas.microsoft.com/office/drawing/2014/main" id="{A3B6647D-FD1E-4FD7-A72C-CC1E21756B49}"/>
                  </a:ext>
                </a:extLst>
              </p:cNvPr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45" name="íṡ1iḑê">
                  <a:extLst>
                    <a:ext uri="{FF2B5EF4-FFF2-40B4-BE49-F238E27FC236}">
                      <a16:creationId xmlns="" xmlns:a16="http://schemas.microsoft.com/office/drawing/2014/main" id="{0272ADB3-0AFF-4162-8121-4E52E27EBF4C}"/>
                    </a:ext>
                  </a:extLst>
                </p:cNvPr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ṡ1iḑé">
                  <a:extLst>
                    <a:ext uri="{FF2B5EF4-FFF2-40B4-BE49-F238E27FC236}">
                      <a16:creationId xmlns="" xmlns:a16="http://schemas.microsoft.com/office/drawing/2014/main" id="{8BAEB09F-C334-41A8-85E4-D9678487B913}"/>
                    </a:ext>
                  </a:extLst>
                </p:cNvPr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í$1íďé">
              <a:extLst>
                <a:ext uri="{FF2B5EF4-FFF2-40B4-BE49-F238E27FC236}">
                  <a16:creationId xmlns="" xmlns:a16="http://schemas.microsoft.com/office/drawing/2014/main" id="{C0194238-FEE2-4A40-81B6-87DE3F6EDCAF}"/>
                </a:ext>
              </a:extLst>
            </p:cNvPr>
            <p:cNvGrpSpPr/>
            <p:nvPr/>
          </p:nvGrpSpPr>
          <p:grpSpPr>
            <a:xfrm>
              <a:off x="7337280" y="2602588"/>
              <a:ext cx="949536" cy="949536"/>
              <a:chOff x="4248557" y="3177907"/>
              <a:chExt cx="475436" cy="475436"/>
            </a:xfrm>
            <a:effectLst/>
          </p:grpSpPr>
          <p:sp>
            <p:nvSpPr>
              <p:cNvPr id="37" name="ísḻiďê">
                <a:extLst>
                  <a:ext uri="{FF2B5EF4-FFF2-40B4-BE49-F238E27FC236}">
                    <a16:creationId xmlns="" xmlns:a16="http://schemas.microsoft.com/office/drawing/2014/main" id="{90156347-0FD8-4220-A3CC-28B0C399454D}"/>
                  </a:ext>
                </a:extLst>
              </p:cNvPr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işlîḓè">
                <a:extLst>
                  <a:ext uri="{FF2B5EF4-FFF2-40B4-BE49-F238E27FC236}">
                    <a16:creationId xmlns="" xmlns:a16="http://schemas.microsoft.com/office/drawing/2014/main" id="{72EE3000-C11E-48FA-975B-8571BFCE4C3E}"/>
                  </a:ext>
                </a:extLst>
              </p:cNvPr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39" name="íṣliḍé">
                  <a:extLst>
                    <a:ext uri="{FF2B5EF4-FFF2-40B4-BE49-F238E27FC236}">
                      <a16:creationId xmlns="" xmlns:a16="http://schemas.microsoft.com/office/drawing/2014/main" id="{5261989B-5884-4C5D-9B96-8F68B0D4D62E}"/>
                    </a:ext>
                  </a:extLst>
                </p:cNvPr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ṩļïde">
                  <a:extLst>
                    <a:ext uri="{FF2B5EF4-FFF2-40B4-BE49-F238E27FC236}">
                      <a16:creationId xmlns="" xmlns:a16="http://schemas.microsoft.com/office/drawing/2014/main" id="{C3A14006-69F5-4C6A-BF55-23413DE495E2}"/>
                    </a:ext>
                  </a:extLst>
                </p:cNvPr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$1ïḋê">
                  <a:extLst>
                    <a:ext uri="{FF2B5EF4-FFF2-40B4-BE49-F238E27FC236}">
                      <a16:creationId xmlns="" xmlns:a16="http://schemas.microsoft.com/office/drawing/2014/main" id="{A6173E53-B290-4BC1-8257-CFB59BA7BF28}"/>
                    </a:ext>
                  </a:extLst>
                </p:cNvPr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ṥlîḑê">
                  <a:extLst>
                    <a:ext uri="{FF2B5EF4-FFF2-40B4-BE49-F238E27FC236}">
                      <a16:creationId xmlns="" xmlns:a16="http://schemas.microsoft.com/office/drawing/2014/main" id="{C9317233-06DB-4C0F-9A33-84BE78057FAA}"/>
                    </a:ext>
                  </a:extLst>
                </p:cNvPr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ṡľîḋê">
              <a:extLst>
                <a:ext uri="{FF2B5EF4-FFF2-40B4-BE49-F238E27FC236}">
                  <a16:creationId xmlns="" xmlns:a16="http://schemas.microsoft.com/office/drawing/2014/main" id="{BF19AF3C-A6ED-4C3D-BD07-8DA61B71D410}"/>
                </a:ext>
              </a:extLst>
            </p:cNvPr>
            <p:cNvGrpSpPr/>
            <p:nvPr/>
          </p:nvGrpSpPr>
          <p:grpSpPr>
            <a:xfrm>
              <a:off x="9269638" y="2602588"/>
              <a:ext cx="949536" cy="949536"/>
              <a:chOff x="2848382" y="3177907"/>
              <a:chExt cx="475436" cy="475436"/>
            </a:xfrm>
            <a:effectLst/>
          </p:grpSpPr>
          <p:sp>
            <p:nvSpPr>
              <p:cNvPr id="32" name="i$ḻîḍé">
                <a:extLst>
                  <a:ext uri="{FF2B5EF4-FFF2-40B4-BE49-F238E27FC236}">
                    <a16:creationId xmlns="" xmlns:a16="http://schemas.microsoft.com/office/drawing/2014/main" id="{D9999A8F-034E-432D-A330-65C99B46E480}"/>
                  </a:ext>
                </a:extLst>
              </p:cNvPr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išľíḍé">
                <a:extLst>
                  <a:ext uri="{FF2B5EF4-FFF2-40B4-BE49-F238E27FC236}">
                    <a16:creationId xmlns="" xmlns:a16="http://schemas.microsoft.com/office/drawing/2014/main" id="{24C869AC-AC80-4D2A-9E1B-77C139E361CD}"/>
                  </a:ext>
                </a:extLst>
              </p:cNvPr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4" name="íśľîḋe">
                  <a:extLst>
                    <a:ext uri="{FF2B5EF4-FFF2-40B4-BE49-F238E27FC236}">
                      <a16:creationId xmlns="" xmlns:a16="http://schemas.microsoft.com/office/drawing/2014/main" id="{D0A4E24A-0549-43AB-8040-F6B621BF01BE}"/>
                    </a:ext>
                  </a:extLst>
                </p:cNvPr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śḻîde">
                  <a:extLst>
                    <a:ext uri="{FF2B5EF4-FFF2-40B4-BE49-F238E27FC236}">
                      <a16:creationId xmlns="" xmlns:a16="http://schemas.microsoft.com/office/drawing/2014/main" id="{D69FD068-58BA-4784-801B-BDF038249AED}"/>
                    </a:ext>
                  </a:extLst>
                </p:cNvPr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ṩliḓè">
                  <a:extLst>
                    <a:ext uri="{FF2B5EF4-FFF2-40B4-BE49-F238E27FC236}">
                      <a16:creationId xmlns="" xmlns:a16="http://schemas.microsoft.com/office/drawing/2014/main" id="{1E06D981-2F4F-47A6-A60B-A2641797832F}"/>
                    </a:ext>
                  </a:extLst>
                </p:cNvPr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75925ADD-05E1-4082-A6C5-DFDF5B189E17}"/>
                </a:ext>
              </a:extLst>
            </p:cNvPr>
            <p:cNvCxnSpPr/>
            <p:nvPr/>
          </p:nvCxnSpPr>
          <p:spPr>
            <a:xfrm rot="5400000" flipH="1" flipV="1">
              <a:off x="1737543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B391DE5-612B-416B-88CA-27A88ECECC1E}"/>
                </a:ext>
              </a:extLst>
            </p:cNvPr>
            <p:cNvCxnSpPr/>
            <p:nvPr/>
          </p:nvCxnSpPr>
          <p:spPr>
            <a:xfrm rot="5400000" flipH="1" flipV="1">
              <a:off x="366745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B4883D02-0D1F-4174-84E0-46BCDAC55F7E}"/>
                </a:ext>
              </a:extLst>
            </p:cNvPr>
            <p:cNvCxnSpPr/>
            <p:nvPr/>
          </p:nvCxnSpPr>
          <p:spPr>
            <a:xfrm rot="5400000" flipH="1" flipV="1">
              <a:off x="5597371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1EA6FA4E-4330-4B3B-A9E4-CC81394A813D}"/>
                </a:ext>
              </a:extLst>
            </p:cNvPr>
            <p:cNvCxnSpPr/>
            <p:nvPr/>
          </p:nvCxnSpPr>
          <p:spPr>
            <a:xfrm rot="5400000" flipH="1" flipV="1">
              <a:off x="7527284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93F57E02-AD5C-4270-88E6-AE393381E6D1}"/>
                </a:ext>
              </a:extLst>
            </p:cNvPr>
            <p:cNvCxnSpPr/>
            <p:nvPr/>
          </p:nvCxnSpPr>
          <p:spPr>
            <a:xfrm rot="5400000" flipH="1" flipV="1">
              <a:off x="945719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i$ḻîḋè">
              <a:extLst>
                <a:ext uri="{FF2B5EF4-FFF2-40B4-BE49-F238E27FC236}">
                  <a16:creationId xmlns="" xmlns:a16="http://schemas.microsoft.com/office/drawing/2014/main" id="{B2178942-34F6-45D4-874A-463B2F545DE3}"/>
                </a:ext>
              </a:extLst>
            </p:cNvPr>
            <p:cNvGrpSpPr/>
            <p:nvPr/>
          </p:nvGrpSpPr>
          <p:grpSpPr>
            <a:xfrm>
              <a:off x="1052402" y="4188943"/>
              <a:ext cx="1944699" cy="1258314"/>
              <a:chOff x="3218020" y="4798575"/>
              <a:chExt cx="1944699" cy="1258314"/>
            </a:xfrm>
          </p:grpSpPr>
          <p:sp>
            <p:nvSpPr>
              <p:cNvPr id="30" name="îṩḷïdè">
                <a:extLst>
                  <a:ext uri="{FF2B5EF4-FFF2-40B4-BE49-F238E27FC236}">
                    <a16:creationId xmlns="" xmlns:a16="http://schemas.microsoft.com/office/drawing/2014/main" id="{7BD3858D-8F4C-44DB-97A0-734A4D2E2520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1" name="îṣ1îde">
                <a:extLst>
                  <a:ext uri="{FF2B5EF4-FFF2-40B4-BE49-F238E27FC236}">
                    <a16:creationId xmlns="" xmlns:a16="http://schemas.microsoft.com/office/drawing/2014/main" id="{68569B87-748B-4793-9986-59F0460C36A0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ï$ḷîḓê">
              <a:extLst>
                <a:ext uri="{FF2B5EF4-FFF2-40B4-BE49-F238E27FC236}">
                  <a16:creationId xmlns="" xmlns:a16="http://schemas.microsoft.com/office/drawing/2014/main" id="{F47B9E4C-04BC-46CD-A455-29E11482B234}"/>
                </a:ext>
              </a:extLst>
            </p:cNvPr>
            <p:cNvGrpSpPr/>
            <p:nvPr/>
          </p:nvGrpSpPr>
          <p:grpSpPr>
            <a:xfrm>
              <a:off x="2967842" y="4188943"/>
              <a:ext cx="1944699" cy="1258314"/>
              <a:chOff x="3218020" y="4798575"/>
              <a:chExt cx="1944699" cy="1258314"/>
            </a:xfrm>
          </p:grpSpPr>
          <p:sp>
            <p:nvSpPr>
              <p:cNvPr id="28" name="îṥ1ïḑê">
                <a:extLst>
                  <a:ext uri="{FF2B5EF4-FFF2-40B4-BE49-F238E27FC236}">
                    <a16:creationId xmlns="" xmlns:a16="http://schemas.microsoft.com/office/drawing/2014/main" id="{9A21DBCA-B5BA-4D45-B0B4-639E63B3F99B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9" name="ïşḻiḍê">
                <a:extLst>
                  <a:ext uri="{FF2B5EF4-FFF2-40B4-BE49-F238E27FC236}">
                    <a16:creationId xmlns="" xmlns:a16="http://schemas.microsoft.com/office/drawing/2014/main" id="{EF5DE9C0-A18A-4207-B221-095054A2415F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śľïḓe">
              <a:extLst>
                <a:ext uri="{FF2B5EF4-FFF2-40B4-BE49-F238E27FC236}">
                  <a16:creationId xmlns="" xmlns:a16="http://schemas.microsoft.com/office/drawing/2014/main" id="{68AE0C36-D20B-402E-A011-BB743D2E268E}"/>
                </a:ext>
              </a:extLst>
            </p:cNvPr>
            <p:cNvGrpSpPr/>
            <p:nvPr/>
          </p:nvGrpSpPr>
          <p:grpSpPr>
            <a:xfrm>
              <a:off x="4906040" y="4188943"/>
              <a:ext cx="1944699" cy="1258314"/>
              <a:chOff x="3218020" y="4798575"/>
              <a:chExt cx="1944699" cy="1258314"/>
            </a:xfrm>
          </p:grpSpPr>
          <p:sp>
            <p:nvSpPr>
              <p:cNvPr id="26" name="ïṩļiḋe">
                <a:extLst>
                  <a:ext uri="{FF2B5EF4-FFF2-40B4-BE49-F238E27FC236}">
                    <a16:creationId xmlns="" xmlns:a16="http://schemas.microsoft.com/office/drawing/2014/main" id="{53DAAD36-DB1A-4D59-B078-C8AE0CB4A765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7" name="îSľîdê">
                <a:extLst>
                  <a:ext uri="{FF2B5EF4-FFF2-40B4-BE49-F238E27FC236}">
                    <a16:creationId xmlns="" xmlns:a16="http://schemas.microsoft.com/office/drawing/2014/main" id="{3DBDE324-C6AB-4FAD-B92A-29B0A6A6A1D3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îṣļíḓê">
              <a:extLst>
                <a:ext uri="{FF2B5EF4-FFF2-40B4-BE49-F238E27FC236}">
                  <a16:creationId xmlns="" xmlns:a16="http://schemas.microsoft.com/office/drawing/2014/main" id="{63F3CF99-A344-4F5F-B731-281168AF1C14}"/>
                </a:ext>
              </a:extLst>
            </p:cNvPr>
            <p:cNvGrpSpPr/>
            <p:nvPr/>
          </p:nvGrpSpPr>
          <p:grpSpPr>
            <a:xfrm>
              <a:off x="6844238" y="4188943"/>
              <a:ext cx="1944699" cy="1258314"/>
              <a:chOff x="3218020" y="4798575"/>
              <a:chExt cx="1944699" cy="1258314"/>
            </a:xfrm>
          </p:grpSpPr>
          <p:sp>
            <p:nvSpPr>
              <p:cNvPr id="24" name="ïślïďé">
                <a:extLst>
                  <a:ext uri="{FF2B5EF4-FFF2-40B4-BE49-F238E27FC236}">
                    <a16:creationId xmlns="" xmlns:a16="http://schemas.microsoft.com/office/drawing/2014/main" id="{D6536668-E5CB-4699-88D2-1840EF4283B7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5" name="iSlîḓé">
                <a:extLst>
                  <a:ext uri="{FF2B5EF4-FFF2-40B4-BE49-F238E27FC236}">
                    <a16:creationId xmlns="" xmlns:a16="http://schemas.microsoft.com/office/drawing/2014/main" id="{4BCE73E2-C8D3-4823-9A1A-03650B4D7FD1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í$ļîḍe">
              <a:extLst>
                <a:ext uri="{FF2B5EF4-FFF2-40B4-BE49-F238E27FC236}">
                  <a16:creationId xmlns="" xmlns:a16="http://schemas.microsoft.com/office/drawing/2014/main" id="{B7EB6505-1D26-4187-AEEA-B88644E50B2B}"/>
                </a:ext>
              </a:extLst>
            </p:cNvPr>
            <p:cNvGrpSpPr/>
            <p:nvPr/>
          </p:nvGrpSpPr>
          <p:grpSpPr>
            <a:xfrm>
              <a:off x="8782436" y="4188943"/>
              <a:ext cx="1944699" cy="1258314"/>
              <a:chOff x="3218020" y="4798575"/>
              <a:chExt cx="1944699" cy="1258314"/>
            </a:xfrm>
          </p:grpSpPr>
          <p:sp>
            <p:nvSpPr>
              <p:cNvPr id="22" name="iṩḻíḋê">
                <a:extLst>
                  <a:ext uri="{FF2B5EF4-FFF2-40B4-BE49-F238E27FC236}">
                    <a16:creationId xmlns="" xmlns:a16="http://schemas.microsoft.com/office/drawing/2014/main" id="{294841AD-E1F0-451A-844C-D58054EA619A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3" name="îṩ1ïdé">
                <a:extLst>
                  <a:ext uri="{FF2B5EF4-FFF2-40B4-BE49-F238E27FC236}">
                    <a16:creationId xmlns="" xmlns:a16="http://schemas.microsoft.com/office/drawing/2014/main" id="{639E9498-7D9D-4AA4-823F-EBE3C2D0C246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021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/>
          </p:cNvPr>
          <p:cNvCxnSpPr>
            <a:cxnSpLocks/>
          </p:cNvCxnSpPr>
          <p:nvPr/>
        </p:nvCxnSpPr>
        <p:spPr>
          <a:xfrm>
            <a:off x="669925" y="4626480"/>
            <a:ext cx="743235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6">
            <a:extLst/>
          </p:cNvPr>
          <p:cNvSpPr txBox="1"/>
          <p:nvPr/>
        </p:nvSpPr>
        <p:spPr>
          <a:xfrm>
            <a:off x="762495" y="1369411"/>
            <a:ext cx="4605076" cy="92751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="" xmlns:a16="http://schemas.microsoft.com/office/drawing/2014/main" id="{8AD642DE-94D8-4822-BBE7-BC2F9F1DED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495" y="2827940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0" name="文本占位符 6">
            <a:extLst>
              <a:ext uri="{FF2B5EF4-FFF2-40B4-BE49-F238E27FC236}">
                <a16:creationId xmlns="" xmlns:a16="http://schemas.microsoft.com/office/drawing/2014/main" id="{76B66398-AD22-4398-8734-B85C862ED88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62495" y="5134176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1" name="文本占位符 5">
            <a:extLst>
              <a:ext uri="{FF2B5EF4-FFF2-40B4-BE49-F238E27FC236}">
                <a16:creationId xmlns="" xmlns:a16="http://schemas.microsoft.com/office/drawing/2014/main" id="{38931C26-7A71-4967-A01B-2FC8A67A55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496" y="4837905"/>
            <a:ext cx="54260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067896" y="217286"/>
            <a:ext cx="4205846" cy="6640714"/>
            <a:chOff x="1306513" y="1030288"/>
            <a:chExt cx="3690938" cy="5827712"/>
          </a:xfrm>
          <a:solidFill>
            <a:schemeClr val="accent4"/>
          </a:solidFill>
        </p:grpSpPr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1306513" y="1030288"/>
              <a:ext cx="3690938" cy="4443413"/>
            </a:xfrm>
            <a:custGeom>
              <a:avLst/>
              <a:gdLst>
                <a:gd name="T0" fmla="*/ 970 w 1939"/>
                <a:gd name="T1" fmla="*/ 0 h 2332"/>
                <a:gd name="T2" fmla="*/ 0 w 1939"/>
                <a:gd name="T3" fmla="*/ 970 h 2332"/>
                <a:gd name="T4" fmla="*/ 248 w 1939"/>
                <a:gd name="T5" fmla="*/ 1617 h 2332"/>
                <a:gd name="T6" fmla="*/ 247 w 1939"/>
                <a:gd name="T7" fmla="*/ 1617 h 2332"/>
                <a:gd name="T8" fmla="*/ 251 w 1939"/>
                <a:gd name="T9" fmla="*/ 1620 h 2332"/>
                <a:gd name="T10" fmla="*/ 294 w 1939"/>
                <a:gd name="T11" fmla="*/ 1665 h 2332"/>
                <a:gd name="T12" fmla="*/ 518 w 1939"/>
                <a:gd name="T13" fmla="*/ 1945 h 2332"/>
                <a:gd name="T14" fmla="*/ 798 w 1939"/>
                <a:gd name="T15" fmla="*/ 2332 h 2332"/>
                <a:gd name="T16" fmla="*/ 945 w 1939"/>
                <a:gd name="T17" fmla="*/ 2332 h 2332"/>
                <a:gd name="T18" fmla="*/ 994 w 1939"/>
                <a:gd name="T19" fmla="*/ 2332 h 2332"/>
                <a:gd name="T20" fmla="*/ 1140 w 1939"/>
                <a:gd name="T21" fmla="*/ 2332 h 2332"/>
                <a:gd name="T22" fmla="*/ 1420 w 1939"/>
                <a:gd name="T23" fmla="*/ 1945 h 2332"/>
                <a:gd name="T24" fmla="*/ 1637 w 1939"/>
                <a:gd name="T25" fmla="*/ 1673 h 2332"/>
                <a:gd name="T26" fmla="*/ 1939 w 1939"/>
                <a:gd name="T27" fmla="*/ 970 h 2332"/>
                <a:gd name="T28" fmla="*/ 970 w 1939"/>
                <a:gd name="T29" fmla="*/ 0 h 2332"/>
                <a:gd name="T30" fmla="*/ 1331 w 1939"/>
                <a:gd name="T31" fmla="*/ 1403 h 2332"/>
                <a:gd name="T32" fmla="*/ 1214 w 1939"/>
                <a:gd name="T33" fmla="*/ 1559 h 2332"/>
                <a:gd name="T34" fmla="*/ 1062 w 1939"/>
                <a:gd name="T35" fmla="*/ 1782 h 2332"/>
                <a:gd name="T36" fmla="*/ 983 w 1939"/>
                <a:gd name="T37" fmla="*/ 1782 h 2332"/>
                <a:gd name="T38" fmla="*/ 956 w 1939"/>
                <a:gd name="T39" fmla="*/ 1782 h 2332"/>
                <a:gd name="T40" fmla="*/ 877 w 1939"/>
                <a:gd name="T41" fmla="*/ 1782 h 2332"/>
                <a:gd name="T42" fmla="*/ 725 w 1939"/>
                <a:gd name="T43" fmla="*/ 1559 h 2332"/>
                <a:gd name="T44" fmla="*/ 604 w 1939"/>
                <a:gd name="T45" fmla="*/ 1398 h 2332"/>
                <a:gd name="T46" fmla="*/ 581 w 1939"/>
                <a:gd name="T47" fmla="*/ 1373 h 2332"/>
                <a:gd name="T48" fmla="*/ 579 w 1939"/>
                <a:gd name="T49" fmla="*/ 1371 h 2332"/>
                <a:gd name="T50" fmla="*/ 579 w 1939"/>
                <a:gd name="T51" fmla="*/ 1371 h 2332"/>
                <a:gd name="T52" fmla="*/ 445 w 1939"/>
                <a:gd name="T53" fmla="*/ 998 h 2332"/>
                <a:gd name="T54" fmla="*/ 970 w 1939"/>
                <a:gd name="T55" fmla="*/ 440 h 2332"/>
                <a:gd name="T56" fmla="*/ 1494 w 1939"/>
                <a:gd name="T57" fmla="*/ 998 h 2332"/>
                <a:gd name="T58" fmla="*/ 1331 w 1939"/>
                <a:gd name="T59" fmla="*/ 1403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9" h="2332">
                  <a:moveTo>
                    <a:pt x="970" y="0"/>
                  </a:moveTo>
                  <a:cubicBezTo>
                    <a:pt x="434" y="0"/>
                    <a:pt x="0" y="434"/>
                    <a:pt x="0" y="970"/>
                  </a:cubicBezTo>
                  <a:cubicBezTo>
                    <a:pt x="0" y="1219"/>
                    <a:pt x="94" y="1445"/>
                    <a:pt x="248" y="1617"/>
                  </a:cubicBezTo>
                  <a:cubicBezTo>
                    <a:pt x="247" y="1617"/>
                    <a:pt x="247" y="1617"/>
                    <a:pt x="247" y="1617"/>
                  </a:cubicBezTo>
                  <a:cubicBezTo>
                    <a:pt x="247" y="1617"/>
                    <a:pt x="249" y="1618"/>
                    <a:pt x="251" y="1620"/>
                  </a:cubicBezTo>
                  <a:cubicBezTo>
                    <a:pt x="265" y="1636"/>
                    <a:pt x="279" y="1651"/>
                    <a:pt x="294" y="1665"/>
                  </a:cubicBezTo>
                  <a:cubicBezTo>
                    <a:pt x="352" y="1726"/>
                    <a:pt x="451" y="1837"/>
                    <a:pt x="518" y="1945"/>
                  </a:cubicBezTo>
                  <a:cubicBezTo>
                    <a:pt x="618" y="2105"/>
                    <a:pt x="568" y="2332"/>
                    <a:pt x="798" y="2332"/>
                  </a:cubicBezTo>
                  <a:cubicBezTo>
                    <a:pt x="945" y="2332"/>
                    <a:pt x="945" y="2332"/>
                    <a:pt x="945" y="2332"/>
                  </a:cubicBezTo>
                  <a:cubicBezTo>
                    <a:pt x="994" y="2332"/>
                    <a:pt x="994" y="2332"/>
                    <a:pt x="994" y="2332"/>
                  </a:cubicBezTo>
                  <a:cubicBezTo>
                    <a:pt x="1140" y="2332"/>
                    <a:pt x="1140" y="2332"/>
                    <a:pt x="1140" y="2332"/>
                  </a:cubicBezTo>
                  <a:cubicBezTo>
                    <a:pt x="1371" y="2332"/>
                    <a:pt x="1321" y="2105"/>
                    <a:pt x="1420" y="1945"/>
                  </a:cubicBezTo>
                  <a:cubicBezTo>
                    <a:pt x="1485" y="1841"/>
                    <a:pt x="1579" y="1735"/>
                    <a:pt x="1637" y="1673"/>
                  </a:cubicBezTo>
                  <a:cubicBezTo>
                    <a:pt x="1823" y="1496"/>
                    <a:pt x="1939" y="1247"/>
                    <a:pt x="1939" y="970"/>
                  </a:cubicBezTo>
                  <a:cubicBezTo>
                    <a:pt x="1939" y="434"/>
                    <a:pt x="1505" y="0"/>
                    <a:pt x="970" y="0"/>
                  </a:cubicBezTo>
                  <a:close/>
                  <a:moveTo>
                    <a:pt x="1331" y="1403"/>
                  </a:moveTo>
                  <a:cubicBezTo>
                    <a:pt x="1299" y="1439"/>
                    <a:pt x="1248" y="1500"/>
                    <a:pt x="1214" y="1559"/>
                  </a:cubicBezTo>
                  <a:cubicBezTo>
                    <a:pt x="1160" y="1652"/>
                    <a:pt x="1187" y="1782"/>
                    <a:pt x="1062" y="1782"/>
                  </a:cubicBezTo>
                  <a:cubicBezTo>
                    <a:pt x="983" y="1782"/>
                    <a:pt x="983" y="1782"/>
                    <a:pt x="983" y="1782"/>
                  </a:cubicBezTo>
                  <a:cubicBezTo>
                    <a:pt x="956" y="1782"/>
                    <a:pt x="956" y="1782"/>
                    <a:pt x="956" y="1782"/>
                  </a:cubicBezTo>
                  <a:cubicBezTo>
                    <a:pt x="877" y="1782"/>
                    <a:pt x="877" y="1782"/>
                    <a:pt x="877" y="1782"/>
                  </a:cubicBezTo>
                  <a:cubicBezTo>
                    <a:pt x="752" y="1782"/>
                    <a:pt x="779" y="1652"/>
                    <a:pt x="725" y="1559"/>
                  </a:cubicBezTo>
                  <a:cubicBezTo>
                    <a:pt x="689" y="1497"/>
                    <a:pt x="635" y="1434"/>
                    <a:pt x="604" y="1398"/>
                  </a:cubicBezTo>
                  <a:cubicBezTo>
                    <a:pt x="596" y="1390"/>
                    <a:pt x="588" y="1381"/>
                    <a:pt x="581" y="1373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579" y="1371"/>
                    <a:pt x="579" y="1371"/>
                    <a:pt x="579" y="1371"/>
                  </a:cubicBezTo>
                  <a:cubicBezTo>
                    <a:pt x="496" y="1272"/>
                    <a:pt x="445" y="1141"/>
                    <a:pt x="445" y="998"/>
                  </a:cubicBezTo>
                  <a:cubicBezTo>
                    <a:pt x="445" y="690"/>
                    <a:pt x="680" y="440"/>
                    <a:pt x="970" y="440"/>
                  </a:cubicBezTo>
                  <a:cubicBezTo>
                    <a:pt x="1259" y="440"/>
                    <a:pt x="1494" y="690"/>
                    <a:pt x="1494" y="998"/>
                  </a:cubicBezTo>
                  <a:cubicBezTo>
                    <a:pt x="1494" y="1157"/>
                    <a:pt x="1432" y="1301"/>
                    <a:pt x="1331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525713" y="5508625"/>
              <a:ext cx="1243013" cy="298450"/>
            </a:xfrm>
            <a:custGeom>
              <a:avLst/>
              <a:gdLst>
                <a:gd name="T0" fmla="*/ 652 w 652"/>
                <a:gd name="T1" fmla="*/ 80 h 156"/>
                <a:gd name="T2" fmla="*/ 575 w 652"/>
                <a:gd name="T3" fmla="*/ 156 h 156"/>
                <a:gd name="T4" fmla="*/ 68 w 652"/>
                <a:gd name="T5" fmla="*/ 156 h 156"/>
                <a:gd name="T6" fmla="*/ 0 w 652"/>
                <a:gd name="T7" fmla="*/ 80 h 156"/>
                <a:gd name="T8" fmla="*/ 0 w 652"/>
                <a:gd name="T9" fmla="*/ 77 h 156"/>
                <a:gd name="T10" fmla="*/ 68 w 652"/>
                <a:gd name="T11" fmla="*/ 0 h 156"/>
                <a:gd name="T12" fmla="*/ 575 w 652"/>
                <a:gd name="T13" fmla="*/ 0 h 156"/>
                <a:gd name="T14" fmla="*/ 652 w 652"/>
                <a:gd name="T15" fmla="*/ 77 h 156"/>
                <a:gd name="T16" fmla="*/ 652 w 652"/>
                <a:gd name="T17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56">
                  <a:moveTo>
                    <a:pt x="652" y="80"/>
                  </a:moveTo>
                  <a:cubicBezTo>
                    <a:pt x="652" y="117"/>
                    <a:pt x="615" y="156"/>
                    <a:pt x="575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29" y="156"/>
                    <a:pt x="0" y="117"/>
                    <a:pt x="0" y="8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0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40"/>
                    <a:pt x="652" y="77"/>
                  </a:cubicBezTo>
                  <a:lnTo>
                    <a:pt x="65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2525713" y="5859463"/>
              <a:ext cx="1243013" cy="271463"/>
            </a:xfrm>
            <a:custGeom>
              <a:avLst/>
              <a:gdLst>
                <a:gd name="T0" fmla="*/ 652 w 652"/>
                <a:gd name="T1" fmla="*/ 77 h 142"/>
                <a:gd name="T2" fmla="*/ 575 w 652"/>
                <a:gd name="T3" fmla="*/ 142 h 142"/>
                <a:gd name="T4" fmla="*/ 68 w 652"/>
                <a:gd name="T5" fmla="*/ 142 h 142"/>
                <a:gd name="T6" fmla="*/ 0 w 652"/>
                <a:gd name="T7" fmla="*/ 77 h 142"/>
                <a:gd name="T8" fmla="*/ 0 w 652"/>
                <a:gd name="T9" fmla="*/ 74 h 142"/>
                <a:gd name="T10" fmla="*/ 68 w 652"/>
                <a:gd name="T11" fmla="*/ 0 h 142"/>
                <a:gd name="T12" fmla="*/ 575 w 652"/>
                <a:gd name="T13" fmla="*/ 0 h 142"/>
                <a:gd name="T14" fmla="*/ 652 w 652"/>
                <a:gd name="T15" fmla="*/ 74 h 142"/>
                <a:gd name="T16" fmla="*/ 652 w 65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2" h="142">
                  <a:moveTo>
                    <a:pt x="652" y="77"/>
                  </a:moveTo>
                  <a:cubicBezTo>
                    <a:pt x="652" y="114"/>
                    <a:pt x="615" y="142"/>
                    <a:pt x="575" y="142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29" y="142"/>
                    <a:pt x="0" y="114"/>
                    <a:pt x="0" y="7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7"/>
                    <a:pt x="29" y="0"/>
                    <a:pt x="68" y="0"/>
                  </a:cubicBezTo>
                  <a:cubicBezTo>
                    <a:pt x="575" y="0"/>
                    <a:pt x="575" y="0"/>
                    <a:pt x="575" y="0"/>
                  </a:cubicBezTo>
                  <a:cubicBezTo>
                    <a:pt x="615" y="0"/>
                    <a:pt x="652" y="37"/>
                    <a:pt x="652" y="74"/>
                  </a:cubicBezTo>
                  <a:lnTo>
                    <a:pt x="65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2905125" y="6210300"/>
              <a:ext cx="430213" cy="647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2801938" y="6183313"/>
              <a:ext cx="642938" cy="320675"/>
            </a:xfrm>
            <a:custGeom>
              <a:avLst/>
              <a:gdLst>
                <a:gd name="T0" fmla="*/ 337 w 337"/>
                <a:gd name="T1" fmla="*/ 0 h 168"/>
                <a:gd name="T2" fmla="*/ 169 w 337"/>
                <a:gd name="T3" fmla="*/ 168 h 168"/>
                <a:gd name="T4" fmla="*/ 0 w 337"/>
                <a:gd name="T5" fmla="*/ 0 h 168"/>
                <a:gd name="T6" fmla="*/ 337 w 33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8">
                  <a:moveTo>
                    <a:pt x="337" y="0"/>
                  </a:moveTo>
                  <a:cubicBezTo>
                    <a:pt x="337" y="99"/>
                    <a:pt x="261" y="168"/>
                    <a:pt x="169" y="168"/>
                  </a:cubicBezTo>
                  <a:cubicBezTo>
                    <a:pt x="76" y="168"/>
                    <a:pt x="0" y="99"/>
                    <a:pt x="0" y="0"/>
                  </a:cubicBezTo>
                  <a:lnTo>
                    <a:pt x="3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2930C9-9E92-439F-8798-7495AEB60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C4F475F-DF20-442F-8B21-04FE286B4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D8FB167-2AAA-426A-8137-EB4EDFEFD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ef6b4193-9a51-4fc0-ac0d-9a6d63ff29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BA954AA-E8A9-47DF-B4AA-584A695645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51029" y="1989000"/>
            <a:ext cx="9913116" cy="4861756"/>
            <a:chOff x="1451029" y="1989000"/>
            <a:chExt cx="9913116" cy="4861756"/>
          </a:xfrm>
        </p:grpSpPr>
        <p:sp>
          <p:nvSpPr>
            <p:cNvPr id="6" name="iŝḻídê">
              <a:extLst>
                <a:ext uri="{FF2B5EF4-FFF2-40B4-BE49-F238E27FC236}">
                  <a16:creationId xmlns="" xmlns:a16="http://schemas.microsoft.com/office/drawing/2014/main" id="{A143D459-7716-4D60-B5EB-876CD8187468}"/>
                </a:ext>
              </a:extLst>
            </p:cNvPr>
            <p:cNvSpPr/>
            <p:nvPr/>
          </p:nvSpPr>
          <p:spPr>
            <a:xfrm>
              <a:off x="408012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ïşḷïdê">
              <a:extLst>
                <a:ext uri="{FF2B5EF4-FFF2-40B4-BE49-F238E27FC236}">
                  <a16:creationId xmlns="" xmlns:a16="http://schemas.microsoft.com/office/drawing/2014/main" id="{8FD6B41E-2228-48AB-AABF-6858943544C8}"/>
                </a:ext>
              </a:extLst>
            </p:cNvPr>
            <p:cNvSpPr/>
            <p:nvPr/>
          </p:nvSpPr>
          <p:spPr>
            <a:xfrm>
              <a:off x="716017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iṥḻiḓe">
              <a:extLst>
                <a:ext uri="{FF2B5EF4-FFF2-40B4-BE49-F238E27FC236}">
                  <a16:creationId xmlns="" xmlns:a16="http://schemas.microsoft.com/office/drawing/2014/main" id="{B2BFA62D-0356-46EA-A23E-E08A754F2A57}"/>
                </a:ext>
              </a:extLst>
            </p:cNvPr>
            <p:cNvSpPr/>
            <p:nvPr/>
          </p:nvSpPr>
          <p:spPr>
            <a:xfrm>
              <a:off x="1701329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îṣļîďe">
              <a:extLst>
                <a:ext uri="{FF2B5EF4-FFF2-40B4-BE49-F238E27FC236}">
                  <a16:creationId xmlns="" xmlns:a16="http://schemas.microsoft.com/office/drawing/2014/main" id="{0766CF9C-5B39-4B15-BBD0-3AE97011752A}"/>
                </a:ext>
              </a:extLst>
            </p:cNvPr>
            <p:cNvSpPr/>
            <p:nvPr/>
          </p:nvSpPr>
          <p:spPr bwMode="auto">
            <a:xfrm>
              <a:off x="2377280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ļîḓê">
              <a:extLst>
                <a:ext uri="{FF2B5EF4-FFF2-40B4-BE49-F238E27FC236}">
                  <a16:creationId xmlns="" xmlns:a16="http://schemas.microsoft.com/office/drawing/2014/main" id="{C45CD867-57EE-4A9F-A3E0-D30C0536149B}"/>
                </a:ext>
              </a:extLst>
            </p:cNvPr>
            <p:cNvSpPr txBox="1"/>
            <p:nvPr/>
          </p:nvSpPr>
          <p:spPr bwMode="auto">
            <a:xfrm>
              <a:off x="14510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ľîďê">
              <a:extLst>
                <a:ext uri="{FF2B5EF4-FFF2-40B4-BE49-F238E27FC236}">
                  <a16:creationId xmlns="" xmlns:a16="http://schemas.microsoft.com/office/drawing/2014/main" id="{BC3412DD-3252-4A30-A9CF-CE35A95B8C0F}"/>
                </a:ext>
              </a:extLst>
            </p:cNvPr>
            <p:cNvSpPr/>
            <p:nvPr/>
          </p:nvSpPr>
          <p:spPr bwMode="auto">
            <a:xfrm>
              <a:off x="14510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šľïḑe">
              <a:extLst>
                <a:ext uri="{FF2B5EF4-FFF2-40B4-BE49-F238E27FC236}">
                  <a16:creationId xmlns="" xmlns:a16="http://schemas.microsoft.com/office/drawing/2014/main" id="{2EFA6EDE-8E91-43F6-BFF2-9020202F03C9}"/>
                </a:ext>
              </a:extLst>
            </p:cNvPr>
            <p:cNvSpPr/>
            <p:nvPr/>
          </p:nvSpPr>
          <p:spPr>
            <a:xfrm>
              <a:off x="4781378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iṡliḍê">
              <a:extLst>
                <a:ext uri="{FF2B5EF4-FFF2-40B4-BE49-F238E27FC236}">
                  <a16:creationId xmlns="" xmlns:a16="http://schemas.microsoft.com/office/drawing/2014/main" id="{638B2F9F-D8A2-42A3-9C1F-1074558950FB}"/>
                </a:ext>
              </a:extLst>
            </p:cNvPr>
            <p:cNvSpPr/>
            <p:nvPr/>
          </p:nvSpPr>
          <p:spPr bwMode="auto">
            <a:xfrm>
              <a:off x="5457329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îṣlídé">
              <a:extLst>
                <a:ext uri="{FF2B5EF4-FFF2-40B4-BE49-F238E27FC236}">
                  <a16:creationId xmlns="" xmlns:a16="http://schemas.microsoft.com/office/drawing/2014/main" id="{46226DFF-8508-499D-8672-934F97056C83}"/>
                </a:ext>
              </a:extLst>
            </p:cNvPr>
            <p:cNvSpPr txBox="1"/>
            <p:nvPr/>
          </p:nvSpPr>
          <p:spPr bwMode="auto">
            <a:xfrm>
              <a:off x="453107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ṩḷïdê">
              <a:extLst>
                <a:ext uri="{FF2B5EF4-FFF2-40B4-BE49-F238E27FC236}">
                  <a16:creationId xmlns="" xmlns:a16="http://schemas.microsoft.com/office/drawing/2014/main" id="{3FF9E886-C5C4-4907-BA93-7F7660559763}"/>
                </a:ext>
              </a:extLst>
            </p:cNvPr>
            <p:cNvSpPr/>
            <p:nvPr/>
          </p:nvSpPr>
          <p:spPr bwMode="auto">
            <a:xfrm>
              <a:off x="453107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ś1ïďê">
              <a:extLst>
                <a:ext uri="{FF2B5EF4-FFF2-40B4-BE49-F238E27FC236}">
                  <a16:creationId xmlns="" xmlns:a16="http://schemas.microsoft.com/office/drawing/2014/main" id="{EF18B314-5576-4F4A-BC7C-D347C7C52C7F}"/>
                </a:ext>
              </a:extLst>
            </p:cNvPr>
            <p:cNvSpPr/>
            <p:nvPr/>
          </p:nvSpPr>
          <p:spPr>
            <a:xfrm>
              <a:off x="7861427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îṥļiḓê">
              <a:extLst>
                <a:ext uri="{FF2B5EF4-FFF2-40B4-BE49-F238E27FC236}">
                  <a16:creationId xmlns="" xmlns:a16="http://schemas.microsoft.com/office/drawing/2014/main" id="{32F07A0D-08D9-436E-8899-E4E65D798F3E}"/>
                </a:ext>
              </a:extLst>
            </p:cNvPr>
            <p:cNvSpPr/>
            <p:nvPr/>
          </p:nvSpPr>
          <p:spPr bwMode="auto">
            <a:xfrm>
              <a:off x="8537377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ïš1îḑé">
              <a:extLst>
                <a:ext uri="{FF2B5EF4-FFF2-40B4-BE49-F238E27FC236}">
                  <a16:creationId xmlns="" xmlns:a16="http://schemas.microsoft.com/office/drawing/2014/main" id="{609871A3-F03C-4468-8CE7-DF2C4E4E8849}"/>
                </a:ext>
              </a:extLst>
            </p:cNvPr>
            <p:cNvSpPr txBox="1"/>
            <p:nvPr/>
          </p:nvSpPr>
          <p:spPr bwMode="auto">
            <a:xfrm>
              <a:off x="76111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ïsḷïḋe">
              <a:extLst>
                <a:ext uri="{FF2B5EF4-FFF2-40B4-BE49-F238E27FC236}">
                  <a16:creationId xmlns="" xmlns:a16="http://schemas.microsoft.com/office/drawing/2014/main" id="{E62F8B5C-FB76-4650-9A84-C36E01A8F246}"/>
                </a:ext>
              </a:extLst>
            </p:cNvPr>
            <p:cNvSpPr/>
            <p:nvPr/>
          </p:nvSpPr>
          <p:spPr bwMode="auto">
            <a:xfrm>
              <a:off x="76111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ṣḻïdè">
              <a:extLst>
                <a:ext uri="{FF2B5EF4-FFF2-40B4-BE49-F238E27FC236}">
                  <a16:creationId xmlns="" xmlns:a16="http://schemas.microsoft.com/office/drawing/2014/main" id="{9069639B-87A2-4A47-B331-1BA51E054397}"/>
                </a:ext>
              </a:extLst>
            </p:cNvPr>
            <p:cNvSpPr/>
            <p:nvPr/>
          </p:nvSpPr>
          <p:spPr bwMode="auto">
            <a:xfrm>
              <a:off x="9402559" y="4056421"/>
              <a:ext cx="1961586" cy="2794335"/>
            </a:xfrm>
            <a:custGeom>
              <a:avLst/>
              <a:gdLst>
                <a:gd name="T0" fmla="*/ 208 w 848"/>
                <a:gd name="T1" fmla="*/ 552 h 1207"/>
                <a:gd name="T2" fmla="*/ 201 w 848"/>
                <a:gd name="T3" fmla="*/ 408 h 1207"/>
                <a:gd name="T4" fmla="*/ 180 w 848"/>
                <a:gd name="T5" fmla="*/ 326 h 1207"/>
                <a:gd name="T6" fmla="*/ 119 w 848"/>
                <a:gd name="T7" fmla="*/ 102 h 1207"/>
                <a:gd name="T8" fmla="*/ 114 w 848"/>
                <a:gd name="T9" fmla="*/ 44 h 1207"/>
                <a:gd name="T10" fmla="*/ 123 w 848"/>
                <a:gd name="T11" fmla="*/ 16 h 1207"/>
                <a:gd name="T12" fmla="*/ 140 w 848"/>
                <a:gd name="T13" fmla="*/ 3 h 1207"/>
                <a:gd name="T14" fmla="*/ 158 w 848"/>
                <a:gd name="T15" fmla="*/ 1 h 1207"/>
                <a:gd name="T16" fmla="*/ 179 w 848"/>
                <a:gd name="T17" fmla="*/ 16 h 1207"/>
                <a:gd name="T18" fmla="*/ 199 w 848"/>
                <a:gd name="T19" fmla="*/ 46 h 1207"/>
                <a:gd name="T20" fmla="*/ 273 w 848"/>
                <a:gd name="T21" fmla="*/ 250 h 1207"/>
                <a:gd name="T22" fmla="*/ 316 w 848"/>
                <a:gd name="T23" fmla="*/ 346 h 1207"/>
                <a:gd name="T24" fmla="*/ 347 w 848"/>
                <a:gd name="T25" fmla="*/ 333 h 1207"/>
                <a:gd name="T26" fmla="*/ 379 w 848"/>
                <a:gd name="T27" fmla="*/ 337 h 1207"/>
                <a:gd name="T28" fmla="*/ 396 w 848"/>
                <a:gd name="T29" fmla="*/ 348 h 1207"/>
                <a:gd name="T30" fmla="*/ 435 w 848"/>
                <a:gd name="T31" fmla="*/ 397 h 1207"/>
                <a:gd name="T32" fmla="*/ 462 w 848"/>
                <a:gd name="T33" fmla="*/ 424 h 1207"/>
                <a:gd name="T34" fmla="*/ 498 w 848"/>
                <a:gd name="T35" fmla="*/ 434 h 1207"/>
                <a:gd name="T36" fmla="*/ 552 w 848"/>
                <a:gd name="T37" fmla="*/ 436 h 1207"/>
                <a:gd name="T38" fmla="*/ 589 w 848"/>
                <a:gd name="T39" fmla="*/ 458 h 1207"/>
                <a:gd name="T40" fmla="*/ 603 w 848"/>
                <a:gd name="T41" fmla="*/ 467 h 1207"/>
                <a:gd name="T42" fmla="*/ 654 w 848"/>
                <a:gd name="T43" fmla="*/ 486 h 1207"/>
                <a:gd name="T44" fmla="*/ 670 w 848"/>
                <a:gd name="T45" fmla="*/ 502 h 1207"/>
                <a:gd name="T46" fmla="*/ 681 w 848"/>
                <a:gd name="T47" fmla="*/ 539 h 1207"/>
                <a:gd name="T48" fmla="*/ 689 w 848"/>
                <a:gd name="T49" fmla="*/ 597 h 1207"/>
                <a:gd name="T50" fmla="*/ 683 w 848"/>
                <a:gd name="T51" fmla="*/ 714 h 1207"/>
                <a:gd name="T52" fmla="*/ 683 w 848"/>
                <a:gd name="T53" fmla="*/ 792 h 1207"/>
                <a:gd name="T54" fmla="*/ 694 w 848"/>
                <a:gd name="T55" fmla="*/ 897 h 1207"/>
                <a:gd name="T56" fmla="*/ 711 w 848"/>
                <a:gd name="T57" fmla="*/ 955 h 1207"/>
                <a:gd name="T58" fmla="*/ 466 w 848"/>
                <a:gd name="T59" fmla="*/ 1207 h 1207"/>
                <a:gd name="T60" fmla="*/ 338 w 848"/>
                <a:gd name="T61" fmla="*/ 1029 h 1207"/>
                <a:gd name="T62" fmla="*/ 266 w 848"/>
                <a:gd name="T63" fmla="*/ 938 h 1207"/>
                <a:gd name="T64" fmla="*/ 177 w 848"/>
                <a:gd name="T65" fmla="*/ 847 h 1207"/>
                <a:gd name="T66" fmla="*/ 123 w 848"/>
                <a:gd name="T67" fmla="*/ 781 h 1207"/>
                <a:gd name="T68" fmla="*/ 91 w 848"/>
                <a:gd name="T69" fmla="*/ 704 h 1207"/>
                <a:gd name="T70" fmla="*/ 50 w 848"/>
                <a:gd name="T71" fmla="*/ 599 h 1207"/>
                <a:gd name="T72" fmla="*/ 37 w 848"/>
                <a:gd name="T73" fmla="*/ 551 h 1207"/>
                <a:gd name="T74" fmla="*/ 32 w 848"/>
                <a:gd name="T75" fmla="*/ 512 h 1207"/>
                <a:gd name="T76" fmla="*/ 12 w 848"/>
                <a:gd name="T77" fmla="*/ 463 h 1207"/>
                <a:gd name="T78" fmla="*/ 0 w 848"/>
                <a:gd name="T79" fmla="*/ 443 h 1207"/>
                <a:gd name="T80" fmla="*/ 6 w 848"/>
                <a:gd name="T81" fmla="*/ 432 h 1207"/>
                <a:gd name="T82" fmla="*/ 28 w 848"/>
                <a:gd name="T83" fmla="*/ 419 h 1207"/>
                <a:gd name="T84" fmla="*/ 58 w 848"/>
                <a:gd name="T85" fmla="*/ 415 h 1207"/>
                <a:gd name="T86" fmla="*/ 89 w 848"/>
                <a:gd name="T87" fmla="*/ 424 h 1207"/>
                <a:gd name="T88" fmla="*/ 127 w 848"/>
                <a:gd name="T89" fmla="*/ 454 h 1207"/>
                <a:gd name="T90" fmla="*/ 149 w 848"/>
                <a:gd name="T91" fmla="*/ 484 h 1207"/>
                <a:gd name="T92" fmla="*/ 158 w 848"/>
                <a:gd name="T93" fmla="*/ 508 h 1207"/>
                <a:gd name="T94" fmla="*/ 195 w 848"/>
                <a:gd name="T95" fmla="*/ 615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8" h="1207">
                  <a:moveTo>
                    <a:pt x="210" y="643"/>
                  </a:moveTo>
                  <a:lnTo>
                    <a:pt x="210" y="643"/>
                  </a:lnTo>
                  <a:lnTo>
                    <a:pt x="208" y="552"/>
                  </a:lnTo>
                  <a:lnTo>
                    <a:pt x="206" y="474"/>
                  </a:lnTo>
                  <a:lnTo>
                    <a:pt x="205" y="437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3" y="372"/>
                  </a:lnTo>
                  <a:lnTo>
                    <a:pt x="180" y="326"/>
                  </a:lnTo>
                  <a:lnTo>
                    <a:pt x="147" y="211"/>
                  </a:lnTo>
                  <a:lnTo>
                    <a:pt x="132" y="154"/>
                  </a:lnTo>
                  <a:lnTo>
                    <a:pt x="119" y="102"/>
                  </a:lnTo>
                  <a:lnTo>
                    <a:pt x="115" y="79"/>
                  </a:lnTo>
                  <a:lnTo>
                    <a:pt x="114" y="61"/>
                  </a:lnTo>
                  <a:lnTo>
                    <a:pt x="114" y="44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23" y="16"/>
                  </a:lnTo>
                  <a:lnTo>
                    <a:pt x="128" y="11"/>
                  </a:lnTo>
                  <a:lnTo>
                    <a:pt x="134" y="7"/>
                  </a:lnTo>
                  <a:lnTo>
                    <a:pt x="140" y="3"/>
                  </a:lnTo>
                  <a:lnTo>
                    <a:pt x="145" y="1"/>
                  </a:lnTo>
                  <a:lnTo>
                    <a:pt x="151" y="0"/>
                  </a:lnTo>
                  <a:lnTo>
                    <a:pt x="158" y="1"/>
                  </a:lnTo>
                  <a:lnTo>
                    <a:pt x="166" y="5"/>
                  </a:lnTo>
                  <a:lnTo>
                    <a:pt x="171" y="9"/>
                  </a:lnTo>
                  <a:lnTo>
                    <a:pt x="179" y="16"/>
                  </a:lnTo>
                  <a:lnTo>
                    <a:pt x="186" y="24"/>
                  </a:lnTo>
                  <a:lnTo>
                    <a:pt x="193" y="33"/>
                  </a:lnTo>
                  <a:lnTo>
                    <a:pt x="199" y="46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73" y="250"/>
                  </a:lnTo>
                  <a:lnTo>
                    <a:pt x="308" y="352"/>
                  </a:lnTo>
                  <a:lnTo>
                    <a:pt x="308" y="352"/>
                  </a:lnTo>
                  <a:lnTo>
                    <a:pt x="316" y="346"/>
                  </a:lnTo>
                  <a:lnTo>
                    <a:pt x="323" y="341"/>
                  </a:lnTo>
                  <a:lnTo>
                    <a:pt x="334" y="337"/>
                  </a:lnTo>
                  <a:lnTo>
                    <a:pt x="347" y="333"/>
                  </a:lnTo>
                  <a:lnTo>
                    <a:pt x="362" y="333"/>
                  </a:lnTo>
                  <a:lnTo>
                    <a:pt x="370" y="335"/>
                  </a:lnTo>
                  <a:lnTo>
                    <a:pt x="379" y="337"/>
                  </a:lnTo>
                  <a:lnTo>
                    <a:pt x="386" y="341"/>
                  </a:lnTo>
                  <a:lnTo>
                    <a:pt x="396" y="348"/>
                  </a:lnTo>
                  <a:lnTo>
                    <a:pt x="396" y="348"/>
                  </a:lnTo>
                  <a:lnTo>
                    <a:pt x="410" y="361"/>
                  </a:lnTo>
                  <a:lnTo>
                    <a:pt x="422" y="374"/>
                  </a:lnTo>
                  <a:lnTo>
                    <a:pt x="435" y="397"/>
                  </a:lnTo>
                  <a:lnTo>
                    <a:pt x="442" y="408"/>
                  </a:lnTo>
                  <a:lnTo>
                    <a:pt x="451" y="417"/>
                  </a:lnTo>
                  <a:lnTo>
                    <a:pt x="462" y="424"/>
                  </a:lnTo>
                  <a:lnTo>
                    <a:pt x="479" y="430"/>
                  </a:lnTo>
                  <a:lnTo>
                    <a:pt x="479" y="430"/>
                  </a:lnTo>
                  <a:lnTo>
                    <a:pt x="498" y="434"/>
                  </a:lnTo>
                  <a:lnTo>
                    <a:pt x="514" y="436"/>
                  </a:lnTo>
                  <a:lnTo>
                    <a:pt x="540" y="436"/>
                  </a:lnTo>
                  <a:lnTo>
                    <a:pt x="552" y="436"/>
                  </a:lnTo>
                  <a:lnTo>
                    <a:pt x="564" y="439"/>
                  </a:lnTo>
                  <a:lnTo>
                    <a:pt x="576" y="447"/>
                  </a:lnTo>
                  <a:lnTo>
                    <a:pt x="589" y="458"/>
                  </a:lnTo>
                  <a:lnTo>
                    <a:pt x="589" y="458"/>
                  </a:lnTo>
                  <a:lnTo>
                    <a:pt x="596" y="463"/>
                  </a:lnTo>
                  <a:lnTo>
                    <a:pt x="603" y="467"/>
                  </a:lnTo>
                  <a:lnTo>
                    <a:pt x="616" y="473"/>
                  </a:lnTo>
                  <a:lnTo>
                    <a:pt x="642" y="480"/>
                  </a:lnTo>
                  <a:lnTo>
                    <a:pt x="654" y="486"/>
                  </a:lnTo>
                  <a:lnTo>
                    <a:pt x="659" y="489"/>
                  </a:lnTo>
                  <a:lnTo>
                    <a:pt x="665" y="495"/>
                  </a:lnTo>
                  <a:lnTo>
                    <a:pt x="670" y="502"/>
                  </a:lnTo>
                  <a:lnTo>
                    <a:pt x="674" y="512"/>
                  </a:lnTo>
                  <a:lnTo>
                    <a:pt x="678" y="525"/>
                  </a:lnTo>
                  <a:lnTo>
                    <a:pt x="681" y="539"/>
                  </a:lnTo>
                  <a:lnTo>
                    <a:pt x="681" y="539"/>
                  </a:lnTo>
                  <a:lnTo>
                    <a:pt x="687" y="569"/>
                  </a:lnTo>
                  <a:lnTo>
                    <a:pt x="689" y="597"/>
                  </a:lnTo>
                  <a:lnTo>
                    <a:pt x="689" y="625"/>
                  </a:lnTo>
                  <a:lnTo>
                    <a:pt x="687" y="653"/>
                  </a:lnTo>
                  <a:lnTo>
                    <a:pt x="683" y="714"/>
                  </a:lnTo>
                  <a:lnTo>
                    <a:pt x="681" y="751"/>
                  </a:lnTo>
                  <a:lnTo>
                    <a:pt x="683" y="792"/>
                  </a:lnTo>
                  <a:lnTo>
                    <a:pt x="683" y="792"/>
                  </a:lnTo>
                  <a:lnTo>
                    <a:pt x="687" y="834"/>
                  </a:lnTo>
                  <a:lnTo>
                    <a:pt x="691" y="870"/>
                  </a:lnTo>
                  <a:lnTo>
                    <a:pt x="694" y="897"/>
                  </a:lnTo>
                  <a:lnTo>
                    <a:pt x="700" y="918"/>
                  </a:lnTo>
                  <a:lnTo>
                    <a:pt x="707" y="946"/>
                  </a:lnTo>
                  <a:lnTo>
                    <a:pt x="711" y="955"/>
                  </a:lnTo>
                  <a:lnTo>
                    <a:pt x="848" y="1207"/>
                  </a:lnTo>
                  <a:lnTo>
                    <a:pt x="466" y="1207"/>
                  </a:lnTo>
                  <a:lnTo>
                    <a:pt x="466" y="1207"/>
                  </a:lnTo>
                  <a:lnTo>
                    <a:pt x="449" y="1181"/>
                  </a:lnTo>
                  <a:lnTo>
                    <a:pt x="403" y="1116"/>
                  </a:lnTo>
                  <a:lnTo>
                    <a:pt x="338" y="1029"/>
                  </a:lnTo>
                  <a:lnTo>
                    <a:pt x="303" y="985"/>
                  </a:lnTo>
                  <a:lnTo>
                    <a:pt x="266" y="938"/>
                  </a:lnTo>
                  <a:lnTo>
                    <a:pt x="266" y="938"/>
                  </a:lnTo>
                  <a:lnTo>
                    <a:pt x="230" y="901"/>
                  </a:lnTo>
                  <a:lnTo>
                    <a:pt x="201" y="871"/>
                  </a:lnTo>
                  <a:lnTo>
                    <a:pt x="177" y="847"/>
                  </a:lnTo>
                  <a:lnTo>
                    <a:pt x="156" y="827"/>
                  </a:lnTo>
                  <a:lnTo>
                    <a:pt x="138" y="805"/>
                  </a:lnTo>
                  <a:lnTo>
                    <a:pt x="123" y="781"/>
                  </a:lnTo>
                  <a:lnTo>
                    <a:pt x="108" y="747"/>
                  </a:lnTo>
                  <a:lnTo>
                    <a:pt x="91" y="704"/>
                  </a:lnTo>
                  <a:lnTo>
                    <a:pt x="91" y="704"/>
                  </a:lnTo>
                  <a:lnTo>
                    <a:pt x="78" y="664"/>
                  </a:lnTo>
                  <a:lnTo>
                    <a:pt x="67" y="634"/>
                  </a:lnTo>
                  <a:lnTo>
                    <a:pt x="50" y="599"/>
                  </a:lnTo>
                  <a:lnTo>
                    <a:pt x="45" y="584"/>
                  </a:lnTo>
                  <a:lnTo>
                    <a:pt x="41" y="571"/>
                  </a:lnTo>
                  <a:lnTo>
                    <a:pt x="37" y="551"/>
                  </a:lnTo>
                  <a:lnTo>
                    <a:pt x="34" y="525"/>
                  </a:lnTo>
                  <a:lnTo>
                    <a:pt x="34" y="525"/>
                  </a:lnTo>
                  <a:lnTo>
                    <a:pt x="32" y="512"/>
                  </a:lnTo>
                  <a:lnTo>
                    <a:pt x="28" y="499"/>
                  </a:lnTo>
                  <a:lnTo>
                    <a:pt x="21" y="478"/>
                  </a:lnTo>
                  <a:lnTo>
                    <a:pt x="12" y="463"/>
                  </a:lnTo>
                  <a:lnTo>
                    <a:pt x="4" y="454"/>
                  </a:lnTo>
                  <a:lnTo>
                    <a:pt x="0" y="447"/>
                  </a:lnTo>
                  <a:lnTo>
                    <a:pt x="0" y="443"/>
                  </a:lnTo>
                  <a:lnTo>
                    <a:pt x="0" y="439"/>
                  </a:lnTo>
                  <a:lnTo>
                    <a:pt x="2" y="436"/>
                  </a:lnTo>
                  <a:lnTo>
                    <a:pt x="6" y="432"/>
                  </a:lnTo>
                  <a:lnTo>
                    <a:pt x="19" y="423"/>
                  </a:lnTo>
                  <a:lnTo>
                    <a:pt x="19" y="423"/>
                  </a:lnTo>
                  <a:lnTo>
                    <a:pt x="28" y="419"/>
                  </a:lnTo>
                  <a:lnTo>
                    <a:pt x="37" y="415"/>
                  </a:lnTo>
                  <a:lnTo>
                    <a:pt x="47" y="415"/>
                  </a:lnTo>
                  <a:lnTo>
                    <a:pt x="58" y="415"/>
                  </a:lnTo>
                  <a:lnTo>
                    <a:pt x="67" y="417"/>
                  </a:lnTo>
                  <a:lnTo>
                    <a:pt x="78" y="421"/>
                  </a:lnTo>
                  <a:lnTo>
                    <a:pt x="89" y="424"/>
                  </a:lnTo>
                  <a:lnTo>
                    <a:pt x="99" y="430"/>
                  </a:lnTo>
                  <a:lnTo>
                    <a:pt x="119" y="445"/>
                  </a:lnTo>
                  <a:lnTo>
                    <a:pt x="127" y="454"/>
                  </a:lnTo>
                  <a:lnTo>
                    <a:pt x="136" y="463"/>
                  </a:lnTo>
                  <a:lnTo>
                    <a:pt x="143" y="474"/>
                  </a:lnTo>
                  <a:lnTo>
                    <a:pt x="149" y="484"/>
                  </a:lnTo>
                  <a:lnTo>
                    <a:pt x="154" y="497"/>
                  </a:lnTo>
                  <a:lnTo>
                    <a:pt x="158" y="508"/>
                  </a:lnTo>
                  <a:lnTo>
                    <a:pt x="158" y="508"/>
                  </a:lnTo>
                  <a:lnTo>
                    <a:pt x="169" y="552"/>
                  </a:lnTo>
                  <a:lnTo>
                    <a:pt x="180" y="586"/>
                  </a:lnTo>
                  <a:lnTo>
                    <a:pt x="195" y="615"/>
                  </a:lnTo>
                  <a:lnTo>
                    <a:pt x="210" y="643"/>
                  </a:lnTo>
                  <a:lnTo>
                    <a:pt x="210" y="643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32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8958" y="3464417"/>
            <a:ext cx="535281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262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EB6DFF-8E56-4233-AD39-40348CB4A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EAB8D8F-44CE-4A93-84B6-D619EC8CD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617B950-032C-4039-841F-D49B178F6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be230748-8130-417f-8910-2a57dbe0de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37A97C3-5876-440F-B115-A24A671274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4987" y="1130300"/>
            <a:ext cx="9162026" cy="4504335"/>
            <a:chOff x="1514987" y="1130300"/>
            <a:chExt cx="9162026" cy="4504335"/>
          </a:xfrm>
        </p:grpSpPr>
        <p:sp>
          <p:nvSpPr>
            <p:cNvPr id="6" name="íṥḻïḋe">
              <a:extLst>
                <a:ext uri="{FF2B5EF4-FFF2-40B4-BE49-F238E27FC236}">
                  <a16:creationId xmlns="" xmlns:a16="http://schemas.microsoft.com/office/drawing/2014/main" id="{14806257-6090-4C1B-93C5-364470D1AEDC}"/>
                </a:ext>
              </a:extLst>
            </p:cNvPr>
            <p:cNvSpPr/>
            <p:nvPr/>
          </p:nvSpPr>
          <p:spPr>
            <a:xfrm>
              <a:off x="4449417" y="5077236"/>
              <a:ext cx="3293166" cy="557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ṥļïḑê">
              <a:extLst>
                <a:ext uri="{FF2B5EF4-FFF2-40B4-BE49-F238E27FC236}">
                  <a16:creationId xmlns="" xmlns:a16="http://schemas.microsoft.com/office/drawing/2014/main" id="{FA2159A1-1A18-4AFF-82F1-9849E37FC9FC}"/>
                </a:ext>
              </a:extLst>
            </p:cNvPr>
            <p:cNvSpPr/>
            <p:nvPr/>
          </p:nvSpPr>
          <p:spPr>
            <a:xfrm>
              <a:off x="4449417" y="2700244"/>
              <a:ext cx="3293166" cy="2317048"/>
            </a:xfrm>
            <a:prstGeom prst="rect">
              <a:avLst/>
            </a:prstGeom>
            <a:blipFill>
              <a:blip r:embed="rId3"/>
              <a:stretch>
                <a:fillRect t="-3316" b="-3280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íŝḻíḓê">
              <a:extLst>
                <a:ext uri="{FF2B5EF4-FFF2-40B4-BE49-F238E27FC236}">
                  <a16:creationId xmlns="" xmlns:a16="http://schemas.microsoft.com/office/drawing/2014/main" id="{CF06B11B-A4A5-4597-BBA6-881773FC135F}"/>
                </a:ext>
              </a:extLst>
            </p:cNvPr>
            <p:cNvSpPr txBox="1"/>
            <p:nvPr/>
          </p:nvSpPr>
          <p:spPr>
            <a:xfrm>
              <a:off x="2516593" y="1130300"/>
              <a:ext cx="7158815" cy="130445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9" name="îṣľîdè">
              <a:extLst>
                <a:ext uri="{FF2B5EF4-FFF2-40B4-BE49-F238E27FC236}">
                  <a16:creationId xmlns="" xmlns:a16="http://schemas.microsoft.com/office/drawing/2014/main" id="{087E22E7-8874-450D-A903-EBC3FACDFCBB}"/>
                </a:ext>
              </a:extLst>
            </p:cNvPr>
            <p:cNvGrpSpPr/>
            <p:nvPr/>
          </p:nvGrpSpPr>
          <p:grpSpPr>
            <a:xfrm>
              <a:off x="1514987" y="2962605"/>
              <a:ext cx="2547391" cy="1792326"/>
              <a:chOff x="1082778" y="2962605"/>
              <a:chExt cx="2547391" cy="1792326"/>
            </a:xfrm>
          </p:grpSpPr>
          <p:sp>
            <p:nvSpPr>
              <p:cNvPr id="14" name="íṥ1ïdé">
                <a:extLst>
                  <a:ext uri="{FF2B5EF4-FFF2-40B4-BE49-F238E27FC236}">
                    <a16:creationId xmlns="" xmlns:a16="http://schemas.microsoft.com/office/drawing/2014/main" id="{78101C00-27B5-4954-9450-4761448799FC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4"/>
                <a:stretch>
                  <a:fillRect l="-12605" r="-12478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ïşľîḓe">
                <a:extLst>
                  <a:ext uri="{FF2B5EF4-FFF2-40B4-BE49-F238E27FC236}">
                    <a16:creationId xmlns="" xmlns:a16="http://schemas.microsoft.com/office/drawing/2014/main" id="{DD775B50-0F68-4408-9D8A-CA8DE249505E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</p:txBody>
          </p:sp>
        </p:grpSp>
        <p:sp>
          <p:nvSpPr>
            <p:cNvPr id="10" name="ïşľîdê">
              <a:extLst>
                <a:ext uri="{FF2B5EF4-FFF2-40B4-BE49-F238E27FC236}">
                  <a16:creationId xmlns="" xmlns:a16="http://schemas.microsoft.com/office/drawing/2014/main" id="{D30C7006-A351-4506-98B0-8C653B9EBFD4}"/>
                </a:ext>
              </a:extLst>
            </p:cNvPr>
            <p:cNvSpPr/>
            <p:nvPr/>
          </p:nvSpPr>
          <p:spPr bwMode="auto">
            <a:xfrm>
              <a:off x="4449418" y="5077236"/>
              <a:ext cx="329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 Choose the only option to retain text.</a:t>
              </a:r>
            </a:p>
          </p:txBody>
        </p:sp>
        <p:grpSp>
          <p:nvGrpSpPr>
            <p:cNvPr id="11" name="iŝľiḓè">
              <a:extLst>
                <a:ext uri="{FF2B5EF4-FFF2-40B4-BE49-F238E27FC236}">
                  <a16:creationId xmlns="" xmlns:a16="http://schemas.microsoft.com/office/drawing/2014/main" id="{EC6329AA-2F7F-402A-AED4-1F980F9CB51B}"/>
                </a:ext>
              </a:extLst>
            </p:cNvPr>
            <p:cNvGrpSpPr/>
            <p:nvPr/>
          </p:nvGrpSpPr>
          <p:grpSpPr>
            <a:xfrm>
              <a:off x="8129622" y="2962605"/>
              <a:ext cx="2547391" cy="1792326"/>
              <a:chOff x="1082778" y="2962605"/>
              <a:chExt cx="2547391" cy="1792326"/>
            </a:xfrm>
          </p:grpSpPr>
          <p:sp>
            <p:nvSpPr>
              <p:cNvPr id="12" name="ïṣľïďé">
                <a:extLst>
                  <a:ext uri="{FF2B5EF4-FFF2-40B4-BE49-F238E27FC236}">
                    <a16:creationId xmlns="" xmlns:a16="http://schemas.microsoft.com/office/drawing/2014/main" id="{3685F545-3A27-4A84-9255-8C8757F72D86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5"/>
                <a:stretch>
                  <a:fillRect l="-2991" r="-2962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íṧḻïďé">
                <a:extLst>
                  <a:ext uri="{FF2B5EF4-FFF2-40B4-BE49-F238E27FC236}">
                    <a16:creationId xmlns="" xmlns:a16="http://schemas.microsoft.com/office/drawing/2014/main" id="{5D8F3770-4476-431F-B1E6-4E6A45A66D86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019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F1C865-2EBB-48D2-B83D-EFD78A01D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D80564-F214-4817-A492-3380FADB8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6D5C2E6-646F-4621-84B5-5003F3231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ea8196ce-cd1a-4fec-a71d-d24a165c23f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ECF1735-51E0-4205-88F4-5788A688A6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99378" cy="4464496"/>
            <a:chOff x="721109" y="1391756"/>
            <a:chExt cx="10799378" cy="4464496"/>
          </a:xfrm>
        </p:grpSpPr>
        <p:grpSp>
          <p:nvGrpSpPr>
            <p:cNvPr id="6" name="ïŝliḑe">
              <a:extLst>
                <a:ext uri="{FF2B5EF4-FFF2-40B4-BE49-F238E27FC236}">
                  <a16:creationId xmlns="" xmlns:a16="http://schemas.microsoft.com/office/drawing/2014/main" id="{7A949CA5-5375-4259-96F7-0C7B1E228776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8" name="îŝļíḑè">
                <a:extLst>
                  <a:ext uri="{FF2B5EF4-FFF2-40B4-BE49-F238E27FC236}">
                    <a16:creationId xmlns="" xmlns:a16="http://schemas.microsoft.com/office/drawing/2014/main" id="{DF7163D7-5070-49D5-802E-82F9BA2412B9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7" name="ïṣliḍê">
                  <a:extLst>
                    <a:ext uri="{FF2B5EF4-FFF2-40B4-BE49-F238E27FC236}">
                      <a16:creationId xmlns="" xmlns:a16="http://schemas.microsoft.com/office/drawing/2014/main" id="{5C4A153C-72D8-45EB-9577-9A673016E5E8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şļïḋê">
                  <a:extLst>
                    <a:ext uri="{FF2B5EF4-FFF2-40B4-BE49-F238E27FC236}">
                      <a16:creationId xmlns="" xmlns:a16="http://schemas.microsoft.com/office/drawing/2014/main" id="{BF4873D9-906E-4193-AAC9-DC01AC0A794E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2" name="íṧľîḓê">
                    <a:extLst>
                      <a:ext uri="{FF2B5EF4-FFF2-40B4-BE49-F238E27FC236}">
                        <a16:creationId xmlns="" xmlns:a16="http://schemas.microsoft.com/office/drawing/2014/main" id="{700ECFC8-A965-41F1-916A-F3504B2AEE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îṣ1íḓê">
                    <a:extLst>
                      <a:ext uri="{FF2B5EF4-FFF2-40B4-BE49-F238E27FC236}">
                        <a16:creationId xmlns="" xmlns:a16="http://schemas.microsoft.com/office/drawing/2014/main" id="{7A73500A-EDD9-4BDB-AB2F-3EC9052929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íṣ1iďé">
                    <a:extLst>
                      <a:ext uri="{FF2B5EF4-FFF2-40B4-BE49-F238E27FC236}">
                        <a16:creationId xmlns="" xmlns:a16="http://schemas.microsoft.com/office/drawing/2014/main" id="{D0F3732F-C90D-418B-9B84-7F925299D7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ṥḷîďé">
                    <a:extLst>
                      <a:ext uri="{FF2B5EF4-FFF2-40B4-BE49-F238E27FC236}">
                        <a16:creationId xmlns="" xmlns:a16="http://schemas.microsoft.com/office/drawing/2014/main" id="{7BCB6E94-81A1-4012-8535-4EBF8EA114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ï$1ídê">
                    <a:extLst>
                      <a:ext uri="{FF2B5EF4-FFF2-40B4-BE49-F238E27FC236}">
                        <a16:creationId xmlns="" xmlns:a16="http://schemas.microsoft.com/office/drawing/2014/main" id="{BE15871B-976C-48E7-AF4D-32443BABB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ïs1iḓé">
                    <a:extLst>
                      <a:ext uri="{FF2B5EF4-FFF2-40B4-BE49-F238E27FC236}">
                        <a16:creationId xmlns="" xmlns:a16="http://schemas.microsoft.com/office/drawing/2014/main" id="{80EAC980-FF8A-495F-90D4-8F828A3DC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iş1ïḍé">
                    <a:extLst>
                      <a:ext uri="{FF2B5EF4-FFF2-40B4-BE49-F238E27FC236}">
                        <a16:creationId xmlns="" xmlns:a16="http://schemas.microsoft.com/office/drawing/2014/main" id="{846796ED-BCD6-4DA5-A386-E862E9AF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iśḷïďè">
                  <a:extLst>
                    <a:ext uri="{FF2B5EF4-FFF2-40B4-BE49-F238E27FC236}">
                      <a16:creationId xmlns="" xmlns:a16="http://schemas.microsoft.com/office/drawing/2014/main" id="{2421E743-200E-4AE7-833B-1EFD3D638F07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9" name="íṥḷídè">
                    <a:extLst>
                      <a:ext uri="{FF2B5EF4-FFF2-40B4-BE49-F238E27FC236}">
                        <a16:creationId xmlns="" xmlns:a16="http://schemas.microsoft.com/office/drawing/2014/main" id="{B4DF4A38-F61B-40D1-93CB-FCBB5A0D3D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ŝļïḓê">
                    <a:extLst>
                      <a:ext uri="{FF2B5EF4-FFF2-40B4-BE49-F238E27FC236}">
                        <a16:creationId xmlns="" xmlns:a16="http://schemas.microsoft.com/office/drawing/2014/main" id="{FC7F7EFD-6EFC-4FB0-A487-F016CB992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iṣḻïḓé">
                    <a:extLst>
                      <a:ext uri="{FF2B5EF4-FFF2-40B4-BE49-F238E27FC236}">
                        <a16:creationId xmlns="" xmlns:a16="http://schemas.microsoft.com/office/drawing/2014/main" id="{83D22329-7888-4645-B378-5F369C56FD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íşḷîḑe">
                  <a:extLst>
                    <a:ext uri="{FF2B5EF4-FFF2-40B4-BE49-F238E27FC236}">
                      <a16:creationId xmlns="" xmlns:a16="http://schemas.microsoft.com/office/drawing/2014/main" id="{76C5FDB7-AF80-4FC9-8673-FB9042BF94CB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6" name="ïṡļiḍé">
                    <a:extLst>
                      <a:ext uri="{FF2B5EF4-FFF2-40B4-BE49-F238E27FC236}">
                        <a16:creationId xmlns="" xmlns:a16="http://schemas.microsoft.com/office/drawing/2014/main" id="{F95D740E-A86C-45EF-A6E9-8AFDAD8550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î$ḷîďê">
                    <a:extLst>
                      <a:ext uri="{FF2B5EF4-FFF2-40B4-BE49-F238E27FC236}">
                        <a16:creationId xmlns="" xmlns:a16="http://schemas.microsoft.com/office/drawing/2014/main" id="{A059EE1A-69D2-48FA-BD5F-D3C103982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íŝ1iḍè">
                    <a:extLst>
                      <a:ext uri="{FF2B5EF4-FFF2-40B4-BE49-F238E27FC236}">
                        <a16:creationId xmlns="" xmlns:a16="http://schemas.microsoft.com/office/drawing/2014/main" id="{3215F959-2ED6-469F-8EE9-E54912DEE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iš1ídé">
                  <a:extLst>
                    <a:ext uri="{FF2B5EF4-FFF2-40B4-BE49-F238E27FC236}">
                      <a16:creationId xmlns="" xmlns:a16="http://schemas.microsoft.com/office/drawing/2014/main" id="{AD490C2F-571E-482E-AF76-123F27D1B811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2" name="ïṣ1îďè">
                    <a:extLst>
                      <a:ext uri="{FF2B5EF4-FFF2-40B4-BE49-F238E27FC236}">
                        <a16:creationId xmlns="" xmlns:a16="http://schemas.microsoft.com/office/drawing/2014/main" id="{9714E0DE-C1EE-416F-B83E-8A29C4175A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í$ľiďe">
                    <a:extLst>
                      <a:ext uri="{FF2B5EF4-FFF2-40B4-BE49-F238E27FC236}">
                        <a16:creationId xmlns="" xmlns:a16="http://schemas.microsoft.com/office/drawing/2014/main" id="{2D3EE1A6-006A-47DC-883A-D2CF7F8CD3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ślîďe">
                    <a:extLst>
                      <a:ext uri="{FF2B5EF4-FFF2-40B4-BE49-F238E27FC236}">
                        <a16:creationId xmlns="" xmlns:a16="http://schemas.microsoft.com/office/drawing/2014/main" id="{2A79A12F-2318-468A-BF00-27D276B73B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is1iḑê">
                    <a:extLst>
                      <a:ext uri="{FF2B5EF4-FFF2-40B4-BE49-F238E27FC236}">
                        <a16:creationId xmlns="" xmlns:a16="http://schemas.microsoft.com/office/drawing/2014/main" id="{5DA9AA52-4EA6-48AB-98F7-2F50782B18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îšḷîḍê">
                    <a:extLst>
                      <a:ext uri="{FF2B5EF4-FFF2-40B4-BE49-F238E27FC236}">
                        <a16:creationId xmlns="" xmlns:a16="http://schemas.microsoft.com/office/drawing/2014/main" id="{3EE2C312-CF48-483A-9E66-43DB0E7BB1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ïslîde">
                    <a:extLst>
                      <a:ext uri="{FF2B5EF4-FFF2-40B4-BE49-F238E27FC236}">
                        <a16:creationId xmlns="" xmlns:a16="http://schemas.microsoft.com/office/drawing/2014/main" id="{3E18B5A8-74B4-455B-8268-5F6D89824B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í$ľíďè">
                    <a:extLst>
                      <a:ext uri="{FF2B5EF4-FFF2-40B4-BE49-F238E27FC236}">
                        <a16:creationId xmlns="" xmlns:a16="http://schemas.microsoft.com/office/drawing/2014/main" id="{66E6069B-1848-43D0-B802-7DF16BA291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íṣľîdé">
                    <a:extLst>
                      <a:ext uri="{FF2B5EF4-FFF2-40B4-BE49-F238E27FC236}">
                        <a16:creationId xmlns="" xmlns:a16="http://schemas.microsoft.com/office/drawing/2014/main" id="{2B67E3B5-EAA3-4768-BD46-3AE358D4C6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ṧḻïďe">
                    <a:extLst>
                      <a:ext uri="{FF2B5EF4-FFF2-40B4-BE49-F238E27FC236}">
                        <a16:creationId xmlns="" xmlns:a16="http://schemas.microsoft.com/office/drawing/2014/main" id="{60E4A56D-1772-4A72-B598-35035032D5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ṣ1iďe">
                    <a:extLst>
                      <a:ext uri="{FF2B5EF4-FFF2-40B4-BE49-F238E27FC236}">
                        <a16:creationId xmlns="" xmlns:a16="http://schemas.microsoft.com/office/drawing/2014/main" id="{B67856D8-21FA-438E-AB23-60E335D241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îṣḷíḋê">
                    <a:extLst>
                      <a:ext uri="{FF2B5EF4-FFF2-40B4-BE49-F238E27FC236}">
                        <a16:creationId xmlns="" xmlns:a16="http://schemas.microsoft.com/office/drawing/2014/main" id="{635B5063-0772-4028-ABBE-4AF53298E8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ïš1idé">
                    <a:extLst>
                      <a:ext uri="{FF2B5EF4-FFF2-40B4-BE49-F238E27FC236}">
                        <a16:creationId xmlns="" xmlns:a16="http://schemas.microsoft.com/office/drawing/2014/main" id="{8770D0CF-9BDD-4A4A-842B-94148AB1CC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îšlïďê">
                    <a:extLst>
                      <a:ext uri="{FF2B5EF4-FFF2-40B4-BE49-F238E27FC236}">
                        <a16:creationId xmlns="" xmlns:a16="http://schemas.microsoft.com/office/drawing/2014/main" id="{96CF8A11-0661-42AB-829F-F12F9D095C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îSḷiďé">
                    <a:extLst>
                      <a:ext uri="{FF2B5EF4-FFF2-40B4-BE49-F238E27FC236}">
                        <a16:creationId xmlns="" xmlns:a16="http://schemas.microsoft.com/office/drawing/2014/main" id="{59EAE320-6647-4DF4-9953-F272B34F87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î$ḷíḍe">
                  <a:extLst>
                    <a:ext uri="{FF2B5EF4-FFF2-40B4-BE49-F238E27FC236}">
                      <a16:creationId xmlns="" xmlns:a16="http://schemas.microsoft.com/office/drawing/2014/main" id="{75BA1DB4-28EE-45BE-B8D2-F7FA3C5A3879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6" name="išliḑè">
                    <a:extLst>
                      <a:ext uri="{FF2B5EF4-FFF2-40B4-BE49-F238E27FC236}">
                        <a16:creationId xmlns="" xmlns:a16="http://schemas.microsoft.com/office/drawing/2014/main" id="{5C27EA90-4DF0-4E01-9B8D-258637854B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i$líḓe">
                    <a:extLst>
                      <a:ext uri="{FF2B5EF4-FFF2-40B4-BE49-F238E27FC236}">
                        <a16:creationId xmlns="" xmlns:a16="http://schemas.microsoft.com/office/drawing/2014/main" id="{193B38FC-C707-4DE3-B0BF-CBE607FAB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îšlîḓe">
                    <a:extLst>
                      <a:ext uri="{FF2B5EF4-FFF2-40B4-BE49-F238E27FC236}">
                        <a16:creationId xmlns="" xmlns:a16="http://schemas.microsoft.com/office/drawing/2014/main" id="{458E68B4-11C3-4A28-903C-F526BBC855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îṧļiḋe">
                    <a:extLst>
                      <a:ext uri="{FF2B5EF4-FFF2-40B4-BE49-F238E27FC236}">
                        <a16:creationId xmlns="" xmlns:a16="http://schemas.microsoft.com/office/drawing/2014/main" id="{C39E61A7-838B-4302-ACE0-73066647D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śḷiḓê">
                    <a:extLst>
                      <a:ext uri="{FF2B5EF4-FFF2-40B4-BE49-F238E27FC236}">
                        <a16:creationId xmlns="" xmlns:a16="http://schemas.microsoft.com/office/drawing/2014/main" id="{2815BBDA-6855-4D76-A4BC-2343B06ABB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íṩḷiḋè">
                    <a:extLst>
                      <a:ext uri="{FF2B5EF4-FFF2-40B4-BE49-F238E27FC236}">
                        <a16:creationId xmlns="" xmlns:a16="http://schemas.microsoft.com/office/drawing/2014/main" id="{E7BCAFA8-62BA-4FF1-966E-542E0875C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ïṧļîḍê">
                  <a:extLst>
                    <a:ext uri="{FF2B5EF4-FFF2-40B4-BE49-F238E27FC236}">
                      <a16:creationId xmlns="" xmlns:a16="http://schemas.microsoft.com/office/drawing/2014/main" id="{AD51E157-CFCA-481C-80E6-C6431D23F088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2" name="îšlîďê">
                    <a:extLst>
                      <a:ext uri="{FF2B5EF4-FFF2-40B4-BE49-F238E27FC236}">
                        <a16:creationId xmlns="" xmlns:a16="http://schemas.microsoft.com/office/drawing/2014/main" id="{FF9F13CF-B343-4D67-9523-59EF4220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íś1iḍê">
                    <a:extLst>
                      <a:ext uri="{FF2B5EF4-FFF2-40B4-BE49-F238E27FC236}">
                        <a16:creationId xmlns="" xmlns:a16="http://schemas.microsoft.com/office/drawing/2014/main" id="{236E7160-F3CB-470A-A812-6E435B68E5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îSľîḑe">
                    <a:extLst>
                      <a:ext uri="{FF2B5EF4-FFF2-40B4-BE49-F238E27FC236}">
                        <a16:creationId xmlns="" xmlns:a16="http://schemas.microsoft.com/office/drawing/2014/main" id="{35655CE2-D48F-4200-9EF6-519526AAD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ïşļide">
                    <a:extLst>
                      <a:ext uri="{FF2B5EF4-FFF2-40B4-BE49-F238E27FC236}">
                        <a16:creationId xmlns="" xmlns:a16="http://schemas.microsoft.com/office/drawing/2014/main" id="{476505BD-599A-4AA2-9A77-B2E514674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îṩ1îďè">
                  <a:extLst>
                    <a:ext uri="{FF2B5EF4-FFF2-40B4-BE49-F238E27FC236}">
                      <a16:creationId xmlns="" xmlns:a16="http://schemas.microsoft.com/office/drawing/2014/main" id="{1CE06109-8B1B-47A9-A25C-1D2F71B68449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7" name="îsļídè">
                    <a:extLst>
                      <a:ext uri="{FF2B5EF4-FFF2-40B4-BE49-F238E27FC236}">
                        <a16:creationId xmlns="" xmlns:a16="http://schemas.microsoft.com/office/drawing/2014/main" id="{30D3D4A3-45B4-4A73-A4B4-79C7FAF28D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ṩļïďê">
                    <a:extLst>
                      <a:ext uri="{FF2B5EF4-FFF2-40B4-BE49-F238E27FC236}">
                        <a16:creationId xmlns="" xmlns:a16="http://schemas.microsoft.com/office/drawing/2014/main" id="{5354E841-E389-4FB6-89BD-AE75E6C4AF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ṧḻîḓe">
                    <a:extLst>
                      <a:ext uri="{FF2B5EF4-FFF2-40B4-BE49-F238E27FC236}">
                        <a16:creationId xmlns="" xmlns:a16="http://schemas.microsoft.com/office/drawing/2014/main" id="{86FA8B6D-788C-4179-9F52-16A823CC4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šḻïḍé">
                    <a:extLst>
                      <a:ext uri="{FF2B5EF4-FFF2-40B4-BE49-F238E27FC236}">
                        <a16:creationId xmlns="" xmlns:a16="http://schemas.microsoft.com/office/drawing/2014/main" id="{28BA9821-8457-4141-9AB5-4AAB17C60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ŝḻîde">
                    <a:extLst>
                      <a:ext uri="{FF2B5EF4-FFF2-40B4-BE49-F238E27FC236}">
                        <a16:creationId xmlns="" xmlns:a16="http://schemas.microsoft.com/office/drawing/2014/main" id="{FF7617A3-6585-4FDA-A8FA-A7DD1AC605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isḷïḑé">
                  <a:extLst>
                    <a:ext uri="{FF2B5EF4-FFF2-40B4-BE49-F238E27FC236}">
                      <a16:creationId xmlns="" xmlns:a16="http://schemas.microsoft.com/office/drawing/2014/main" id="{81E75EE9-1FC1-4338-BAC9-E7EE3001E1FB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2" name="ïṩḷidê">
                    <a:extLst>
                      <a:ext uri="{FF2B5EF4-FFF2-40B4-BE49-F238E27FC236}">
                        <a16:creationId xmlns="" xmlns:a16="http://schemas.microsoft.com/office/drawing/2014/main" id="{59AC5151-4253-4E7B-9B8C-9DE2776B7E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íslïḑê">
                    <a:extLst>
                      <a:ext uri="{FF2B5EF4-FFF2-40B4-BE49-F238E27FC236}">
                        <a16:creationId xmlns="" xmlns:a16="http://schemas.microsoft.com/office/drawing/2014/main" id="{B93F0666-8A64-4FE8-83B6-99F0A87905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íṧ1íḑé">
                    <a:extLst>
                      <a:ext uri="{FF2B5EF4-FFF2-40B4-BE49-F238E27FC236}">
                        <a16:creationId xmlns="" xmlns:a16="http://schemas.microsoft.com/office/drawing/2014/main" id="{DA43179C-4071-4B3C-AC18-236D3D0D39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ślîḋe">
                    <a:extLst>
                      <a:ext uri="{FF2B5EF4-FFF2-40B4-BE49-F238E27FC236}">
                        <a16:creationId xmlns="" xmlns:a16="http://schemas.microsoft.com/office/drawing/2014/main" id="{4B7455DD-33B4-483F-98B9-7C23E52269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íšḷïḑè">
                    <a:extLst>
                      <a:ext uri="{FF2B5EF4-FFF2-40B4-BE49-F238E27FC236}">
                        <a16:creationId xmlns="" xmlns:a16="http://schemas.microsoft.com/office/drawing/2014/main" id="{23B1CB67-ACF3-49CD-B612-A824CBF2F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íS1ídé">
                  <a:extLst>
                    <a:ext uri="{FF2B5EF4-FFF2-40B4-BE49-F238E27FC236}">
                      <a16:creationId xmlns="" xmlns:a16="http://schemas.microsoft.com/office/drawing/2014/main" id="{0D797235-10EE-43F7-8D50-5D6125B79B1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80" name="íṧlíḋè">
                    <a:extLst>
                      <a:ext uri="{FF2B5EF4-FFF2-40B4-BE49-F238E27FC236}">
                        <a16:creationId xmlns="" xmlns:a16="http://schemas.microsoft.com/office/drawing/2014/main" id="{3046FAFD-F6B0-4742-9F27-28F4D6C0F2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iṧḷiḋé">
                    <a:extLst>
                      <a:ext uri="{FF2B5EF4-FFF2-40B4-BE49-F238E27FC236}">
                        <a16:creationId xmlns="" xmlns:a16="http://schemas.microsoft.com/office/drawing/2014/main" id="{686EA66D-BE03-4D3A-AE3F-AD5FD8AAB9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í$ḻiḍê">
                  <a:extLst>
                    <a:ext uri="{FF2B5EF4-FFF2-40B4-BE49-F238E27FC236}">
                      <a16:creationId xmlns="" xmlns:a16="http://schemas.microsoft.com/office/drawing/2014/main" id="{739D080F-AA85-42F7-9EE5-4209EF235E4B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8" name="ïsľiḍé">
                    <a:extLst>
                      <a:ext uri="{FF2B5EF4-FFF2-40B4-BE49-F238E27FC236}">
                        <a16:creationId xmlns="" xmlns:a16="http://schemas.microsoft.com/office/drawing/2014/main" id="{FDF2DABE-66EE-4B77-BD75-40E7E0D06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îs1iḍê">
                    <a:extLst>
                      <a:ext uri="{FF2B5EF4-FFF2-40B4-BE49-F238E27FC236}">
                        <a16:creationId xmlns="" xmlns:a16="http://schemas.microsoft.com/office/drawing/2014/main" id="{2B95F1F5-7194-451A-BE65-EF1B94609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íṧḻîde">
                  <a:extLst>
                    <a:ext uri="{FF2B5EF4-FFF2-40B4-BE49-F238E27FC236}">
                      <a16:creationId xmlns="" xmlns:a16="http://schemas.microsoft.com/office/drawing/2014/main" id="{1ED02428-3A6C-4747-B33D-2B2482B02F17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3" name="islíďe">
                    <a:extLst>
                      <a:ext uri="{FF2B5EF4-FFF2-40B4-BE49-F238E27FC236}">
                        <a16:creationId xmlns="" xmlns:a16="http://schemas.microsoft.com/office/drawing/2014/main" id="{4E04A73C-AB76-4E2C-979E-18E4240FE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ṣľïḍé">
                    <a:extLst>
                      <a:ext uri="{FF2B5EF4-FFF2-40B4-BE49-F238E27FC236}">
                        <a16:creationId xmlns="" xmlns:a16="http://schemas.microsoft.com/office/drawing/2014/main" id="{DF4297A6-5F9D-410F-996C-B55754007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şļîḍê">
                    <a:extLst>
                      <a:ext uri="{FF2B5EF4-FFF2-40B4-BE49-F238E27FC236}">
                        <a16:creationId xmlns="" xmlns:a16="http://schemas.microsoft.com/office/drawing/2014/main" id="{20D768CF-C0AF-49CF-8CC7-F8ADA390E6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ïs1îḓe">
                    <a:extLst>
                      <a:ext uri="{FF2B5EF4-FFF2-40B4-BE49-F238E27FC236}">
                        <a16:creationId xmlns="" xmlns:a16="http://schemas.microsoft.com/office/drawing/2014/main" id="{81814475-90A5-4C8F-934E-CA9D1FDE0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$ľiḋé">
                    <a:extLst>
                      <a:ext uri="{FF2B5EF4-FFF2-40B4-BE49-F238E27FC236}">
                        <a16:creationId xmlns="" xmlns:a16="http://schemas.microsoft.com/office/drawing/2014/main" id="{4E79F9B2-4906-414E-ACC4-7B00EB8DF6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ïşļiďe">
                  <a:extLst>
                    <a:ext uri="{FF2B5EF4-FFF2-40B4-BE49-F238E27FC236}">
                      <a16:creationId xmlns="" xmlns:a16="http://schemas.microsoft.com/office/drawing/2014/main" id="{BF6CD541-629A-4DB8-846F-CC0961F9632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5" name="íśľíḍe">
                    <a:extLst>
                      <a:ext uri="{FF2B5EF4-FFF2-40B4-BE49-F238E27FC236}">
                        <a16:creationId xmlns="" xmlns:a16="http://schemas.microsoft.com/office/drawing/2014/main" id="{C9A4B73F-65E0-4443-9F91-E123A3D048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iṣḻîdé">
                    <a:extLst>
                      <a:ext uri="{FF2B5EF4-FFF2-40B4-BE49-F238E27FC236}">
                        <a16:creationId xmlns="" xmlns:a16="http://schemas.microsoft.com/office/drawing/2014/main" id="{5472DCE3-F2D7-4C7B-BEAD-03C678899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işḷîḍé">
                    <a:extLst>
                      <a:ext uri="{FF2B5EF4-FFF2-40B4-BE49-F238E27FC236}">
                        <a16:creationId xmlns="" xmlns:a16="http://schemas.microsoft.com/office/drawing/2014/main" id="{508CCDBC-0E0D-4DAF-BC50-5AB3C35FC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işḷidè">
                    <a:extLst>
                      <a:ext uri="{FF2B5EF4-FFF2-40B4-BE49-F238E27FC236}">
                        <a16:creationId xmlns="" xmlns:a16="http://schemas.microsoft.com/office/drawing/2014/main" id="{F7A046A8-5DEA-4FAB-A0F8-DBA6CF524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ïṩľiḑé">
                    <a:extLst>
                      <a:ext uri="{FF2B5EF4-FFF2-40B4-BE49-F238E27FC236}">
                        <a16:creationId xmlns="" xmlns:a16="http://schemas.microsoft.com/office/drawing/2014/main" id="{5692AE8A-FD96-4D7E-BEF5-BEE4D63DE5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ïšľïḑe">
                    <a:extLst>
                      <a:ext uri="{FF2B5EF4-FFF2-40B4-BE49-F238E27FC236}">
                        <a16:creationId xmlns="" xmlns:a16="http://schemas.microsoft.com/office/drawing/2014/main" id="{E8D914CB-9C7C-4D9E-BE47-C949EFB29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ísļîḍé">
                    <a:extLst>
                      <a:ext uri="{FF2B5EF4-FFF2-40B4-BE49-F238E27FC236}">
                        <a16:creationId xmlns="" xmlns:a16="http://schemas.microsoft.com/office/drawing/2014/main" id="{22549FBE-0506-4990-AE3E-E6C5D478A3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ïṩ1íḍê">
                    <a:extLst>
                      <a:ext uri="{FF2B5EF4-FFF2-40B4-BE49-F238E27FC236}">
                        <a16:creationId xmlns="" xmlns:a16="http://schemas.microsoft.com/office/drawing/2014/main" id="{790CEFF8-17B9-46DF-9A89-DE00CF673E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iṣḻîḍê">
                  <a:extLst>
                    <a:ext uri="{FF2B5EF4-FFF2-40B4-BE49-F238E27FC236}">
                      <a16:creationId xmlns="" xmlns:a16="http://schemas.microsoft.com/office/drawing/2014/main" id="{DEB8EFA4-369F-4B3C-AE67-724A3487DEC2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60" name="íśḷïdè">
                    <a:extLst>
                      <a:ext uri="{FF2B5EF4-FFF2-40B4-BE49-F238E27FC236}">
                        <a16:creationId xmlns="" xmlns:a16="http://schemas.microsoft.com/office/drawing/2014/main" id="{B881176D-E52B-4FEC-9E6F-B975EA8307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ïS1iḓê">
                    <a:extLst>
                      <a:ext uri="{FF2B5EF4-FFF2-40B4-BE49-F238E27FC236}">
                        <a16:creationId xmlns="" xmlns:a16="http://schemas.microsoft.com/office/drawing/2014/main" id="{E3DCD9F7-727B-4150-9775-68B4DA3280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îS1íḓe">
                    <a:extLst>
                      <a:ext uri="{FF2B5EF4-FFF2-40B4-BE49-F238E27FC236}">
                        <a16:creationId xmlns="" xmlns:a16="http://schemas.microsoft.com/office/drawing/2014/main" id="{FB601E1F-01B7-4533-88F5-1E954E22CA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$ľîḋè">
                    <a:extLst>
                      <a:ext uri="{FF2B5EF4-FFF2-40B4-BE49-F238E27FC236}">
                        <a16:creationId xmlns="" xmlns:a16="http://schemas.microsoft.com/office/drawing/2014/main" id="{4C0B45A9-2A7B-4FBF-B0E8-6A96D957CE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ïṥļiḋé">
                    <a:extLst>
                      <a:ext uri="{FF2B5EF4-FFF2-40B4-BE49-F238E27FC236}">
                        <a16:creationId xmlns="" xmlns:a16="http://schemas.microsoft.com/office/drawing/2014/main" id="{CBD4E474-42C4-4DD2-A911-4C7DE7B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îṣļiďè">
                  <a:extLst>
                    <a:ext uri="{FF2B5EF4-FFF2-40B4-BE49-F238E27FC236}">
                      <a16:creationId xmlns="" xmlns:a16="http://schemas.microsoft.com/office/drawing/2014/main" id="{1B17FF17-FCD2-4A78-9B37-07CDD65A8067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6" name="iṩ1íḓè">
                    <a:extLst>
                      <a:ext uri="{FF2B5EF4-FFF2-40B4-BE49-F238E27FC236}">
                        <a16:creationId xmlns="" xmlns:a16="http://schemas.microsoft.com/office/drawing/2014/main" id="{342D0557-6362-4247-8D7B-C089FFB297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ïşḷidé">
                    <a:extLst>
                      <a:ext uri="{FF2B5EF4-FFF2-40B4-BE49-F238E27FC236}">
                        <a16:creationId xmlns="" xmlns:a16="http://schemas.microsoft.com/office/drawing/2014/main" id="{765AE389-7811-4376-BC3C-18A973F5C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śľîḓè">
                    <a:extLst>
                      <a:ext uri="{FF2B5EF4-FFF2-40B4-BE49-F238E27FC236}">
                        <a16:creationId xmlns="" xmlns:a16="http://schemas.microsoft.com/office/drawing/2014/main" id="{F30F0A78-02A2-4B84-B08B-4CDD5E7D79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îṥḷïde">
                    <a:extLst>
                      <a:ext uri="{FF2B5EF4-FFF2-40B4-BE49-F238E27FC236}">
                        <a16:creationId xmlns="" xmlns:a16="http://schemas.microsoft.com/office/drawing/2014/main" id="{991D5386-9154-46C1-B5DD-152C35E40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2" name="iṡḷïḋe">
                  <a:extLst>
                    <a:ext uri="{FF2B5EF4-FFF2-40B4-BE49-F238E27FC236}">
                      <a16:creationId xmlns="" xmlns:a16="http://schemas.microsoft.com/office/drawing/2014/main" id="{5A0F96C2-1A45-415C-90E7-70E1520CA1AD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3" name="îš1íďé">
                    <a:extLst>
                      <a:ext uri="{FF2B5EF4-FFF2-40B4-BE49-F238E27FC236}">
                        <a16:creationId xmlns="" xmlns:a16="http://schemas.microsoft.com/office/drawing/2014/main" id="{0555C5EE-9960-4728-823E-5E38053871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îṧḷîďè">
                    <a:extLst>
                      <a:ext uri="{FF2B5EF4-FFF2-40B4-BE49-F238E27FC236}">
                        <a16:creationId xmlns="" xmlns:a16="http://schemas.microsoft.com/office/drawing/2014/main" id="{3E1F9C74-7B1E-4174-B1A8-6CCF6C90A2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$ľïḍé">
                    <a:extLst>
                      <a:ext uri="{FF2B5EF4-FFF2-40B4-BE49-F238E27FC236}">
                        <a16:creationId xmlns="" xmlns:a16="http://schemas.microsoft.com/office/drawing/2014/main" id="{417E57D1-F897-44AA-96D7-1795FD4D95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ïṥ1iḋe">
                <a:extLst>
                  <a:ext uri="{FF2B5EF4-FFF2-40B4-BE49-F238E27FC236}">
                    <a16:creationId xmlns="" xmlns:a16="http://schemas.microsoft.com/office/drawing/2014/main" id="{9F7FACF4-1187-494A-BCC6-BAACEA1A04D2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30" name="í$1ïḑê">
                  <a:extLst>
                    <a:ext uri="{FF2B5EF4-FFF2-40B4-BE49-F238E27FC236}">
                      <a16:creationId xmlns="" xmlns:a16="http://schemas.microsoft.com/office/drawing/2014/main" id="{598311AB-7E0B-41CF-BC4D-872C4B2CD432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ḷiḋê">
                  <a:extLst>
                    <a:ext uri="{FF2B5EF4-FFF2-40B4-BE49-F238E27FC236}">
                      <a16:creationId xmlns="" xmlns:a16="http://schemas.microsoft.com/office/drawing/2014/main" id="{1B4813FF-C455-496D-BA56-8384FDB85203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sľïďê">
                  <a:extLst>
                    <a:ext uri="{FF2B5EF4-FFF2-40B4-BE49-F238E27FC236}">
                      <a16:creationId xmlns="" xmlns:a16="http://schemas.microsoft.com/office/drawing/2014/main" id="{362986F0-0085-4032-80CB-34D5F1F17BD7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ṩ1iḍè">
                  <a:extLst>
                    <a:ext uri="{FF2B5EF4-FFF2-40B4-BE49-F238E27FC236}">
                      <a16:creationId xmlns="" xmlns:a16="http://schemas.microsoft.com/office/drawing/2014/main" id="{2CCF57F7-0DFC-4468-A42F-EDD3FD25D235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ṩliḓé">
                  <a:extLst>
                    <a:ext uri="{FF2B5EF4-FFF2-40B4-BE49-F238E27FC236}">
                      <a16:creationId xmlns="" xmlns:a16="http://schemas.microsoft.com/office/drawing/2014/main" id="{931D3271-8ECA-47DB-AE58-C125A30611BB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1iḑê">
                  <a:extLst>
                    <a:ext uri="{FF2B5EF4-FFF2-40B4-BE49-F238E27FC236}">
                      <a16:creationId xmlns="" xmlns:a16="http://schemas.microsoft.com/office/drawing/2014/main" id="{9E681CE1-0222-4F48-BBE3-85DA3C4EE382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ŝliḍé">
                  <a:extLst>
                    <a:ext uri="{FF2B5EF4-FFF2-40B4-BE49-F238E27FC236}">
                      <a16:creationId xmlns="" xmlns:a16="http://schemas.microsoft.com/office/drawing/2014/main" id="{571CC505-93F1-4795-A35A-543AD15BFDA8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ïṩľïḑê">
              <a:extLst>
                <a:ext uri="{FF2B5EF4-FFF2-40B4-BE49-F238E27FC236}">
                  <a16:creationId xmlns="" xmlns:a16="http://schemas.microsoft.com/office/drawing/2014/main" id="{B00ECDAF-0424-483C-B7DD-800799663ACA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E37737F-4B8B-414F-9AEC-F2AF33A0954E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2934474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1ïdé">
              <a:extLst>
                <a:ext uri="{FF2B5EF4-FFF2-40B4-BE49-F238E27FC236}">
                  <a16:creationId xmlns="" xmlns:a16="http://schemas.microsoft.com/office/drawing/2014/main" id="{418AD324-41B7-4C4F-8209-5E716EC9C8B7}"/>
                </a:ext>
              </a:extLst>
            </p:cNvPr>
            <p:cNvGrpSpPr/>
            <p:nvPr/>
          </p:nvGrpSpPr>
          <p:grpSpPr>
            <a:xfrm>
              <a:off x="4518571" y="1665238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6" name="ïslíḑe">
                <a:extLst>
                  <a:ext uri="{FF2B5EF4-FFF2-40B4-BE49-F238E27FC236}">
                    <a16:creationId xmlns="" xmlns:a16="http://schemas.microsoft.com/office/drawing/2014/main" id="{C3A995C3-E320-4951-9E56-E9701CE05E24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7" name="î$ḻîde">
                <a:extLst>
                  <a:ext uri="{FF2B5EF4-FFF2-40B4-BE49-F238E27FC236}">
                    <a16:creationId xmlns="" xmlns:a16="http://schemas.microsoft.com/office/drawing/2014/main" id="{2A016157-5B03-448A-A29D-D42A2403E9C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B2B07FE5-0CA1-444B-9413-F6E116B741A2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4436045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ś1ïḋé">
              <a:extLst>
                <a:ext uri="{FF2B5EF4-FFF2-40B4-BE49-F238E27FC236}">
                  <a16:creationId xmlns="" xmlns:a16="http://schemas.microsoft.com/office/drawing/2014/main" id="{1CBEF2EA-3131-48C6-BDBB-2DD60D447E22}"/>
                </a:ext>
              </a:extLst>
            </p:cNvPr>
            <p:cNvGrpSpPr/>
            <p:nvPr/>
          </p:nvGrpSpPr>
          <p:grpSpPr>
            <a:xfrm>
              <a:off x="5146791" y="3155877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4" name="îṧļiḋè">
                <a:extLst>
                  <a:ext uri="{FF2B5EF4-FFF2-40B4-BE49-F238E27FC236}">
                    <a16:creationId xmlns="" xmlns:a16="http://schemas.microsoft.com/office/drawing/2014/main" id="{30096987-42EA-429E-BC76-7D4A4564E49D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5" name="îṧļîḑè">
                <a:extLst>
                  <a:ext uri="{FF2B5EF4-FFF2-40B4-BE49-F238E27FC236}">
                    <a16:creationId xmlns="" xmlns:a16="http://schemas.microsoft.com/office/drawing/2014/main" id="{F77CC69E-33E3-4D1B-96B2-088F2F21AF0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îṧḷïḍé">
              <a:extLst>
                <a:ext uri="{FF2B5EF4-FFF2-40B4-BE49-F238E27FC236}">
                  <a16:creationId xmlns="" xmlns:a16="http://schemas.microsoft.com/office/drawing/2014/main" id="{E7282BB3-CF77-45AA-BB15-444373F50E39}"/>
                </a:ext>
              </a:extLst>
            </p:cNvPr>
            <p:cNvGrpSpPr/>
            <p:nvPr/>
          </p:nvGrpSpPr>
          <p:grpSpPr>
            <a:xfrm>
              <a:off x="4755799" y="4572785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2" name="îsḻîḋê">
                <a:extLst>
                  <a:ext uri="{FF2B5EF4-FFF2-40B4-BE49-F238E27FC236}">
                    <a16:creationId xmlns="" xmlns:a16="http://schemas.microsoft.com/office/drawing/2014/main" id="{916526C9-C3B7-40C2-8EF0-0F07D1772F2F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3" name="ïšḷíḋé">
                <a:extLst>
                  <a:ext uri="{FF2B5EF4-FFF2-40B4-BE49-F238E27FC236}">
                    <a16:creationId xmlns="" xmlns:a16="http://schemas.microsoft.com/office/drawing/2014/main" id="{A826D1D0-4ABD-4848-A728-0DF74B2DF079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í$ḻîḑé">
              <a:extLst>
                <a:ext uri="{FF2B5EF4-FFF2-40B4-BE49-F238E27FC236}">
                  <a16:creationId xmlns="" xmlns:a16="http://schemas.microsoft.com/office/drawing/2014/main" id="{B1C08092-4814-4C0B-96DA-668D1A894322}"/>
                </a:ext>
              </a:extLst>
            </p:cNvPr>
            <p:cNvGrpSpPr/>
            <p:nvPr/>
          </p:nvGrpSpPr>
          <p:grpSpPr>
            <a:xfrm>
              <a:off x="5589075" y="1549813"/>
              <a:ext cx="5931412" cy="1059056"/>
              <a:chOff x="5589075" y="1432904"/>
              <a:chExt cx="5931412" cy="1059056"/>
            </a:xfrm>
          </p:grpSpPr>
          <p:sp>
            <p:nvSpPr>
              <p:cNvPr id="20" name="íṥľïḍè">
                <a:extLst>
                  <a:ext uri="{FF2B5EF4-FFF2-40B4-BE49-F238E27FC236}">
                    <a16:creationId xmlns="" xmlns:a16="http://schemas.microsoft.com/office/drawing/2014/main" id="{179FEE9F-46C5-478B-B07F-515AC7FA3E07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ïṩḷiḍé">
                <a:extLst>
                  <a:ext uri="{FF2B5EF4-FFF2-40B4-BE49-F238E27FC236}">
                    <a16:creationId xmlns="" xmlns:a16="http://schemas.microsoft.com/office/drawing/2014/main" id="{4FBB8EDA-81F3-44AA-B8BA-CD24AC647C7D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íšḷídè">
              <a:extLst>
                <a:ext uri="{FF2B5EF4-FFF2-40B4-BE49-F238E27FC236}">
                  <a16:creationId xmlns="" xmlns:a16="http://schemas.microsoft.com/office/drawing/2014/main" id="{629EA600-9211-41C2-A6CA-FE19CAA17058}"/>
                </a:ext>
              </a:extLst>
            </p:cNvPr>
            <p:cNvGrpSpPr/>
            <p:nvPr/>
          </p:nvGrpSpPr>
          <p:grpSpPr>
            <a:xfrm>
              <a:off x="5928677" y="3123379"/>
              <a:ext cx="5591809" cy="1059056"/>
              <a:chOff x="5589075" y="1432904"/>
              <a:chExt cx="5931412" cy="1059056"/>
            </a:xfrm>
          </p:grpSpPr>
          <p:sp>
            <p:nvSpPr>
              <p:cNvPr id="18" name="ïṧliḋê">
                <a:extLst>
                  <a:ext uri="{FF2B5EF4-FFF2-40B4-BE49-F238E27FC236}">
                    <a16:creationId xmlns="" xmlns:a16="http://schemas.microsoft.com/office/drawing/2014/main" id="{D1E325F8-7946-41A4-9D74-2A9AB55DB178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íśľiḓè">
                <a:extLst>
                  <a:ext uri="{FF2B5EF4-FFF2-40B4-BE49-F238E27FC236}">
                    <a16:creationId xmlns="" xmlns:a16="http://schemas.microsoft.com/office/drawing/2014/main" id="{98AD38A5-0D02-4E34-8AA5-23AAD819C5EB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i$lïde">
              <a:extLst>
                <a:ext uri="{FF2B5EF4-FFF2-40B4-BE49-F238E27FC236}">
                  <a16:creationId xmlns="" xmlns:a16="http://schemas.microsoft.com/office/drawing/2014/main" id="{CE5B3538-C06C-457D-BDEA-FD8B89A990F6}"/>
                </a:ext>
              </a:extLst>
            </p:cNvPr>
            <p:cNvGrpSpPr/>
            <p:nvPr/>
          </p:nvGrpSpPr>
          <p:grpSpPr>
            <a:xfrm>
              <a:off x="5589075" y="4516159"/>
              <a:ext cx="5931412" cy="1059056"/>
              <a:chOff x="5589075" y="1432904"/>
              <a:chExt cx="5931412" cy="1059056"/>
            </a:xfrm>
          </p:grpSpPr>
          <p:sp>
            <p:nvSpPr>
              <p:cNvPr id="16" name="isḻiḓe">
                <a:extLst>
                  <a:ext uri="{FF2B5EF4-FFF2-40B4-BE49-F238E27FC236}">
                    <a16:creationId xmlns="" xmlns:a16="http://schemas.microsoft.com/office/drawing/2014/main" id="{5F375360-5B08-4748-AFDD-FFE99DF3612B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í$ļiḓê">
                <a:extLst>
                  <a:ext uri="{FF2B5EF4-FFF2-40B4-BE49-F238E27FC236}">
                    <a16:creationId xmlns="" xmlns:a16="http://schemas.microsoft.com/office/drawing/2014/main" id="{786A50A2-56C5-4442-9F5A-B0A78F73F825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778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AED226-DAFA-4386-AA65-56C740691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ED1CA25-60FE-4FA6-AC44-D6A7CA494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48A81DF-271E-4794-8595-0E228336D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110B60A-31B8-4812-B2F8-3B6AB1F16DE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ṩḷídé">
              <a:extLst>
                <a:ext uri="{FF2B5EF4-FFF2-40B4-BE49-F238E27FC236}">
                  <a16:creationId xmlns="" xmlns:a16="http://schemas.microsoft.com/office/drawing/2014/main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22013" b="-2173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ḷiḍe">
              <a:extLst>
                <a:ext uri="{FF2B5EF4-FFF2-40B4-BE49-F238E27FC236}">
                  <a16:creationId xmlns="" xmlns:a16="http://schemas.microsoft.com/office/drawing/2014/main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ṩļîḍè">
              <a:extLst>
                <a:ext uri="{FF2B5EF4-FFF2-40B4-BE49-F238E27FC236}">
                  <a16:creationId xmlns="" xmlns:a16="http://schemas.microsoft.com/office/drawing/2014/main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S1ïde">
              <a:extLst>
                <a:ext uri="{FF2B5EF4-FFF2-40B4-BE49-F238E27FC236}">
                  <a16:creationId xmlns="" xmlns:a16="http://schemas.microsoft.com/office/drawing/2014/main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îsḻïḑè">
              <a:extLst>
                <a:ext uri="{FF2B5EF4-FFF2-40B4-BE49-F238E27FC236}">
                  <a16:creationId xmlns="" xmlns:a16="http://schemas.microsoft.com/office/drawing/2014/main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íṣḷiḋé">
              <a:extLst>
                <a:ext uri="{FF2B5EF4-FFF2-40B4-BE49-F238E27FC236}">
                  <a16:creationId xmlns="" xmlns:a16="http://schemas.microsoft.com/office/drawing/2014/main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îşḷiḍè">
              <a:extLst>
                <a:ext uri="{FF2B5EF4-FFF2-40B4-BE49-F238E27FC236}">
                  <a16:creationId xmlns="" xmlns:a16="http://schemas.microsoft.com/office/drawing/2014/main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ïṩlídé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003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3F7F4B-AAAD-47DC-895B-13799295A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8C9131F-E181-469A-97AD-42A2BE124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81B09CF-D8E6-4B6F-AB31-FF6B082F1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fca88b46-065e-4e23-b762-b2a616ebe0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06B9D3A-072C-4956-8E18-58F96E208E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692" y="1202654"/>
            <a:ext cx="10852990" cy="4380599"/>
            <a:chOff x="671692" y="1202654"/>
            <a:chExt cx="10852990" cy="4380599"/>
          </a:xfrm>
        </p:grpSpPr>
        <p:sp>
          <p:nvSpPr>
            <p:cNvPr id="6" name="iṣḷíḑè">
              <a:extLst>
                <a:ext uri="{FF2B5EF4-FFF2-40B4-BE49-F238E27FC236}">
                  <a16:creationId xmlns="" xmlns:a16="http://schemas.microsoft.com/office/drawing/2014/main" id="{F5070298-F2DA-4B13-9A36-150E49BA3A73}"/>
                </a:ext>
              </a:extLst>
            </p:cNvPr>
            <p:cNvSpPr/>
            <p:nvPr/>
          </p:nvSpPr>
          <p:spPr bwMode="auto">
            <a:xfrm>
              <a:off x="5531009" y="1999158"/>
              <a:ext cx="2000442" cy="1045113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429" y="69"/>
                </a:cxn>
                <a:cxn ang="0">
                  <a:pos x="470" y="78"/>
                </a:cxn>
                <a:cxn ang="0">
                  <a:pos x="336" y="194"/>
                </a:cxn>
                <a:cxn ang="0">
                  <a:pos x="0" y="230"/>
                </a:cxn>
                <a:cxn ang="0">
                  <a:pos x="72" y="313"/>
                </a:cxn>
                <a:cxn ang="0">
                  <a:pos x="334" y="332"/>
                </a:cxn>
                <a:cxn ang="0">
                  <a:pos x="534" y="158"/>
                </a:cxn>
                <a:cxn ang="0">
                  <a:pos x="538" y="194"/>
                </a:cxn>
                <a:cxn ang="0">
                  <a:pos x="635" y="0"/>
                </a:cxn>
              </a:cxnLst>
              <a:rect l="0" t="0" r="r" b="b"/>
              <a:pathLst>
                <a:path w="635" h="332">
                  <a:moveTo>
                    <a:pt x="635" y="0"/>
                  </a:moveTo>
                  <a:cubicBezTo>
                    <a:pt x="429" y="69"/>
                    <a:pt x="429" y="69"/>
                    <a:pt x="429" y="69"/>
                  </a:cubicBezTo>
                  <a:cubicBezTo>
                    <a:pt x="470" y="78"/>
                    <a:pt x="470" y="78"/>
                    <a:pt x="470" y="78"/>
                  </a:cubicBezTo>
                  <a:cubicBezTo>
                    <a:pt x="336" y="194"/>
                    <a:pt x="336" y="194"/>
                    <a:pt x="336" y="194"/>
                  </a:cubicBezTo>
                  <a:cubicBezTo>
                    <a:pt x="231" y="136"/>
                    <a:pt x="96" y="146"/>
                    <a:pt x="0" y="230"/>
                  </a:cubicBezTo>
                  <a:cubicBezTo>
                    <a:pt x="72" y="313"/>
                    <a:pt x="72" y="313"/>
                    <a:pt x="72" y="313"/>
                  </a:cubicBezTo>
                  <a:cubicBezTo>
                    <a:pt x="150" y="246"/>
                    <a:pt x="267" y="254"/>
                    <a:pt x="334" y="332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8" y="194"/>
                    <a:pt x="538" y="194"/>
                    <a:pt x="538" y="194"/>
                  </a:cubicBezTo>
                  <a:lnTo>
                    <a:pt x="635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ľíḓê">
              <a:extLst>
                <a:ext uri="{FF2B5EF4-FFF2-40B4-BE49-F238E27FC236}">
                  <a16:creationId xmlns="" xmlns:a16="http://schemas.microsoft.com/office/drawing/2014/main" id="{9A9977EC-D273-49C5-AD9D-1B4ED6961EF8}"/>
                </a:ext>
              </a:extLst>
            </p:cNvPr>
            <p:cNvSpPr/>
            <p:nvPr/>
          </p:nvSpPr>
          <p:spPr bwMode="auto">
            <a:xfrm>
              <a:off x="6524048" y="2818011"/>
              <a:ext cx="1032545" cy="1987872"/>
            </a:xfrm>
            <a:custGeom>
              <a:avLst/>
              <a:gdLst/>
              <a:ahLst/>
              <a:cxnLst>
                <a:cxn ang="0">
                  <a:pos x="328" y="631"/>
                </a:cxn>
                <a:cxn ang="0">
                  <a:pos x="259" y="425"/>
                </a:cxn>
                <a:cxn ang="0">
                  <a:pos x="251" y="466"/>
                </a:cxn>
                <a:cxn ang="0">
                  <a:pos x="138" y="335"/>
                </a:cxn>
                <a:cxn ang="0">
                  <a:pos x="102" y="0"/>
                </a:cxn>
                <a:cxn ang="0">
                  <a:pos x="19" y="72"/>
                </a:cxn>
                <a:cxn ang="0">
                  <a:pos x="0" y="333"/>
                </a:cxn>
                <a:cxn ang="0">
                  <a:pos x="171" y="531"/>
                </a:cxn>
                <a:cxn ang="0">
                  <a:pos x="134" y="534"/>
                </a:cxn>
                <a:cxn ang="0">
                  <a:pos x="328" y="631"/>
                </a:cxn>
              </a:cxnLst>
              <a:rect l="0" t="0" r="r" b="b"/>
              <a:pathLst>
                <a:path w="328" h="631">
                  <a:moveTo>
                    <a:pt x="328" y="631"/>
                  </a:moveTo>
                  <a:cubicBezTo>
                    <a:pt x="259" y="425"/>
                    <a:pt x="259" y="425"/>
                    <a:pt x="259" y="425"/>
                  </a:cubicBezTo>
                  <a:cubicBezTo>
                    <a:pt x="251" y="466"/>
                    <a:pt x="251" y="466"/>
                    <a:pt x="251" y="466"/>
                  </a:cubicBezTo>
                  <a:cubicBezTo>
                    <a:pt x="138" y="335"/>
                    <a:pt x="138" y="335"/>
                    <a:pt x="138" y="335"/>
                  </a:cubicBezTo>
                  <a:cubicBezTo>
                    <a:pt x="195" y="230"/>
                    <a:pt x="185" y="96"/>
                    <a:pt x="102" y="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6" y="149"/>
                    <a:pt x="77" y="266"/>
                    <a:pt x="0" y="333"/>
                  </a:cubicBezTo>
                  <a:cubicBezTo>
                    <a:pt x="171" y="531"/>
                    <a:pt x="171" y="531"/>
                    <a:pt x="171" y="531"/>
                  </a:cubicBezTo>
                  <a:cubicBezTo>
                    <a:pt x="134" y="534"/>
                    <a:pt x="134" y="534"/>
                    <a:pt x="134" y="534"/>
                  </a:cubicBezTo>
                  <a:lnTo>
                    <a:pt x="328" y="63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ḻíḑe">
              <a:extLst>
                <a:ext uri="{FF2B5EF4-FFF2-40B4-BE49-F238E27FC236}">
                  <a16:creationId xmlns="" xmlns:a16="http://schemas.microsoft.com/office/drawing/2014/main" id="{ACE1E8A8-0A58-4A44-B47D-E3A986ED427F}"/>
                </a:ext>
              </a:extLst>
            </p:cNvPr>
            <p:cNvSpPr/>
            <p:nvPr/>
          </p:nvSpPr>
          <p:spPr bwMode="auto">
            <a:xfrm>
              <a:off x="4742685" y="3807457"/>
              <a:ext cx="2007626" cy="1043319"/>
            </a:xfrm>
            <a:custGeom>
              <a:avLst/>
              <a:gdLst/>
              <a:ahLst/>
              <a:cxnLst>
                <a:cxn ang="0">
                  <a:pos x="637" y="102"/>
                </a:cxn>
                <a:cxn ang="0">
                  <a:pos x="565" y="19"/>
                </a:cxn>
                <a:cxn ang="0">
                  <a:pos x="304" y="1"/>
                </a:cxn>
                <a:cxn ang="0">
                  <a:pos x="303" y="0"/>
                </a:cxn>
                <a:cxn ang="0">
                  <a:pos x="101" y="175"/>
                </a:cxn>
                <a:cxn ang="0">
                  <a:pos x="98" y="136"/>
                </a:cxn>
                <a:cxn ang="0">
                  <a:pos x="0" y="331"/>
                </a:cxn>
                <a:cxn ang="0">
                  <a:pos x="206" y="262"/>
                </a:cxn>
                <a:cxn ang="0">
                  <a:pos x="168" y="254"/>
                </a:cxn>
                <a:cxn ang="0">
                  <a:pos x="301" y="138"/>
                </a:cxn>
                <a:cxn ang="0">
                  <a:pos x="637" y="102"/>
                </a:cxn>
              </a:cxnLst>
              <a:rect l="0" t="0" r="r" b="b"/>
              <a:pathLst>
                <a:path w="637" h="331">
                  <a:moveTo>
                    <a:pt x="637" y="102"/>
                  </a:moveTo>
                  <a:cubicBezTo>
                    <a:pt x="565" y="19"/>
                    <a:pt x="565" y="19"/>
                    <a:pt x="565" y="19"/>
                  </a:cubicBezTo>
                  <a:cubicBezTo>
                    <a:pt x="488" y="86"/>
                    <a:pt x="372" y="78"/>
                    <a:pt x="304" y="1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101" y="175"/>
                    <a:pt x="101" y="175"/>
                    <a:pt x="101" y="175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206" y="262"/>
                    <a:pt x="206" y="262"/>
                    <a:pt x="206" y="262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407" y="196"/>
                    <a:pt x="541" y="186"/>
                    <a:pt x="637" y="102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ḻiďê">
              <a:extLst>
                <a:ext uri="{FF2B5EF4-FFF2-40B4-BE49-F238E27FC236}">
                  <a16:creationId xmlns="" xmlns:a16="http://schemas.microsoft.com/office/drawing/2014/main" id="{7C0F98D2-998E-4ECD-A147-180734E900F4}"/>
                </a:ext>
              </a:extLst>
            </p:cNvPr>
            <p:cNvSpPr/>
            <p:nvPr/>
          </p:nvSpPr>
          <p:spPr bwMode="auto">
            <a:xfrm>
              <a:off x="4701382" y="2011729"/>
              <a:ext cx="1055890" cy="2021990"/>
            </a:xfrm>
            <a:custGeom>
              <a:avLst/>
              <a:gdLst/>
              <a:ahLst/>
              <a:cxnLst>
                <a:cxn ang="0">
                  <a:pos x="335" y="309"/>
                </a:cxn>
                <a:cxn ang="0">
                  <a:pos x="155" y="101"/>
                </a:cxn>
                <a:cxn ang="0">
                  <a:pos x="194" y="97"/>
                </a:cxn>
                <a:cxn ang="0">
                  <a:pos x="0" y="0"/>
                </a:cxn>
                <a:cxn ang="0">
                  <a:pos x="69" y="206"/>
                </a:cxn>
                <a:cxn ang="0">
                  <a:pos x="77" y="168"/>
                </a:cxn>
                <a:cxn ang="0">
                  <a:pos x="197" y="307"/>
                </a:cxn>
                <a:cxn ang="0">
                  <a:pos x="233" y="642"/>
                </a:cxn>
                <a:cxn ang="0">
                  <a:pos x="316" y="570"/>
                </a:cxn>
                <a:cxn ang="0">
                  <a:pos x="335" y="309"/>
                </a:cxn>
              </a:cxnLst>
              <a:rect l="0" t="0" r="r" b="b"/>
              <a:pathLst>
                <a:path w="335" h="642">
                  <a:moveTo>
                    <a:pt x="335" y="309"/>
                  </a:moveTo>
                  <a:cubicBezTo>
                    <a:pt x="155" y="101"/>
                    <a:pt x="155" y="101"/>
                    <a:pt x="155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9" y="206"/>
                    <a:pt x="69" y="206"/>
                    <a:pt x="69" y="206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197" y="307"/>
                    <a:pt x="197" y="307"/>
                    <a:pt x="197" y="307"/>
                  </a:cubicBezTo>
                  <a:cubicBezTo>
                    <a:pt x="140" y="412"/>
                    <a:pt x="150" y="546"/>
                    <a:pt x="233" y="642"/>
                  </a:cubicBezTo>
                  <a:cubicBezTo>
                    <a:pt x="316" y="570"/>
                    <a:pt x="316" y="570"/>
                    <a:pt x="316" y="570"/>
                  </a:cubicBezTo>
                  <a:cubicBezTo>
                    <a:pt x="249" y="493"/>
                    <a:pt x="258" y="376"/>
                    <a:pt x="335" y="30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1ïḍe">
              <a:extLst>
                <a:ext uri="{FF2B5EF4-FFF2-40B4-BE49-F238E27FC236}">
                  <a16:creationId xmlns="" xmlns:a16="http://schemas.microsoft.com/office/drawing/2014/main" id="{7D9C80AF-9D3E-4D7B-BA5D-92304F87DDA2}"/>
                </a:ext>
              </a:extLst>
            </p:cNvPr>
            <p:cNvSpPr/>
            <p:nvPr/>
          </p:nvSpPr>
          <p:spPr>
            <a:xfrm>
              <a:off x="5702902" y="2991470"/>
              <a:ext cx="893568" cy="89356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ľide">
              <a:extLst>
                <a:ext uri="{FF2B5EF4-FFF2-40B4-BE49-F238E27FC236}">
                  <a16:creationId xmlns="" xmlns:a16="http://schemas.microsoft.com/office/drawing/2014/main" id="{D1F51F44-A003-4646-B11F-0F2511A22684}"/>
                </a:ext>
              </a:extLst>
            </p:cNvPr>
            <p:cNvSpPr/>
            <p:nvPr/>
          </p:nvSpPr>
          <p:spPr bwMode="auto">
            <a:xfrm>
              <a:off x="5882966" y="3194370"/>
              <a:ext cx="533462" cy="487812"/>
            </a:xfrm>
            <a:custGeom>
              <a:avLst/>
              <a:gdLst>
                <a:gd name="connsiteX0" fmla="*/ 30361 w 473125"/>
                <a:gd name="connsiteY0" fmla="*/ 341556 h 432638"/>
                <a:gd name="connsiteX1" fmla="*/ 118914 w 473125"/>
                <a:gd name="connsiteY1" fmla="*/ 341556 h 432638"/>
                <a:gd name="connsiteX2" fmla="*/ 118914 w 473125"/>
                <a:gd name="connsiteY2" fmla="*/ 432638 h 432638"/>
                <a:gd name="connsiteX3" fmla="*/ 30361 w 473125"/>
                <a:gd name="connsiteY3" fmla="*/ 432638 h 432638"/>
                <a:gd name="connsiteX4" fmla="*/ 149274 w 473125"/>
                <a:gd name="connsiteY4" fmla="*/ 280835 h 432638"/>
                <a:gd name="connsiteX5" fmla="*/ 237827 w 473125"/>
                <a:gd name="connsiteY5" fmla="*/ 280835 h 432638"/>
                <a:gd name="connsiteX6" fmla="*/ 237827 w 473125"/>
                <a:gd name="connsiteY6" fmla="*/ 432638 h 432638"/>
                <a:gd name="connsiteX7" fmla="*/ 149274 w 473125"/>
                <a:gd name="connsiteY7" fmla="*/ 432638 h 432638"/>
                <a:gd name="connsiteX8" fmla="*/ 265657 w 473125"/>
                <a:gd name="connsiteY8" fmla="*/ 222644 h 432638"/>
                <a:gd name="connsiteX9" fmla="*/ 356740 w 473125"/>
                <a:gd name="connsiteY9" fmla="*/ 222644 h 432638"/>
                <a:gd name="connsiteX10" fmla="*/ 356740 w 473125"/>
                <a:gd name="connsiteY10" fmla="*/ 432638 h 432638"/>
                <a:gd name="connsiteX11" fmla="*/ 265657 w 473125"/>
                <a:gd name="connsiteY11" fmla="*/ 432638 h 432638"/>
                <a:gd name="connsiteX12" fmla="*/ 384572 w 473125"/>
                <a:gd name="connsiteY12" fmla="*/ 161923 h 432638"/>
                <a:gd name="connsiteX13" fmla="*/ 473125 w 473125"/>
                <a:gd name="connsiteY13" fmla="*/ 161923 h 432638"/>
                <a:gd name="connsiteX14" fmla="*/ 473125 w 473125"/>
                <a:gd name="connsiteY14" fmla="*/ 432638 h 432638"/>
                <a:gd name="connsiteX15" fmla="*/ 384572 w 473125"/>
                <a:gd name="connsiteY15" fmla="*/ 432638 h 432638"/>
                <a:gd name="connsiteX16" fmla="*/ 473125 w 473125"/>
                <a:gd name="connsiteY16" fmla="*/ 0 h 432638"/>
                <a:gd name="connsiteX17" fmla="*/ 473125 w 473125"/>
                <a:gd name="connsiteY17" fmla="*/ 40481 h 432638"/>
                <a:gd name="connsiteX18" fmla="*/ 419994 w 473125"/>
                <a:gd name="connsiteY18" fmla="*/ 93612 h 432638"/>
                <a:gd name="connsiteX19" fmla="*/ 331441 w 473125"/>
                <a:gd name="connsiteY19" fmla="*/ 93612 h 432638"/>
                <a:gd name="connsiteX20" fmla="*/ 209997 w 473125"/>
                <a:gd name="connsiteY20" fmla="*/ 187223 h 432638"/>
                <a:gd name="connsiteX21" fmla="*/ 151805 w 473125"/>
                <a:gd name="connsiteY21" fmla="*/ 156863 h 432638"/>
                <a:gd name="connsiteX22" fmla="*/ 0 w 473125"/>
                <a:gd name="connsiteY22" fmla="*/ 280835 h 432638"/>
                <a:gd name="connsiteX23" fmla="*/ 0 w 473125"/>
                <a:gd name="connsiteY23" fmla="*/ 242884 h 432638"/>
                <a:gd name="connsiteX24" fmla="*/ 149275 w 473125"/>
                <a:gd name="connsiteY24" fmla="*/ 121442 h 432638"/>
                <a:gd name="connsiteX25" fmla="*/ 204937 w 473125"/>
                <a:gd name="connsiteY25" fmla="*/ 149273 h 432638"/>
                <a:gd name="connsiteX26" fmla="*/ 318790 w 473125"/>
                <a:gd name="connsiteY26" fmla="*/ 63251 h 432638"/>
                <a:gd name="connsiteX27" fmla="*/ 409873 w 473125"/>
                <a:gd name="connsiteY27" fmla="*/ 63251 h 43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3125" h="432638">
                  <a:moveTo>
                    <a:pt x="30361" y="341556"/>
                  </a:moveTo>
                  <a:lnTo>
                    <a:pt x="118914" y="341556"/>
                  </a:lnTo>
                  <a:lnTo>
                    <a:pt x="118914" y="432638"/>
                  </a:lnTo>
                  <a:lnTo>
                    <a:pt x="30361" y="432638"/>
                  </a:lnTo>
                  <a:close/>
                  <a:moveTo>
                    <a:pt x="149274" y="280835"/>
                  </a:moveTo>
                  <a:lnTo>
                    <a:pt x="237827" y="280835"/>
                  </a:lnTo>
                  <a:lnTo>
                    <a:pt x="237827" y="432638"/>
                  </a:lnTo>
                  <a:lnTo>
                    <a:pt x="149274" y="432638"/>
                  </a:lnTo>
                  <a:close/>
                  <a:moveTo>
                    <a:pt x="265657" y="222644"/>
                  </a:moveTo>
                  <a:lnTo>
                    <a:pt x="356740" y="222644"/>
                  </a:lnTo>
                  <a:lnTo>
                    <a:pt x="356740" y="432638"/>
                  </a:lnTo>
                  <a:lnTo>
                    <a:pt x="265657" y="432638"/>
                  </a:lnTo>
                  <a:close/>
                  <a:moveTo>
                    <a:pt x="384572" y="161923"/>
                  </a:moveTo>
                  <a:lnTo>
                    <a:pt x="473125" y="161923"/>
                  </a:lnTo>
                  <a:lnTo>
                    <a:pt x="473125" y="432638"/>
                  </a:lnTo>
                  <a:lnTo>
                    <a:pt x="384572" y="432638"/>
                  </a:lnTo>
                  <a:close/>
                  <a:moveTo>
                    <a:pt x="473125" y="0"/>
                  </a:moveTo>
                  <a:lnTo>
                    <a:pt x="473125" y="40481"/>
                  </a:lnTo>
                  <a:lnTo>
                    <a:pt x="419994" y="93612"/>
                  </a:lnTo>
                  <a:lnTo>
                    <a:pt x="331441" y="93612"/>
                  </a:lnTo>
                  <a:lnTo>
                    <a:pt x="209997" y="187223"/>
                  </a:lnTo>
                  <a:lnTo>
                    <a:pt x="151805" y="156863"/>
                  </a:lnTo>
                  <a:lnTo>
                    <a:pt x="0" y="280835"/>
                  </a:lnTo>
                  <a:lnTo>
                    <a:pt x="0" y="242884"/>
                  </a:lnTo>
                  <a:lnTo>
                    <a:pt x="149275" y="121442"/>
                  </a:lnTo>
                  <a:lnTo>
                    <a:pt x="204937" y="149273"/>
                  </a:lnTo>
                  <a:lnTo>
                    <a:pt x="318790" y="63251"/>
                  </a:lnTo>
                  <a:lnTo>
                    <a:pt x="409873" y="6325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2" name="íSlíde">
              <a:extLst>
                <a:ext uri="{FF2B5EF4-FFF2-40B4-BE49-F238E27FC236}">
                  <a16:creationId xmlns="" xmlns:a16="http://schemas.microsoft.com/office/drawing/2014/main" id="{BDFB9828-07F0-435D-8784-41FE5AC6410F}"/>
                </a:ext>
              </a:extLst>
            </p:cNvPr>
            <p:cNvGrpSpPr/>
            <p:nvPr/>
          </p:nvGrpSpPr>
          <p:grpSpPr>
            <a:xfrm>
              <a:off x="4259068" y="1659615"/>
              <a:ext cx="802962" cy="802962"/>
              <a:chOff x="4437578" y="1863318"/>
              <a:chExt cx="712143" cy="712143"/>
            </a:xfrm>
          </p:grpSpPr>
          <p:sp>
            <p:nvSpPr>
              <p:cNvPr id="30" name="iślïḑè">
                <a:extLst>
                  <a:ext uri="{FF2B5EF4-FFF2-40B4-BE49-F238E27FC236}">
                    <a16:creationId xmlns="" xmlns:a16="http://schemas.microsoft.com/office/drawing/2014/main" id="{C41D539F-7678-4AF1-9511-AC82465A9EF2}"/>
                  </a:ext>
                </a:extLst>
              </p:cNvPr>
              <p:cNvSpPr/>
              <p:nvPr/>
            </p:nvSpPr>
            <p:spPr>
              <a:xfrm>
                <a:off x="4437578" y="1863318"/>
                <a:ext cx="712143" cy="712143"/>
              </a:xfrm>
              <a:prstGeom prst="ellipse">
                <a:avLst/>
              </a:prstGeom>
              <a:solidFill>
                <a:schemeClr val="bg2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iṩľiḑé">
                <a:extLst>
                  <a:ext uri="{FF2B5EF4-FFF2-40B4-BE49-F238E27FC236}">
                    <a16:creationId xmlns="" xmlns:a16="http://schemas.microsoft.com/office/drawing/2014/main" id="{FD5DD6BB-DE23-496B-855E-8B632FE2B3BF}"/>
                  </a:ext>
                </a:extLst>
              </p:cNvPr>
              <p:cNvSpPr/>
              <p:nvPr/>
            </p:nvSpPr>
            <p:spPr bwMode="auto">
              <a:xfrm>
                <a:off x="4613623" y="2057049"/>
                <a:ext cx="360052" cy="324681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îṩliḍe">
              <a:extLst>
                <a:ext uri="{FF2B5EF4-FFF2-40B4-BE49-F238E27FC236}">
                  <a16:creationId xmlns="" xmlns:a16="http://schemas.microsoft.com/office/drawing/2014/main" id="{10F74DE7-2FB7-4B1F-AB4C-4B9EA0450B2E}"/>
                </a:ext>
              </a:extLst>
            </p:cNvPr>
            <p:cNvGrpSpPr/>
            <p:nvPr/>
          </p:nvGrpSpPr>
          <p:grpSpPr>
            <a:xfrm>
              <a:off x="7129970" y="1659615"/>
              <a:ext cx="802962" cy="802962"/>
              <a:chOff x="4437578" y="1863318"/>
              <a:chExt cx="712143" cy="712143"/>
            </a:xfrm>
          </p:grpSpPr>
          <p:sp>
            <p:nvSpPr>
              <p:cNvPr id="28" name="ís1ïḋe">
                <a:extLst>
                  <a:ext uri="{FF2B5EF4-FFF2-40B4-BE49-F238E27FC236}">
                    <a16:creationId xmlns="" xmlns:a16="http://schemas.microsoft.com/office/drawing/2014/main" id="{EEEC5A9C-098B-4B4A-83CA-F7692FC7FC66}"/>
                  </a:ext>
                </a:extLst>
              </p:cNvPr>
              <p:cNvSpPr/>
              <p:nvPr/>
            </p:nvSpPr>
            <p:spPr>
              <a:xfrm>
                <a:off x="4437578" y="1863318"/>
                <a:ext cx="712143" cy="712143"/>
              </a:xfrm>
              <a:prstGeom prst="ellipse">
                <a:avLst/>
              </a:prstGeom>
              <a:solidFill>
                <a:schemeClr val="bg2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îṧḷïḍe">
                <a:extLst>
                  <a:ext uri="{FF2B5EF4-FFF2-40B4-BE49-F238E27FC236}">
                    <a16:creationId xmlns="" xmlns:a16="http://schemas.microsoft.com/office/drawing/2014/main" id="{DB58CBE6-F8A6-45D6-8B58-F86166DE3A66}"/>
                  </a:ext>
                </a:extLst>
              </p:cNvPr>
              <p:cNvSpPr/>
              <p:nvPr/>
            </p:nvSpPr>
            <p:spPr bwMode="auto">
              <a:xfrm>
                <a:off x="4613623" y="2057049"/>
                <a:ext cx="360052" cy="324681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4" name="îsḻîḓé">
              <a:extLst>
                <a:ext uri="{FF2B5EF4-FFF2-40B4-BE49-F238E27FC236}">
                  <a16:creationId xmlns="" xmlns:a16="http://schemas.microsoft.com/office/drawing/2014/main" id="{DF54D634-8C9F-4C87-9905-8ABAABE8C21A}"/>
                </a:ext>
              </a:extLst>
            </p:cNvPr>
            <p:cNvGrpSpPr/>
            <p:nvPr/>
          </p:nvGrpSpPr>
          <p:grpSpPr>
            <a:xfrm>
              <a:off x="4259068" y="4395423"/>
              <a:ext cx="802962" cy="802962"/>
              <a:chOff x="4437578" y="1863318"/>
              <a:chExt cx="712143" cy="712143"/>
            </a:xfrm>
          </p:grpSpPr>
          <p:sp>
            <p:nvSpPr>
              <p:cNvPr id="26" name="işḷíḍê">
                <a:extLst>
                  <a:ext uri="{FF2B5EF4-FFF2-40B4-BE49-F238E27FC236}">
                    <a16:creationId xmlns="" xmlns:a16="http://schemas.microsoft.com/office/drawing/2014/main" id="{AAD05650-5AB0-44FD-A493-1329F9C72C13}"/>
                  </a:ext>
                </a:extLst>
              </p:cNvPr>
              <p:cNvSpPr/>
              <p:nvPr/>
            </p:nvSpPr>
            <p:spPr>
              <a:xfrm>
                <a:off x="4437578" y="1863318"/>
                <a:ext cx="712143" cy="712143"/>
              </a:xfrm>
              <a:prstGeom prst="ellipse">
                <a:avLst/>
              </a:prstGeom>
              <a:solidFill>
                <a:schemeClr val="bg2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7" name="ísľîḍè">
                <a:extLst>
                  <a:ext uri="{FF2B5EF4-FFF2-40B4-BE49-F238E27FC236}">
                    <a16:creationId xmlns="" xmlns:a16="http://schemas.microsoft.com/office/drawing/2014/main" id="{3B437435-50E4-4724-B9D5-CCC4D1C3D630}"/>
                  </a:ext>
                </a:extLst>
              </p:cNvPr>
              <p:cNvSpPr/>
              <p:nvPr/>
            </p:nvSpPr>
            <p:spPr bwMode="auto">
              <a:xfrm>
                <a:off x="4613623" y="2057049"/>
                <a:ext cx="360052" cy="324681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" name="íṡḷîdê">
              <a:extLst>
                <a:ext uri="{FF2B5EF4-FFF2-40B4-BE49-F238E27FC236}">
                  <a16:creationId xmlns="" xmlns:a16="http://schemas.microsoft.com/office/drawing/2014/main" id="{37F924B2-7087-4A15-A7F9-408B49F4C171}"/>
                </a:ext>
              </a:extLst>
            </p:cNvPr>
            <p:cNvGrpSpPr/>
            <p:nvPr/>
          </p:nvGrpSpPr>
          <p:grpSpPr>
            <a:xfrm>
              <a:off x="7129970" y="4395423"/>
              <a:ext cx="802962" cy="802962"/>
              <a:chOff x="4437578" y="1863318"/>
              <a:chExt cx="712143" cy="712143"/>
            </a:xfrm>
          </p:grpSpPr>
          <p:sp>
            <p:nvSpPr>
              <p:cNvPr id="24" name="ïṧlíḋè">
                <a:extLst>
                  <a:ext uri="{FF2B5EF4-FFF2-40B4-BE49-F238E27FC236}">
                    <a16:creationId xmlns="" xmlns:a16="http://schemas.microsoft.com/office/drawing/2014/main" id="{150CC0CB-E217-4357-AE44-A6E8979C7F21}"/>
                  </a:ext>
                </a:extLst>
              </p:cNvPr>
              <p:cNvSpPr/>
              <p:nvPr/>
            </p:nvSpPr>
            <p:spPr>
              <a:xfrm>
                <a:off x="4437578" y="1863318"/>
                <a:ext cx="712143" cy="712143"/>
              </a:xfrm>
              <a:prstGeom prst="ellipse">
                <a:avLst/>
              </a:prstGeom>
              <a:solidFill>
                <a:schemeClr val="bg2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5" name="îSḷíḑè">
                <a:extLst>
                  <a:ext uri="{FF2B5EF4-FFF2-40B4-BE49-F238E27FC236}">
                    <a16:creationId xmlns="" xmlns:a16="http://schemas.microsoft.com/office/drawing/2014/main" id="{262AB782-867F-4104-A2B7-5270119DDB85}"/>
                  </a:ext>
                </a:extLst>
              </p:cNvPr>
              <p:cNvSpPr/>
              <p:nvPr/>
            </p:nvSpPr>
            <p:spPr bwMode="auto">
              <a:xfrm>
                <a:off x="4613623" y="2057049"/>
                <a:ext cx="360052" cy="324681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" name="i$ľíḍe">
              <a:extLst>
                <a:ext uri="{FF2B5EF4-FFF2-40B4-BE49-F238E27FC236}">
                  <a16:creationId xmlns="" xmlns:a16="http://schemas.microsoft.com/office/drawing/2014/main" id="{23B5B0D3-6EBD-4106-8DBA-E136AC255B0D}"/>
                </a:ext>
              </a:extLst>
            </p:cNvPr>
            <p:cNvSpPr/>
            <p:nvPr/>
          </p:nvSpPr>
          <p:spPr bwMode="auto">
            <a:xfrm>
              <a:off x="671692" y="1615534"/>
              <a:ext cx="3262914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$ḻiḑé">
              <a:extLst>
                <a:ext uri="{FF2B5EF4-FFF2-40B4-BE49-F238E27FC236}">
                  <a16:creationId xmlns="" xmlns:a16="http://schemas.microsoft.com/office/drawing/2014/main" id="{B9D924E9-F7BB-42AB-BF26-3ED45F389E8F}"/>
                </a:ext>
              </a:extLst>
            </p:cNvPr>
            <p:cNvSpPr txBox="1"/>
            <p:nvPr/>
          </p:nvSpPr>
          <p:spPr bwMode="auto">
            <a:xfrm>
              <a:off x="671692" y="1202654"/>
              <a:ext cx="326291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8" name="ïṧ1íḓè">
              <a:extLst>
                <a:ext uri="{FF2B5EF4-FFF2-40B4-BE49-F238E27FC236}">
                  <a16:creationId xmlns="" xmlns:a16="http://schemas.microsoft.com/office/drawing/2014/main" id="{BAB27882-375C-4A60-A530-42A945916FD5}"/>
                </a:ext>
              </a:extLst>
            </p:cNvPr>
            <p:cNvSpPr/>
            <p:nvPr/>
          </p:nvSpPr>
          <p:spPr bwMode="auto">
            <a:xfrm>
              <a:off x="671692" y="4613860"/>
              <a:ext cx="3262914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iṥḷîďè">
              <a:extLst>
                <a:ext uri="{FF2B5EF4-FFF2-40B4-BE49-F238E27FC236}">
                  <a16:creationId xmlns="" xmlns:a16="http://schemas.microsoft.com/office/drawing/2014/main" id="{42EA5031-F101-477A-A41F-3AD74C037908}"/>
                </a:ext>
              </a:extLst>
            </p:cNvPr>
            <p:cNvSpPr txBox="1"/>
            <p:nvPr/>
          </p:nvSpPr>
          <p:spPr bwMode="auto">
            <a:xfrm>
              <a:off x="671692" y="4200980"/>
              <a:ext cx="326291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sp>
          <p:nvSpPr>
            <p:cNvPr id="20" name="ïśļíḋè">
              <a:extLst>
                <a:ext uri="{FF2B5EF4-FFF2-40B4-BE49-F238E27FC236}">
                  <a16:creationId xmlns="" xmlns:a16="http://schemas.microsoft.com/office/drawing/2014/main" id="{CD5CBEC1-102B-43A3-B110-18D3A478BCC9}"/>
                </a:ext>
              </a:extLst>
            </p:cNvPr>
            <p:cNvSpPr/>
            <p:nvPr/>
          </p:nvSpPr>
          <p:spPr bwMode="auto">
            <a:xfrm>
              <a:off x="8261768" y="1615534"/>
              <a:ext cx="3262914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1" name="íšlídè">
              <a:extLst>
                <a:ext uri="{FF2B5EF4-FFF2-40B4-BE49-F238E27FC236}">
                  <a16:creationId xmlns="" xmlns:a16="http://schemas.microsoft.com/office/drawing/2014/main" id="{F326BB8E-CF93-44E9-A334-F679A66AA3B7}"/>
                </a:ext>
              </a:extLst>
            </p:cNvPr>
            <p:cNvSpPr txBox="1"/>
            <p:nvPr/>
          </p:nvSpPr>
          <p:spPr bwMode="auto">
            <a:xfrm>
              <a:off x="8261768" y="1202654"/>
              <a:ext cx="326291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22" name="íşḷíḋe">
              <a:extLst>
                <a:ext uri="{FF2B5EF4-FFF2-40B4-BE49-F238E27FC236}">
                  <a16:creationId xmlns="" xmlns:a16="http://schemas.microsoft.com/office/drawing/2014/main" id="{0F1F1146-854D-41BE-A05C-ADCAA9B3507E}"/>
                </a:ext>
              </a:extLst>
            </p:cNvPr>
            <p:cNvSpPr/>
            <p:nvPr/>
          </p:nvSpPr>
          <p:spPr bwMode="auto">
            <a:xfrm>
              <a:off x="8257394" y="4613860"/>
              <a:ext cx="3262914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3" name="íŝlîḑè">
              <a:extLst>
                <a:ext uri="{FF2B5EF4-FFF2-40B4-BE49-F238E27FC236}">
                  <a16:creationId xmlns="" xmlns:a16="http://schemas.microsoft.com/office/drawing/2014/main" id="{BEA52FE1-947A-41F9-9584-DB78198FEEE3}"/>
                </a:ext>
              </a:extLst>
            </p:cNvPr>
            <p:cNvSpPr txBox="1"/>
            <p:nvPr/>
          </p:nvSpPr>
          <p:spPr bwMode="auto">
            <a:xfrm>
              <a:off x="8257394" y="4200980"/>
              <a:ext cx="3262914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04.Text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2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2EDA0B-644F-4A8F-B79D-8F2D8FD5D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93078DB-AAD5-4343-88C2-244D748F4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0CE03F9-410D-4CFB-860C-615EFF7D6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70f41593-576b-4d04-a3d8-76ae85207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37A59BB-A2C7-4848-AFAC-54C59DEE6A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2" y="1130300"/>
            <a:ext cx="10850567" cy="5095190"/>
            <a:chOff x="669922" y="1130300"/>
            <a:chExt cx="10850567" cy="5095190"/>
          </a:xfrm>
        </p:grpSpPr>
        <p:sp>
          <p:nvSpPr>
            <p:cNvPr id="6" name="îşlíḋe">
              <a:extLst>
                <a:ext uri="{FF2B5EF4-FFF2-40B4-BE49-F238E27FC236}">
                  <a16:creationId xmlns="" xmlns:a16="http://schemas.microsoft.com/office/drawing/2014/main" id="{C1E555F8-344D-44A3-8B73-65AE0B6C8A7C}"/>
                </a:ext>
              </a:extLst>
            </p:cNvPr>
            <p:cNvSpPr/>
            <p:nvPr/>
          </p:nvSpPr>
          <p:spPr>
            <a:xfrm>
              <a:off x="669925" y="4160522"/>
              <a:ext cx="10850563" cy="1988239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śļíďe">
              <a:extLst>
                <a:ext uri="{FF2B5EF4-FFF2-40B4-BE49-F238E27FC236}">
                  <a16:creationId xmlns="" xmlns:a16="http://schemas.microsoft.com/office/drawing/2014/main" id="{318A41B5-BB60-4990-98BA-1A1A0571BB98}"/>
                </a:ext>
              </a:extLst>
            </p:cNvPr>
            <p:cNvSpPr/>
            <p:nvPr/>
          </p:nvSpPr>
          <p:spPr>
            <a:xfrm>
              <a:off x="669925" y="1130300"/>
              <a:ext cx="10850563" cy="25094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şḷiḓé">
              <a:extLst>
                <a:ext uri="{FF2B5EF4-FFF2-40B4-BE49-F238E27FC236}">
                  <a16:creationId xmlns="" xmlns:a16="http://schemas.microsoft.com/office/drawing/2014/main" id="{B04F4A21-9501-4384-B53C-27EC3DBA003B}"/>
                </a:ext>
              </a:extLst>
            </p:cNvPr>
            <p:cNvSpPr/>
            <p:nvPr/>
          </p:nvSpPr>
          <p:spPr>
            <a:xfrm>
              <a:off x="4558522" y="1130300"/>
              <a:ext cx="3074956" cy="5006975"/>
            </a:xfrm>
            <a:prstGeom prst="rect">
              <a:avLst/>
            </a:prstGeom>
            <a:blipFill>
              <a:blip r:embed="rId3"/>
              <a:stretch>
                <a:fillRect l="-72421" r="-7182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iṣľîḍé">
              <a:extLst>
                <a:ext uri="{FF2B5EF4-FFF2-40B4-BE49-F238E27FC236}">
                  <a16:creationId xmlns="" xmlns:a16="http://schemas.microsoft.com/office/drawing/2014/main" id="{96C46DD0-A143-4693-91AA-B3C9E35620DF}"/>
                </a:ext>
              </a:extLst>
            </p:cNvPr>
            <p:cNvGrpSpPr/>
            <p:nvPr/>
          </p:nvGrpSpPr>
          <p:grpSpPr>
            <a:xfrm>
              <a:off x="669925" y="1436001"/>
              <a:ext cx="3888596" cy="1911212"/>
              <a:chOff x="682957" y="1728499"/>
              <a:chExt cx="3232747" cy="1911212"/>
            </a:xfrm>
          </p:grpSpPr>
          <p:sp>
            <p:nvSpPr>
              <p:cNvPr id="21" name="ïṩľîḓe">
                <a:extLst>
                  <a:ext uri="{FF2B5EF4-FFF2-40B4-BE49-F238E27FC236}">
                    <a16:creationId xmlns="" xmlns:a16="http://schemas.microsoft.com/office/drawing/2014/main" id="{E299CE6D-B3D5-4CFC-A76E-A5DA47B2C17B}"/>
                  </a:ext>
                </a:extLst>
              </p:cNvPr>
              <p:cNvSpPr txBox="1"/>
              <p:nvPr/>
            </p:nvSpPr>
            <p:spPr>
              <a:xfrm>
                <a:off x="682958" y="1728499"/>
                <a:ext cx="3232746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sp>
            <p:nvSpPr>
              <p:cNvPr id="22" name="íšḻîḋe">
                <a:extLst>
                  <a:ext uri="{FF2B5EF4-FFF2-40B4-BE49-F238E27FC236}">
                    <a16:creationId xmlns="" xmlns:a16="http://schemas.microsoft.com/office/drawing/2014/main" id="{6956CAB9-BFE0-435A-8965-8A56BE2616A9}"/>
                  </a:ext>
                </a:extLst>
              </p:cNvPr>
              <p:cNvSpPr txBox="1"/>
              <p:nvPr/>
            </p:nvSpPr>
            <p:spPr>
              <a:xfrm>
                <a:off x="682957" y="2316830"/>
                <a:ext cx="3232745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íṧḷídè">
              <a:extLst>
                <a:ext uri="{FF2B5EF4-FFF2-40B4-BE49-F238E27FC236}">
                  <a16:creationId xmlns="" xmlns:a16="http://schemas.microsoft.com/office/drawing/2014/main" id="{E4CCFC76-5112-4C80-9E07-6DA974092F75}"/>
                </a:ext>
              </a:extLst>
            </p:cNvPr>
            <p:cNvGrpSpPr/>
            <p:nvPr/>
          </p:nvGrpSpPr>
          <p:grpSpPr>
            <a:xfrm>
              <a:off x="7861852" y="1447487"/>
              <a:ext cx="3658636" cy="1911212"/>
              <a:chOff x="8278824" y="1739985"/>
              <a:chExt cx="3168512" cy="1911212"/>
            </a:xfrm>
          </p:grpSpPr>
          <p:sp>
            <p:nvSpPr>
              <p:cNvPr id="19" name="îṣ1íḑe">
                <a:extLst>
                  <a:ext uri="{FF2B5EF4-FFF2-40B4-BE49-F238E27FC236}">
                    <a16:creationId xmlns="" xmlns:a16="http://schemas.microsoft.com/office/drawing/2014/main" id="{3E419DB1-4981-4CD0-9EF3-D7A6B61FB7D0}"/>
                  </a:ext>
                </a:extLst>
              </p:cNvPr>
              <p:cNvSpPr txBox="1"/>
              <p:nvPr/>
            </p:nvSpPr>
            <p:spPr>
              <a:xfrm>
                <a:off x="8278824" y="2328316"/>
                <a:ext cx="3168511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ï$liḓe">
                <a:extLst>
                  <a:ext uri="{FF2B5EF4-FFF2-40B4-BE49-F238E27FC236}">
                    <a16:creationId xmlns="" xmlns:a16="http://schemas.microsoft.com/office/drawing/2014/main" id="{249A5D2A-874D-4049-90D5-E375DA4A17F7}"/>
                  </a:ext>
                </a:extLst>
              </p:cNvPr>
              <p:cNvSpPr txBox="1"/>
              <p:nvPr/>
            </p:nvSpPr>
            <p:spPr>
              <a:xfrm>
                <a:off x="8278824" y="1739985"/>
                <a:ext cx="3168512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ïṥľiḑe">
              <a:extLst>
                <a:ext uri="{FF2B5EF4-FFF2-40B4-BE49-F238E27FC236}">
                  <a16:creationId xmlns="" xmlns:a16="http://schemas.microsoft.com/office/drawing/2014/main" id="{7D3E7EF4-E537-425E-8AF7-50633CD2908C}"/>
                </a:ext>
              </a:extLst>
            </p:cNvPr>
            <p:cNvGrpSpPr/>
            <p:nvPr/>
          </p:nvGrpSpPr>
          <p:grpSpPr>
            <a:xfrm>
              <a:off x="669922" y="4312326"/>
              <a:ext cx="3888599" cy="1911212"/>
              <a:chOff x="682955" y="1728499"/>
              <a:chExt cx="3232750" cy="1911212"/>
            </a:xfrm>
          </p:grpSpPr>
          <p:sp>
            <p:nvSpPr>
              <p:cNvPr id="17" name="îślîḍê">
                <a:extLst>
                  <a:ext uri="{FF2B5EF4-FFF2-40B4-BE49-F238E27FC236}">
                    <a16:creationId xmlns="" xmlns:a16="http://schemas.microsoft.com/office/drawing/2014/main" id="{ADDF02F1-87A3-4CE7-B168-996614AD9351}"/>
                  </a:ext>
                </a:extLst>
              </p:cNvPr>
              <p:cNvSpPr txBox="1"/>
              <p:nvPr/>
            </p:nvSpPr>
            <p:spPr>
              <a:xfrm>
                <a:off x="682956" y="1728499"/>
                <a:ext cx="3232749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8" name="ïsḷiḓé">
                <a:extLst>
                  <a:ext uri="{FF2B5EF4-FFF2-40B4-BE49-F238E27FC236}">
                    <a16:creationId xmlns="" xmlns:a16="http://schemas.microsoft.com/office/drawing/2014/main" id="{9DF4C6FB-5009-4CAB-BF14-BED6A387848F}"/>
                  </a:ext>
                </a:extLst>
              </p:cNvPr>
              <p:cNvSpPr txBox="1"/>
              <p:nvPr/>
            </p:nvSpPr>
            <p:spPr>
              <a:xfrm>
                <a:off x="682955" y="2316830"/>
                <a:ext cx="3232748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2" name="íṩḻídè">
              <a:extLst>
                <a:ext uri="{FF2B5EF4-FFF2-40B4-BE49-F238E27FC236}">
                  <a16:creationId xmlns="" xmlns:a16="http://schemas.microsoft.com/office/drawing/2014/main" id="{28708D03-89BD-4B23-B032-0F17D5908A1F}"/>
                </a:ext>
              </a:extLst>
            </p:cNvPr>
            <p:cNvGrpSpPr/>
            <p:nvPr/>
          </p:nvGrpSpPr>
          <p:grpSpPr>
            <a:xfrm>
              <a:off x="7861852" y="4314278"/>
              <a:ext cx="3658637" cy="1911212"/>
              <a:chOff x="8468554" y="1739985"/>
              <a:chExt cx="3039556" cy="1911212"/>
            </a:xfrm>
          </p:grpSpPr>
          <p:sp>
            <p:nvSpPr>
              <p:cNvPr id="15" name="í$liḋè">
                <a:extLst>
                  <a:ext uri="{FF2B5EF4-FFF2-40B4-BE49-F238E27FC236}">
                    <a16:creationId xmlns="" xmlns:a16="http://schemas.microsoft.com/office/drawing/2014/main" id="{3D356542-6F1D-4380-A352-2D9E75D160EE}"/>
                  </a:ext>
                </a:extLst>
              </p:cNvPr>
              <p:cNvSpPr txBox="1"/>
              <p:nvPr/>
            </p:nvSpPr>
            <p:spPr>
              <a:xfrm>
                <a:off x="8468554" y="2328316"/>
                <a:ext cx="3039555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iṧ1íḑe">
                <a:extLst>
                  <a:ext uri="{FF2B5EF4-FFF2-40B4-BE49-F238E27FC236}">
                    <a16:creationId xmlns="" xmlns:a16="http://schemas.microsoft.com/office/drawing/2014/main" id="{CCC50B4F-4E75-4D2D-96A3-8F916E2F4589}"/>
                  </a:ext>
                </a:extLst>
              </p:cNvPr>
              <p:cNvSpPr txBox="1"/>
              <p:nvPr/>
            </p:nvSpPr>
            <p:spPr>
              <a:xfrm>
                <a:off x="8468554" y="1739985"/>
                <a:ext cx="3039556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5C34C1CE-22C8-4B88-815E-D9CBDBCBEF15}"/>
                </a:ext>
              </a:extLst>
            </p:cNvPr>
            <p:cNvCxnSpPr/>
            <p:nvPr/>
          </p:nvCxnSpPr>
          <p:spPr>
            <a:xfrm>
              <a:off x="669925" y="3639711"/>
              <a:ext cx="3888597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856578D5-248A-4C58-B079-4F6F23661A6C}"/>
                </a:ext>
              </a:extLst>
            </p:cNvPr>
            <p:cNvCxnSpPr/>
            <p:nvPr/>
          </p:nvCxnSpPr>
          <p:spPr>
            <a:xfrm flipH="1">
              <a:off x="7633478" y="3651197"/>
              <a:ext cx="388701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356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2050412d-c458-4a60-a128-1e8f0c49d49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bcb1e2-4d99-4639-8c7c-c7845f5b9b2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6118d3-1e15-4e4a-86c4-55f6303f225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aa21c4-6215-4ee7-a1a1-6e58671863d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af29209-40d4-41fd-81af-518204a2707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94fd13-772e-4be3-afab-27d865416d7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991929f-348f-4f9e-84aa-2df8fae0c4c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ab6040-c69a-4910-911b-d9b1a324964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6b4193-9a51-4fc0-ac0d-9a6d63ff29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503dd1a-869a-473d-a59d-5887039e077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707105-5b4b-4662-85ae-7fec42d83df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65392a-8ea3-4bc6-98a0-3f48b6734b1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724148-1469-474b-af26-c2bcadae53f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ce8d4-d194-4584-80cd-48ea3741a58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230748-8130-417f-8910-2a57dbe0de9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8196ce-cd1a-4fec-a71d-d24a165c23f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a88b46-065e-4e23-b762-b2a616ebe0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f41593-576b-4d04-a3d8-76ae852073a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23115-c619-442b-bd09-60334595910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f4d226-c9b0-40ac-ba06-eecacf216051"/>
</p:tagLst>
</file>

<file path=ppt/theme/theme1.xml><?xml version="1.0" encoding="utf-8"?>
<a:theme xmlns:a="http://schemas.openxmlformats.org/drawingml/2006/main" name="主题5">
  <a:themeElements>
    <a:clrScheme name="自定义 3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6981D"/>
      </a:accent1>
      <a:accent2>
        <a:srgbClr val="0F172F"/>
      </a:accent2>
      <a:accent3>
        <a:srgbClr val="979797"/>
      </a:accent3>
      <a:accent4>
        <a:srgbClr val="B4CC27"/>
      </a:accent4>
      <a:accent5>
        <a:srgbClr val="2A4083"/>
      </a:accent5>
      <a:accent6>
        <a:srgbClr val="979797"/>
      </a:accent6>
      <a:hlink>
        <a:srgbClr val="FFD23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83</TotalTime>
  <Words>3855</Words>
  <Application>Microsoft Office PowerPoint</Application>
  <PresentationFormat>宽屏</PresentationFormat>
  <Paragraphs>570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2017-08-28T16:00:00Z</cp:lastPrinted>
  <dcterms:created xsi:type="dcterms:W3CDTF">2017-08-28T16:00:00Z</dcterms:created>
  <dcterms:modified xsi:type="dcterms:W3CDTF">2018-09-05T14:46:55Z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2050412d-c458-4a60-a128-1e8f0c49d499</vt:lpwstr>
  </property>
</Properties>
</file>