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6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7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58" r:id="rId4"/>
    <p:sldId id="280" r:id="rId5"/>
    <p:sldId id="299" r:id="rId6"/>
    <p:sldId id="285" r:id="rId7"/>
    <p:sldId id="286" r:id="rId8"/>
    <p:sldId id="270" r:id="rId9"/>
    <p:sldId id="298" r:id="rId10"/>
    <p:sldId id="300" r:id="rId11"/>
    <p:sldId id="288" r:id="rId12"/>
    <p:sldId id="279" r:id="rId13"/>
    <p:sldId id="287" r:id="rId14"/>
    <p:sldId id="271" r:id="rId15"/>
    <p:sldId id="301" r:id="rId16"/>
    <p:sldId id="289" r:id="rId17"/>
    <p:sldId id="277" r:id="rId18"/>
    <p:sldId id="278" r:id="rId19"/>
    <p:sldId id="276" r:id="rId20"/>
    <p:sldId id="272" r:id="rId21"/>
    <p:sldId id="294" r:id="rId22"/>
    <p:sldId id="292" r:id="rId23"/>
    <p:sldId id="284" r:id="rId24"/>
    <p:sldId id="274" r:id="rId25"/>
    <p:sldId id="293" r:id="rId26"/>
    <p:sldId id="273" r:id="rId27"/>
    <p:sldId id="302" r:id="rId28"/>
    <p:sldId id="303" r:id="rId29"/>
    <p:sldId id="297" r:id="rId30"/>
    <p:sldId id="296" r:id="rId31"/>
    <p:sldId id="295" r:id="rId32"/>
    <p:sldId id="261" r:id="rId33"/>
    <p:sldId id="304" r:id="rId34"/>
    <p:sldId id="305" r:id="rId35"/>
    <p:sldId id="260" r:id="rId36"/>
    <p:sldId id="1683" r:id="rId37"/>
    <p:sldId id="1684" r:id="rId38"/>
    <p:sldId id="1685" r:id="rId39"/>
    <p:sldId id="265" r:id="rId40"/>
    <p:sldId id="1686" r:id="rId41"/>
    <p:sldId id="168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CC7EC5-F0CD-458A-B03E-0C0C813D430D}" v="5" dt="2018-05-15T07:18:32.686"/>
    <p1510:client id="{6DC43C53-FF88-44FA-89CF-498110CA5CA1}" v="129" dt="2018-05-15T03:09:33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" name="组合 9829"/>
          <p:cNvGrpSpPr/>
          <p:nvPr userDrawn="1"/>
        </p:nvGrpSpPr>
        <p:grpSpPr>
          <a:xfrm>
            <a:off x="1588" y="0"/>
            <a:ext cx="12190413" cy="6859588"/>
            <a:chOff x="1588" y="0"/>
            <a:chExt cx="12190413" cy="6859588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588" y="0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3176" y="1588"/>
              <a:ext cx="12188825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3176" y="1588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81001" y="238125"/>
              <a:ext cx="1985963" cy="1706563"/>
            </a:xfrm>
            <a:custGeom>
              <a:avLst/>
              <a:gdLst>
                <a:gd name="T0" fmla="*/ 1218 w 1251"/>
                <a:gd name="T1" fmla="*/ 1075 h 1075"/>
                <a:gd name="T2" fmla="*/ 537 w 1251"/>
                <a:gd name="T3" fmla="*/ 1075 h 1075"/>
                <a:gd name="T4" fmla="*/ 0 w 1251"/>
                <a:gd name="T5" fmla="*/ 537 h 1075"/>
                <a:gd name="T6" fmla="*/ 537 w 1251"/>
                <a:gd name="T7" fmla="*/ 0 h 1075"/>
                <a:gd name="T8" fmla="*/ 1199 w 1251"/>
                <a:gd name="T9" fmla="*/ 0 h 1075"/>
                <a:gd name="T10" fmla="*/ 1232 w 1251"/>
                <a:gd name="T11" fmla="*/ 33 h 1075"/>
                <a:gd name="T12" fmla="*/ 1199 w 1251"/>
                <a:gd name="T13" fmla="*/ 66 h 1075"/>
                <a:gd name="T14" fmla="*/ 537 w 1251"/>
                <a:gd name="T15" fmla="*/ 66 h 1075"/>
                <a:gd name="T16" fmla="*/ 65 w 1251"/>
                <a:gd name="T17" fmla="*/ 537 h 1075"/>
                <a:gd name="T18" fmla="*/ 537 w 1251"/>
                <a:gd name="T19" fmla="*/ 1009 h 1075"/>
                <a:gd name="T20" fmla="*/ 1218 w 1251"/>
                <a:gd name="T21" fmla="*/ 1009 h 1075"/>
                <a:gd name="T22" fmla="*/ 1251 w 1251"/>
                <a:gd name="T23" fmla="*/ 1042 h 1075"/>
                <a:gd name="T24" fmla="*/ 1218 w 1251"/>
                <a:gd name="T25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1" h="1075">
                  <a:moveTo>
                    <a:pt x="1218" y="1075"/>
                  </a:moveTo>
                  <a:cubicBezTo>
                    <a:pt x="537" y="1075"/>
                    <a:pt x="537" y="1075"/>
                    <a:pt x="537" y="1075"/>
                  </a:cubicBezTo>
                  <a:cubicBezTo>
                    <a:pt x="241" y="1075"/>
                    <a:pt x="0" y="834"/>
                    <a:pt x="0" y="537"/>
                  </a:cubicBezTo>
                  <a:cubicBezTo>
                    <a:pt x="0" y="241"/>
                    <a:pt x="241" y="0"/>
                    <a:pt x="537" y="0"/>
                  </a:cubicBezTo>
                  <a:cubicBezTo>
                    <a:pt x="1199" y="0"/>
                    <a:pt x="1199" y="0"/>
                    <a:pt x="1199" y="0"/>
                  </a:cubicBezTo>
                  <a:cubicBezTo>
                    <a:pt x="1217" y="0"/>
                    <a:pt x="1232" y="15"/>
                    <a:pt x="1232" y="33"/>
                  </a:cubicBezTo>
                  <a:cubicBezTo>
                    <a:pt x="1232" y="51"/>
                    <a:pt x="1217" y="66"/>
                    <a:pt x="1199" y="66"/>
                  </a:cubicBezTo>
                  <a:cubicBezTo>
                    <a:pt x="537" y="66"/>
                    <a:pt x="537" y="66"/>
                    <a:pt x="537" y="66"/>
                  </a:cubicBezTo>
                  <a:cubicBezTo>
                    <a:pt x="277" y="66"/>
                    <a:pt x="65" y="277"/>
                    <a:pt x="65" y="537"/>
                  </a:cubicBezTo>
                  <a:cubicBezTo>
                    <a:pt x="65" y="797"/>
                    <a:pt x="277" y="1009"/>
                    <a:pt x="537" y="1009"/>
                  </a:cubicBezTo>
                  <a:cubicBezTo>
                    <a:pt x="1218" y="1009"/>
                    <a:pt x="1218" y="1009"/>
                    <a:pt x="1218" y="1009"/>
                  </a:cubicBezTo>
                  <a:cubicBezTo>
                    <a:pt x="1237" y="1009"/>
                    <a:pt x="1251" y="1024"/>
                    <a:pt x="1251" y="1042"/>
                  </a:cubicBezTo>
                  <a:cubicBezTo>
                    <a:pt x="1251" y="1060"/>
                    <a:pt x="1237" y="1075"/>
                    <a:pt x="1218" y="107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603251" y="427038"/>
              <a:ext cx="1541463" cy="1328738"/>
            </a:xfrm>
            <a:custGeom>
              <a:avLst/>
              <a:gdLst>
                <a:gd name="T0" fmla="*/ 938 w 971"/>
                <a:gd name="T1" fmla="*/ 837 h 837"/>
                <a:gd name="T2" fmla="*/ 418 w 971"/>
                <a:gd name="T3" fmla="*/ 837 h 837"/>
                <a:gd name="T4" fmla="*/ 0 w 971"/>
                <a:gd name="T5" fmla="*/ 418 h 837"/>
                <a:gd name="T6" fmla="*/ 418 w 971"/>
                <a:gd name="T7" fmla="*/ 0 h 837"/>
                <a:gd name="T8" fmla="*/ 923 w 971"/>
                <a:gd name="T9" fmla="*/ 0 h 837"/>
                <a:gd name="T10" fmla="*/ 956 w 971"/>
                <a:gd name="T11" fmla="*/ 33 h 837"/>
                <a:gd name="T12" fmla="*/ 923 w 971"/>
                <a:gd name="T13" fmla="*/ 66 h 837"/>
                <a:gd name="T14" fmla="*/ 418 w 971"/>
                <a:gd name="T15" fmla="*/ 66 h 837"/>
                <a:gd name="T16" fmla="*/ 65 w 971"/>
                <a:gd name="T17" fmla="*/ 418 h 837"/>
                <a:gd name="T18" fmla="*/ 418 w 971"/>
                <a:gd name="T19" fmla="*/ 771 h 837"/>
                <a:gd name="T20" fmla="*/ 938 w 971"/>
                <a:gd name="T21" fmla="*/ 771 h 837"/>
                <a:gd name="T22" fmla="*/ 971 w 971"/>
                <a:gd name="T23" fmla="*/ 804 h 837"/>
                <a:gd name="T24" fmla="*/ 938 w 971"/>
                <a:gd name="T25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837">
                  <a:moveTo>
                    <a:pt x="938" y="837"/>
                  </a:moveTo>
                  <a:cubicBezTo>
                    <a:pt x="418" y="837"/>
                    <a:pt x="418" y="837"/>
                    <a:pt x="418" y="837"/>
                  </a:cubicBezTo>
                  <a:cubicBezTo>
                    <a:pt x="187" y="837"/>
                    <a:pt x="0" y="649"/>
                    <a:pt x="0" y="418"/>
                  </a:cubicBezTo>
                  <a:cubicBezTo>
                    <a:pt x="0" y="188"/>
                    <a:pt x="187" y="0"/>
                    <a:pt x="418" y="0"/>
                  </a:cubicBezTo>
                  <a:cubicBezTo>
                    <a:pt x="923" y="0"/>
                    <a:pt x="923" y="0"/>
                    <a:pt x="923" y="0"/>
                  </a:cubicBezTo>
                  <a:cubicBezTo>
                    <a:pt x="942" y="0"/>
                    <a:pt x="956" y="15"/>
                    <a:pt x="956" y="33"/>
                  </a:cubicBezTo>
                  <a:cubicBezTo>
                    <a:pt x="956" y="51"/>
                    <a:pt x="942" y="66"/>
                    <a:pt x="923" y="66"/>
                  </a:cubicBezTo>
                  <a:cubicBezTo>
                    <a:pt x="418" y="66"/>
                    <a:pt x="418" y="66"/>
                    <a:pt x="418" y="66"/>
                  </a:cubicBezTo>
                  <a:cubicBezTo>
                    <a:pt x="223" y="66"/>
                    <a:pt x="65" y="224"/>
                    <a:pt x="65" y="418"/>
                  </a:cubicBezTo>
                  <a:cubicBezTo>
                    <a:pt x="65" y="613"/>
                    <a:pt x="223" y="771"/>
                    <a:pt x="418" y="771"/>
                  </a:cubicBezTo>
                  <a:cubicBezTo>
                    <a:pt x="938" y="771"/>
                    <a:pt x="938" y="771"/>
                    <a:pt x="938" y="771"/>
                  </a:cubicBezTo>
                  <a:cubicBezTo>
                    <a:pt x="957" y="771"/>
                    <a:pt x="971" y="786"/>
                    <a:pt x="971" y="804"/>
                  </a:cubicBezTo>
                  <a:cubicBezTo>
                    <a:pt x="971" y="822"/>
                    <a:pt x="957" y="837"/>
                    <a:pt x="938" y="837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819151" y="611188"/>
              <a:ext cx="1109663" cy="960438"/>
            </a:xfrm>
            <a:custGeom>
              <a:avLst/>
              <a:gdLst>
                <a:gd name="T0" fmla="*/ 666 w 699"/>
                <a:gd name="T1" fmla="*/ 605 h 605"/>
                <a:gd name="T2" fmla="*/ 302 w 699"/>
                <a:gd name="T3" fmla="*/ 605 h 605"/>
                <a:gd name="T4" fmla="*/ 0 w 699"/>
                <a:gd name="T5" fmla="*/ 302 h 605"/>
                <a:gd name="T6" fmla="*/ 302 w 699"/>
                <a:gd name="T7" fmla="*/ 0 h 605"/>
                <a:gd name="T8" fmla="*/ 656 w 699"/>
                <a:gd name="T9" fmla="*/ 0 h 605"/>
                <a:gd name="T10" fmla="*/ 688 w 699"/>
                <a:gd name="T11" fmla="*/ 33 h 605"/>
                <a:gd name="T12" fmla="*/ 656 w 699"/>
                <a:gd name="T13" fmla="*/ 66 h 605"/>
                <a:gd name="T14" fmla="*/ 302 w 699"/>
                <a:gd name="T15" fmla="*/ 66 h 605"/>
                <a:gd name="T16" fmla="*/ 66 w 699"/>
                <a:gd name="T17" fmla="*/ 302 h 605"/>
                <a:gd name="T18" fmla="*/ 302 w 699"/>
                <a:gd name="T19" fmla="*/ 539 h 605"/>
                <a:gd name="T20" fmla="*/ 666 w 699"/>
                <a:gd name="T21" fmla="*/ 539 h 605"/>
                <a:gd name="T22" fmla="*/ 699 w 699"/>
                <a:gd name="T23" fmla="*/ 572 h 605"/>
                <a:gd name="T24" fmla="*/ 666 w 699"/>
                <a:gd name="T25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666" y="605"/>
                  </a:moveTo>
                  <a:cubicBezTo>
                    <a:pt x="302" y="605"/>
                    <a:pt x="302" y="605"/>
                    <a:pt x="302" y="605"/>
                  </a:cubicBezTo>
                  <a:cubicBezTo>
                    <a:pt x="136" y="605"/>
                    <a:pt x="0" y="469"/>
                    <a:pt x="0" y="302"/>
                  </a:cubicBezTo>
                  <a:cubicBezTo>
                    <a:pt x="0" y="136"/>
                    <a:pt x="136" y="0"/>
                    <a:pt x="302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74" y="0"/>
                    <a:pt x="688" y="15"/>
                    <a:pt x="688" y="33"/>
                  </a:cubicBezTo>
                  <a:cubicBezTo>
                    <a:pt x="688" y="51"/>
                    <a:pt x="674" y="66"/>
                    <a:pt x="656" y="66"/>
                  </a:cubicBezTo>
                  <a:cubicBezTo>
                    <a:pt x="302" y="66"/>
                    <a:pt x="302" y="66"/>
                    <a:pt x="302" y="66"/>
                  </a:cubicBezTo>
                  <a:cubicBezTo>
                    <a:pt x="172" y="66"/>
                    <a:pt x="66" y="172"/>
                    <a:pt x="66" y="302"/>
                  </a:cubicBezTo>
                  <a:cubicBezTo>
                    <a:pt x="66" y="433"/>
                    <a:pt x="172" y="539"/>
                    <a:pt x="302" y="539"/>
                  </a:cubicBezTo>
                  <a:cubicBezTo>
                    <a:pt x="666" y="539"/>
                    <a:pt x="666" y="539"/>
                    <a:pt x="666" y="539"/>
                  </a:cubicBezTo>
                  <a:cubicBezTo>
                    <a:pt x="684" y="539"/>
                    <a:pt x="699" y="554"/>
                    <a:pt x="699" y="572"/>
                  </a:cubicBezTo>
                  <a:cubicBezTo>
                    <a:pt x="699" y="590"/>
                    <a:pt x="684" y="605"/>
                    <a:pt x="666" y="60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9631363" y="4630738"/>
              <a:ext cx="2387600" cy="2051050"/>
            </a:xfrm>
            <a:custGeom>
              <a:avLst/>
              <a:gdLst>
                <a:gd name="T0" fmla="*/ 859 w 1505"/>
                <a:gd name="T1" fmla="*/ 1292 h 1292"/>
                <a:gd name="T2" fmla="*/ 39 w 1505"/>
                <a:gd name="T3" fmla="*/ 1292 h 1292"/>
                <a:gd name="T4" fmla="*/ 0 w 1505"/>
                <a:gd name="T5" fmla="*/ 1253 h 1292"/>
                <a:gd name="T6" fmla="*/ 39 w 1505"/>
                <a:gd name="T7" fmla="*/ 1213 h 1292"/>
                <a:gd name="T8" fmla="*/ 859 w 1505"/>
                <a:gd name="T9" fmla="*/ 1213 h 1292"/>
                <a:gd name="T10" fmla="*/ 1426 w 1505"/>
                <a:gd name="T11" fmla="*/ 646 h 1292"/>
                <a:gd name="T12" fmla="*/ 859 w 1505"/>
                <a:gd name="T13" fmla="*/ 79 h 1292"/>
                <a:gd name="T14" fmla="*/ 63 w 1505"/>
                <a:gd name="T15" fmla="*/ 79 h 1292"/>
                <a:gd name="T16" fmla="*/ 23 w 1505"/>
                <a:gd name="T17" fmla="*/ 40 h 1292"/>
                <a:gd name="T18" fmla="*/ 63 w 1505"/>
                <a:gd name="T19" fmla="*/ 0 h 1292"/>
                <a:gd name="T20" fmla="*/ 859 w 1505"/>
                <a:gd name="T21" fmla="*/ 0 h 1292"/>
                <a:gd name="T22" fmla="*/ 1505 w 1505"/>
                <a:gd name="T23" fmla="*/ 646 h 1292"/>
                <a:gd name="T24" fmla="*/ 859 w 1505"/>
                <a:gd name="T25" fmla="*/ 129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5" h="1292">
                  <a:moveTo>
                    <a:pt x="859" y="1292"/>
                  </a:moveTo>
                  <a:cubicBezTo>
                    <a:pt x="39" y="1292"/>
                    <a:pt x="39" y="1292"/>
                    <a:pt x="39" y="1292"/>
                  </a:cubicBezTo>
                  <a:cubicBezTo>
                    <a:pt x="18" y="1292"/>
                    <a:pt x="0" y="1274"/>
                    <a:pt x="0" y="1253"/>
                  </a:cubicBezTo>
                  <a:cubicBezTo>
                    <a:pt x="0" y="1231"/>
                    <a:pt x="18" y="1213"/>
                    <a:pt x="39" y="1213"/>
                  </a:cubicBezTo>
                  <a:cubicBezTo>
                    <a:pt x="859" y="1213"/>
                    <a:pt x="859" y="1213"/>
                    <a:pt x="859" y="1213"/>
                  </a:cubicBezTo>
                  <a:cubicBezTo>
                    <a:pt x="1171" y="1213"/>
                    <a:pt x="1426" y="959"/>
                    <a:pt x="1426" y="646"/>
                  </a:cubicBezTo>
                  <a:cubicBezTo>
                    <a:pt x="1426" y="333"/>
                    <a:pt x="1171" y="79"/>
                    <a:pt x="859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41" y="79"/>
                    <a:pt x="23" y="61"/>
                    <a:pt x="23" y="40"/>
                  </a:cubicBezTo>
                  <a:cubicBezTo>
                    <a:pt x="23" y="18"/>
                    <a:pt x="41" y="0"/>
                    <a:pt x="63" y="0"/>
                  </a:cubicBezTo>
                  <a:cubicBezTo>
                    <a:pt x="859" y="0"/>
                    <a:pt x="859" y="0"/>
                    <a:pt x="859" y="0"/>
                  </a:cubicBezTo>
                  <a:cubicBezTo>
                    <a:pt x="1215" y="0"/>
                    <a:pt x="1505" y="290"/>
                    <a:pt x="1505" y="646"/>
                  </a:cubicBezTo>
                  <a:cubicBezTo>
                    <a:pt x="1505" y="1002"/>
                    <a:pt x="1215" y="1292"/>
                    <a:pt x="859" y="1292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9896476" y="4857750"/>
              <a:ext cx="1854200" cy="1597025"/>
            </a:xfrm>
            <a:custGeom>
              <a:avLst/>
              <a:gdLst>
                <a:gd name="T0" fmla="*/ 665 w 1168"/>
                <a:gd name="T1" fmla="*/ 1006 h 1006"/>
                <a:gd name="T2" fmla="*/ 40 w 1168"/>
                <a:gd name="T3" fmla="*/ 1006 h 1006"/>
                <a:gd name="T4" fmla="*/ 0 w 1168"/>
                <a:gd name="T5" fmla="*/ 966 h 1006"/>
                <a:gd name="T6" fmla="*/ 40 w 1168"/>
                <a:gd name="T7" fmla="*/ 927 h 1006"/>
                <a:gd name="T8" fmla="*/ 665 w 1168"/>
                <a:gd name="T9" fmla="*/ 927 h 1006"/>
                <a:gd name="T10" fmla="*/ 1089 w 1168"/>
                <a:gd name="T11" fmla="*/ 503 h 1006"/>
                <a:gd name="T12" fmla="*/ 665 w 1168"/>
                <a:gd name="T13" fmla="*/ 79 h 1006"/>
                <a:gd name="T14" fmla="*/ 58 w 1168"/>
                <a:gd name="T15" fmla="*/ 79 h 1006"/>
                <a:gd name="T16" fmla="*/ 18 w 1168"/>
                <a:gd name="T17" fmla="*/ 40 h 1006"/>
                <a:gd name="T18" fmla="*/ 58 w 1168"/>
                <a:gd name="T19" fmla="*/ 0 h 1006"/>
                <a:gd name="T20" fmla="*/ 665 w 1168"/>
                <a:gd name="T21" fmla="*/ 0 h 1006"/>
                <a:gd name="T22" fmla="*/ 1168 w 1168"/>
                <a:gd name="T23" fmla="*/ 503 h 1006"/>
                <a:gd name="T24" fmla="*/ 665 w 1168"/>
                <a:gd name="T2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8" h="1006">
                  <a:moveTo>
                    <a:pt x="665" y="1006"/>
                  </a:moveTo>
                  <a:cubicBezTo>
                    <a:pt x="40" y="1006"/>
                    <a:pt x="40" y="1006"/>
                    <a:pt x="40" y="1006"/>
                  </a:cubicBezTo>
                  <a:cubicBezTo>
                    <a:pt x="18" y="1006"/>
                    <a:pt x="0" y="988"/>
                    <a:pt x="0" y="966"/>
                  </a:cubicBezTo>
                  <a:cubicBezTo>
                    <a:pt x="0" y="945"/>
                    <a:pt x="18" y="927"/>
                    <a:pt x="40" y="927"/>
                  </a:cubicBezTo>
                  <a:cubicBezTo>
                    <a:pt x="665" y="927"/>
                    <a:pt x="665" y="927"/>
                    <a:pt x="665" y="927"/>
                  </a:cubicBezTo>
                  <a:cubicBezTo>
                    <a:pt x="899" y="927"/>
                    <a:pt x="1089" y="737"/>
                    <a:pt x="1089" y="503"/>
                  </a:cubicBezTo>
                  <a:cubicBezTo>
                    <a:pt x="1089" y="269"/>
                    <a:pt x="899" y="79"/>
                    <a:pt x="665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36" y="79"/>
                    <a:pt x="18" y="61"/>
                    <a:pt x="18" y="40"/>
                  </a:cubicBezTo>
                  <a:cubicBezTo>
                    <a:pt x="18" y="18"/>
                    <a:pt x="36" y="0"/>
                    <a:pt x="58" y="0"/>
                  </a:cubicBezTo>
                  <a:cubicBezTo>
                    <a:pt x="665" y="0"/>
                    <a:pt x="665" y="0"/>
                    <a:pt x="665" y="0"/>
                  </a:cubicBezTo>
                  <a:cubicBezTo>
                    <a:pt x="943" y="0"/>
                    <a:pt x="1168" y="226"/>
                    <a:pt x="1168" y="503"/>
                  </a:cubicBezTo>
                  <a:cubicBezTo>
                    <a:pt x="1168" y="780"/>
                    <a:pt x="943" y="1006"/>
                    <a:pt x="665" y="100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auto">
            <a:xfrm>
              <a:off x="10156826" y="5080000"/>
              <a:ext cx="1333500" cy="1152525"/>
            </a:xfrm>
            <a:custGeom>
              <a:avLst/>
              <a:gdLst>
                <a:gd name="T0" fmla="*/ 477 w 840"/>
                <a:gd name="T1" fmla="*/ 726 h 726"/>
                <a:gd name="T2" fmla="*/ 40 w 840"/>
                <a:gd name="T3" fmla="*/ 726 h 726"/>
                <a:gd name="T4" fmla="*/ 0 w 840"/>
                <a:gd name="T5" fmla="*/ 687 h 726"/>
                <a:gd name="T6" fmla="*/ 40 w 840"/>
                <a:gd name="T7" fmla="*/ 647 h 726"/>
                <a:gd name="T8" fmla="*/ 477 w 840"/>
                <a:gd name="T9" fmla="*/ 647 h 726"/>
                <a:gd name="T10" fmla="*/ 761 w 840"/>
                <a:gd name="T11" fmla="*/ 363 h 726"/>
                <a:gd name="T12" fmla="*/ 477 w 840"/>
                <a:gd name="T13" fmla="*/ 79 h 726"/>
                <a:gd name="T14" fmla="*/ 52 w 840"/>
                <a:gd name="T15" fmla="*/ 79 h 726"/>
                <a:gd name="T16" fmla="*/ 13 w 840"/>
                <a:gd name="T17" fmla="*/ 39 h 726"/>
                <a:gd name="T18" fmla="*/ 52 w 840"/>
                <a:gd name="T19" fmla="*/ 0 h 726"/>
                <a:gd name="T20" fmla="*/ 477 w 840"/>
                <a:gd name="T21" fmla="*/ 0 h 726"/>
                <a:gd name="T22" fmla="*/ 840 w 840"/>
                <a:gd name="T23" fmla="*/ 363 h 726"/>
                <a:gd name="T24" fmla="*/ 477 w 840"/>
                <a:gd name="T25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0" h="726">
                  <a:moveTo>
                    <a:pt x="477" y="726"/>
                  </a:moveTo>
                  <a:cubicBezTo>
                    <a:pt x="40" y="726"/>
                    <a:pt x="40" y="726"/>
                    <a:pt x="40" y="726"/>
                  </a:cubicBezTo>
                  <a:cubicBezTo>
                    <a:pt x="18" y="726"/>
                    <a:pt x="0" y="709"/>
                    <a:pt x="0" y="687"/>
                  </a:cubicBezTo>
                  <a:cubicBezTo>
                    <a:pt x="0" y="665"/>
                    <a:pt x="18" y="647"/>
                    <a:pt x="40" y="647"/>
                  </a:cubicBezTo>
                  <a:cubicBezTo>
                    <a:pt x="477" y="647"/>
                    <a:pt x="477" y="647"/>
                    <a:pt x="477" y="647"/>
                  </a:cubicBezTo>
                  <a:cubicBezTo>
                    <a:pt x="634" y="647"/>
                    <a:pt x="761" y="520"/>
                    <a:pt x="761" y="363"/>
                  </a:cubicBezTo>
                  <a:cubicBezTo>
                    <a:pt x="761" y="206"/>
                    <a:pt x="634" y="79"/>
                    <a:pt x="477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30" y="79"/>
                    <a:pt x="13" y="61"/>
                    <a:pt x="13" y="39"/>
                  </a:cubicBezTo>
                  <a:cubicBezTo>
                    <a:pt x="13" y="17"/>
                    <a:pt x="30" y="0"/>
                    <a:pt x="52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677" y="0"/>
                    <a:pt x="840" y="163"/>
                    <a:pt x="840" y="363"/>
                  </a:cubicBezTo>
                  <a:cubicBezTo>
                    <a:pt x="840" y="563"/>
                    <a:pt x="677" y="726"/>
                    <a:pt x="477" y="72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22"/>
            <p:cNvSpPr>
              <a:spLocks noChangeArrowheads="1"/>
            </p:cNvSpPr>
            <p:nvPr userDrawn="1"/>
          </p:nvSpPr>
          <p:spPr bwMode="auto">
            <a:xfrm>
              <a:off x="1012826" y="973138"/>
              <a:ext cx="10169525" cy="4914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50800" dir="5400000" algn="ctr" rotWithShape="0">
                <a:schemeClr val="tx1">
                  <a:alpha val="3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3"/>
            <p:cNvSpPr>
              <a:spLocks noChangeArrowheads="1"/>
            </p:cNvSpPr>
            <p:nvPr userDrawn="1"/>
          </p:nvSpPr>
          <p:spPr bwMode="auto">
            <a:xfrm>
              <a:off x="5951538" y="973138"/>
              <a:ext cx="5230813" cy="4914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"/>
            <p:cNvSpPr>
              <a:spLocks/>
            </p:cNvSpPr>
            <p:nvPr userDrawn="1"/>
          </p:nvSpPr>
          <p:spPr bwMode="auto">
            <a:xfrm>
              <a:off x="8990013" y="3757613"/>
              <a:ext cx="1985963" cy="1704975"/>
            </a:xfrm>
            <a:custGeom>
              <a:avLst/>
              <a:gdLst>
                <a:gd name="T0" fmla="*/ 714 w 1252"/>
                <a:gd name="T1" fmla="*/ 1074 h 1074"/>
                <a:gd name="T2" fmla="*/ 33 w 1252"/>
                <a:gd name="T3" fmla="*/ 1074 h 1074"/>
                <a:gd name="T4" fmla="*/ 0 w 1252"/>
                <a:gd name="T5" fmla="*/ 1042 h 1074"/>
                <a:gd name="T6" fmla="*/ 33 w 1252"/>
                <a:gd name="T7" fmla="*/ 1009 h 1074"/>
                <a:gd name="T8" fmla="*/ 714 w 1252"/>
                <a:gd name="T9" fmla="*/ 1009 h 1074"/>
                <a:gd name="T10" fmla="*/ 1186 w 1252"/>
                <a:gd name="T11" fmla="*/ 537 h 1074"/>
                <a:gd name="T12" fmla="*/ 714 w 1252"/>
                <a:gd name="T13" fmla="*/ 65 h 1074"/>
                <a:gd name="T14" fmla="*/ 52 w 1252"/>
                <a:gd name="T15" fmla="*/ 65 h 1074"/>
                <a:gd name="T16" fmla="*/ 19 w 1252"/>
                <a:gd name="T17" fmla="*/ 32 h 1074"/>
                <a:gd name="T18" fmla="*/ 52 w 1252"/>
                <a:gd name="T19" fmla="*/ 0 h 1074"/>
                <a:gd name="T20" fmla="*/ 714 w 1252"/>
                <a:gd name="T21" fmla="*/ 0 h 1074"/>
                <a:gd name="T22" fmla="*/ 1252 w 1252"/>
                <a:gd name="T23" fmla="*/ 537 h 1074"/>
                <a:gd name="T24" fmla="*/ 714 w 1252"/>
                <a:gd name="T25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2" h="1074">
                  <a:moveTo>
                    <a:pt x="714" y="1074"/>
                  </a:moveTo>
                  <a:cubicBezTo>
                    <a:pt x="33" y="1074"/>
                    <a:pt x="33" y="1074"/>
                    <a:pt x="33" y="1074"/>
                  </a:cubicBezTo>
                  <a:cubicBezTo>
                    <a:pt x="15" y="1074"/>
                    <a:pt x="0" y="1060"/>
                    <a:pt x="0" y="1042"/>
                  </a:cubicBezTo>
                  <a:cubicBezTo>
                    <a:pt x="0" y="1023"/>
                    <a:pt x="15" y="1009"/>
                    <a:pt x="33" y="1009"/>
                  </a:cubicBezTo>
                  <a:cubicBezTo>
                    <a:pt x="714" y="1009"/>
                    <a:pt x="714" y="1009"/>
                    <a:pt x="714" y="1009"/>
                  </a:cubicBezTo>
                  <a:cubicBezTo>
                    <a:pt x="974" y="1009"/>
                    <a:pt x="1186" y="797"/>
                    <a:pt x="1186" y="537"/>
                  </a:cubicBezTo>
                  <a:cubicBezTo>
                    <a:pt x="1186" y="277"/>
                    <a:pt x="974" y="65"/>
                    <a:pt x="714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34" y="65"/>
                    <a:pt x="19" y="51"/>
                    <a:pt x="19" y="32"/>
                  </a:cubicBezTo>
                  <a:cubicBezTo>
                    <a:pt x="19" y="14"/>
                    <a:pt x="34" y="0"/>
                    <a:pt x="52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1010" y="0"/>
                    <a:pt x="1252" y="241"/>
                    <a:pt x="1252" y="537"/>
                  </a:cubicBezTo>
                  <a:cubicBezTo>
                    <a:pt x="1252" y="833"/>
                    <a:pt x="1010" y="1074"/>
                    <a:pt x="714" y="10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"/>
            <p:cNvSpPr>
              <a:spLocks/>
            </p:cNvSpPr>
            <p:nvPr userDrawn="1"/>
          </p:nvSpPr>
          <p:spPr bwMode="auto">
            <a:xfrm>
              <a:off x="9212263" y="3946525"/>
              <a:ext cx="1541463" cy="1327150"/>
            </a:xfrm>
            <a:custGeom>
              <a:avLst/>
              <a:gdLst>
                <a:gd name="T0" fmla="*/ 553 w 972"/>
                <a:gd name="T1" fmla="*/ 836 h 836"/>
                <a:gd name="T2" fmla="*/ 33 w 972"/>
                <a:gd name="T3" fmla="*/ 836 h 836"/>
                <a:gd name="T4" fmla="*/ 0 w 972"/>
                <a:gd name="T5" fmla="*/ 803 h 836"/>
                <a:gd name="T6" fmla="*/ 33 w 972"/>
                <a:gd name="T7" fmla="*/ 771 h 836"/>
                <a:gd name="T8" fmla="*/ 553 w 972"/>
                <a:gd name="T9" fmla="*/ 771 h 836"/>
                <a:gd name="T10" fmla="*/ 906 w 972"/>
                <a:gd name="T11" fmla="*/ 418 h 836"/>
                <a:gd name="T12" fmla="*/ 553 w 972"/>
                <a:gd name="T13" fmla="*/ 65 h 836"/>
                <a:gd name="T14" fmla="*/ 48 w 972"/>
                <a:gd name="T15" fmla="*/ 65 h 836"/>
                <a:gd name="T16" fmla="*/ 15 w 972"/>
                <a:gd name="T17" fmla="*/ 33 h 836"/>
                <a:gd name="T18" fmla="*/ 48 w 972"/>
                <a:gd name="T19" fmla="*/ 0 h 836"/>
                <a:gd name="T20" fmla="*/ 553 w 972"/>
                <a:gd name="T21" fmla="*/ 0 h 836"/>
                <a:gd name="T22" fmla="*/ 972 w 972"/>
                <a:gd name="T23" fmla="*/ 418 h 836"/>
                <a:gd name="T24" fmla="*/ 553 w 972"/>
                <a:gd name="T25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836">
                  <a:moveTo>
                    <a:pt x="553" y="836"/>
                  </a:moveTo>
                  <a:cubicBezTo>
                    <a:pt x="33" y="836"/>
                    <a:pt x="33" y="836"/>
                    <a:pt x="33" y="836"/>
                  </a:cubicBezTo>
                  <a:cubicBezTo>
                    <a:pt x="14" y="836"/>
                    <a:pt x="0" y="822"/>
                    <a:pt x="0" y="803"/>
                  </a:cubicBezTo>
                  <a:cubicBezTo>
                    <a:pt x="0" y="785"/>
                    <a:pt x="14" y="771"/>
                    <a:pt x="33" y="771"/>
                  </a:cubicBezTo>
                  <a:cubicBezTo>
                    <a:pt x="553" y="771"/>
                    <a:pt x="553" y="771"/>
                    <a:pt x="553" y="771"/>
                  </a:cubicBezTo>
                  <a:cubicBezTo>
                    <a:pt x="748" y="771"/>
                    <a:pt x="906" y="612"/>
                    <a:pt x="906" y="418"/>
                  </a:cubicBezTo>
                  <a:cubicBezTo>
                    <a:pt x="906" y="224"/>
                    <a:pt x="748" y="65"/>
                    <a:pt x="553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29" y="65"/>
                    <a:pt x="15" y="51"/>
                    <a:pt x="15" y="33"/>
                  </a:cubicBezTo>
                  <a:cubicBezTo>
                    <a:pt x="15" y="14"/>
                    <a:pt x="29" y="0"/>
                    <a:pt x="48" y="0"/>
                  </a:cubicBezTo>
                  <a:cubicBezTo>
                    <a:pt x="553" y="0"/>
                    <a:pt x="553" y="0"/>
                    <a:pt x="553" y="0"/>
                  </a:cubicBezTo>
                  <a:cubicBezTo>
                    <a:pt x="784" y="0"/>
                    <a:pt x="972" y="187"/>
                    <a:pt x="972" y="418"/>
                  </a:cubicBezTo>
                  <a:cubicBezTo>
                    <a:pt x="972" y="649"/>
                    <a:pt x="784" y="836"/>
                    <a:pt x="553" y="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"/>
            <p:cNvSpPr>
              <a:spLocks/>
            </p:cNvSpPr>
            <p:nvPr userDrawn="1"/>
          </p:nvSpPr>
          <p:spPr bwMode="auto">
            <a:xfrm>
              <a:off x="9428163" y="4130675"/>
              <a:ext cx="1108075" cy="958850"/>
            </a:xfrm>
            <a:custGeom>
              <a:avLst/>
              <a:gdLst>
                <a:gd name="T0" fmla="*/ 397 w 699"/>
                <a:gd name="T1" fmla="*/ 604 h 604"/>
                <a:gd name="T2" fmla="*/ 33 w 699"/>
                <a:gd name="T3" fmla="*/ 604 h 604"/>
                <a:gd name="T4" fmla="*/ 0 w 699"/>
                <a:gd name="T5" fmla="*/ 571 h 604"/>
                <a:gd name="T6" fmla="*/ 33 w 699"/>
                <a:gd name="T7" fmla="*/ 539 h 604"/>
                <a:gd name="T8" fmla="*/ 397 w 699"/>
                <a:gd name="T9" fmla="*/ 539 h 604"/>
                <a:gd name="T10" fmla="*/ 633 w 699"/>
                <a:gd name="T11" fmla="*/ 302 h 604"/>
                <a:gd name="T12" fmla="*/ 397 w 699"/>
                <a:gd name="T13" fmla="*/ 66 h 604"/>
                <a:gd name="T14" fmla="*/ 44 w 699"/>
                <a:gd name="T15" fmla="*/ 66 h 604"/>
                <a:gd name="T16" fmla="*/ 11 w 699"/>
                <a:gd name="T17" fmla="*/ 33 h 604"/>
                <a:gd name="T18" fmla="*/ 44 w 699"/>
                <a:gd name="T19" fmla="*/ 0 h 604"/>
                <a:gd name="T20" fmla="*/ 397 w 699"/>
                <a:gd name="T21" fmla="*/ 0 h 604"/>
                <a:gd name="T22" fmla="*/ 699 w 699"/>
                <a:gd name="T23" fmla="*/ 302 h 604"/>
                <a:gd name="T24" fmla="*/ 397 w 699"/>
                <a:gd name="T25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4">
                  <a:moveTo>
                    <a:pt x="397" y="604"/>
                  </a:moveTo>
                  <a:cubicBezTo>
                    <a:pt x="33" y="604"/>
                    <a:pt x="33" y="604"/>
                    <a:pt x="33" y="604"/>
                  </a:cubicBezTo>
                  <a:cubicBezTo>
                    <a:pt x="15" y="604"/>
                    <a:pt x="0" y="590"/>
                    <a:pt x="0" y="571"/>
                  </a:cubicBezTo>
                  <a:cubicBezTo>
                    <a:pt x="0" y="553"/>
                    <a:pt x="15" y="539"/>
                    <a:pt x="33" y="539"/>
                  </a:cubicBezTo>
                  <a:cubicBezTo>
                    <a:pt x="397" y="539"/>
                    <a:pt x="397" y="539"/>
                    <a:pt x="397" y="539"/>
                  </a:cubicBezTo>
                  <a:cubicBezTo>
                    <a:pt x="527" y="539"/>
                    <a:pt x="633" y="432"/>
                    <a:pt x="633" y="302"/>
                  </a:cubicBezTo>
                  <a:cubicBezTo>
                    <a:pt x="633" y="172"/>
                    <a:pt x="527" y="66"/>
                    <a:pt x="397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25" y="66"/>
                    <a:pt x="11" y="51"/>
                    <a:pt x="11" y="33"/>
                  </a:cubicBezTo>
                  <a:cubicBezTo>
                    <a:pt x="11" y="15"/>
                    <a:pt x="25" y="0"/>
                    <a:pt x="4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564" y="0"/>
                    <a:pt x="699" y="135"/>
                    <a:pt x="699" y="302"/>
                  </a:cubicBezTo>
                  <a:cubicBezTo>
                    <a:pt x="699" y="469"/>
                    <a:pt x="564" y="604"/>
                    <a:pt x="397" y="6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"/>
            <p:cNvSpPr>
              <a:spLocks/>
            </p:cNvSpPr>
            <p:nvPr userDrawn="1"/>
          </p:nvSpPr>
          <p:spPr bwMode="auto">
            <a:xfrm>
              <a:off x="6157913" y="1749425"/>
              <a:ext cx="1985963" cy="1706563"/>
            </a:xfrm>
            <a:custGeom>
              <a:avLst/>
              <a:gdLst>
                <a:gd name="T0" fmla="*/ 1218 w 1251"/>
                <a:gd name="T1" fmla="*/ 1075 h 1075"/>
                <a:gd name="T2" fmla="*/ 537 w 1251"/>
                <a:gd name="T3" fmla="*/ 1075 h 1075"/>
                <a:gd name="T4" fmla="*/ 0 w 1251"/>
                <a:gd name="T5" fmla="*/ 537 h 1075"/>
                <a:gd name="T6" fmla="*/ 537 w 1251"/>
                <a:gd name="T7" fmla="*/ 0 h 1075"/>
                <a:gd name="T8" fmla="*/ 1199 w 1251"/>
                <a:gd name="T9" fmla="*/ 0 h 1075"/>
                <a:gd name="T10" fmla="*/ 1232 w 1251"/>
                <a:gd name="T11" fmla="*/ 33 h 1075"/>
                <a:gd name="T12" fmla="*/ 1199 w 1251"/>
                <a:gd name="T13" fmla="*/ 66 h 1075"/>
                <a:gd name="T14" fmla="*/ 537 w 1251"/>
                <a:gd name="T15" fmla="*/ 66 h 1075"/>
                <a:gd name="T16" fmla="*/ 65 w 1251"/>
                <a:gd name="T17" fmla="*/ 537 h 1075"/>
                <a:gd name="T18" fmla="*/ 537 w 1251"/>
                <a:gd name="T19" fmla="*/ 1009 h 1075"/>
                <a:gd name="T20" fmla="*/ 1218 w 1251"/>
                <a:gd name="T21" fmla="*/ 1009 h 1075"/>
                <a:gd name="T22" fmla="*/ 1251 w 1251"/>
                <a:gd name="T23" fmla="*/ 1042 h 1075"/>
                <a:gd name="T24" fmla="*/ 1218 w 1251"/>
                <a:gd name="T25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1" h="1075">
                  <a:moveTo>
                    <a:pt x="1218" y="1075"/>
                  </a:moveTo>
                  <a:cubicBezTo>
                    <a:pt x="537" y="1075"/>
                    <a:pt x="537" y="1075"/>
                    <a:pt x="537" y="1075"/>
                  </a:cubicBezTo>
                  <a:cubicBezTo>
                    <a:pt x="241" y="1075"/>
                    <a:pt x="0" y="834"/>
                    <a:pt x="0" y="537"/>
                  </a:cubicBezTo>
                  <a:cubicBezTo>
                    <a:pt x="0" y="241"/>
                    <a:pt x="241" y="0"/>
                    <a:pt x="537" y="0"/>
                  </a:cubicBezTo>
                  <a:cubicBezTo>
                    <a:pt x="1199" y="0"/>
                    <a:pt x="1199" y="0"/>
                    <a:pt x="1199" y="0"/>
                  </a:cubicBezTo>
                  <a:cubicBezTo>
                    <a:pt x="1217" y="0"/>
                    <a:pt x="1232" y="15"/>
                    <a:pt x="1232" y="33"/>
                  </a:cubicBezTo>
                  <a:cubicBezTo>
                    <a:pt x="1232" y="51"/>
                    <a:pt x="1217" y="66"/>
                    <a:pt x="1199" y="66"/>
                  </a:cubicBezTo>
                  <a:cubicBezTo>
                    <a:pt x="537" y="66"/>
                    <a:pt x="537" y="66"/>
                    <a:pt x="537" y="66"/>
                  </a:cubicBezTo>
                  <a:cubicBezTo>
                    <a:pt x="277" y="66"/>
                    <a:pt x="65" y="277"/>
                    <a:pt x="65" y="537"/>
                  </a:cubicBezTo>
                  <a:cubicBezTo>
                    <a:pt x="65" y="797"/>
                    <a:pt x="277" y="1009"/>
                    <a:pt x="537" y="1009"/>
                  </a:cubicBezTo>
                  <a:cubicBezTo>
                    <a:pt x="1218" y="1009"/>
                    <a:pt x="1218" y="1009"/>
                    <a:pt x="1218" y="1009"/>
                  </a:cubicBezTo>
                  <a:cubicBezTo>
                    <a:pt x="1237" y="1009"/>
                    <a:pt x="1251" y="1024"/>
                    <a:pt x="1251" y="1042"/>
                  </a:cubicBezTo>
                  <a:cubicBezTo>
                    <a:pt x="1251" y="1060"/>
                    <a:pt x="1237" y="1075"/>
                    <a:pt x="1218" y="10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8"/>
            <p:cNvSpPr>
              <a:spLocks/>
            </p:cNvSpPr>
            <p:nvPr userDrawn="1"/>
          </p:nvSpPr>
          <p:spPr bwMode="auto">
            <a:xfrm>
              <a:off x="6380163" y="1938338"/>
              <a:ext cx="1541463" cy="1328738"/>
            </a:xfrm>
            <a:custGeom>
              <a:avLst/>
              <a:gdLst>
                <a:gd name="T0" fmla="*/ 938 w 971"/>
                <a:gd name="T1" fmla="*/ 837 h 837"/>
                <a:gd name="T2" fmla="*/ 418 w 971"/>
                <a:gd name="T3" fmla="*/ 837 h 837"/>
                <a:gd name="T4" fmla="*/ 0 w 971"/>
                <a:gd name="T5" fmla="*/ 418 h 837"/>
                <a:gd name="T6" fmla="*/ 418 w 971"/>
                <a:gd name="T7" fmla="*/ 0 h 837"/>
                <a:gd name="T8" fmla="*/ 923 w 971"/>
                <a:gd name="T9" fmla="*/ 0 h 837"/>
                <a:gd name="T10" fmla="*/ 956 w 971"/>
                <a:gd name="T11" fmla="*/ 33 h 837"/>
                <a:gd name="T12" fmla="*/ 923 w 971"/>
                <a:gd name="T13" fmla="*/ 66 h 837"/>
                <a:gd name="T14" fmla="*/ 418 w 971"/>
                <a:gd name="T15" fmla="*/ 66 h 837"/>
                <a:gd name="T16" fmla="*/ 65 w 971"/>
                <a:gd name="T17" fmla="*/ 418 h 837"/>
                <a:gd name="T18" fmla="*/ 418 w 971"/>
                <a:gd name="T19" fmla="*/ 771 h 837"/>
                <a:gd name="T20" fmla="*/ 938 w 971"/>
                <a:gd name="T21" fmla="*/ 771 h 837"/>
                <a:gd name="T22" fmla="*/ 971 w 971"/>
                <a:gd name="T23" fmla="*/ 804 h 837"/>
                <a:gd name="T24" fmla="*/ 938 w 971"/>
                <a:gd name="T25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837">
                  <a:moveTo>
                    <a:pt x="938" y="837"/>
                  </a:moveTo>
                  <a:cubicBezTo>
                    <a:pt x="418" y="837"/>
                    <a:pt x="418" y="837"/>
                    <a:pt x="418" y="837"/>
                  </a:cubicBezTo>
                  <a:cubicBezTo>
                    <a:pt x="187" y="837"/>
                    <a:pt x="0" y="649"/>
                    <a:pt x="0" y="418"/>
                  </a:cubicBezTo>
                  <a:cubicBezTo>
                    <a:pt x="0" y="188"/>
                    <a:pt x="187" y="0"/>
                    <a:pt x="418" y="0"/>
                  </a:cubicBezTo>
                  <a:cubicBezTo>
                    <a:pt x="923" y="0"/>
                    <a:pt x="923" y="0"/>
                    <a:pt x="923" y="0"/>
                  </a:cubicBezTo>
                  <a:cubicBezTo>
                    <a:pt x="942" y="0"/>
                    <a:pt x="956" y="15"/>
                    <a:pt x="956" y="33"/>
                  </a:cubicBezTo>
                  <a:cubicBezTo>
                    <a:pt x="956" y="51"/>
                    <a:pt x="942" y="66"/>
                    <a:pt x="923" y="66"/>
                  </a:cubicBezTo>
                  <a:cubicBezTo>
                    <a:pt x="418" y="66"/>
                    <a:pt x="418" y="66"/>
                    <a:pt x="418" y="66"/>
                  </a:cubicBezTo>
                  <a:cubicBezTo>
                    <a:pt x="223" y="66"/>
                    <a:pt x="65" y="224"/>
                    <a:pt x="65" y="418"/>
                  </a:cubicBezTo>
                  <a:cubicBezTo>
                    <a:pt x="65" y="613"/>
                    <a:pt x="223" y="771"/>
                    <a:pt x="418" y="771"/>
                  </a:cubicBezTo>
                  <a:cubicBezTo>
                    <a:pt x="938" y="771"/>
                    <a:pt x="938" y="771"/>
                    <a:pt x="938" y="771"/>
                  </a:cubicBezTo>
                  <a:cubicBezTo>
                    <a:pt x="957" y="771"/>
                    <a:pt x="971" y="786"/>
                    <a:pt x="971" y="804"/>
                  </a:cubicBezTo>
                  <a:cubicBezTo>
                    <a:pt x="971" y="822"/>
                    <a:pt x="957" y="837"/>
                    <a:pt x="938" y="8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 userDrawn="1"/>
          </p:nvSpPr>
          <p:spPr bwMode="auto">
            <a:xfrm>
              <a:off x="6596063" y="2122488"/>
              <a:ext cx="1109663" cy="960438"/>
            </a:xfrm>
            <a:custGeom>
              <a:avLst/>
              <a:gdLst>
                <a:gd name="T0" fmla="*/ 666 w 699"/>
                <a:gd name="T1" fmla="*/ 605 h 605"/>
                <a:gd name="T2" fmla="*/ 302 w 699"/>
                <a:gd name="T3" fmla="*/ 605 h 605"/>
                <a:gd name="T4" fmla="*/ 0 w 699"/>
                <a:gd name="T5" fmla="*/ 302 h 605"/>
                <a:gd name="T6" fmla="*/ 302 w 699"/>
                <a:gd name="T7" fmla="*/ 0 h 605"/>
                <a:gd name="T8" fmla="*/ 656 w 699"/>
                <a:gd name="T9" fmla="*/ 0 h 605"/>
                <a:gd name="T10" fmla="*/ 688 w 699"/>
                <a:gd name="T11" fmla="*/ 33 h 605"/>
                <a:gd name="T12" fmla="*/ 656 w 699"/>
                <a:gd name="T13" fmla="*/ 66 h 605"/>
                <a:gd name="T14" fmla="*/ 302 w 699"/>
                <a:gd name="T15" fmla="*/ 66 h 605"/>
                <a:gd name="T16" fmla="*/ 66 w 699"/>
                <a:gd name="T17" fmla="*/ 302 h 605"/>
                <a:gd name="T18" fmla="*/ 302 w 699"/>
                <a:gd name="T19" fmla="*/ 539 h 605"/>
                <a:gd name="T20" fmla="*/ 666 w 699"/>
                <a:gd name="T21" fmla="*/ 539 h 605"/>
                <a:gd name="T22" fmla="*/ 699 w 699"/>
                <a:gd name="T23" fmla="*/ 572 h 605"/>
                <a:gd name="T24" fmla="*/ 666 w 699"/>
                <a:gd name="T25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666" y="605"/>
                  </a:moveTo>
                  <a:cubicBezTo>
                    <a:pt x="302" y="605"/>
                    <a:pt x="302" y="605"/>
                    <a:pt x="302" y="605"/>
                  </a:cubicBezTo>
                  <a:cubicBezTo>
                    <a:pt x="136" y="605"/>
                    <a:pt x="0" y="469"/>
                    <a:pt x="0" y="302"/>
                  </a:cubicBezTo>
                  <a:cubicBezTo>
                    <a:pt x="0" y="136"/>
                    <a:pt x="136" y="0"/>
                    <a:pt x="302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74" y="0"/>
                    <a:pt x="688" y="15"/>
                    <a:pt x="688" y="33"/>
                  </a:cubicBezTo>
                  <a:cubicBezTo>
                    <a:pt x="688" y="51"/>
                    <a:pt x="674" y="66"/>
                    <a:pt x="656" y="66"/>
                  </a:cubicBezTo>
                  <a:cubicBezTo>
                    <a:pt x="302" y="66"/>
                    <a:pt x="302" y="66"/>
                    <a:pt x="302" y="66"/>
                  </a:cubicBezTo>
                  <a:cubicBezTo>
                    <a:pt x="172" y="66"/>
                    <a:pt x="66" y="172"/>
                    <a:pt x="66" y="302"/>
                  </a:cubicBezTo>
                  <a:cubicBezTo>
                    <a:pt x="66" y="433"/>
                    <a:pt x="172" y="539"/>
                    <a:pt x="302" y="539"/>
                  </a:cubicBezTo>
                  <a:cubicBezTo>
                    <a:pt x="666" y="539"/>
                    <a:pt x="666" y="539"/>
                    <a:pt x="666" y="539"/>
                  </a:cubicBezTo>
                  <a:cubicBezTo>
                    <a:pt x="684" y="539"/>
                    <a:pt x="699" y="554"/>
                    <a:pt x="699" y="572"/>
                  </a:cubicBezTo>
                  <a:cubicBezTo>
                    <a:pt x="699" y="590"/>
                    <a:pt x="684" y="605"/>
                    <a:pt x="666" y="6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30"/>
            <p:cNvSpPr>
              <a:spLocks noChangeArrowheads="1"/>
            </p:cNvSpPr>
            <p:nvPr userDrawn="1"/>
          </p:nvSpPr>
          <p:spPr bwMode="auto">
            <a:xfrm>
              <a:off x="9318626" y="3700463"/>
              <a:ext cx="192088" cy="228600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31"/>
            <p:cNvSpPr>
              <a:spLocks noChangeArrowheads="1"/>
            </p:cNvSpPr>
            <p:nvPr userDrawn="1"/>
          </p:nvSpPr>
          <p:spPr bwMode="auto">
            <a:xfrm>
              <a:off x="9318626" y="3870325"/>
              <a:ext cx="192088" cy="58738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32"/>
            <p:cNvSpPr>
              <a:spLocks noChangeArrowheads="1"/>
            </p:cNvSpPr>
            <p:nvPr userDrawn="1"/>
          </p:nvSpPr>
          <p:spPr bwMode="auto">
            <a:xfrm>
              <a:off x="9239251" y="3927475"/>
              <a:ext cx="350838" cy="114300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33"/>
            <p:cNvSpPr>
              <a:spLocks noChangeArrowheads="1"/>
            </p:cNvSpPr>
            <p:nvPr userDrawn="1"/>
          </p:nvSpPr>
          <p:spPr bwMode="auto">
            <a:xfrm>
              <a:off x="9239251" y="3998913"/>
              <a:ext cx="350838" cy="42863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4"/>
            <p:cNvSpPr>
              <a:spLocks noChangeArrowheads="1"/>
            </p:cNvSpPr>
            <p:nvPr userDrawn="1"/>
          </p:nvSpPr>
          <p:spPr bwMode="auto">
            <a:xfrm>
              <a:off x="9064626" y="4041775"/>
              <a:ext cx="698500" cy="147638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5"/>
            <p:cNvSpPr>
              <a:spLocks noChangeArrowheads="1"/>
            </p:cNvSpPr>
            <p:nvPr userDrawn="1"/>
          </p:nvSpPr>
          <p:spPr bwMode="auto">
            <a:xfrm>
              <a:off x="9064626" y="4133850"/>
              <a:ext cx="698500" cy="55563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6"/>
            <p:cNvSpPr>
              <a:spLocks/>
            </p:cNvSpPr>
            <p:nvPr userDrawn="1"/>
          </p:nvSpPr>
          <p:spPr bwMode="auto">
            <a:xfrm>
              <a:off x="8782051" y="1685925"/>
              <a:ext cx="1214438" cy="2058988"/>
            </a:xfrm>
            <a:custGeom>
              <a:avLst/>
              <a:gdLst>
                <a:gd name="T0" fmla="*/ 755 w 766"/>
                <a:gd name="T1" fmla="*/ 1293 h 1297"/>
                <a:gd name="T2" fmla="*/ 762 w 766"/>
                <a:gd name="T3" fmla="*/ 1269 h 1297"/>
                <a:gd name="T4" fmla="*/ 35 w 766"/>
                <a:gd name="T5" fmla="*/ 11 h 1297"/>
                <a:gd name="T6" fmla="*/ 12 w 766"/>
                <a:gd name="T7" fmla="*/ 4 h 1297"/>
                <a:gd name="T8" fmla="*/ 5 w 766"/>
                <a:gd name="T9" fmla="*/ 28 h 1297"/>
                <a:gd name="T10" fmla="*/ 732 w 766"/>
                <a:gd name="T11" fmla="*/ 1286 h 1297"/>
                <a:gd name="T12" fmla="*/ 755 w 766"/>
                <a:gd name="T13" fmla="*/ 1293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1297">
                  <a:moveTo>
                    <a:pt x="755" y="1293"/>
                  </a:moveTo>
                  <a:cubicBezTo>
                    <a:pt x="764" y="1288"/>
                    <a:pt x="766" y="1277"/>
                    <a:pt x="762" y="126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2"/>
                    <a:pt x="20" y="0"/>
                    <a:pt x="12" y="4"/>
                  </a:cubicBezTo>
                  <a:cubicBezTo>
                    <a:pt x="3" y="9"/>
                    <a:pt x="0" y="20"/>
                    <a:pt x="5" y="28"/>
                  </a:cubicBezTo>
                  <a:cubicBezTo>
                    <a:pt x="732" y="1286"/>
                    <a:pt x="732" y="1286"/>
                    <a:pt x="732" y="1286"/>
                  </a:cubicBezTo>
                  <a:cubicBezTo>
                    <a:pt x="736" y="1294"/>
                    <a:pt x="747" y="1297"/>
                    <a:pt x="755" y="1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" name="Freeform 39"/>
            <p:cNvSpPr>
              <a:spLocks/>
            </p:cNvSpPr>
            <p:nvPr userDrawn="1"/>
          </p:nvSpPr>
          <p:spPr bwMode="auto">
            <a:xfrm>
              <a:off x="8189913" y="1704975"/>
              <a:ext cx="1935163" cy="2189163"/>
            </a:xfrm>
            <a:custGeom>
              <a:avLst/>
              <a:gdLst>
                <a:gd name="T0" fmla="*/ 1070 w 1220"/>
                <a:gd name="T1" fmla="*/ 1200 h 1379"/>
                <a:gd name="T2" fmla="*/ 1209 w 1220"/>
                <a:gd name="T3" fmla="*/ 1092 h 1379"/>
                <a:gd name="T4" fmla="*/ 1209 w 1220"/>
                <a:gd name="T5" fmla="*/ 1051 h 1379"/>
                <a:gd name="T6" fmla="*/ 1168 w 1220"/>
                <a:gd name="T7" fmla="*/ 1052 h 1379"/>
                <a:gd name="T8" fmla="*/ 1041 w 1220"/>
                <a:gd name="T9" fmla="*/ 1150 h 1379"/>
                <a:gd name="T10" fmla="*/ 230 w 1220"/>
                <a:gd name="T11" fmla="*/ 932 h 1379"/>
                <a:gd name="T12" fmla="*/ 447 w 1220"/>
                <a:gd name="T13" fmla="*/ 121 h 1379"/>
                <a:gd name="T14" fmla="*/ 595 w 1220"/>
                <a:gd name="T15" fmla="*/ 60 h 1379"/>
                <a:gd name="T16" fmla="*/ 616 w 1220"/>
                <a:gd name="T17" fmla="*/ 25 h 1379"/>
                <a:gd name="T18" fmla="*/ 581 w 1220"/>
                <a:gd name="T19" fmla="*/ 4 h 1379"/>
                <a:gd name="T20" fmla="*/ 418 w 1220"/>
                <a:gd name="T21" fmla="*/ 71 h 1379"/>
                <a:gd name="T22" fmla="*/ 180 w 1220"/>
                <a:gd name="T23" fmla="*/ 961 h 1379"/>
                <a:gd name="T24" fmla="*/ 1070 w 1220"/>
                <a:gd name="T25" fmla="*/ 1200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0" h="1379">
                  <a:moveTo>
                    <a:pt x="1070" y="1200"/>
                  </a:moveTo>
                  <a:cubicBezTo>
                    <a:pt x="1121" y="1170"/>
                    <a:pt x="1168" y="1134"/>
                    <a:pt x="1209" y="1092"/>
                  </a:cubicBezTo>
                  <a:cubicBezTo>
                    <a:pt x="1220" y="1081"/>
                    <a:pt x="1220" y="1063"/>
                    <a:pt x="1209" y="1051"/>
                  </a:cubicBezTo>
                  <a:cubicBezTo>
                    <a:pt x="1197" y="1040"/>
                    <a:pt x="1179" y="1040"/>
                    <a:pt x="1168" y="1052"/>
                  </a:cubicBezTo>
                  <a:cubicBezTo>
                    <a:pt x="1130" y="1090"/>
                    <a:pt x="1088" y="1123"/>
                    <a:pt x="1041" y="1150"/>
                  </a:cubicBezTo>
                  <a:cubicBezTo>
                    <a:pt x="758" y="1313"/>
                    <a:pt x="394" y="1216"/>
                    <a:pt x="230" y="932"/>
                  </a:cubicBezTo>
                  <a:cubicBezTo>
                    <a:pt x="66" y="649"/>
                    <a:pt x="164" y="285"/>
                    <a:pt x="447" y="121"/>
                  </a:cubicBezTo>
                  <a:cubicBezTo>
                    <a:pt x="494" y="94"/>
                    <a:pt x="544" y="73"/>
                    <a:pt x="595" y="60"/>
                  </a:cubicBezTo>
                  <a:cubicBezTo>
                    <a:pt x="611" y="56"/>
                    <a:pt x="620" y="40"/>
                    <a:pt x="616" y="25"/>
                  </a:cubicBezTo>
                  <a:cubicBezTo>
                    <a:pt x="612" y="9"/>
                    <a:pt x="596" y="0"/>
                    <a:pt x="581" y="4"/>
                  </a:cubicBezTo>
                  <a:cubicBezTo>
                    <a:pt x="524" y="19"/>
                    <a:pt x="469" y="41"/>
                    <a:pt x="418" y="71"/>
                  </a:cubicBezTo>
                  <a:cubicBezTo>
                    <a:pt x="107" y="250"/>
                    <a:pt x="0" y="650"/>
                    <a:pt x="180" y="961"/>
                  </a:cubicBezTo>
                  <a:cubicBezTo>
                    <a:pt x="359" y="1272"/>
                    <a:pt x="759" y="1379"/>
                    <a:pt x="1070" y="12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40"/>
            <p:cNvSpPr>
              <a:spLocks/>
            </p:cNvSpPr>
            <p:nvPr userDrawn="1"/>
          </p:nvSpPr>
          <p:spPr bwMode="auto">
            <a:xfrm>
              <a:off x="8242301" y="1746250"/>
              <a:ext cx="1863725" cy="2097088"/>
            </a:xfrm>
            <a:custGeom>
              <a:avLst/>
              <a:gdLst>
                <a:gd name="T0" fmla="*/ 400 w 1175"/>
                <a:gd name="T1" fmla="*/ 70 h 1321"/>
                <a:gd name="T2" fmla="*/ 583 w 1175"/>
                <a:gd name="T3" fmla="*/ 0 h 1321"/>
                <a:gd name="T4" fmla="*/ 562 w 1175"/>
                <a:gd name="T5" fmla="*/ 34 h 1321"/>
                <a:gd name="T6" fmla="*/ 414 w 1175"/>
                <a:gd name="T7" fmla="*/ 95 h 1321"/>
                <a:gd name="T8" fmla="*/ 197 w 1175"/>
                <a:gd name="T9" fmla="*/ 906 h 1321"/>
                <a:gd name="T10" fmla="*/ 1008 w 1175"/>
                <a:gd name="T11" fmla="*/ 1124 h 1321"/>
                <a:gd name="T12" fmla="*/ 1135 w 1175"/>
                <a:gd name="T13" fmla="*/ 1026 h 1321"/>
                <a:gd name="T14" fmla="*/ 1175 w 1175"/>
                <a:gd name="T15" fmla="*/ 1025 h 1321"/>
                <a:gd name="T16" fmla="*/ 1023 w 1175"/>
                <a:gd name="T17" fmla="*/ 1149 h 1321"/>
                <a:gd name="T18" fmla="*/ 172 w 1175"/>
                <a:gd name="T19" fmla="*/ 921 h 1321"/>
                <a:gd name="T20" fmla="*/ 400 w 1175"/>
                <a:gd name="T21" fmla="*/ 7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5" h="1321">
                  <a:moveTo>
                    <a:pt x="400" y="70"/>
                  </a:moveTo>
                  <a:cubicBezTo>
                    <a:pt x="458" y="36"/>
                    <a:pt x="520" y="13"/>
                    <a:pt x="583" y="0"/>
                  </a:cubicBezTo>
                  <a:cubicBezTo>
                    <a:pt x="587" y="15"/>
                    <a:pt x="578" y="30"/>
                    <a:pt x="562" y="34"/>
                  </a:cubicBezTo>
                  <a:cubicBezTo>
                    <a:pt x="511" y="47"/>
                    <a:pt x="461" y="68"/>
                    <a:pt x="414" y="95"/>
                  </a:cubicBezTo>
                  <a:cubicBezTo>
                    <a:pt x="131" y="259"/>
                    <a:pt x="33" y="623"/>
                    <a:pt x="197" y="906"/>
                  </a:cubicBezTo>
                  <a:cubicBezTo>
                    <a:pt x="361" y="1190"/>
                    <a:pt x="725" y="1287"/>
                    <a:pt x="1008" y="1124"/>
                  </a:cubicBezTo>
                  <a:cubicBezTo>
                    <a:pt x="1055" y="1097"/>
                    <a:pt x="1097" y="1064"/>
                    <a:pt x="1135" y="1026"/>
                  </a:cubicBezTo>
                  <a:cubicBezTo>
                    <a:pt x="1146" y="1015"/>
                    <a:pt x="1164" y="1014"/>
                    <a:pt x="1175" y="1025"/>
                  </a:cubicBezTo>
                  <a:cubicBezTo>
                    <a:pt x="1132" y="1073"/>
                    <a:pt x="1081" y="1115"/>
                    <a:pt x="1023" y="1149"/>
                  </a:cubicBezTo>
                  <a:cubicBezTo>
                    <a:pt x="725" y="1321"/>
                    <a:pt x="344" y="1219"/>
                    <a:pt x="172" y="921"/>
                  </a:cubicBezTo>
                  <a:cubicBezTo>
                    <a:pt x="0" y="623"/>
                    <a:pt x="102" y="242"/>
                    <a:pt x="400" y="7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" name="Freeform 41"/>
            <p:cNvSpPr>
              <a:spLocks/>
            </p:cNvSpPr>
            <p:nvPr userDrawn="1"/>
          </p:nvSpPr>
          <p:spPr bwMode="auto">
            <a:xfrm>
              <a:off x="8442326" y="1784350"/>
              <a:ext cx="1857375" cy="1857375"/>
            </a:xfrm>
            <a:custGeom>
              <a:avLst/>
              <a:gdLst>
                <a:gd name="T0" fmla="*/ 141 w 1171"/>
                <a:gd name="T1" fmla="*/ 841 h 1170"/>
                <a:gd name="T2" fmla="*/ 841 w 1171"/>
                <a:gd name="T3" fmla="*/ 1029 h 1170"/>
                <a:gd name="T4" fmla="*/ 1029 w 1171"/>
                <a:gd name="T5" fmla="*/ 329 h 1170"/>
                <a:gd name="T6" fmla="*/ 329 w 1171"/>
                <a:gd name="T7" fmla="*/ 141 h 1170"/>
                <a:gd name="T8" fmla="*/ 141 w 1171"/>
                <a:gd name="T9" fmla="*/ 84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1" h="1170">
                  <a:moveTo>
                    <a:pt x="141" y="841"/>
                  </a:moveTo>
                  <a:cubicBezTo>
                    <a:pt x="283" y="1087"/>
                    <a:pt x="596" y="1170"/>
                    <a:pt x="841" y="1029"/>
                  </a:cubicBezTo>
                  <a:cubicBezTo>
                    <a:pt x="1087" y="887"/>
                    <a:pt x="1171" y="574"/>
                    <a:pt x="1029" y="329"/>
                  </a:cubicBezTo>
                  <a:cubicBezTo>
                    <a:pt x="888" y="84"/>
                    <a:pt x="574" y="0"/>
                    <a:pt x="329" y="141"/>
                  </a:cubicBezTo>
                  <a:cubicBezTo>
                    <a:pt x="84" y="283"/>
                    <a:pt x="0" y="596"/>
                    <a:pt x="141" y="8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" name="Freeform 42"/>
            <p:cNvSpPr>
              <a:spLocks/>
            </p:cNvSpPr>
            <p:nvPr userDrawn="1"/>
          </p:nvSpPr>
          <p:spPr bwMode="auto">
            <a:xfrm>
              <a:off x="8499476" y="1784350"/>
              <a:ext cx="1593850" cy="1116013"/>
            </a:xfrm>
            <a:custGeom>
              <a:avLst/>
              <a:gdLst>
                <a:gd name="T0" fmla="*/ 309 w 1005"/>
                <a:gd name="T1" fmla="*/ 187 h 703"/>
                <a:gd name="T2" fmla="*/ 50 w 1005"/>
                <a:gd name="T3" fmla="*/ 703 h 703"/>
                <a:gd name="T4" fmla="*/ 293 w 1005"/>
                <a:gd name="T5" fmla="*/ 141 h 703"/>
                <a:gd name="T6" fmla="*/ 993 w 1005"/>
                <a:gd name="T7" fmla="*/ 329 h 703"/>
                <a:gd name="T8" fmla="*/ 1005 w 1005"/>
                <a:gd name="T9" fmla="*/ 350 h 703"/>
                <a:gd name="T10" fmla="*/ 309 w 1005"/>
                <a:gd name="T11" fmla="*/ 18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703">
                  <a:moveTo>
                    <a:pt x="309" y="187"/>
                  </a:moveTo>
                  <a:cubicBezTo>
                    <a:pt x="121" y="296"/>
                    <a:pt x="25" y="502"/>
                    <a:pt x="50" y="703"/>
                  </a:cubicBezTo>
                  <a:cubicBezTo>
                    <a:pt x="0" y="488"/>
                    <a:pt x="93" y="257"/>
                    <a:pt x="293" y="141"/>
                  </a:cubicBezTo>
                  <a:cubicBezTo>
                    <a:pt x="538" y="0"/>
                    <a:pt x="852" y="84"/>
                    <a:pt x="993" y="329"/>
                  </a:cubicBezTo>
                  <a:cubicBezTo>
                    <a:pt x="997" y="336"/>
                    <a:pt x="1001" y="343"/>
                    <a:pt x="1005" y="350"/>
                  </a:cubicBezTo>
                  <a:cubicBezTo>
                    <a:pt x="858" y="121"/>
                    <a:pt x="552" y="47"/>
                    <a:pt x="309" y="1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43"/>
            <p:cNvSpPr>
              <a:spLocks/>
            </p:cNvSpPr>
            <p:nvPr userDrawn="1"/>
          </p:nvSpPr>
          <p:spPr bwMode="auto">
            <a:xfrm>
              <a:off x="8529638" y="2481263"/>
              <a:ext cx="1660525" cy="1160463"/>
            </a:xfrm>
            <a:custGeom>
              <a:avLst/>
              <a:gdLst>
                <a:gd name="T0" fmla="*/ 39 w 1047"/>
                <a:gd name="T1" fmla="*/ 0 h 731"/>
                <a:gd name="T2" fmla="*/ 108 w 1047"/>
                <a:gd name="T3" fmla="*/ 242 h 731"/>
                <a:gd name="T4" fmla="*/ 808 w 1047"/>
                <a:gd name="T5" fmla="*/ 429 h 731"/>
                <a:gd name="T6" fmla="*/ 1043 w 1047"/>
                <a:gd name="T7" fmla="*/ 132 h 731"/>
                <a:gd name="T8" fmla="*/ 786 w 1047"/>
                <a:gd name="T9" fmla="*/ 590 h 731"/>
                <a:gd name="T10" fmla="*/ 86 w 1047"/>
                <a:gd name="T11" fmla="*/ 402 h 731"/>
                <a:gd name="T12" fmla="*/ 39 w 1047"/>
                <a:gd name="T13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7" h="731">
                  <a:moveTo>
                    <a:pt x="39" y="0"/>
                  </a:moveTo>
                  <a:cubicBezTo>
                    <a:pt x="41" y="82"/>
                    <a:pt x="64" y="165"/>
                    <a:pt x="108" y="242"/>
                  </a:cubicBezTo>
                  <a:cubicBezTo>
                    <a:pt x="249" y="487"/>
                    <a:pt x="563" y="571"/>
                    <a:pt x="808" y="429"/>
                  </a:cubicBezTo>
                  <a:cubicBezTo>
                    <a:pt x="926" y="361"/>
                    <a:pt x="1007" y="253"/>
                    <a:pt x="1043" y="132"/>
                  </a:cubicBezTo>
                  <a:cubicBezTo>
                    <a:pt x="1047" y="314"/>
                    <a:pt x="955" y="493"/>
                    <a:pt x="786" y="590"/>
                  </a:cubicBezTo>
                  <a:cubicBezTo>
                    <a:pt x="541" y="731"/>
                    <a:pt x="228" y="648"/>
                    <a:pt x="86" y="402"/>
                  </a:cubicBezTo>
                  <a:cubicBezTo>
                    <a:pt x="13" y="275"/>
                    <a:pt x="0" y="130"/>
                    <a:pt x="39" y="0"/>
                  </a:cubicBezTo>
                  <a:close/>
                </a:path>
              </a:pathLst>
            </a:custGeom>
            <a:solidFill>
              <a:srgbClr val="218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Freeform 44"/>
            <p:cNvSpPr>
              <a:spLocks/>
            </p:cNvSpPr>
            <p:nvPr userDrawn="1"/>
          </p:nvSpPr>
          <p:spPr bwMode="auto">
            <a:xfrm>
              <a:off x="8558213" y="2357438"/>
              <a:ext cx="703263" cy="1155700"/>
            </a:xfrm>
            <a:custGeom>
              <a:avLst/>
              <a:gdLst>
                <a:gd name="T0" fmla="*/ 54 w 443"/>
                <a:gd name="T1" fmla="*/ 454 h 728"/>
                <a:gd name="T2" fmla="*/ 47 w 443"/>
                <a:gd name="T3" fmla="*/ 440 h 728"/>
                <a:gd name="T4" fmla="*/ 40 w 443"/>
                <a:gd name="T5" fmla="*/ 422 h 728"/>
                <a:gd name="T6" fmla="*/ 34 w 443"/>
                <a:gd name="T7" fmla="*/ 408 h 728"/>
                <a:gd name="T8" fmla="*/ 29 w 443"/>
                <a:gd name="T9" fmla="*/ 394 h 728"/>
                <a:gd name="T10" fmla="*/ 24 w 443"/>
                <a:gd name="T11" fmla="*/ 380 h 728"/>
                <a:gd name="T12" fmla="*/ 19 w 443"/>
                <a:gd name="T13" fmla="*/ 362 h 728"/>
                <a:gd name="T14" fmla="*/ 15 w 443"/>
                <a:gd name="T15" fmla="*/ 347 h 728"/>
                <a:gd name="T16" fmla="*/ 11 w 443"/>
                <a:gd name="T17" fmla="*/ 333 h 728"/>
                <a:gd name="T18" fmla="*/ 8 w 443"/>
                <a:gd name="T19" fmla="*/ 319 h 728"/>
                <a:gd name="T20" fmla="*/ 5 w 443"/>
                <a:gd name="T21" fmla="*/ 300 h 728"/>
                <a:gd name="T22" fmla="*/ 3 w 443"/>
                <a:gd name="T23" fmla="*/ 286 h 728"/>
                <a:gd name="T24" fmla="*/ 2 w 443"/>
                <a:gd name="T25" fmla="*/ 271 h 728"/>
                <a:gd name="T26" fmla="*/ 1 w 443"/>
                <a:gd name="T27" fmla="*/ 257 h 728"/>
                <a:gd name="T28" fmla="*/ 0 w 443"/>
                <a:gd name="T29" fmla="*/ 238 h 728"/>
                <a:gd name="T30" fmla="*/ 0 w 443"/>
                <a:gd name="T31" fmla="*/ 224 h 728"/>
                <a:gd name="T32" fmla="*/ 0 w 443"/>
                <a:gd name="T33" fmla="*/ 210 h 728"/>
                <a:gd name="T34" fmla="*/ 1 w 443"/>
                <a:gd name="T35" fmla="*/ 195 h 728"/>
                <a:gd name="T36" fmla="*/ 4 w 443"/>
                <a:gd name="T37" fmla="*/ 162 h 728"/>
                <a:gd name="T38" fmla="*/ 6 w 443"/>
                <a:gd name="T39" fmla="*/ 148 h 728"/>
                <a:gd name="T40" fmla="*/ 8 w 443"/>
                <a:gd name="T41" fmla="*/ 133 h 728"/>
                <a:gd name="T42" fmla="*/ 15 w 443"/>
                <a:gd name="T43" fmla="*/ 102 h 728"/>
                <a:gd name="T44" fmla="*/ 18 w 443"/>
                <a:gd name="T45" fmla="*/ 88 h 728"/>
                <a:gd name="T46" fmla="*/ 22 w 443"/>
                <a:gd name="T47" fmla="*/ 74 h 728"/>
                <a:gd name="T48" fmla="*/ 33 w 443"/>
                <a:gd name="T49" fmla="*/ 43 h 728"/>
                <a:gd name="T50" fmla="*/ 38 w 443"/>
                <a:gd name="T51" fmla="*/ 30 h 728"/>
                <a:gd name="T52" fmla="*/ 44 w 443"/>
                <a:gd name="T53" fmla="*/ 16 h 728"/>
                <a:gd name="T54" fmla="*/ 51 w 443"/>
                <a:gd name="T55" fmla="*/ 0 h 728"/>
                <a:gd name="T56" fmla="*/ 125 w 443"/>
                <a:gd name="T57" fmla="*/ 84 h 728"/>
                <a:gd name="T58" fmla="*/ 339 w 443"/>
                <a:gd name="T59" fmla="*/ 99 h 728"/>
                <a:gd name="T60" fmla="*/ 336 w 443"/>
                <a:gd name="T61" fmla="*/ 310 h 728"/>
                <a:gd name="T62" fmla="*/ 314 w 443"/>
                <a:gd name="T63" fmla="*/ 556 h 728"/>
                <a:gd name="T64" fmla="*/ 418 w 443"/>
                <a:gd name="T65" fmla="*/ 728 h 728"/>
                <a:gd name="T66" fmla="*/ 365 w 443"/>
                <a:gd name="T67" fmla="*/ 715 h 728"/>
                <a:gd name="T68" fmla="*/ 352 w 443"/>
                <a:gd name="T69" fmla="*/ 711 h 728"/>
                <a:gd name="T70" fmla="*/ 338 w 443"/>
                <a:gd name="T71" fmla="*/ 706 h 728"/>
                <a:gd name="T72" fmla="*/ 326 w 443"/>
                <a:gd name="T73" fmla="*/ 702 h 728"/>
                <a:gd name="T74" fmla="*/ 314 w 443"/>
                <a:gd name="T75" fmla="*/ 697 h 728"/>
                <a:gd name="T76" fmla="*/ 301 w 443"/>
                <a:gd name="T77" fmla="*/ 691 h 728"/>
                <a:gd name="T78" fmla="*/ 289 w 443"/>
                <a:gd name="T79" fmla="*/ 686 h 728"/>
                <a:gd name="T80" fmla="*/ 240 w 443"/>
                <a:gd name="T81" fmla="*/ 659 h 728"/>
                <a:gd name="T82" fmla="*/ 229 w 443"/>
                <a:gd name="T83" fmla="*/ 651 h 728"/>
                <a:gd name="T84" fmla="*/ 217 w 443"/>
                <a:gd name="T85" fmla="*/ 643 h 728"/>
                <a:gd name="T86" fmla="*/ 206 w 443"/>
                <a:gd name="T87" fmla="*/ 635 h 728"/>
                <a:gd name="T88" fmla="*/ 196 w 443"/>
                <a:gd name="T89" fmla="*/ 627 h 728"/>
                <a:gd name="T90" fmla="*/ 185 w 443"/>
                <a:gd name="T91" fmla="*/ 619 h 728"/>
                <a:gd name="T92" fmla="*/ 175 w 443"/>
                <a:gd name="T93" fmla="*/ 610 h 728"/>
                <a:gd name="T94" fmla="*/ 165 w 443"/>
                <a:gd name="T95" fmla="*/ 601 h 728"/>
                <a:gd name="T96" fmla="*/ 144 w 443"/>
                <a:gd name="T97" fmla="*/ 580 h 728"/>
                <a:gd name="T98" fmla="*/ 134 w 443"/>
                <a:gd name="T99" fmla="*/ 570 h 728"/>
                <a:gd name="T100" fmla="*/ 124 w 443"/>
                <a:gd name="T101" fmla="*/ 559 h 728"/>
                <a:gd name="T102" fmla="*/ 115 w 443"/>
                <a:gd name="T103" fmla="*/ 548 h 728"/>
                <a:gd name="T104" fmla="*/ 107 w 443"/>
                <a:gd name="T105" fmla="*/ 538 h 728"/>
                <a:gd name="T106" fmla="*/ 99 w 443"/>
                <a:gd name="T107" fmla="*/ 527 h 728"/>
                <a:gd name="T108" fmla="*/ 91 w 443"/>
                <a:gd name="T109" fmla="*/ 516 h 728"/>
                <a:gd name="T110" fmla="*/ 83 w 443"/>
                <a:gd name="T111" fmla="*/ 504 h 728"/>
                <a:gd name="T112" fmla="*/ 76 w 443"/>
                <a:gd name="T113" fmla="*/ 492 h 728"/>
                <a:gd name="T114" fmla="*/ 61 w 443"/>
                <a:gd name="T115" fmla="*/ 4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" h="728">
                  <a:moveTo>
                    <a:pt x="59" y="463"/>
                  </a:moveTo>
                  <a:cubicBezTo>
                    <a:pt x="57" y="460"/>
                    <a:pt x="56" y="457"/>
                    <a:pt x="54" y="454"/>
                  </a:cubicBezTo>
                  <a:cubicBezTo>
                    <a:pt x="53" y="452"/>
                    <a:pt x="53" y="451"/>
                    <a:pt x="52" y="449"/>
                  </a:cubicBezTo>
                  <a:cubicBezTo>
                    <a:pt x="50" y="446"/>
                    <a:pt x="49" y="443"/>
                    <a:pt x="47" y="440"/>
                  </a:cubicBezTo>
                  <a:cubicBezTo>
                    <a:pt x="47" y="438"/>
                    <a:pt x="46" y="437"/>
                    <a:pt x="45" y="435"/>
                  </a:cubicBezTo>
                  <a:cubicBezTo>
                    <a:pt x="43" y="431"/>
                    <a:pt x="41" y="427"/>
                    <a:pt x="40" y="422"/>
                  </a:cubicBezTo>
                  <a:cubicBezTo>
                    <a:pt x="39" y="422"/>
                    <a:pt x="39" y="422"/>
                    <a:pt x="39" y="422"/>
                  </a:cubicBezTo>
                  <a:cubicBezTo>
                    <a:pt x="38" y="417"/>
                    <a:pt x="36" y="413"/>
                    <a:pt x="34" y="408"/>
                  </a:cubicBezTo>
                  <a:cubicBezTo>
                    <a:pt x="33" y="407"/>
                    <a:pt x="33" y="405"/>
                    <a:pt x="32" y="404"/>
                  </a:cubicBezTo>
                  <a:cubicBezTo>
                    <a:pt x="31" y="401"/>
                    <a:pt x="30" y="398"/>
                    <a:pt x="29" y="394"/>
                  </a:cubicBezTo>
                  <a:cubicBezTo>
                    <a:pt x="28" y="393"/>
                    <a:pt x="28" y="391"/>
                    <a:pt x="27" y="390"/>
                  </a:cubicBezTo>
                  <a:cubicBezTo>
                    <a:pt x="26" y="386"/>
                    <a:pt x="25" y="383"/>
                    <a:pt x="24" y="380"/>
                  </a:cubicBezTo>
                  <a:cubicBezTo>
                    <a:pt x="23" y="378"/>
                    <a:pt x="23" y="377"/>
                    <a:pt x="23" y="375"/>
                  </a:cubicBezTo>
                  <a:cubicBezTo>
                    <a:pt x="21" y="371"/>
                    <a:pt x="20" y="366"/>
                    <a:pt x="19" y="362"/>
                  </a:cubicBezTo>
                  <a:cubicBezTo>
                    <a:pt x="18" y="362"/>
                    <a:pt x="18" y="362"/>
                    <a:pt x="18" y="362"/>
                  </a:cubicBezTo>
                  <a:cubicBezTo>
                    <a:pt x="17" y="357"/>
                    <a:pt x="16" y="352"/>
                    <a:pt x="15" y="347"/>
                  </a:cubicBezTo>
                  <a:cubicBezTo>
                    <a:pt x="14" y="346"/>
                    <a:pt x="14" y="345"/>
                    <a:pt x="14" y="343"/>
                  </a:cubicBezTo>
                  <a:cubicBezTo>
                    <a:pt x="13" y="340"/>
                    <a:pt x="12" y="337"/>
                    <a:pt x="11" y="333"/>
                  </a:cubicBezTo>
                  <a:cubicBezTo>
                    <a:pt x="11" y="332"/>
                    <a:pt x="11" y="330"/>
                    <a:pt x="10" y="329"/>
                  </a:cubicBezTo>
                  <a:cubicBezTo>
                    <a:pt x="10" y="325"/>
                    <a:pt x="9" y="322"/>
                    <a:pt x="8" y="319"/>
                  </a:cubicBezTo>
                  <a:cubicBezTo>
                    <a:pt x="8" y="317"/>
                    <a:pt x="8" y="316"/>
                    <a:pt x="8" y="314"/>
                  </a:cubicBezTo>
                  <a:cubicBezTo>
                    <a:pt x="7" y="310"/>
                    <a:pt x="6" y="305"/>
                    <a:pt x="5" y="300"/>
                  </a:cubicBezTo>
                  <a:cubicBezTo>
                    <a:pt x="5" y="300"/>
                    <a:pt x="5" y="300"/>
                    <a:pt x="5" y="300"/>
                  </a:cubicBezTo>
                  <a:cubicBezTo>
                    <a:pt x="5" y="295"/>
                    <a:pt x="4" y="291"/>
                    <a:pt x="3" y="286"/>
                  </a:cubicBezTo>
                  <a:cubicBezTo>
                    <a:pt x="3" y="285"/>
                    <a:pt x="3" y="283"/>
                    <a:pt x="3" y="282"/>
                  </a:cubicBezTo>
                  <a:cubicBezTo>
                    <a:pt x="3" y="278"/>
                    <a:pt x="2" y="275"/>
                    <a:pt x="2" y="271"/>
                  </a:cubicBezTo>
                  <a:cubicBezTo>
                    <a:pt x="2" y="270"/>
                    <a:pt x="2" y="268"/>
                    <a:pt x="2" y="267"/>
                  </a:cubicBezTo>
                  <a:cubicBezTo>
                    <a:pt x="1" y="263"/>
                    <a:pt x="1" y="260"/>
                    <a:pt x="1" y="257"/>
                  </a:cubicBezTo>
                  <a:cubicBezTo>
                    <a:pt x="1" y="255"/>
                    <a:pt x="1" y="254"/>
                    <a:pt x="1" y="252"/>
                  </a:cubicBezTo>
                  <a:cubicBezTo>
                    <a:pt x="0" y="248"/>
                    <a:pt x="0" y="243"/>
                    <a:pt x="0" y="23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3"/>
                    <a:pt x="0" y="229"/>
                    <a:pt x="0" y="224"/>
                  </a:cubicBezTo>
                  <a:cubicBezTo>
                    <a:pt x="0" y="223"/>
                    <a:pt x="0" y="221"/>
                    <a:pt x="0" y="220"/>
                  </a:cubicBezTo>
                  <a:cubicBezTo>
                    <a:pt x="0" y="217"/>
                    <a:pt x="0" y="213"/>
                    <a:pt x="0" y="210"/>
                  </a:cubicBezTo>
                  <a:cubicBezTo>
                    <a:pt x="0" y="208"/>
                    <a:pt x="0" y="207"/>
                    <a:pt x="0" y="205"/>
                  </a:cubicBezTo>
                  <a:cubicBezTo>
                    <a:pt x="0" y="202"/>
                    <a:pt x="0" y="198"/>
                    <a:pt x="1" y="195"/>
                  </a:cubicBezTo>
                  <a:cubicBezTo>
                    <a:pt x="1" y="193"/>
                    <a:pt x="1" y="192"/>
                    <a:pt x="1" y="191"/>
                  </a:cubicBezTo>
                  <a:cubicBezTo>
                    <a:pt x="2" y="181"/>
                    <a:pt x="2" y="172"/>
                    <a:pt x="4" y="162"/>
                  </a:cubicBezTo>
                  <a:cubicBezTo>
                    <a:pt x="4" y="161"/>
                    <a:pt x="4" y="160"/>
                    <a:pt x="4" y="159"/>
                  </a:cubicBezTo>
                  <a:cubicBezTo>
                    <a:pt x="4" y="155"/>
                    <a:pt x="5" y="152"/>
                    <a:pt x="6" y="148"/>
                  </a:cubicBezTo>
                  <a:cubicBezTo>
                    <a:pt x="6" y="147"/>
                    <a:pt x="6" y="145"/>
                    <a:pt x="6" y="144"/>
                  </a:cubicBezTo>
                  <a:cubicBezTo>
                    <a:pt x="7" y="140"/>
                    <a:pt x="7" y="137"/>
                    <a:pt x="8" y="133"/>
                  </a:cubicBezTo>
                  <a:cubicBezTo>
                    <a:pt x="8" y="132"/>
                    <a:pt x="8" y="131"/>
                    <a:pt x="9" y="130"/>
                  </a:cubicBezTo>
                  <a:cubicBezTo>
                    <a:pt x="10" y="120"/>
                    <a:pt x="12" y="111"/>
                    <a:pt x="15" y="102"/>
                  </a:cubicBezTo>
                  <a:cubicBezTo>
                    <a:pt x="15" y="101"/>
                    <a:pt x="15" y="100"/>
                    <a:pt x="15" y="99"/>
                  </a:cubicBezTo>
                  <a:cubicBezTo>
                    <a:pt x="16" y="95"/>
                    <a:pt x="17" y="92"/>
                    <a:pt x="18" y="88"/>
                  </a:cubicBezTo>
                  <a:cubicBezTo>
                    <a:pt x="19" y="87"/>
                    <a:pt x="19" y="85"/>
                    <a:pt x="19" y="84"/>
                  </a:cubicBezTo>
                  <a:cubicBezTo>
                    <a:pt x="20" y="81"/>
                    <a:pt x="21" y="77"/>
                    <a:pt x="22" y="74"/>
                  </a:cubicBezTo>
                  <a:cubicBezTo>
                    <a:pt x="23" y="73"/>
                    <a:pt x="23" y="71"/>
                    <a:pt x="24" y="70"/>
                  </a:cubicBezTo>
                  <a:cubicBezTo>
                    <a:pt x="26" y="61"/>
                    <a:pt x="30" y="52"/>
                    <a:pt x="33" y="43"/>
                  </a:cubicBezTo>
                  <a:cubicBezTo>
                    <a:pt x="33" y="42"/>
                    <a:pt x="34" y="41"/>
                    <a:pt x="34" y="41"/>
                  </a:cubicBezTo>
                  <a:cubicBezTo>
                    <a:pt x="35" y="37"/>
                    <a:pt x="37" y="33"/>
                    <a:pt x="38" y="30"/>
                  </a:cubicBezTo>
                  <a:cubicBezTo>
                    <a:pt x="39" y="29"/>
                    <a:pt x="39" y="27"/>
                    <a:pt x="40" y="26"/>
                  </a:cubicBezTo>
                  <a:cubicBezTo>
                    <a:pt x="41" y="23"/>
                    <a:pt x="43" y="20"/>
                    <a:pt x="44" y="16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7" y="9"/>
                    <a:pt x="49" y="4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99" y="93"/>
                    <a:pt x="125" y="84"/>
                  </a:cubicBezTo>
                  <a:cubicBezTo>
                    <a:pt x="151" y="75"/>
                    <a:pt x="195" y="36"/>
                    <a:pt x="239" y="79"/>
                  </a:cubicBezTo>
                  <a:cubicBezTo>
                    <a:pt x="284" y="121"/>
                    <a:pt x="295" y="83"/>
                    <a:pt x="339" y="99"/>
                  </a:cubicBezTo>
                  <a:cubicBezTo>
                    <a:pt x="382" y="114"/>
                    <a:pt x="443" y="123"/>
                    <a:pt x="426" y="217"/>
                  </a:cubicBezTo>
                  <a:cubicBezTo>
                    <a:pt x="409" y="312"/>
                    <a:pt x="340" y="280"/>
                    <a:pt x="336" y="310"/>
                  </a:cubicBezTo>
                  <a:cubicBezTo>
                    <a:pt x="331" y="341"/>
                    <a:pt x="389" y="366"/>
                    <a:pt x="377" y="436"/>
                  </a:cubicBezTo>
                  <a:cubicBezTo>
                    <a:pt x="364" y="507"/>
                    <a:pt x="313" y="504"/>
                    <a:pt x="314" y="556"/>
                  </a:cubicBezTo>
                  <a:cubicBezTo>
                    <a:pt x="316" y="607"/>
                    <a:pt x="296" y="622"/>
                    <a:pt x="343" y="660"/>
                  </a:cubicBezTo>
                  <a:cubicBezTo>
                    <a:pt x="374" y="685"/>
                    <a:pt x="401" y="706"/>
                    <a:pt x="418" y="728"/>
                  </a:cubicBezTo>
                  <a:cubicBezTo>
                    <a:pt x="400" y="725"/>
                    <a:pt x="383" y="720"/>
                    <a:pt x="365" y="715"/>
                  </a:cubicBezTo>
                  <a:cubicBezTo>
                    <a:pt x="365" y="715"/>
                    <a:pt x="365" y="715"/>
                    <a:pt x="365" y="715"/>
                  </a:cubicBezTo>
                  <a:cubicBezTo>
                    <a:pt x="361" y="714"/>
                    <a:pt x="357" y="713"/>
                    <a:pt x="353" y="711"/>
                  </a:cubicBezTo>
                  <a:cubicBezTo>
                    <a:pt x="352" y="711"/>
                    <a:pt x="352" y="711"/>
                    <a:pt x="352" y="711"/>
                  </a:cubicBezTo>
                  <a:cubicBezTo>
                    <a:pt x="348" y="710"/>
                    <a:pt x="344" y="708"/>
                    <a:pt x="341" y="707"/>
                  </a:cubicBezTo>
                  <a:cubicBezTo>
                    <a:pt x="340" y="707"/>
                    <a:pt x="339" y="706"/>
                    <a:pt x="338" y="706"/>
                  </a:cubicBezTo>
                  <a:cubicBezTo>
                    <a:pt x="335" y="705"/>
                    <a:pt x="332" y="704"/>
                    <a:pt x="328" y="702"/>
                  </a:cubicBezTo>
                  <a:cubicBezTo>
                    <a:pt x="327" y="702"/>
                    <a:pt x="327" y="702"/>
                    <a:pt x="326" y="702"/>
                  </a:cubicBezTo>
                  <a:cubicBezTo>
                    <a:pt x="323" y="700"/>
                    <a:pt x="319" y="699"/>
                    <a:pt x="316" y="697"/>
                  </a:cubicBezTo>
                  <a:cubicBezTo>
                    <a:pt x="315" y="697"/>
                    <a:pt x="314" y="697"/>
                    <a:pt x="314" y="697"/>
                  </a:cubicBezTo>
                  <a:cubicBezTo>
                    <a:pt x="310" y="695"/>
                    <a:pt x="307" y="694"/>
                    <a:pt x="303" y="692"/>
                  </a:cubicBezTo>
                  <a:cubicBezTo>
                    <a:pt x="303" y="692"/>
                    <a:pt x="302" y="692"/>
                    <a:pt x="301" y="691"/>
                  </a:cubicBezTo>
                  <a:cubicBezTo>
                    <a:pt x="298" y="690"/>
                    <a:pt x="294" y="688"/>
                    <a:pt x="291" y="686"/>
                  </a:cubicBezTo>
                  <a:cubicBezTo>
                    <a:pt x="290" y="686"/>
                    <a:pt x="290" y="686"/>
                    <a:pt x="289" y="686"/>
                  </a:cubicBezTo>
                  <a:cubicBezTo>
                    <a:pt x="273" y="678"/>
                    <a:pt x="258" y="669"/>
                    <a:pt x="243" y="660"/>
                  </a:cubicBezTo>
                  <a:cubicBezTo>
                    <a:pt x="242" y="660"/>
                    <a:pt x="241" y="659"/>
                    <a:pt x="240" y="659"/>
                  </a:cubicBezTo>
                  <a:cubicBezTo>
                    <a:pt x="237" y="657"/>
                    <a:pt x="234" y="655"/>
                    <a:pt x="231" y="653"/>
                  </a:cubicBezTo>
                  <a:cubicBezTo>
                    <a:pt x="231" y="652"/>
                    <a:pt x="230" y="652"/>
                    <a:pt x="229" y="651"/>
                  </a:cubicBezTo>
                  <a:cubicBezTo>
                    <a:pt x="226" y="649"/>
                    <a:pt x="223" y="647"/>
                    <a:pt x="221" y="646"/>
                  </a:cubicBezTo>
                  <a:cubicBezTo>
                    <a:pt x="219" y="645"/>
                    <a:pt x="218" y="644"/>
                    <a:pt x="217" y="643"/>
                  </a:cubicBezTo>
                  <a:cubicBezTo>
                    <a:pt x="215" y="642"/>
                    <a:pt x="212" y="640"/>
                    <a:pt x="210" y="638"/>
                  </a:cubicBezTo>
                  <a:cubicBezTo>
                    <a:pt x="209" y="637"/>
                    <a:pt x="208" y="636"/>
                    <a:pt x="206" y="635"/>
                  </a:cubicBezTo>
                  <a:cubicBezTo>
                    <a:pt x="204" y="634"/>
                    <a:pt x="202" y="632"/>
                    <a:pt x="199" y="630"/>
                  </a:cubicBezTo>
                  <a:cubicBezTo>
                    <a:pt x="198" y="629"/>
                    <a:pt x="197" y="628"/>
                    <a:pt x="196" y="627"/>
                  </a:cubicBezTo>
                  <a:cubicBezTo>
                    <a:pt x="193" y="625"/>
                    <a:pt x="191" y="624"/>
                    <a:pt x="189" y="622"/>
                  </a:cubicBezTo>
                  <a:cubicBezTo>
                    <a:pt x="188" y="621"/>
                    <a:pt x="186" y="620"/>
                    <a:pt x="185" y="619"/>
                  </a:cubicBezTo>
                  <a:cubicBezTo>
                    <a:pt x="183" y="617"/>
                    <a:pt x="181" y="615"/>
                    <a:pt x="178" y="613"/>
                  </a:cubicBezTo>
                  <a:cubicBezTo>
                    <a:pt x="177" y="612"/>
                    <a:pt x="176" y="611"/>
                    <a:pt x="175" y="610"/>
                  </a:cubicBezTo>
                  <a:cubicBezTo>
                    <a:pt x="173" y="608"/>
                    <a:pt x="170" y="606"/>
                    <a:pt x="167" y="603"/>
                  </a:cubicBezTo>
                  <a:cubicBezTo>
                    <a:pt x="167" y="603"/>
                    <a:pt x="166" y="602"/>
                    <a:pt x="165" y="601"/>
                  </a:cubicBezTo>
                  <a:cubicBezTo>
                    <a:pt x="159" y="595"/>
                    <a:pt x="152" y="589"/>
                    <a:pt x="146" y="583"/>
                  </a:cubicBezTo>
                  <a:cubicBezTo>
                    <a:pt x="145" y="582"/>
                    <a:pt x="144" y="581"/>
                    <a:pt x="144" y="580"/>
                  </a:cubicBezTo>
                  <a:cubicBezTo>
                    <a:pt x="141" y="578"/>
                    <a:pt x="139" y="575"/>
                    <a:pt x="137" y="573"/>
                  </a:cubicBezTo>
                  <a:cubicBezTo>
                    <a:pt x="136" y="572"/>
                    <a:pt x="135" y="571"/>
                    <a:pt x="134" y="570"/>
                  </a:cubicBezTo>
                  <a:cubicBezTo>
                    <a:pt x="132" y="567"/>
                    <a:pt x="130" y="565"/>
                    <a:pt x="128" y="563"/>
                  </a:cubicBezTo>
                  <a:cubicBezTo>
                    <a:pt x="127" y="562"/>
                    <a:pt x="125" y="560"/>
                    <a:pt x="124" y="559"/>
                  </a:cubicBezTo>
                  <a:cubicBezTo>
                    <a:pt x="123" y="557"/>
                    <a:pt x="121" y="555"/>
                    <a:pt x="119" y="553"/>
                  </a:cubicBezTo>
                  <a:cubicBezTo>
                    <a:pt x="118" y="551"/>
                    <a:pt x="117" y="550"/>
                    <a:pt x="115" y="548"/>
                  </a:cubicBezTo>
                  <a:cubicBezTo>
                    <a:pt x="114" y="546"/>
                    <a:pt x="112" y="544"/>
                    <a:pt x="110" y="542"/>
                  </a:cubicBezTo>
                  <a:cubicBezTo>
                    <a:pt x="109" y="541"/>
                    <a:pt x="108" y="539"/>
                    <a:pt x="107" y="538"/>
                  </a:cubicBezTo>
                  <a:cubicBezTo>
                    <a:pt x="105" y="536"/>
                    <a:pt x="104" y="533"/>
                    <a:pt x="102" y="531"/>
                  </a:cubicBezTo>
                  <a:cubicBezTo>
                    <a:pt x="101" y="530"/>
                    <a:pt x="100" y="528"/>
                    <a:pt x="99" y="527"/>
                  </a:cubicBezTo>
                  <a:cubicBezTo>
                    <a:pt x="97" y="525"/>
                    <a:pt x="96" y="522"/>
                    <a:pt x="94" y="520"/>
                  </a:cubicBezTo>
                  <a:cubicBezTo>
                    <a:pt x="93" y="519"/>
                    <a:pt x="92" y="517"/>
                    <a:pt x="91" y="516"/>
                  </a:cubicBezTo>
                  <a:cubicBezTo>
                    <a:pt x="89" y="513"/>
                    <a:pt x="88" y="511"/>
                    <a:pt x="86" y="509"/>
                  </a:cubicBezTo>
                  <a:cubicBezTo>
                    <a:pt x="85" y="507"/>
                    <a:pt x="84" y="506"/>
                    <a:pt x="83" y="504"/>
                  </a:cubicBezTo>
                  <a:cubicBezTo>
                    <a:pt x="81" y="502"/>
                    <a:pt x="80" y="499"/>
                    <a:pt x="78" y="496"/>
                  </a:cubicBezTo>
                  <a:cubicBezTo>
                    <a:pt x="77" y="495"/>
                    <a:pt x="76" y="494"/>
                    <a:pt x="76" y="492"/>
                  </a:cubicBezTo>
                  <a:cubicBezTo>
                    <a:pt x="73" y="488"/>
                    <a:pt x="71" y="484"/>
                    <a:pt x="68" y="480"/>
                  </a:cubicBezTo>
                  <a:cubicBezTo>
                    <a:pt x="66" y="476"/>
                    <a:pt x="64" y="472"/>
                    <a:pt x="61" y="467"/>
                  </a:cubicBezTo>
                  <a:cubicBezTo>
                    <a:pt x="60" y="466"/>
                    <a:pt x="60" y="464"/>
                    <a:pt x="59" y="4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Freeform 45"/>
            <p:cNvSpPr>
              <a:spLocks/>
            </p:cNvSpPr>
            <p:nvPr userDrawn="1"/>
          </p:nvSpPr>
          <p:spPr bwMode="auto">
            <a:xfrm>
              <a:off x="8558213" y="2481263"/>
              <a:ext cx="663575" cy="1031875"/>
            </a:xfrm>
            <a:custGeom>
              <a:avLst/>
              <a:gdLst>
                <a:gd name="T0" fmla="*/ 54 w 418"/>
                <a:gd name="T1" fmla="*/ 376 h 650"/>
                <a:gd name="T2" fmla="*/ 47 w 418"/>
                <a:gd name="T3" fmla="*/ 362 h 650"/>
                <a:gd name="T4" fmla="*/ 39 w 418"/>
                <a:gd name="T5" fmla="*/ 343 h 650"/>
                <a:gd name="T6" fmla="*/ 29 w 418"/>
                <a:gd name="T7" fmla="*/ 316 h 650"/>
                <a:gd name="T8" fmla="*/ 24 w 418"/>
                <a:gd name="T9" fmla="*/ 302 h 650"/>
                <a:gd name="T10" fmla="*/ 19 w 418"/>
                <a:gd name="T11" fmla="*/ 287 h 650"/>
                <a:gd name="T12" fmla="*/ 15 w 418"/>
                <a:gd name="T13" fmla="*/ 268 h 650"/>
                <a:gd name="T14" fmla="*/ 11 w 418"/>
                <a:gd name="T15" fmla="*/ 251 h 650"/>
                <a:gd name="T16" fmla="*/ 8 w 418"/>
                <a:gd name="T17" fmla="*/ 238 h 650"/>
                <a:gd name="T18" fmla="*/ 5 w 418"/>
                <a:gd name="T19" fmla="*/ 219 h 650"/>
                <a:gd name="T20" fmla="*/ 3 w 418"/>
                <a:gd name="T21" fmla="*/ 204 h 650"/>
                <a:gd name="T22" fmla="*/ 2 w 418"/>
                <a:gd name="T23" fmla="*/ 189 h 650"/>
                <a:gd name="T24" fmla="*/ 0 w 418"/>
                <a:gd name="T25" fmla="*/ 171 h 650"/>
                <a:gd name="T26" fmla="*/ 0 w 418"/>
                <a:gd name="T27" fmla="*/ 148 h 650"/>
                <a:gd name="T28" fmla="*/ 0 w 418"/>
                <a:gd name="T29" fmla="*/ 127 h 650"/>
                <a:gd name="T30" fmla="*/ 1 w 418"/>
                <a:gd name="T31" fmla="*/ 113 h 650"/>
                <a:gd name="T32" fmla="*/ 3 w 418"/>
                <a:gd name="T33" fmla="*/ 86 h 650"/>
                <a:gd name="T34" fmla="*/ 6 w 418"/>
                <a:gd name="T35" fmla="*/ 65 h 650"/>
                <a:gd name="T36" fmla="*/ 11 w 418"/>
                <a:gd name="T37" fmla="*/ 40 h 650"/>
                <a:gd name="T38" fmla="*/ 16 w 418"/>
                <a:gd name="T39" fmla="*/ 18 h 650"/>
                <a:gd name="T40" fmla="*/ 21 w 418"/>
                <a:gd name="T41" fmla="*/ 0 h 650"/>
                <a:gd name="T42" fmla="*/ 314 w 418"/>
                <a:gd name="T43" fmla="*/ 478 h 650"/>
                <a:gd name="T44" fmla="*/ 366 w 418"/>
                <a:gd name="T45" fmla="*/ 637 h 650"/>
                <a:gd name="T46" fmla="*/ 353 w 418"/>
                <a:gd name="T47" fmla="*/ 633 h 650"/>
                <a:gd name="T48" fmla="*/ 338 w 418"/>
                <a:gd name="T49" fmla="*/ 628 h 650"/>
                <a:gd name="T50" fmla="*/ 316 w 418"/>
                <a:gd name="T51" fmla="*/ 619 h 650"/>
                <a:gd name="T52" fmla="*/ 303 w 418"/>
                <a:gd name="T53" fmla="*/ 614 h 650"/>
                <a:gd name="T54" fmla="*/ 291 w 418"/>
                <a:gd name="T55" fmla="*/ 608 h 650"/>
                <a:gd name="T56" fmla="*/ 242 w 418"/>
                <a:gd name="T57" fmla="*/ 581 h 650"/>
                <a:gd name="T58" fmla="*/ 229 w 418"/>
                <a:gd name="T59" fmla="*/ 573 h 650"/>
                <a:gd name="T60" fmla="*/ 217 w 418"/>
                <a:gd name="T61" fmla="*/ 565 h 650"/>
                <a:gd name="T62" fmla="*/ 199 w 418"/>
                <a:gd name="T63" fmla="*/ 552 h 650"/>
                <a:gd name="T64" fmla="*/ 186 w 418"/>
                <a:gd name="T65" fmla="*/ 542 h 650"/>
                <a:gd name="T66" fmla="*/ 175 w 418"/>
                <a:gd name="T67" fmla="*/ 532 h 650"/>
                <a:gd name="T68" fmla="*/ 146 w 418"/>
                <a:gd name="T69" fmla="*/ 505 h 650"/>
                <a:gd name="T70" fmla="*/ 135 w 418"/>
                <a:gd name="T71" fmla="*/ 493 h 650"/>
                <a:gd name="T72" fmla="*/ 124 w 418"/>
                <a:gd name="T73" fmla="*/ 481 h 650"/>
                <a:gd name="T74" fmla="*/ 110 w 418"/>
                <a:gd name="T75" fmla="*/ 464 h 650"/>
                <a:gd name="T76" fmla="*/ 99 w 418"/>
                <a:gd name="T77" fmla="*/ 449 h 650"/>
                <a:gd name="T78" fmla="*/ 91 w 418"/>
                <a:gd name="T79" fmla="*/ 438 h 650"/>
                <a:gd name="T80" fmla="*/ 83 w 418"/>
                <a:gd name="T81" fmla="*/ 426 h 650"/>
                <a:gd name="T82" fmla="*/ 68 w 418"/>
                <a:gd name="T83" fmla="*/ 402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8" h="650">
                  <a:moveTo>
                    <a:pt x="60" y="387"/>
                  </a:moveTo>
                  <a:cubicBezTo>
                    <a:pt x="60" y="386"/>
                    <a:pt x="59" y="385"/>
                    <a:pt x="59" y="385"/>
                  </a:cubicBezTo>
                  <a:cubicBezTo>
                    <a:pt x="57" y="382"/>
                    <a:pt x="56" y="379"/>
                    <a:pt x="54" y="376"/>
                  </a:cubicBezTo>
                  <a:cubicBezTo>
                    <a:pt x="54" y="375"/>
                    <a:pt x="54" y="375"/>
                    <a:pt x="53" y="374"/>
                  </a:cubicBezTo>
                  <a:cubicBezTo>
                    <a:pt x="53" y="373"/>
                    <a:pt x="52" y="372"/>
                    <a:pt x="52" y="371"/>
                  </a:cubicBezTo>
                  <a:cubicBezTo>
                    <a:pt x="50" y="368"/>
                    <a:pt x="49" y="365"/>
                    <a:pt x="47" y="362"/>
                  </a:cubicBezTo>
                  <a:cubicBezTo>
                    <a:pt x="47" y="360"/>
                    <a:pt x="46" y="358"/>
                    <a:pt x="45" y="357"/>
                  </a:cubicBezTo>
                  <a:cubicBezTo>
                    <a:pt x="44" y="354"/>
                    <a:pt x="42" y="350"/>
                    <a:pt x="41" y="347"/>
                  </a:cubicBezTo>
                  <a:cubicBezTo>
                    <a:pt x="40" y="346"/>
                    <a:pt x="40" y="344"/>
                    <a:pt x="39" y="343"/>
                  </a:cubicBezTo>
                  <a:cubicBezTo>
                    <a:pt x="37" y="339"/>
                    <a:pt x="36" y="334"/>
                    <a:pt x="34" y="330"/>
                  </a:cubicBezTo>
                  <a:cubicBezTo>
                    <a:pt x="33" y="329"/>
                    <a:pt x="33" y="327"/>
                    <a:pt x="32" y="326"/>
                  </a:cubicBezTo>
                  <a:cubicBezTo>
                    <a:pt x="31" y="323"/>
                    <a:pt x="30" y="320"/>
                    <a:pt x="29" y="316"/>
                  </a:cubicBezTo>
                  <a:cubicBezTo>
                    <a:pt x="28" y="315"/>
                    <a:pt x="28" y="314"/>
                    <a:pt x="28" y="313"/>
                  </a:cubicBezTo>
                  <a:cubicBezTo>
                    <a:pt x="27" y="312"/>
                    <a:pt x="27" y="311"/>
                    <a:pt x="27" y="310"/>
                  </a:cubicBezTo>
                  <a:cubicBezTo>
                    <a:pt x="26" y="308"/>
                    <a:pt x="25" y="305"/>
                    <a:pt x="24" y="302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3" y="299"/>
                    <a:pt x="23" y="297"/>
                    <a:pt x="22" y="296"/>
                  </a:cubicBezTo>
                  <a:cubicBezTo>
                    <a:pt x="21" y="293"/>
                    <a:pt x="20" y="290"/>
                    <a:pt x="19" y="287"/>
                  </a:cubicBezTo>
                  <a:cubicBezTo>
                    <a:pt x="19" y="285"/>
                    <a:pt x="18" y="283"/>
                    <a:pt x="18" y="282"/>
                  </a:cubicBezTo>
                  <a:cubicBezTo>
                    <a:pt x="17" y="278"/>
                    <a:pt x="16" y="275"/>
                    <a:pt x="15" y="272"/>
                  </a:cubicBezTo>
                  <a:cubicBezTo>
                    <a:pt x="15" y="271"/>
                    <a:pt x="15" y="270"/>
                    <a:pt x="15" y="268"/>
                  </a:cubicBezTo>
                  <a:cubicBezTo>
                    <a:pt x="14" y="267"/>
                    <a:pt x="14" y="266"/>
                    <a:pt x="14" y="265"/>
                  </a:cubicBezTo>
                  <a:cubicBezTo>
                    <a:pt x="13" y="262"/>
                    <a:pt x="12" y="259"/>
                    <a:pt x="11" y="255"/>
                  </a:cubicBezTo>
                  <a:cubicBezTo>
                    <a:pt x="11" y="254"/>
                    <a:pt x="11" y="252"/>
                    <a:pt x="11" y="251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0" y="247"/>
                    <a:pt x="9" y="244"/>
                    <a:pt x="8" y="241"/>
                  </a:cubicBezTo>
                  <a:cubicBezTo>
                    <a:pt x="8" y="240"/>
                    <a:pt x="8" y="239"/>
                    <a:pt x="8" y="238"/>
                  </a:cubicBezTo>
                  <a:cubicBezTo>
                    <a:pt x="8" y="237"/>
                    <a:pt x="8" y="235"/>
                    <a:pt x="7" y="234"/>
                  </a:cubicBezTo>
                  <a:cubicBezTo>
                    <a:pt x="7" y="231"/>
                    <a:pt x="6" y="228"/>
                    <a:pt x="6" y="225"/>
                  </a:cubicBezTo>
                  <a:cubicBezTo>
                    <a:pt x="6" y="223"/>
                    <a:pt x="5" y="221"/>
                    <a:pt x="5" y="219"/>
                  </a:cubicBezTo>
                  <a:cubicBezTo>
                    <a:pt x="5" y="216"/>
                    <a:pt x="4" y="213"/>
                    <a:pt x="4" y="210"/>
                  </a:cubicBezTo>
                  <a:cubicBezTo>
                    <a:pt x="4" y="209"/>
                    <a:pt x="3" y="207"/>
                    <a:pt x="3" y="205"/>
                  </a:cubicBezTo>
                  <a:cubicBezTo>
                    <a:pt x="3" y="205"/>
                    <a:pt x="3" y="204"/>
                    <a:pt x="3" y="204"/>
                  </a:cubicBezTo>
                  <a:cubicBezTo>
                    <a:pt x="3" y="201"/>
                    <a:pt x="2" y="198"/>
                    <a:pt x="2" y="195"/>
                  </a:cubicBezTo>
                  <a:cubicBezTo>
                    <a:pt x="2" y="194"/>
                    <a:pt x="2" y="193"/>
                    <a:pt x="2" y="192"/>
                  </a:cubicBezTo>
                  <a:cubicBezTo>
                    <a:pt x="2" y="191"/>
                    <a:pt x="2" y="190"/>
                    <a:pt x="2" y="189"/>
                  </a:cubicBezTo>
                  <a:cubicBezTo>
                    <a:pt x="1" y="185"/>
                    <a:pt x="1" y="182"/>
                    <a:pt x="1" y="179"/>
                  </a:cubicBezTo>
                  <a:cubicBezTo>
                    <a:pt x="1" y="177"/>
                    <a:pt x="1" y="176"/>
                    <a:pt x="1" y="175"/>
                  </a:cubicBezTo>
                  <a:cubicBezTo>
                    <a:pt x="1" y="174"/>
                    <a:pt x="0" y="173"/>
                    <a:pt x="0" y="171"/>
                  </a:cubicBezTo>
                  <a:cubicBezTo>
                    <a:pt x="0" y="168"/>
                    <a:pt x="0" y="165"/>
                    <a:pt x="0" y="162"/>
                  </a:cubicBezTo>
                  <a:cubicBezTo>
                    <a:pt x="0" y="160"/>
                    <a:pt x="0" y="158"/>
                    <a:pt x="0" y="156"/>
                  </a:cubicBezTo>
                  <a:cubicBezTo>
                    <a:pt x="0" y="153"/>
                    <a:pt x="0" y="151"/>
                    <a:pt x="0" y="148"/>
                  </a:cubicBezTo>
                  <a:cubicBezTo>
                    <a:pt x="0" y="146"/>
                    <a:pt x="0" y="144"/>
                    <a:pt x="0" y="141"/>
                  </a:cubicBezTo>
                  <a:cubicBezTo>
                    <a:pt x="0" y="139"/>
                    <a:pt x="0" y="136"/>
                    <a:pt x="0" y="134"/>
                  </a:cubicBezTo>
                  <a:cubicBezTo>
                    <a:pt x="0" y="131"/>
                    <a:pt x="0" y="129"/>
                    <a:pt x="0" y="127"/>
                  </a:cubicBezTo>
                  <a:cubicBezTo>
                    <a:pt x="0" y="124"/>
                    <a:pt x="0" y="122"/>
                    <a:pt x="1" y="119"/>
                  </a:cubicBezTo>
                  <a:cubicBezTo>
                    <a:pt x="1" y="117"/>
                    <a:pt x="1" y="115"/>
                    <a:pt x="1" y="114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08"/>
                    <a:pt x="2" y="104"/>
                    <a:pt x="2" y="99"/>
                  </a:cubicBezTo>
                  <a:cubicBezTo>
                    <a:pt x="2" y="98"/>
                    <a:pt x="2" y="97"/>
                    <a:pt x="2" y="96"/>
                  </a:cubicBezTo>
                  <a:cubicBezTo>
                    <a:pt x="3" y="92"/>
                    <a:pt x="3" y="89"/>
                    <a:pt x="3" y="86"/>
                  </a:cubicBezTo>
                  <a:cubicBezTo>
                    <a:pt x="4" y="83"/>
                    <a:pt x="4" y="81"/>
                    <a:pt x="4" y="79"/>
                  </a:cubicBezTo>
                  <a:cubicBezTo>
                    <a:pt x="5" y="76"/>
                    <a:pt x="5" y="74"/>
                    <a:pt x="5" y="72"/>
                  </a:cubicBezTo>
                  <a:cubicBezTo>
                    <a:pt x="6" y="69"/>
                    <a:pt x="6" y="67"/>
                    <a:pt x="6" y="65"/>
                  </a:cubicBezTo>
                  <a:cubicBezTo>
                    <a:pt x="7" y="62"/>
                    <a:pt x="7" y="60"/>
                    <a:pt x="8" y="57"/>
                  </a:cubicBezTo>
                  <a:cubicBezTo>
                    <a:pt x="8" y="55"/>
                    <a:pt x="8" y="53"/>
                    <a:pt x="9" y="51"/>
                  </a:cubicBezTo>
                  <a:cubicBezTo>
                    <a:pt x="9" y="47"/>
                    <a:pt x="10" y="44"/>
                    <a:pt x="11" y="40"/>
                  </a:cubicBezTo>
                  <a:cubicBezTo>
                    <a:pt x="11" y="39"/>
                    <a:pt x="11" y="38"/>
                    <a:pt x="12" y="37"/>
                  </a:cubicBezTo>
                  <a:cubicBezTo>
                    <a:pt x="13" y="33"/>
                    <a:pt x="14" y="29"/>
                    <a:pt x="15" y="24"/>
                  </a:cubicBezTo>
                  <a:cubicBezTo>
                    <a:pt x="15" y="22"/>
                    <a:pt x="16" y="20"/>
                    <a:pt x="16" y="18"/>
                  </a:cubicBezTo>
                  <a:cubicBezTo>
                    <a:pt x="17" y="16"/>
                    <a:pt x="17" y="13"/>
                    <a:pt x="18" y="10"/>
                  </a:cubicBezTo>
                  <a:cubicBezTo>
                    <a:pt x="19" y="8"/>
                    <a:pt x="19" y="6"/>
                    <a:pt x="20" y="4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3" y="82"/>
                    <a:pt x="46" y="165"/>
                    <a:pt x="90" y="242"/>
                  </a:cubicBezTo>
                  <a:cubicBezTo>
                    <a:pt x="145" y="338"/>
                    <a:pt x="226" y="409"/>
                    <a:pt x="320" y="451"/>
                  </a:cubicBezTo>
                  <a:cubicBezTo>
                    <a:pt x="316" y="459"/>
                    <a:pt x="314" y="467"/>
                    <a:pt x="314" y="478"/>
                  </a:cubicBezTo>
                  <a:cubicBezTo>
                    <a:pt x="316" y="529"/>
                    <a:pt x="296" y="544"/>
                    <a:pt x="343" y="582"/>
                  </a:cubicBezTo>
                  <a:cubicBezTo>
                    <a:pt x="374" y="607"/>
                    <a:pt x="401" y="628"/>
                    <a:pt x="418" y="650"/>
                  </a:cubicBezTo>
                  <a:cubicBezTo>
                    <a:pt x="400" y="647"/>
                    <a:pt x="383" y="642"/>
                    <a:pt x="366" y="637"/>
                  </a:cubicBezTo>
                  <a:cubicBezTo>
                    <a:pt x="365" y="637"/>
                    <a:pt x="365" y="637"/>
                    <a:pt x="365" y="637"/>
                  </a:cubicBezTo>
                  <a:cubicBezTo>
                    <a:pt x="365" y="637"/>
                    <a:pt x="365" y="637"/>
                    <a:pt x="365" y="637"/>
                  </a:cubicBezTo>
                  <a:cubicBezTo>
                    <a:pt x="361" y="636"/>
                    <a:pt x="357" y="635"/>
                    <a:pt x="353" y="633"/>
                  </a:cubicBezTo>
                  <a:cubicBezTo>
                    <a:pt x="353" y="633"/>
                    <a:pt x="352" y="633"/>
                    <a:pt x="352" y="633"/>
                  </a:cubicBezTo>
                  <a:cubicBezTo>
                    <a:pt x="348" y="632"/>
                    <a:pt x="344" y="630"/>
                    <a:pt x="341" y="629"/>
                  </a:cubicBezTo>
                  <a:cubicBezTo>
                    <a:pt x="340" y="629"/>
                    <a:pt x="339" y="628"/>
                    <a:pt x="338" y="628"/>
                  </a:cubicBezTo>
                  <a:cubicBezTo>
                    <a:pt x="335" y="627"/>
                    <a:pt x="332" y="626"/>
                    <a:pt x="328" y="624"/>
                  </a:cubicBezTo>
                  <a:cubicBezTo>
                    <a:pt x="327" y="624"/>
                    <a:pt x="327" y="624"/>
                    <a:pt x="326" y="624"/>
                  </a:cubicBezTo>
                  <a:cubicBezTo>
                    <a:pt x="323" y="622"/>
                    <a:pt x="319" y="621"/>
                    <a:pt x="316" y="619"/>
                  </a:cubicBezTo>
                  <a:cubicBezTo>
                    <a:pt x="316" y="619"/>
                    <a:pt x="315" y="619"/>
                    <a:pt x="315" y="619"/>
                  </a:cubicBezTo>
                  <a:cubicBezTo>
                    <a:pt x="314" y="619"/>
                    <a:pt x="314" y="619"/>
                    <a:pt x="314" y="619"/>
                  </a:cubicBezTo>
                  <a:cubicBezTo>
                    <a:pt x="310" y="617"/>
                    <a:pt x="307" y="616"/>
                    <a:pt x="303" y="614"/>
                  </a:cubicBezTo>
                  <a:cubicBezTo>
                    <a:pt x="303" y="614"/>
                    <a:pt x="302" y="614"/>
                    <a:pt x="302" y="613"/>
                  </a:cubicBezTo>
                  <a:cubicBezTo>
                    <a:pt x="301" y="613"/>
                    <a:pt x="301" y="613"/>
                    <a:pt x="301" y="613"/>
                  </a:cubicBezTo>
                  <a:cubicBezTo>
                    <a:pt x="298" y="612"/>
                    <a:pt x="294" y="610"/>
                    <a:pt x="291" y="608"/>
                  </a:cubicBezTo>
                  <a:cubicBezTo>
                    <a:pt x="290" y="608"/>
                    <a:pt x="290" y="608"/>
                    <a:pt x="289" y="608"/>
                  </a:cubicBezTo>
                  <a:cubicBezTo>
                    <a:pt x="273" y="600"/>
                    <a:pt x="258" y="591"/>
                    <a:pt x="243" y="582"/>
                  </a:cubicBezTo>
                  <a:cubicBezTo>
                    <a:pt x="242" y="581"/>
                    <a:pt x="242" y="581"/>
                    <a:pt x="242" y="581"/>
                  </a:cubicBezTo>
                  <a:cubicBezTo>
                    <a:pt x="241" y="581"/>
                    <a:pt x="241" y="581"/>
                    <a:pt x="240" y="581"/>
                  </a:cubicBezTo>
                  <a:cubicBezTo>
                    <a:pt x="237" y="579"/>
                    <a:pt x="234" y="577"/>
                    <a:pt x="231" y="575"/>
                  </a:cubicBezTo>
                  <a:cubicBezTo>
                    <a:pt x="231" y="574"/>
                    <a:pt x="230" y="574"/>
                    <a:pt x="229" y="573"/>
                  </a:cubicBezTo>
                  <a:cubicBezTo>
                    <a:pt x="226" y="571"/>
                    <a:pt x="223" y="569"/>
                    <a:pt x="221" y="568"/>
                  </a:cubicBezTo>
                  <a:cubicBezTo>
                    <a:pt x="220" y="567"/>
                    <a:pt x="220" y="567"/>
                    <a:pt x="220" y="567"/>
                  </a:cubicBezTo>
                  <a:cubicBezTo>
                    <a:pt x="219" y="567"/>
                    <a:pt x="218" y="566"/>
                    <a:pt x="217" y="565"/>
                  </a:cubicBezTo>
                  <a:cubicBezTo>
                    <a:pt x="215" y="564"/>
                    <a:pt x="212" y="562"/>
                    <a:pt x="210" y="560"/>
                  </a:cubicBezTo>
                  <a:cubicBezTo>
                    <a:pt x="209" y="559"/>
                    <a:pt x="208" y="558"/>
                    <a:pt x="206" y="557"/>
                  </a:cubicBezTo>
                  <a:cubicBezTo>
                    <a:pt x="204" y="556"/>
                    <a:pt x="202" y="554"/>
                    <a:pt x="199" y="552"/>
                  </a:cubicBezTo>
                  <a:cubicBezTo>
                    <a:pt x="198" y="551"/>
                    <a:pt x="197" y="550"/>
                    <a:pt x="196" y="549"/>
                  </a:cubicBezTo>
                  <a:cubicBezTo>
                    <a:pt x="193" y="547"/>
                    <a:pt x="191" y="546"/>
                    <a:pt x="189" y="544"/>
                  </a:cubicBezTo>
                  <a:cubicBezTo>
                    <a:pt x="188" y="543"/>
                    <a:pt x="187" y="542"/>
                    <a:pt x="186" y="542"/>
                  </a:cubicBezTo>
                  <a:cubicBezTo>
                    <a:pt x="185" y="541"/>
                    <a:pt x="185" y="541"/>
                    <a:pt x="185" y="541"/>
                  </a:cubicBezTo>
                  <a:cubicBezTo>
                    <a:pt x="183" y="539"/>
                    <a:pt x="181" y="537"/>
                    <a:pt x="178" y="535"/>
                  </a:cubicBezTo>
                  <a:cubicBezTo>
                    <a:pt x="177" y="534"/>
                    <a:pt x="176" y="533"/>
                    <a:pt x="175" y="532"/>
                  </a:cubicBezTo>
                  <a:cubicBezTo>
                    <a:pt x="173" y="530"/>
                    <a:pt x="170" y="528"/>
                    <a:pt x="167" y="525"/>
                  </a:cubicBezTo>
                  <a:cubicBezTo>
                    <a:pt x="167" y="525"/>
                    <a:pt x="166" y="524"/>
                    <a:pt x="165" y="523"/>
                  </a:cubicBezTo>
                  <a:cubicBezTo>
                    <a:pt x="159" y="517"/>
                    <a:pt x="152" y="511"/>
                    <a:pt x="146" y="505"/>
                  </a:cubicBezTo>
                  <a:cubicBezTo>
                    <a:pt x="145" y="504"/>
                    <a:pt x="144" y="503"/>
                    <a:pt x="144" y="502"/>
                  </a:cubicBezTo>
                  <a:cubicBezTo>
                    <a:pt x="141" y="500"/>
                    <a:pt x="139" y="497"/>
                    <a:pt x="137" y="495"/>
                  </a:cubicBezTo>
                  <a:cubicBezTo>
                    <a:pt x="136" y="494"/>
                    <a:pt x="136" y="494"/>
                    <a:pt x="135" y="493"/>
                  </a:cubicBezTo>
                  <a:cubicBezTo>
                    <a:pt x="135" y="493"/>
                    <a:pt x="134" y="492"/>
                    <a:pt x="134" y="491"/>
                  </a:cubicBezTo>
                  <a:cubicBezTo>
                    <a:pt x="132" y="489"/>
                    <a:pt x="130" y="487"/>
                    <a:pt x="128" y="485"/>
                  </a:cubicBezTo>
                  <a:cubicBezTo>
                    <a:pt x="127" y="484"/>
                    <a:pt x="125" y="482"/>
                    <a:pt x="124" y="481"/>
                  </a:cubicBezTo>
                  <a:cubicBezTo>
                    <a:pt x="122" y="479"/>
                    <a:pt x="121" y="477"/>
                    <a:pt x="119" y="475"/>
                  </a:cubicBezTo>
                  <a:cubicBezTo>
                    <a:pt x="118" y="473"/>
                    <a:pt x="117" y="472"/>
                    <a:pt x="115" y="470"/>
                  </a:cubicBezTo>
                  <a:cubicBezTo>
                    <a:pt x="114" y="468"/>
                    <a:pt x="112" y="466"/>
                    <a:pt x="110" y="464"/>
                  </a:cubicBezTo>
                  <a:cubicBezTo>
                    <a:pt x="109" y="463"/>
                    <a:pt x="108" y="461"/>
                    <a:pt x="107" y="460"/>
                  </a:cubicBezTo>
                  <a:cubicBezTo>
                    <a:pt x="105" y="458"/>
                    <a:pt x="104" y="455"/>
                    <a:pt x="102" y="453"/>
                  </a:cubicBezTo>
                  <a:cubicBezTo>
                    <a:pt x="101" y="452"/>
                    <a:pt x="100" y="450"/>
                    <a:pt x="99" y="449"/>
                  </a:cubicBezTo>
                  <a:cubicBezTo>
                    <a:pt x="97" y="447"/>
                    <a:pt x="96" y="444"/>
                    <a:pt x="94" y="442"/>
                  </a:cubicBezTo>
                  <a:cubicBezTo>
                    <a:pt x="93" y="441"/>
                    <a:pt x="92" y="439"/>
                    <a:pt x="91" y="438"/>
                  </a:cubicBezTo>
                  <a:cubicBezTo>
                    <a:pt x="91" y="438"/>
                    <a:pt x="91" y="438"/>
                    <a:pt x="91" y="438"/>
                  </a:cubicBezTo>
                  <a:cubicBezTo>
                    <a:pt x="89" y="435"/>
                    <a:pt x="88" y="433"/>
                    <a:pt x="86" y="431"/>
                  </a:cubicBezTo>
                  <a:cubicBezTo>
                    <a:pt x="85" y="430"/>
                    <a:pt x="85" y="429"/>
                    <a:pt x="84" y="428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1" y="424"/>
                    <a:pt x="80" y="421"/>
                    <a:pt x="78" y="418"/>
                  </a:cubicBezTo>
                  <a:cubicBezTo>
                    <a:pt x="77" y="417"/>
                    <a:pt x="76" y="416"/>
                    <a:pt x="76" y="414"/>
                  </a:cubicBezTo>
                  <a:cubicBezTo>
                    <a:pt x="73" y="410"/>
                    <a:pt x="71" y="406"/>
                    <a:pt x="68" y="402"/>
                  </a:cubicBezTo>
                  <a:cubicBezTo>
                    <a:pt x="66" y="398"/>
                    <a:pt x="64" y="394"/>
                    <a:pt x="61" y="389"/>
                  </a:cubicBezTo>
                  <a:cubicBezTo>
                    <a:pt x="61" y="388"/>
                    <a:pt x="60" y="388"/>
                    <a:pt x="60" y="3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46"/>
            <p:cNvSpPr>
              <a:spLocks/>
            </p:cNvSpPr>
            <p:nvPr userDrawn="1"/>
          </p:nvSpPr>
          <p:spPr bwMode="auto">
            <a:xfrm>
              <a:off x="9324976" y="1922463"/>
              <a:ext cx="860425" cy="803275"/>
            </a:xfrm>
            <a:custGeom>
              <a:avLst/>
              <a:gdLst>
                <a:gd name="T0" fmla="*/ 473 w 543"/>
                <a:gd name="T1" fmla="*/ 242 h 506"/>
                <a:gd name="T2" fmla="*/ 542 w 543"/>
                <a:gd name="T3" fmla="*/ 506 h 506"/>
                <a:gd name="T4" fmla="*/ 420 w 543"/>
                <a:gd name="T5" fmla="*/ 307 h 506"/>
                <a:gd name="T6" fmla="*/ 323 w 543"/>
                <a:gd name="T7" fmla="*/ 384 h 506"/>
                <a:gd name="T8" fmla="*/ 219 w 543"/>
                <a:gd name="T9" fmla="*/ 269 h 506"/>
                <a:gd name="T10" fmla="*/ 64 w 543"/>
                <a:gd name="T11" fmla="*/ 299 h 506"/>
                <a:gd name="T12" fmla="*/ 121 w 543"/>
                <a:gd name="T13" fmla="*/ 111 h 506"/>
                <a:gd name="T14" fmla="*/ 148 w 543"/>
                <a:gd name="T15" fmla="*/ 0 h 506"/>
                <a:gd name="T16" fmla="*/ 473 w 543"/>
                <a:gd name="T17" fmla="*/ 24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506">
                  <a:moveTo>
                    <a:pt x="473" y="242"/>
                  </a:moveTo>
                  <a:cubicBezTo>
                    <a:pt x="521" y="325"/>
                    <a:pt x="543" y="417"/>
                    <a:pt x="542" y="506"/>
                  </a:cubicBezTo>
                  <a:cubicBezTo>
                    <a:pt x="512" y="383"/>
                    <a:pt x="467" y="318"/>
                    <a:pt x="420" y="307"/>
                  </a:cubicBezTo>
                  <a:cubicBezTo>
                    <a:pt x="373" y="297"/>
                    <a:pt x="404" y="404"/>
                    <a:pt x="323" y="384"/>
                  </a:cubicBezTo>
                  <a:cubicBezTo>
                    <a:pt x="242" y="363"/>
                    <a:pt x="315" y="289"/>
                    <a:pt x="219" y="269"/>
                  </a:cubicBezTo>
                  <a:cubicBezTo>
                    <a:pt x="123" y="249"/>
                    <a:pt x="128" y="334"/>
                    <a:pt x="64" y="299"/>
                  </a:cubicBezTo>
                  <a:cubicBezTo>
                    <a:pt x="0" y="264"/>
                    <a:pt x="61" y="169"/>
                    <a:pt x="121" y="111"/>
                  </a:cubicBezTo>
                  <a:cubicBezTo>
                    <a:pt x="154" y="79"/>
                    <a:pt x="154" y="34"/>
                    <a:pt x="148" y="0"/>
                  </a:cubicBezTo>
                  <a:cubicBezTo>
                    <a:pt x="280" y="31"/>
                    <a:pt x="400" y="115"/>
                    <a:pt x="473" y="2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Freeform 47"/>
            <p:cNvSpPr>
              <a:spLocks/>
            </p:cNvSpPr>
            <p:nvPr userDrawn="1"/>
          </p:nvSpPr>
          <p:spPr bwMode="auto">
            <a:xfrm>
              <a:off x="9309101" y="2522538"/>
              <a:ext cx="636588" cy="747713"/>
            </a:xfrm>
            <a:custGeom>
              <a:avLst/>
              <a:gdLst>
                <a:gd name="T0" fmla="*/ 204 w 402"/>
                <a:gd name="T1" fmla="*/ 59 h 471"/>
                <a:gd name="T2" fmla="*/ 74 w 402"/>
                <a:gd name="T3" fmla="*/ 79 h 471"/>
                <a:gd name="T4" fmla="*/ 5 w 402"/>
                <a:gd name="T5" fmla="*/ 203 h 471"/>
                <a:gd name="T6" fmla="*/ 63 w 402"/>
                <a:gd name="T7" fmla="*/ 304 h 471"/>
                <a:gd name="T8" fmla="*/ 208 w 402"/>
                <a:gd name="T9" fmla="*/ 327 h 471"/>
                <a:gd name="T10" fmla="*/ 297 w 402"/>
                <a:gd name="T11" fmla="*/ 373 h 471"/>
                <a:gd name="T12" fmla="*/ 322 w 402"/>
                <a:gd name="T13" fmla="*/ 144 h 471"/>
                <a:gd name="T14" fmla="*/ 204 w 402"/>
                <a:gd name="T15" fmla="*/ 5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2" h="471">
                  <a:moveTo>
                    <a:pt x="204" y="59"/>
                  </a:moveTo>
                  <a:cubicBezTo>
                    <a:pt x="145" y="0"/>
                    <a:pt x="94" y="4"/>
                    <a:pt x="74" y="79"/>
                  </a:cubicBezTo>
                  <a:cubicBezTo>
                    <a:pt x="55" y="155"/>
                    <a:pt x="9" y="118"/>
                    <a:pt x="5" y="203"/>
                  </a:cubicBezTo>
                  <a:cubicBezTo>
                    <a:pt x="0" y="287"/>
                    <a:pt x="0" y="309"/>
                    <a:pt x="63" y="304"/>
                  </a:cubicBezTo>
                  <a:cubicBezTo>
                    <a:pt x="126" y="299"/>
                    <a:pt x="189" y="256"/>
                    <a:pt x="208" y="327"/>
                  </a:cubicBezTo>
                  <a:cubicBezTo>
                    <a:pt x="227" y="397"/>
                    <a:pt x="263" y="471"/>
                    <a:pt x="297" y="373"/>
                  </a:cubicBezTo>
                  <a:cubicBezTo>
                    <a:pt x="331" y="274"/>
                    <a:pt x="402" y="213"/>
                    <a:pt x="322" y="144"/>
                  </a:cubicBezTo>
                  <a:cubicBezTo>
                    <a:pt x="242" y="75"/>
                    <a:pt x="204" y="59"/>
                    <a:pt x="204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48"/>
            <p:cNvSpPr>
              <a:spLocks/>
            </p:cNvSpPr>
            <p:nvPr userDrawn="1"/>
          </p:nvSpPr>
          <p:spPr bwMode="auto">
            <a:xfrm>
              <a:off x="8780463" y="1914525"/>
              <a:ext cx="438150" cy="336550"/>
            </a:xfrm>
            <a:custGeom>
              <a:avLst/>
              <a:gdLst>
                <a:gd name="T0" fmla="*/ 116 w 276"/>
                <a:gd name="T1" fmla="*/ 59 h 212"/>
                <a:gd name="T2" fmla="*/ 274 w 276"/>
                <a:gd name="T3" fmla="*/ 0 h 212"/>
                <a:gd name="T4" fmla="*/ 222 w 276"/>
                <a:gd name="T5" fmla="*/ 113 h 212"/>
                <a:gd name="T6" fmla="*/ 135 w 276"/>
                <a:gd name="T7" fmla="*/ 175 h 212"/>
                <a:gd name="T8" fmla="*/ 43 w 276"/>
                <a:gd name="T9" fmla="*/ 154 h 212"/>
                <a:gd name="T10" fmla="*/ 0 w 276"/>
                <a:gd name="T11" fmla="*/ 151 h 212"/>
                <a:gd name="T12" fmla="*/ 116 w 276"/>
                <a:gd name="T13" fmla="*/ 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12">
                  <a:moveTo>
                    <a:pt x="116" y="59"/>
                  </a:moveTo>
                  <a:cubicBezTo>
                    <a:pt x="166" y="30"/>
                    <a:pt x="220" y="11"/>
                    <a:pt x="274" y="0"/>
                  </a:cubicBezTo>
                  <a:cubicBezTo>
                    <a:pt x="268" y="49"/>
                    <a:pt x="276" y="95"/>
                    <a:pt x="222" y="113"/>
                  </a:cubicBezTo>
                  <a:cubicBezTo>
                    <a:pt x="169" y="131"/>
                    <a:pt x="177" y="138"/>
                    <a:pt x="135" y="175"/>
                  </a:cubicBezTo>
                  <a:cubicBezTo>
                    <a:pt x="94" y="212"/>
                    <a:pt x="90" y="153"/>
                    <a:pt x="43" y="154"/>
                  </a:cubicBezTo>
                  <a:cubicBezTo>
                    <a:pt x="30" y="154"/>
                    <a:pt x="14" y="153"/>
                    <a:pt x="0" y="151"/>
                  </a:cubicBezTo>
                  <a:cubicBezTo>
                    <a:pt x="33" y="116"/>
                    <a:pt x="72" y="85"/>
                    <a:pt x="116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49"/>
            <p:cNvSpPr>
              <a:spLocks/>
            </p:cNvSpPr>
            <p:nvPr userDrawn="1"/>
          </p:nvSpPr>
          <p:spPr bwMode="auto">
            <a:xfrm>
              <a:off x="9498013" y="3267075"/>
              <a:ext cx="307975" cy="249238"/>
            </a:xfrm>
            <a:custGeom>
              <a:avLst/>
              <a:gdLst>
                <a:gd name="T0" fmla="*/ 14 w 195"/>
                <a:gd name="T1" fmla="*/ 114 h 157"/>
                <a:gd name="T2" fmla="*/ 60 w 195"/>
                <a:gd name="T3" fmla="*/ 69 h 157"/>
                <a:gd name="T4" fmla="*/ 153 w 195"/>
                <a:gd name="T5" fmla="*/ 54 h 157"/>
                <a:gd name="T6" fmla="*/ 195 w 195"/>
                <a:gd name="T7" fmla="*/ 84 h 157"/>
                <a:gd name="T8" fmla="*/ 176 w 195"/>
                <a:gd name="T9" fmla="*/ 95 h 157"/>
                <a:gd name="T10" fmla="*/ 1 w 195"/>
                <a:gd name="T11" fmla="*/ 157 h 157"/>
                <a:gd name="T12" fmla="*/ 14 w 195"/>
                <a:gd name="T13" fmla="*/ 11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57">
                  <a:moveTo>
                    <a:pt x="14" y="114"/>
                  </a:moveTo>
                  <a:cubicBezTo>
                    <a:pt x="39" y="103"/>
                    <a:pt x="62" y="115"/>
                    <a:pt x="60" y="69"/>
                  </a:cubicBezTo>
                  <a:cubicBezTo>
                    <a:pt x="59" y="22"/>
                    <a:pt x="87" y="0"/>
                    <a:pt x="153" y="54"/>
                  </a:cubicBezTo>
                  <a:cubicBezTo>
                    <a:pt x="172" y="69"/>
                    <a:pt x="185" y="79"/>
                    <a:pt x="195" y="84"/>
                  </a:cubicBezTo>
                  <a:cubicBezTo>
                    <a:pt x="189" y="87"/>
                    <a:pt x="183" y="91"/>
                    <a:pt x="176" y="95"/>
                  </a:cubicBezTo>
                  <a:cubicBezTo>
                    <a:pt x="121" y="127"/>
                    <a:pt x="61" y="148"/>
                    <a:pt x="1" y="157"/>
                  </a:cubicBezTo>
                  <a:cubicBezTo>
                    <a:pt x="0" y="138"/>
                    <a:pt x="0" y="120"/>
                    <a:pt x="14" y="11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50"/>
            <p:cNvSpPr>
              <a:spLocks noEditPoints="1"/>
            </p:cNvSpPr>
            <p:nvPr userDrawn="1"/>
          </p:nvSpPr>
          <p:spPr bwMode="auto">
            <a:xfrm>
              <a:off x="8059738" y="1576388"/>
              <a:ext cx="2624138" cy="2624138"/>
            </a:xfrm>
            <a:custGeom>
              <a:avLst/>
              <a:gdLst>
                <a:gd name="T0" fmla="*/ 861 w 1654"/>
                <a:gd name="T1" fmla="*/ 1653 h 1653"/>
                <a:gd name="T2" fmla="*/ 737 w 1654"/>
                <a:gd name="T3" fmla="*/ 1605 h 1653"/>
                <a:gd name="T4" fmla="*/ 965 w 1654"/>
                <a:gd name="T5" fmla="*/ 1598 h 1653"/>
                <a:gd name="T6" fmla="*/ 623 w 1654"/>
                <a:gd name="T7" fmla="*/ 1628 h 1653"/>
                <a:gd name="T8" fmla="*/ 628 w 1654"/>
                <a:gd name="T9" fmla="*/ 1629 h 1653"/>
                <a:gd name="T10" fmla="*/ 1097 w 1654"/>
                <a:gd name="T11" fmla="*/ 1609 h 1653"/>
                <a:gd name="T12" fmla="*/ 489 w 1654"/>
                <a:gd name="T13" fmla="*/ 1558 h 1653"/>
                <a:gd name="T14" fmla="*/ 1171 w 1654"/>
                <a:gd name="T15" fmla="*/ 1556 h 1653"/>
                <a:gd name="T16" fmla="*/ 1190 w 1654"/>
                <a:gd name="T17" fmla="*/ 1568 h 1653"/>
                <a:gd name="T18" fmla="*/ 424 w 1654"/>
                <a:gd name="T19" fmla="*/ 1498 h 1653"/>
                <a:gd name="T20" fmla="*/ 1285 w 1654"/>
                <a:gd name="T21" fmla="*/ 1463 h 1653"/>
                <a:gd name="T22" fmla="*/ 303 w 1654"/>
                <a:gd name="T23" fmla="*/ 1466 h 1653"/>
                <a:gd name="T24" fmla="*/ 317 w 1654"/>
                <a:gd name="T25" fmla="*/ 1471 h 1653"/>
                <a:gd name="T26" fmla="*/ 1403 w 1654"/>
                <a:gd name="T27" fmla="*/ 1421 h 1653"/>
                <a:gd name="T28" fmla="*/ 211 w 1654"/>
                <a:gd name="T29" fmla="*/ 1346 h 1653"/>
                <a:gd name="T30" fmla="*/ 1447 w 1654"/>
                <a:gd name="T31" fmla="*/ 1342 h 1653"/>
                <a:gd name="T32" fmla="*/ 1460 w 1654"/>
                <a:gd name="T33" fmla="*/ 1346 h 1653"/>
                <a:gd name="T34" fmla="*/ 177 w 1654"/>
                <a:gd name="T35" fmla="*/ 1264 h 1653"/>
                <a:gd name="T36" fmla="*/ 1511 w 1654"/>
                <a:gd name="T37" fmla="*/ 1209 h 1653"/>
                <a:gd name="T38" fmla="*/ 81 w 1654"/>
                <a:gd name="T39" fmla="*/ 1185 h 1653"/>
                <a:gd name="T40" fmla="*/ 101 w 1654"/>
                <a:gd name="T41" fmla="*/ 1197 h 1653"/>
                <a:gd name="T42" fmla="*/ 1600 w 1654"/>
                <a:gd name="T43" fmla="*/ 1122 h 1653"/>
                <a:gd name="T44" fmla="*/ 49 w 1654"/>
                <a:gd name="T45" fmla="*/ 1037 h 1653"/>
                <a:gd name="T46" fmla="*/ 1607 w 1654"/>
                <a:gd name="T47" fmla="*/ 1031 h 1653"/>
                <a:gd name="T48" fmla="*/ 1612 w 1654"/>
                <a:gd name="T49" fmla="*/ 1032 h 1653"/>
                <a:gd name="T50" fmla="*/ 53 w 1654"/>
                <a:gd name="T51" fmla="*/ 948 h 1653"/>
                <a:gd name="T52" fmla="*/ 1609 w 1654"/>
                <a:gd name="T53" fmla="*/ 884 h 1653"/>
                <a:gd name="T54" fmla="*/ 0 w 1654"/>
                <a:gd name="T55" fmla="*/ 835 h 1653"/>
                <a:gd name="T56" fmla="*/ 44 w 1654"/>
                <a:gd name="T57" fmla="*/ 808 h 1653"/>
                <a:gd name="T58" fmla="*/ 1631 w 1654"/>
                <a:gd name="T59" fmla="*/ 799 h 1653"/>
                <a:gd name="T60" fmla="*/ 1633 w 1654"/>
                <a:gd name="T61" fmla="*/ 799 h 1653"/>
                <a:gd name="T62" fmla="*/ 37 w 1654"/>
                <a:gd name="T63" fmla="*/ 669 h 1653"/>
                <a:gd name="T64" fmla="*/ 1593 w 1654"/>
                <a:gd name="T65" fmla="*/ 657 h 1653"/>
                <a:gd name="T66" fmla="*/ 58 w 1654"/>
                <a:gd name="T67" fmla="*/ 607 h 1653"/>
                <a:gd name="T68" fmla="*/ 79 w 1654"/>
                <a:gd name="T69" fmla="*/ 592 h 1653"/>
                <a:gd name="T70" fmla="*/ 1601 w 1654"/>
                <a:gd name="T71" fmla="*/ 532 h 1653"/>
                <a:gd name="T72" fmla="*/ 82 w 1654"/>
                <a:gd name="T73" fmla="*/ 467 h 1653"/>
                <a:gd name="T74" fmla="*/ 1535 w 1654"/>
                <a:gd name="T75" fmla="*/ 463 h 1653"/>
                <a:gd name="T76" fmla="*/ 1546 w 1654"/>
                <a:gd name="T77" fmla="*/ 461 h 1653"/>
                <a:gd name="T78" fmla="*/ 177 w 1654"/>
                <a:gd name="T79" fmla="*/ 350 h 1653"/>
                <a:gd name="T80" fmla="*/ 1449 w 1654"/>
                <a:gd name="T81" fmla="*/ 349 h 1653"/>
                <a:gd name="T82" fmla="*/ 233 w 1654"/>
                <a:gd name="T83" fmla="*/ 305 h 1653"/>
                <a:gd name="T84" fmla="*/ 249 w 1654"/>
                <a:gd name="T85" fmla="*/ 298 h 1653"/>
                <a:gd name="T86" fmla="*/ 1404 w 1654"/>
                <a:gd name="T87" fmla="*/ 233 h 1653"/>
                <a:gd name="T88" fmla="*/ 304 w 1654"/>
                <a:gd name="T89" fmla="*/ 186 h 1653"/>
                <a:gd name="T90" fmla="*/ 1306 w 1654"/>
                <a:gd name="T91" fmla="*/ 200 h 1653"/>
                <a:gd name="T92" fmla="*/ 1323 w 1654"/>
                <a:gd name="T93" fmla="*/ 191 h 1653"/>
                <a:gd name="T94" fmla="*/ 440 w 1654"/>
                <a:gd name="T95" fmla="*/ 120 h 1653"/>
                <a:gd name="T96" fmla="*/ 1189 w 1654"/>
                <a:gd name="T97" fmla="*/ 131 h 1653"/>
                <a:gd name="T98" fmla="*/ 518 w 1654"/>
                <a:gd name="T99" fmla="*/ 104 h 1653"/>
                <a:gd name="T100" fmla="*/ 527 w 1654"/>
                <a:gd name="T101" fmla="*/ 102 h 1653"/>
                <a:gd name="T102" fmla="*/ 1099 w 1654"/>
                <a:gd name="T103" fmla="*/ 44 h 1653"/>
                <a:gd name="T104" fmla="*/ 624 w 1654"/>
                <a:gd name="T105" fmla="*/ 24 h 1653"/>
                <a:gd name="T106" fmla="*/ 987 w 1654"/>
                <a:gd name="T107" fmla="*/ 59 h 1653"/>
                <a:gd name="T108" fmla="*/ 1008 w 1654"/>
                <a:gd name="T109" fmla="*/ 41 h 1653"/>
                <a:gd name="T110" fmla="*/ 775 w 1654"/>
                <a:gd name="T111" fmla="*/ 22 h 1653"/>
                <a:gd name="T112" fmla="*/ 861 w 1654"/>
                <a:gd name="T113" fmla="*/ 43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4" h="1653">
                  <a:moveTo>
                    <a:pt x="852" y="1653"/>
                  </a:moveTo>
                  <a:cubicBezTo>
                    <a:pt x="840" y="1653"/>
                    <a:pt x="830" y="1644"/>
                    <a:pt x="830" y="1632"/>
                  </a:cubicBezTo>
                  <a:cubicBezTo>
                    <a:pt x="830" y="1620"/>
                    <a:pt x="839" y="1610"/>
                    <a:pt x="851" y="1610"/>
                  </a:cubicBezTo>
                  <a:cubicBezTo>
                    <a:pt x="860" y="1609"/>
                    <a:pt x="860" y="1609"/>
                    <a:pt x="860" y="1609"/>
                  </a:cubicBezTo>
                  <a:cubicBezTo>
                    <a:pt x="872" y="1608"/>
                    <a:pt x="882" y="1618"/>
                    <a:pt x="882" y="1630"/>
                  </a:cubicBezTo>
                  <a:cubicBezTo>
                    <a:pt x="883" y="1642"/>
                    <a:pt x="873" y="1653"/>
                    <a:pt x="861" y="1653"/>
                  </a:cubicBezTo>
                  <a:cubicBezTo>
                    <a:pt x="852" y="1653"/>
                    <a:pt x="852" y="1653"/>
                    <a:pt x="852" y="1653"/>
                  </a:cubicBezTo>
                  <a:close/>
                  <a:moveTo>
                    <a:pt x="743" y="1649"/>
                  </a:moveTo>
                  <a:cubicBezTo>
                    <a:pt x="743" y="1649"/>
                    <a:pt x="742" y="1649"/>
                    <a:pt x="741" y="1649"/>
                  </a:cubicBezTo>
                  <a:cubicBezTo>
                    <a:pt x="732" y="1648"/>
                    <a:pt x="732" y="1648"/>
                    <a:pt x="732" y="1648"/>
                  </a:cubicBezTo>
                  <a:cubicBezTo>
                    <a:pt x="720" y="1647"/>
                    <a:pt x="712" y="1636"/>
                    <a:pt x="713" y="1624"/>
                  </a:cubicBezTo>
                  <a:cubicBezTo>
                    <a:pt x="714" y="1612"/>
                    <a:pt x="725" y="1604"/>
                    <a:pt x="737" y="1605"/>
                  </a:cubicBezTo>
                  <a:cubicBezTo>
                    <a:pt x="746" y="1606"/>
                    <a:pt x="746" y="1606"/>
                    <a:pt x="746" y="1606"/>
                  </a:cubicBezTo>
                  <a:cubicBezTo>
                    <a:pt x="758" y="1607"/>
                    <a:pt x="766" y="1618"/>
                    <a:pt x="765" y="1630"/>
                  </a:cubicBezTo>
                  <a:cubicBezTo>
                    <a:pt x="764" y="1641"/>
                    <a:pt x="754" y="1649"/>
                    <a:pt x="743" y="1649"/>
                  </a:cubicBezTo>
                  <a:close/>
                  <a:moveTo>
                    <a:pt x="968" y="1641"/>
                  </a:moveTo>
                  <a:cubicBezTo>
                    <a:pt x="958" y="1641"/>
                    <a:pt x="949" y="1634"/>
                    <a:pt x="947" y="1623"/>
                  </a:cubicBezTo>
                  <a:cubicBezTo>
                    <a:pt x="945" y="1611"/>
                    <a:pt x="953" y="1600"/>
                    <a:pt x="965" y="1598"/>
                  </a:cubicBezTo>
                  <a:cubicBezTo>
                    <a:pt x="972" y="1597"/>
                    <a:pt x="972" y="1597"/>
                    <a:pt x="972" y="1597"/>
                  </a:cubicBezTo>
                  <a:cubicBezTo>
                    <a:pt x="981" y="1640"/>
                    <a:pt x="981" y="1640"/>
                    <a:pt x="981" y="1640"/>
                  </a:cubicBezTo>
                  <a:cubicBezTo>
                    <a:pt x="972" y="1641"/>
                    <a:pt x="972" y="1641"/>
                    <a:pt x="972" y="1641"/>
                  </a:cubicBezTo>
                  <a:cubicBezTo>
                    <a:pt x="971" y="1641"/>
                    <a:pt x="970" y="1641"/>
                    <a:pt x="968" y="1641"/>
                  </a:cubicBezTo>
                  <a:close/>
                  <a:moveTo>
                    <a:pt x="628" y="1629"/>
                  </a:moveTo>
                  <a:cubicBezTo>
                    <a:pt x="626" y="1629"/>
                    <a:pt x="624" y="1629"/>
                    <a:pt x="623" y="1628"/>
                  </a:cubicBezTo>
                  <a:cubicBezTo>
                    <a:pt x="614" y="1626"/>
                    <a:pt x="614" y="1626"/>
                    <a:pt x="614" y="1626"/>
                  </a:cubicBezTo>
                  <a:cubicBezTo>
                    <a:pt x="602" y="1623"/>
                    <a:pt x="595" y="1611"/>
                    <a:pt x="598" y="1599"/>
                  </a:cubicBezTo>
                  <a:cubicBezTo>
                    <a:pt x="602" y="1587"/>
                    <a:pt x="614" y="1581"/>
                    <a:pt x="625" y="1584"/>
                  </a:cubicBezTo>
                  <a:cubicBezTo>
                    <a:pt x="633" y="1586"/>
                    <a:pt x="633" y="1586"/>
                    <a:pt x="633" y="1586"/>
                  </a:cubicBezTo>
                  <a:cubicBezTo>
                    <a:pt x="645" y="1589"/>
                    <a:pt x="652" y="1601"/>
                    <a:pt x="649" y="1612"/>
                  </a:cubicBezTo>
                  <a:cubicBezTo>
                    <a:pt x="647" y="1622"/>
                    <a:pt x="638" y="1629"/>
                    <a:pt x="628" y="1629"/>
                  </a:cubicBezTo>
                  <a:close/>
                  <a:moveTo>
                    <a:pt x="1082" y="1613"/>
                  </a:moveTo>
                  <a:cubicBezTo>
                    <a:pt x="1073" y="1613"/>
                    <a:pt x="1064" y="1607"/>
                    <a:pt x="1061" y="1598"/>
                  </a:cubicBezTo>
                  <a:cubicBezTo>
                    <a:pt x="1057" y="1586"/>
                    <a:pt x="1064" y="1574"/>
                    <a:pt x="1075" y="1570"/>
                  </a:cubicBezTo>
                  <a:cubicBezTo>
                    <a:pt x="1083" y="1567"/>
                    <a:pt x="1083" y="1567"/>
                    <a:pt x="1083" y="1567"/>
                  </a:cubicBezTo>
                  <a:cubicBezTo>
                    <a:pt x="1095" y="1563"/>
                    <a:pt x="1107" y="1569"/>
                    <a:pt x="1111" y="1581"/>
                  </a:cubicBezTo>
                  <a:cubicBezTo>
                    <a:pt x="1115" y="1592"/>
                    <a:pt x="1109" y="1605"/>
                    <a:pt x="1097" y="1609"/>
                  </a:cubicBezTo>
                  <a:cubicBezTo>
                    <a:pt x="1089" y="1612"/>
                    <a:pt x="1089" y="1612"/>
                    <a:pt x="1089" y="1612"/>
                  </a:cubicBezTo>
                  <a:cubicBezTo>
                    <a:pt x="1087" y="1612"/>
                    <a:pt x="1084" y="1613"/>
                    <a:pt x="1082" y="1613"/>
                  </a:cubicBezTo>
                  <a:close/>
                  <a:moveTo>
                    <a:pt x="517" y="1592"/>
                  </a:moveTo>
                  <a:cubicBezTo>
                    <a:pt x="514" y="1592"/>
                    <a:pt x="511" y="1591"/>
                    <a:pt x="508" y="1590"/>
                  </a:cubicBezTo>
                  <a:cubicBezTo>
                    <a:pt x="500" y="1587"/>
                    <a:pt x="500" y="1587"/>
                    <a:pt x="500" y="1587"/>
                  </a:cubicBezTo>
                  <a:cubicBezTo>
                    <a:pt x="489" y="1582"/>
                    <a:pt x="484" y="1569"/>
                    <a:pt x="489" y="1558"/>
                  </a:cubicBezTo>
                  <a:cubicBezTo>
                    <a:pt x="494" y="1547"/>
                    <a:pt x="506" y="1542"/>
                    <a:pt x="518" y="1546"/>
                  </a:cubicBezTo>
                  <a:cubicBezTo>
                    <a:pt x="525" y="1550"/>
                    <a:pt x="525" y="1550"/>
                    <a:pt x="525" y="1550"/>
                  </a:cubicBezTo>
                  <a:cubicBezTo>
                    <a:pt x="537" y="1554"/>
                    <a:pt x="542" y="1567"/>
                    <a:pt x="537" y="1578"/>
                  </a:cubicBezTo>
                  <a:cubicBezTo>
                    <a:pt x="534" y="1587"/>
                    <a:pt x="525" y="1592"/>
                    <a:pt x="517" y="1592"/>
                  </a:cubicBezTo>
                  <a:close/>
                  <a:moveTo>
                    <a:pt x="1190" y="1568"/>
                  </a:moveTo>
                  <a:cubicBezTo>
                    <a:pt x="1182" y="1568"/>
                    <a:pt x="1175" y="1563"/>
                    <a:pt x="1171" y="1556"/>
                  </a:cubicBezTo>
                  <a:cubicBezTo>
                    <a:pt x="1165" y="1545"/>
                    <a:pt x="1170" y="1532"/>
                    <a:pt x="1180" y="1526"/>
                  </a:cubicBezTo>
                  <a:cubicBezTo>
                    <a:pt x="1188" y="1522"/>
                    <a:pt x="1188" y="1522"/>
                    <a:pt x="1188" y="1522"/>
                  </a:cubicBezTo>
                  <a:cubicBezTo>
                    <a:pt x="1199" y="1517"/>
                    <a:pt x="1212" y="1521"/>
                    <a:pt x="1217" y="1532"/>
                  </a:cubicBezTo>
                  <a:cubicBezTo>
                    <a:pt x="1223" y="1542"/>
                    <a:pt x="1219" y="1556"/>
                    <a:pt x="1208" y="1561"/>
                  </a:cubicBezTo>
                  <a:cubicBezTo>
                    <a:pt x="1200" y="1565"/>
                    <a:pt x="1200" y="1565"/>
                    <a:pt x="1200" y="1565"/>
                  </a:cubicBezTo>
                  <a:cubicBezTo>
                    <a:pt x="1197" y="1567"/>
                    <a:pt x="1194" y="1568"/>
                    <a:pt x="1190" y="1568"/>
                  </a:cubicBezTo>
                  <a:close/>
                  <a:moveTo>
                    <a:pt x="412" y="1539"/>
                  </a:moveTo>
                  <a:cubicBezTo>
                    <a:pt x="409" y="1539"/>
                    <a:pt x="405" y="1538"/>
                    <a:pt x="401" y="1536"/>
                  </a:cubicBezTo>
                  <a:cubicBezTo>
                    <a:pt x="394" y="1531"/>
                    <a:pt x="394" y="1531"/>
                    <a:pt x="394" y="1531"/>
                  </a:cubicBezTo>
                  <a:cubicBezTo>
                    <a:pt x="383" y="1525"/>
                    <a:pt x="380" y="1511"/>
                    <a:pt x="386" y="1501"/>
                  </a:cubicBezTo>
                  <a:cubicBezTo>
                    <a:pt x="393" y="1491"/>
                    <a:pt x="406" y="1487"/>
                    <a:pt x="417" y="1494"/>
                  </a:cubicBezTo>
                  <a:cubicBezTo>
                    <a:pt x="424" y="1498"/>
                    <a:pt x="424" y="1498"/>
                    <a:pt x="424" y="1498"/>
                  </a:cubicBezTo>
                  <a:cubicBezTo>
                    <a:pt x="434" y="1504"/>
                    <a:pt x="437" y="1518"/>
                    <a:pt x="431" y="1528"/>
                  </a:cubicBezTo>
                  <a:cubicBezTo>
                    <a:pt x="427" y="1535"/>
                    <a:pt x="420" y="1539"/>
                    <a:pt x="412" y="1539"/>
                  </a:cubicBezTo>
                  <a:close/>
                  <a:moveTo>
                    <a:pt x="1291" y="1507"/>
                  </a:moveTo>
                  <a:cubicBezTo>
                    <a:pt x="1284" y="1507"/>
                    <a:pt x="1277" y="1504"/>
                    <a:pt x="1273" y="1498"/>
                  </a:cubicBezTo>
                  <a:cubicBezTo>
                    <a:pt x="1266" y="1488"/>
                    <a:pt x="1268" y="1474"/>
                    <a:pt x="1278" y="1467"/>
                  </a:cubicBezTo>
                  <a:cubicBezTo>
                    <a:pt x="1285" y="1463"/>
                    <a:pt x="1285" y="1463"/>
                    <a:pt x="1285" y="1463"/>
                  </a:cubicBezTo>
                  <a:cubicBezTo>
                    <a:pt x="1295" y="1455"/>
                    <a:pt x="1308" y="1458"/>
                    <a:pt x="1316" y="1467"/>
                  </a:cubicBezTo>
                  <a:cubicBezTo>
                    <a:pt x="1323" y="1477"/>
                    <a:pt x="1320" y="1491"/>
                    <a:pt x="1311" y="1498"/>
                  </a:cubicBezTo>
                  <a:cubicBezTo>
                    <a:pt x="1303" y="1503"/>
                    <a:pt x="1303" y="1503"/>
                    <a:pt x="1303" y="1503"/>
                  </a:cubicBezTo>
                  <a:cubicBezTo>
                    <a:pt x="1299" y="1506"/>
                    <a:pt x="1295" y="1507"/>
                    <a:pt x="1291" y="1507"/>
                  </a:cubicBezTo>
                  <a:close/>
                  <a:moveTo>
                    <a:pt x="317" y="1471"/>
                  </a:moveTo>
                  <a:cubicBezTo>
                    <a:pt x="312" y="1471"/>
                    <a:pt x="307" y="1470"/>
                    <a:pt x="303" y="1466"/>
                  </a:cubicBezTo>
                  <a:cubicBezTo>
                    <a:pt x="296" y="1461"/>
                    <a:pt x="296" y="1461"/>
                    <a:pt x="296" y="1461"/>
                  </a:cubicBezTo>
                  <a:cubicBezTo>
                    <a:pt x="287" y="1453"/>
                    <a:pt x="286" y="1439"/>
                    <a:pt x="293" y="1430"/>
                  </a:cubicBezTo>
                  <a:cubicBezTo>
                    <a:pt x="301" y="1421"/>
                    <a:pt x="315" y="1419"/>
                    <a:pt x="324" y="1427"/>
                  </a:cubicBezTo>
                  <a:cubicBezTo>
                    <a:pt x="331" y="1432"/>
                    <a:pt x="331" y="1432"/>
                    <a:pt x="331" y="1432"/>
                  </a:cubicBezTo>
                  <a:cubicBezTo>
                    <a:pt x="340" y="1440"/>
                    <a:pt x="341" y="1454"/>
                    <a:pt x="334" y="1463"/>
                  </a:cubicBezTo>
                  <a:cubicBezTo>
                    <a:pt x="329" y="1469"/>
                    <a:pt x="323" y="1471"/>
                    <a:pt x="317" y="1471"/>
                  </a:cubicBezTo>
                  <a:close/>
                  <a:moveTo>
                    <a:pt x="1381" y="1433"/>
                  </a:moveTo>
                  <a:cubicBezTo>
                    <a:pt x="1376" y="1433"/>
                    <a:pt x="1370" y="1431"/>
                    <a:pt x="1365" y="1426"/>
                  </a:cubicBezTo>
                  <a:cubicBezTo>
                    <a:pt x="1357" y="1417"/>
                    <a:pt x="1358" y="1403"/>
                    <a:pt x="1366" y="1395"/>
                  </a:cubicBezTo>
                  <a:cubicBezTo>
                    <a:pt x="1372" y="1389"/>
                    <a:pt x="1372" y="1389"/>
                    <a:pt x="1372" y="1389"/>
                  </a:cubicBezTo>
                  <a:cubicBezTo>
                    <a:pt x="1381" y="1381"/>
                    <a:pt x="1395" y="1381"/>
                    <a:pt x="1403" y="1390"/>
                  </a:cubicBezTo>
                  <a:cubicBezTo>
                    <a:pt x="1412" y="1398"/>
                    <a:pt x="1412" y="1412"/>
                    <a:pt x="1403" y="1421"/>
                  </a:cubicBezTo>
                  <a:cubicBezTo>
                    <a:pt x="1396" y="1427"/>
                    <a:pt x="1396" y="1427"/>
                    <a:pt x="1396" y="1427"/>
                  </a:cubicBezTo>
                  <a:cubicBezTo>
                    <a:pt x="1392" y="1431"/>
                    <a:pt x="1387" y="1433"/>
                    <a:pt x="1381" y="1433"/>
                  </a:cubicBezTo>
                  <a:close/>
                  <a:moveTo>
                    <a:pt x="232" y="1391"/>
                  </a:moveTo>
                  <a:cubicBezTo>
                    <a:pt x="226" y="1391"/>
                    <a:pt x="220" y="1388"/>
                    <a:pt x="216" y="1384"/>
                  </a:cubicBezTo>
                  <a:cubicBezTo>
                    <a:pt x="210" y="1377"/>
                    <a:pt x="210" y="1377"/>
                    <a:pt x="210" y="1377"/>
                  </a:cubicBezTo>
                  <a:cubicBezTo>
                    <a:pt x="202" y="1368"/>
                    <a:pt x="202" y="1354"/>
                    <a:pt x="211" y="1346"/>
                  </a:cubicBezTo>
                  <a:cubicBezTo>
                    <a:pt x="220" y="1338"/>
                    <a:pt x="234" y="1339"/>
                    <a:pt x="242" y="1348"/>
                  </a:cubicBezTo>
                  <a:cubicBezTo>
                    <a:pt x="248" y="1354"/>
                    <a:pt x="248" y="1354"/>
                    <a:pt x="248" y="1354"/>
                  </a:cubicBezTo>
                  <a:cubicBezTo>
                    <a:pt x="256" y="1363"/>
                    <a:pt x="255" y="1377"/>
                    <a:pt x="247" y="1385"/>
                  </a:cubicBezTo>
                  <a:cubicBezTo>
                    <a:pt x="242" y="1389"/>
                    <a:pt x="237" y="1391"/>
                    <a:pt x="232" y="1391"/>
                  </a:cubicBezTo>
                  <a:close/>
                  <a:moveTo>
                    <a:pt x="1460" y="1346"/>
                  </a:moveTo>
                  <a:cubicBezTo>
                    <a:pt x="1456" y="1346"/>
                    <a:pt x="1451" y="1345"/>
                    <a:pt x="1447" y="1342"/>
                  </a:cubicBezTo>
                  <a:cubicBezTo>
                    <a:pt x="1437" y="1334"/>
                    <a:pt x="1436" y="1320"/>
                    <a:pt x="1443" y="1311"/>
                  </a:cubicBezTo>
                  <a:cubicBezTo>
                    <a:pt x="1448" y="1304"/>
                    <a:pt x="1448" y="1304"/>
                    <a:pt x="1448" y="1304"/>
                  </a:cubicBezTo>
                  <a:cubicBezTo>
                    <a:pt x="1456" y="1295"/>
                    <a:pt x="1470" y="1293"/>
                    <a:pt x="1479" y="1300"/>
                  </a:cubicBezTo>
                  <a:cubicBezTo>
                    <a:pt x="1489" y="1308"/>
                    <a:pt x="1490" y="1321"/>
                    <a:pt x="1483" y="1331"/>
                  </a:cubicBezTo>
                  <a:cubicBezTo>
                    <a:pt x="1478" y="1338"/>
                    <a:pt x="1478" y="1338"/>
                    <a:pt x="1478" y="1338"/>
                  </a:cubicBezTo>
                  <a:cubicBezTo>
                    <a:pt x="1473" y="1344"/>
                    <a:pt x="1467" y="1346"/>
                    <a:pt x="1460" y="1346"/>
                  </a:cubicBezTo>
                  <a:close/>
                  <a:moveTo>
                    <a:pt x="159" y="1299"/>
                  </a:moveTo>
                  <a:cubicBezTo>
                    <a:pt x="152" y="1299"/>
                    <a:pt x="145" y="1295"/>
                    <a:pt x="141" y="1289"/>
                  </a:cubicBezTo>
                  <a:cubicBezTo>
                    <a:pt x="136" y="1282"/>
                    <a:pt x="136" y="1282"/>
                    <a:pt x="136" y="1282"/>
                  </a:cubicBezTo>
                  <a:cubicBezTo>
                    <a:pt x="130" y="1271"/>
                    <a:pt x="132" y="1258"/>
                    <a:pt x="142" y="1251"/>
                  </a:cubicBezTo>
                  <a:cubicBezTo>
                    <a:pt x="153" y="1245"/>
                    <a:pt x="166" y="1247"/>
                    <a:pt x="173" y="1257"/>
                  </a:cubicBezTo>
                  <a:cubicBezTo>
                    <a:pt x="177" y="1264"/>
                    <a:pt x="177" y="1264"/>
                    <a:pt x="177" y="1264"/>
                  </a:cubicBezTo>
                  <a:cubicBezTo>
                    <a:pt x="184" y="1274"/>
                    <a:pt x="182" y="1288"/>
                    <a:pt x="172" y="1295"/>
                  </a:cubicBezTo>
                  <a:cubicBezTo>
                    <a:pt x="168" y="1297"/>
                    <a:pt x="164" y="1299"/>
                    <a:pt x="159" y="1299"/>
                  </a:cubicBezTo>
                  <a:close/>
                  <a:moveTo>
                    <a:pt x="1526" y="1249"/>
                  </a:moveTo>
                  <a:cubicBezTo>
                    <a:pt x="1522" y="1249"/>
                    <a:pt x="1518" y="1248"/>
                    <a:pt x="1515" y="1246"/>
                  </a:cubicBezTo>
                  <a:cubicBezTo>
                    <a:pt x="1505" y="1240"/>
                    <a:pt x="1501" y="1227"/>
                    <a:pt x="1507" y="1217"/>
                  </a:cubicBezTo>
                  <a:cubicBezTo>
                    <a:pt x="1511" y="1209"/>
                    <a:pt x="1511" y="1209"/>
                    <a:pt x="1511" y="1209"/>
                  </a:cubicBezTo>
                  <a:cubicBezTo>
                    <a:pt x="1517" y="1199"/>
                    <a:pt x="1530" y="1195"/>
                    <a:pt x="1541" y="1201"/>
                  </a:cubicBezTo>
                  <a:cubicBezTo>
                    <a:pt x="1552" y="1207"/>
                    <a:pt x="1555" y="1220"/>
                    <a:pt x="1549" y="1231"/>
                  </a:cubicBezTo>
                  <a:cubicBezTo>
                    <a:pt x="1545" y="1238"/>
                    <a:pt x="1545" y="1238"/>
                    <a:pt x="1545" y="1238"/>
                  </a:cubicBezTo>
                  <a:cubicBezTo>
                    <a:pt x="1541" y="1245"/>
                    <a:pt x="1534" y="1249"/>
                    <a:pt x="1526" y="1249"/>
                  </a:cubicBezTo>
                  <a:close/>
                  <a:moveTo>
                    <a:pt x="101" y="1197"/>
                  </a:moveTo>
                  <a:cubicBezTo>
                    <a:pt x="93" y="1197"/>
                    <a:pt x="85" y="1192"/>
                    <a:pt x="81" y="1185"/>
                  </a:cubicBezTo>
                  <a:cubicBezTo>
                    <a:pt x="77" y="1176"/>
                    <a:pt x="77" y="1176"/>
                    <a:pt x="77" y="1176"/>
                  </a:cubicBezTo>
                  <a:cubicBezTo>
                    <a:pt x="72" y="1165"/>
                    <a:pt x="77" y="1152"/>
                    <a:pt x="88" y="1147"/>
                  </a:cubicBezTo>
                  <a:cubicBezTo>
                    <a:pt x="99" y="1142"/>
                    <a:pt x="112" y="1147"/>
                    <a:pt x="117" y="1158"/>
                  </a:cubicBezTo>
                  <a:cubicBezTo>
                    <a:pt x="121" y="1165"/>
                    <a:pt x="121" y="1165"/>
                    <a:pt x="121" y="1165"/>
                  </a:cubicBezTo>
                  <a:cubicBezTo>
                    <a:pt x="126" y="1176"/>
                    <a:pt x="121" y="1189"/>
                    <a:pt x="110" y="1195"/>
                  </a:cubicBezTo>
                  <a:cubicBezTo>
                    <a:pt x="107" y="1196"/>
                    <a:pt x="104" y="1197"/>
                    <a:pt x="101" y="1197"/>
                  </a:cubicBezTo>
                  <a:close/>
                  <a:moveTo>
                    <a:pt x="1577" y="1144"/>
                  </a:moveTo>
                  <a:cubicBezTo>
                    <a:pt x="1574" y="1144"/>
                    <a:pt x="1571" y="1143"/>
                    <a:pt x="1569" y="1142"/>
                  </a:cubicBezTo>
                  <a:cubicBezTo>
                    <a:pt x="1558" y="1138"/>
                    <a:pt x="1552" y="1125"/>
                    <a:pt x="1556" y="1114"/>
                  </a:cubicBezTo>
                  <a:cubicBezTo>
                    <a:pt x="1560" y="1106"/>
                    <a:pt x="1560" y="1106"/>
                    <a:pt x="1560" y="1106"/>
                  </a:cubicBezTo>
                  <a:cubicBezTo>
                    <a:pt x="1564" y="1095"/>
                    <a:pt x="1577" y="1089"/>
                    <a:pt x="1588" y="1093"/>
                  </a:cubicBezTo>
                  <a:cubicBezTo>
                    <a:pt x="1599" y="1098"/>
                    <a:pt x="1605" y="1110"/>
                    <a:pt x="1600" y="1122"/>
                  </a:cubicBezTo>
                  <a:cubicBezTo>
                    <a:pt x="1597" y="1130"/>
                    <a:pt x="1597" y="1130"/>
                    <a:pt x="1597" y="1130"/>
                  </a:cubicBezTo>
                  <a:cubicBezTo>
                    <a:pt x="1594" y="1139"/>
                    <a:pt x="1586" y="1144"/>
                    <a:pt x="1577" y="1144"/>
                  </a:cubicBezTo>
                  <a:close/>
                  <a:moveTo>
                    <a:pt x="58" y="1088"/>
                  </a:moveTo>
                  <a:cubicBezTo>
                    <a:pt x="49" y="1088"/>
                    <a:pt x="40" y="1082"/>
                    <a:pt x="37" y="1072"/>
                  </a:cubicBezTo>
                  <a:cubicBezTo>
                    <a:pt x="34" y="1064"/>
                    <a:pt x="34" y="1064"/>
                    <a:pt x="34" y="1064"/>
                  </a:cubicBezTo>
                  <a:cubicBezTo>
                    <a:pt x="31" y="1052"/>
                    <a:pt x="38" y="1040"/>
                    <a:pt x="49" y="1037"/>
                  </a:cubicBezTo>
                  <a:cubicBezTo>
                    <a:pt x="61" y="1033"/>
                    <a:pt x="73" y="1040"/>
                    <a:pt x="76" y="1051"/>
                  </a:cubicBezTo>
                  <a:cubicBezTo>
                    <a:pt x="79" y="1059"/>
                    <a:pt x="79" y="1059"/>
                    <a:pt x="79" y="1059"/>
                  </a:cubicBezTo>
                  <a:cubicBezTo>
                    <a:pt x="82" y="1071"/>
                    <a:pt x="76" y="1083"/>
                    <a:pt x="64" y="1087"/>
                  </a:cubicBezTo>
                  <a:cubicBezTo>
                    <a:pt x="62" y="1087"/>
                    <a:pt x="60" y="1088"/>
                    <a:pt x="58" y="1088"/>
                  </a:cubicBezTo>
                  <a:close/>
                  <a:moveTo>
                    <a:pt x="1612" y="1032"/>
                  </a:moveTo>
                  <a:cubicBezTo>
                    <a:pt x="1610" y="1032"/>
                    <a:pt x="1608" y="1032"/>
                    <a:pt x="1607" y="1031"/>
                  </a:cubicBezTo>
                  <a:cubicBezTo>
                    <a:pt x="1595" y="1029"/>
                    <a:pt x="1588" y="1017"/>
                    <a:pt x="1590" y="1005"/>
                  </a:cubicBezTo>
                  <a:cubicBezTo>
                    <a:pt x="1592" y="997"/>
                    <a:pt x="1592" y="997"/>
                    <a:pt x="1592" y="997"/>
                  </a:cubicBezTo>
                  <a:cubicBezTo>
                    <a:pt x="1595" y="985"/>
                    <a:pt x="1607" y="978"/>
                    <a:pt x="1618" y="980"/>
                  </a:cubicBezTo>
                  <a:cubicBezTo>
                    <a:pt x="1630" y="983"/>
                    <a:pt x="1638" y="995"/>
                    <a:pt x="1635" y="1006"/>
                  </a:cubicBezTo>
                  <a:cubicBezTo>
                    <a:pt x="1633" y="1015"/>
                    <a:pt x="1633" y="1015"/>
                    <a:pt x="1633" y="1015"/>
                  </a:cubicBezTo>
                  <a:cubicBezTo>
                    <a:pt x="1631" y="1025"/>
                    <a:pt x="1622" y="1032"/>
                    <a:pt x="1612" y="1032"/>
                  </a:cubicBezTo>
                  <a:close/>
                  <a:moveTo>
                    <a:pt x="31" y="974"/>
                  </a:moveTo>
                  <a:cubicBezTo>
                    <a:pt x="21" y="974"/>
                    <a:pt x="12" y="966"/>
                    <a:pt x="10" y="955"/>
                  </a:cubicBezTo>
                  <a:cubicBezTo>
                    <a:pt x="9" y="946"/>
                    <a:pt x="9" y="946"/>
                    <a:pt x="9" y="946"/>
                  </a:cubicBezTo>
                  <a:cubicBezTo>
                    <a:pt x="7" y="934"/>
                    <a:pt x="15" y="923"/>
                    <a:pt x="27" y="922"/>
                  </a:cubicBezTo>
                  <a:cubicBezTo>
                    <a:pt x="39" y="920"/>
                    <a:pt x="50" y="928"/>
                    <a:pt x="52" y="940"/>
                  </a:cubicBezTo>
                  <a:cubicBezTo>
                    <a:pt x="53" y="948"/>
                    <a:pt x="53" y="948"/>
                    <a:pt x="53" y="948"/>
                  </a:cubicBezTo>
                  <a:cubicBezTo>
                    <a:pt x="55" y="960"/>
                    <a:pt x="47" y="972"/>
                    <a:pt x="35" y="973"/>
                  </a:cubicBezTo>
                  <a:cubicBezTo>
                    <a:pt x="34" y="974"/>
                    <a:pt x="33" y="974"/>
                    <a:pt x="31" y="974"/>
                  </a:cubicBezTo>
                  <a:close/>
                  <a:moveTo>
                    <a:pt x="1630" y="916"/>
                  </a:moveTo>
                  <a:cubicBezTo>
                    <a:pt x="1629" y="916"/>
                    <a:pt x="1629" y="916"/>
                    <a:pt x="1628" y="916"/>
                  </a:cubicBezTo>
                  <a:cubicBezTo>
                    <a:pt x="1616" y="915"/>
                    <a:pt x="1607" y="905"/>
                    <a:pt x="1608" y="893"/>
                  </a:cubicBezTo>
                  <a:cubicBezTo>
                    <a:pt x="1609" y="884"/>
                    <a:pt x="1609" y="884"/>
                    <a:pt x="1609" y="884"/>
                  </a:cubicBezTo>
                  <a:cubicBezTo>
                    <a:pt x="1610" y="872"/>
                    <a:pt x="1620" y="863"/>
                    <a:pt x="1632" y="864"/>
                  </a:cubicBezTo>
                  <a:cubicBezTo>
                    <a:pt x="1644" y="865"/>
                    <a:pt x="1653" y="875"/>
                    <a:pt x="1652" y="887"/>
                  </a:cubicBezTo>
                  <a:cubicBezTo>
                    <a:pt x="1652" y="896"/>
                    <a:pt x="1652" y="896"/>
                    <a:pt x="1652" y="896"/>
                  </a:cubicBezTo>
                  <a:cubicBezTo>
                    <a:pt x="1651" y="908"/>
                    <a:pt x="1641" y="916"/>
                    <a:pt x="1630" y="916"/>
                  </a:cubicBezTo>
                  <a:close/>
                  <a:moveTo>
                    <a:pt x="22" y="857"/>
                  </a:moveTo>
                  <a:cubicBezTo>
                    <a:pt x="10" y="857"/>
                    <a:pt x="0" y="847"/>
                    <a:pt x="0" y="835"/>
                  </a:cubicBezTo>
                  <a:cubicBezTo>
                    <a:pt x="0" y="826"/>
                    <a:pt x="0" y="826"/>
                    <a:pt x="0" y="826"/>
                  </a:cubicBezTo>
                  <a:cubicBezTo>
                    <a:pt x="0" y="825"/>
                    <a:pt x="0" y="823"/>
                    <a:pt x="0" y="821"/>
                  </a:cubicBezTo>
                  <a:cubicBezTo>
                    <a:pt x="0" y="819"/>
                    <a:pt x="0" y="818"/>
                    <a:pt x="0" y="816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795"/>
                    <a:pt x="11" y="785"/>
                    <a:pt x="22" y="786"/>
                  </a:cubicBezTo>
                  <a:cubicBezTo>
                    <a:pt x="35" y="786"/>
                    <a:pt x="44" y="796"/>
                    <a:pt x="44" y="808"/>
                  </a:cubicBezTo>
                  <a:cubicBezTo>
                    <a:pt x="44" y="817"/>
                    <a:pt x="44" y="817"/>
                    <a:pt x="44" y="817"/>
                  </a:cubicBezTo>
                  <a:cubicBezTo>
                    <a:pt x="44" y="818"/>
                    <a:pt x="43" y="820"/>
                    <a:pt x="43" y="821"/>
                  </a:cubicBezTo>
                  <a:cubicBezTo>
                    <a:pt x="43" y="823"/>
                    <a:pt x="44" y="825"/>
                    <a:pt x="44" y="826"/>
                  </a:cubicBezTo>
                  <a:cubicBezTo>
                    <a:pt x="44" y="835"/>
                    <a:pt x="44" y="835"/>
                    <a:pt x="44" y="835"/>
                  </a:cubicBezTo>
                  <a:cubicBezTo>
                    <a:pt x="44" y="847"/>
                    <a:pt x="34" y="857"/>
                    <a:pt x="22" y="857"/>
                  </a:cubicBezTo>
                  <a:close/>
                  <a:moveTo>
                    <a:pt x="1631" y="799"/>
                  </a:moveTo>
                  <a:cubicBezTo>
                    <a:pt x="1620" y="799"/>
                    <a:pt x="1610" y="790"/>
                    <a:pt x="1609" y="779"/>
                  </a:cubicBezTo>
                  <a:cubicBezTo>
                    <a:pt x="1609" y="770"/>
                    <a:pt x="1609" y="770"/>
                    <a:pt x="1609" y="770"/>
                  </a:cubicBezTo>
                  <a:cubicBezTo>
                    <a:pt x="1608" y="758"/>
                    <a:pt x="1617" y="748"/>
                    <a:pt x="1629" y="747"/>
                  </a:cubicBezTo>
                  <a:cubicBezTo>
                    <a:pt x="1641" y="746"/>
                    <a:pt x="1652" y="755"/>
                    <a:pt x="1653" y="767"/>
                  </a:cubicBezTo>
                  <a:cubicBezTo>
                    <a:pt x="1653" y="776"/>
                    <a:pt x="1653" y="776"/>
                    <a:pt x="1653" y="776"/>
                  </a:cubicBezTo>
                  <a:cubicBezTo>
                    <a:pt x="1654" y="788"/>
                    <a:pt x="1645" y="798"/>
                    <a:pt x="1633" y="799"/>
                  </a:cubicBezTo>
                  <a:cubicBezTo>
                    <a:pt x="1632" y="799"/>
                    <a:pt x="1632" y="799"/>
                    <a:pt x="1631" y="799"/>
                  </a:cubicBezTo>
                  <a:close/>
                  <a:moveTo>
                    <a:pt x="32" y="721"/>
                  </a:moveTo>
                  <a:cubicBezTo>
                    <a:pt x="31" y="721"/>
                    <a:pt x="29" y="721"/>
                    <a:pt x="28" y="721"/>
                  </a:cubicBezTo>
                  <a:cubicBezTo>
                    <a:pt x="16" y="719"/>
                    <a:pt x="8" y="708"/>
                    <a:pt x="10" y="696"/>
                  </a:cubicBezTo>
                  <a:cubicBezTo>
                    <a:pt x="12" y="687"/>
                    <a:pt x="12" y="687"/>
                    <a:pt x="12" y="687"/>
                  </a:cubicBezTo>
                  <a:cubicBezTo>
                    <a:pt x="14" y="675"/>
                    <a:pt x="25" y="667"/>
                    <a:pt x="37" y="669"/>
                  </a:cubicBezTo>
                  <a:cubicBezTo>
                    <a:pt x="49" y="671"/>
                    <a:pt x="57" y="683"/>
                    <a:pt x="55" y="694"/>
                  </a:cubicBezTo>
                  <a:cubicBezTo>
                    <a:pt x="53" y="703"/>
                    <a:pt x="53" y="703"/>
                    <a:pt x="53" y="703"/>
                  </a:cubicBezTo>
                  <a:cubicBezTo>
                    <a:pt x="52" y="714"/>
                    <a:pt x="42" y="721"/>
                    <a:pt x="32" y="721"/>
                  </a:cubicBezTo>
                  <a:close/>
                  <a:moveTo>
                    <a:pt x="1616" y="683"/>
                  </a:moveTo>
                  <a:cubicBezTo>
                    <a:pt x="1606" y="683"/>
                    <a:pt x="1597" y="676"/>
                    <a:pt x="1594" y="666"/>
                  </a:cubicBezTo>
                  <a:cubicBezTo>
                    <a:pt x="1593" y="657"/>
                    <a:pt x="1593" y="657"/>
                    <a:pt x="1593" y="657"/>
                  </a:cubicBezTo>
                  <a:cubicBezTo>
                    <a:pt x="1590" y="645"/>
                    <a:pt x="1598" y="634"/>
                    <a:pt x="1609" y="631"/>
                  </a:cubicBezTo>
                  <a:cubicBezTo>
                    <a:pt x="1621" y="629"/>
                    <a:pt x="1633" y="636"/>
                    <a:pt x="1635" y="648"/>
                  </a:cubicBezTo>
                  <a:cubicBezTo>
                    <a:pt x="1637" y="657"/>
                    <a:pt x="1637" y="657"/>
                    <a:pt x="1637" y="657"/>
                  </a:cubicBezTo>
                  <a:cubicBezTo>
                    <a:pt x="1640" y="668"/>
                    <a:pt x="1632" y="680"/>
                    <a:pt x="1620" y="683"/>
                  </a:cubicBezTo>
                  <a:cubicBezTo>
                    <a:pt x="1619" y="683"/>
                    <a:pt x="1617" y="683"/>
                    <a:pt x="1616" y="683"/>
                  </a:cubicBezTo>
                  <a:close/>
                  <a:moveTo>
                    <a:pt x="58" y="607"/>
                  </a:moveTo>
                  <a:cubicBezTo>
                    <a:pt x="56" y="607"/>
                    <a:pt x="54" y="607"/>
                    <a:pt x="52" y="606"/>
                  </a:cubicBezTo>
                  <a:cubicBezTo>
                    <a:pt x="40" y="603"/>
                    <a:pt x="34" y="590"/>
                    <a:pt x="38" y="579"/>
                  </a:cubicBezTo>
                  <a:cubicBezTo>
                    <a:pt x="40" y="570"/>
                    <a:pt x="40" y="570"/>
                    <a:pt x="40" y="570"/>
                  </a:cubicBezTo>
                  <a:cubicBezTo>
                    <a:pt x="44" y="559"/>
                    <a:pt x="56" y="553"/>
                    <a:pt x="68" y="556"/>
                  </a:cubicBezTo>
                  <a:cubicBezTo>
                    <a:pt x="79" y="560"/>
                    <a:pt x="86" y="572"/>
                    <a:pt x="82" y="584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6" y="601"/>
                    <a:pt x="68" y="607"/>
                    <a:pt x="58" y="607"/>
                  </a:cubicBezTo>
                  <a:close/>
                  <a:moveTo>
                    <a:pt x="1584" y="570"/>
                  </a:moveTo>
                  <a:cubicBezTo>
                    <a:pt x="1575" y="570"/>
                    <a:pt x="1566" y="565"/>
                    <a:pt x="1563" y="556"/>
                  </a:cubicBezTo>
                  <a:cubicBezTo>
                    <a:pt x="1560" y="548"/>
                    <a:pt x="1560" y="548"/>
                    <a:pt x="1560" y="548"/>
                  </a:cubicBezTo>
                  <a:cubicBezTo>
                    <a:pt x="1556" y="537"/>
                    <a:pt x="1561" y="524"/>
                    <a:pt x="1573" y="520"/>
                  </a:cubicBezTo>
                  <a:cubicBezTo>
                    <a:pt x="1584" y="515"/>
                    <a:pt x="1597" y="521"/>
                    <a:pt x="1601" y="532"/>
                  </a:cubicBezTo>
                  <a:cubicBezTo>
                    <a:pt x="1604" y="541"/>
                    <a:pt x="1604" y="541"/>
                    <a:pt x="1604" y="541"/>
                  </a:cubicBezTo>
                  <a:cubicBezTo>
                    <a:pt x="1608" y="552"/>
                    <a:pt x="1603" y="565"/>
                    <a:pt x="1591" y="569"/>
                  </a:cubicBezTo>
                  <a:cubicBezTo>
                    <a:pt x="1589" y="570"/>
                    <a:pt x="1586" y="570"/>
                    <a:pt x="1584" y="570"/>
                  </a:cubicBezTo>
                  <a:close/>
                  <a:moveTo>
                    <a:pt x="102" y="498"/>
                  </a:moveTo>
                  <a:cubicBezTo>
                    <a:pt x="98" y="498"/>
                    <a:pt x="95" y="498"/>
                    <a:pt x="92" y="496"/>
                  </a:cubicBezTo>
                  <a:cubicBezTo>
                    <a:pt x="81" y="491"/>
                    <a:pt x="77" y="478"/>
                    <a:pt x="82" y="467"/>
                  </a:cubicBezTo>
                  <a:cubicBezTo>
                    <a:pt x="86" y="459"/>
                    <a:pt x="86" y="459"/>
                    <a:pt x="86" y="459"/>
                  </a:cubicBezTo>
                  <a:cubicBezTo>
                    <a:pt x="91" y="448"/>
                    <a:pt x="104" y="444"/>
                    <a:pt x="115" y="449"/>
                  </a:cubicBezTo>
                  <a:cubicBezTo>
                    <a:pt x="126" y="454"/>
                    <a:pt x="130" y="468"/>
                    <a:pt x="125" y="478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17" y="494"/>
                    <a:pt x="110" y="498"/>
                    <a:pt x="102" y="498"/>
                  </a:cubicBezTo>
                  <a:close/>
                  <a:moveTo>
                    <a:pt x="1535" y="463"/>
                  </a:moveTo>
                  <a:cubicBezTo>
                    <a:pt x="1527" y="463"/>
                    <a:pt x="1520" y="459"/>
                    <a:pt x="1516" y="452"/>
                  </a:cubicBezTo>
                  <a:cubicBezTo>
                    <a:pt x="1512" y="445"/>
                    <a:pt x="1512" y="445"/>
                    <a:pt x="1512" y="445"/>
                  </a:cubicBezTo>
                  <a:cubicBezTo>
                    <a:pt x="1506" y="434"/>
                    <a:pt x="1510" y="421"/>
                    <a:pt x="1520" y="415"/>
                  </a:cubicBezTo>
                  <a:cubicBezTo>
                    <a:pt x="1531" y="409"/>
                    <a:pt x="1544" y="413"/>
                    <a:pt x="1550" y="423"/>
                  </a:cubicBezTo>
                  <a:cubicBezTo>
                    <a:pt x="1554" y="431"/>
                    <a:pt x="1554" y="431"/>
                    <a:pt x="1554" y="431"/>
                  </a:cubicBezTo>
                  <a:cubicBezTo>
                    <a:pt x="1560" y="442"/>
                    <a:pt x="1556" y="455"/>
                    <a:pt x="1546" y="461"/>
                  </a:cubicBezTo>
                  <a:cubicBezTo>
                    <a:pt x="1542" y="463"/>
                    <a:pt x="1539" y="463"/>
                    <a:pt x="1535" y="463"/>
                  </a:cubicBezTo>
                  <a:close/>
                  <a:moveTo>
                    <a:pt x="160" y="397"/>
                  </a:moveTo>
                  <a:cubicBezTo>
                    <a:pt x="156" y="397"/>
                    <a:pt x="151" y="396"/>
                    <a:pt x="148" y="393"/>
                  </a:cubicBezTo>
                  <a:cubicBezTo>
                    <a:pt x="138" y="386"/>
                    <a:pt x="135" y="373"/>
                    <a:pt x="142" y="363"/>
                  </a:cubicBezTo>
                  <a:cubicBezTo>
                    <a:pt x="147" y="355"/>
                    <a:pt x="147" y="355"/>
                    <a:pt x="147" y="355"/>
                  </a:cubicBezTo>
                  <a:cubicBezTo>
                    <a:pt x="154" y="345"/>
                    <a:pt x="167" y="343"/>
                    <a:pt x="177" y="350"/>
                  </a:cubicBezTo>
                  <a:cubicBezTo>
                    <a:pt x="187" y="357"/>
                    <a:pt x="190" y="370"/>
                    <a:pt x="183" y="380"/>
                  </a:cubicBezTo>
                  <a:cubicBezTo>
                    <a:pt x="178" y="387"/>
                    <a:pt x="178" y="387"/>
                    <a:pt x="178" y="387"/>
                  </a:cubicBezTo>
                  <a:cubicBezTo>
                    <a:pt x="174" y="393"/>
                    <a:pt x="167" y="397"/>
                    <a:pt x="160" y="397"/>
                  </a:cubicBezTo>
                  <a:close/>
                  <a:moveTo>
                    <a:pt x="1472" y="365"/>
                  </a:moveTo>
                  <a:cubicBezTo>
                    <a:pt x="1465" y="365"/>
                    <a:pt x="1459" y="362"/>
                    <a:pt x="1454" y="356"/>
                  </a:cubicBezTo>
                  <a:cubicBezTo>
                    <a:pt x="1449" y="349"/>
                    <a:pt x="1449" y="349"/>
                    <a:pt x="1449" y="349"/>
                  </a:cubicBezTo>
                  <a:cubicBezTo>
                    <a:pt x="1442" y="340"/>
                    <a:pt x="1444" y="326"/>
                    <a:pt x="1453" y="319"/>
                  </a:cubicBezTo>
                  <a:cubicBezTo>
                    <a:pt x="1463" y="311"/>
                    <a:pt x="1477" y="313"/>
                    <a:pt x="1484" y="323"/>
                  </a:cubicBezTo>
                  <a:cubicBezTo>
                    <a:pt x="1489" y="330"/>
                    <a:pt x="1489" y="330"/>
                    <a:pt x="1489" y="330"/>
                  </a:cubicBezTo>
                  <a:cubicBezTo>
                    <a:pt x="1497" y="339"/>
                    <a:pt x="1495" y="353"/>
                    <a:pt x="1485" y="360"/>
                  </a:cubicBezTo>
                  <a:cubicBezTo>
                    <a:pt x="1481" y="363"/>
                    <a:pt x="1476" y="365"/>
                    <a:pt x="1472" y="365"/>
                  </a:cubicBezTo>
                  <a:close/>
                  <a:moveTo>
                    <a:pt x="233" y="305"/>
                  </a:moveTo>
                  <a:cubicBezTo>
                    <a:pt x="227" y="305"/>
                    <a:pt x="222" y="303"/>
                    <a:pt x="218" y="299"/>
                  </a:cubicBezTo>
                  <a:cubicBezTo>
                    <a:pt x="209" y="291"/>
                    <a:pt x="208" y="277"/>
                    <a:pt x="216" y="268"/>
                  </a:cubicBezTo>
                  <a:cubicBezTo>
                    <a:pt x="222" y="262"/>
                    <a:pt x="222" y="262"/>
                    <a:pt x="222" y="262"/>
                  </a:cubicBezTo>
                  <a:cubicBezTo>
                    <a:pt x="231" y="253"/>
                    <a:pt x="245" y="252"/>
                    <a:pt x="253" y="261"/>
                  </a:cubicBezTo>
                  <a:cubicBezTo>
                    <a:pt x="262" y="269"/>
                    <a:pt x="263" y="283"/>
                    <a:pt x="254" y="292"/>
                  </a:cubicBezTo>
                  <a:cubicBezTo>
                    <a:pt x="249" y="298"/>
                    <a:pt x="249" y="298"/>
                    <a:pt x="249" y="298"/>
                  </a:cubicBezTo>
                  <a:cubicBezTo>
                    <a:pt x="244" y="302"/>
                    <a:pt x="238" y="305"/>
                    <a:pt x="233" y="305"/>
                  </a:cubicBezTo>
                  <a:close/>
                  <a:moveTo>
                    <a:pt x="1395" y="277"/>
                  </a:moveTo>
                  <a:cubicBezTo>
                    <a:pt x="1389" y="277"/>
                    <a:pt x="1384" y="274"/>
                    <a:pt x="1379" y="270"/>
                  </a:cubicBezTo>
                  <a:cubicBezTo>
                    <a:pt x="1373" y="264"/>
                    <a:pt x="1373" y="264"/>
                    <a:pt x="1373" y="264"/>
                  </a:cubicBezTo>
                  <a:cubicBezTo>
                    <a:pt x="1365" y="256"/>
                    <a:pt x="1364" y="242"/>
                    <a:pt x="1373" y="233"/>
                  </a:cubicBezTo>
                  <a:cubicBezTo>
                    <a:pt x="1381" y="225"/>
                    <a:pt x="1395" y="224"/>
                    <a:pt x="1404" y="233"/>
                  </a:cubicBezTo>
                  <a:cubicBezTo>
                    <a:pt x="1410" y="239"/>
                    <a:pt x="1410" y="239"/>
                    <a:pt x="1410" y="239"/>
                  </a:cubicBezTo>
                  <a:cubicBezTo>
                    <a:pt x="1419" y="248"/>
                    <a:pt x="1419" y="261"/>
                    <a:pt x="1410" y="270"/>
                  </a:cubicBezTo>
                  <a:cubicBezTo>
                    <a:pt x="1406" y="274"/>
                    <a:pt x="1400" y="277"/>
                    <a:pt x="1395" y="277"/>
                  </a:cubicBezTo>
                  <a:close/>
                  <a:moveTo>
                    <a:pt x="318" y="224"/>
                  </a:moveTo>
                  <a:cubicBezTo>
                    <a:pt x="311" y="224"/>
                    <a:pt x="305" y="222"/>
                    <a:pt x="301" y="216"/>
                  </a:cubicBezTo>
                  <a:cubicBezTo>
                    <a:pt x="293" y="207"/>
                    <a:pt x="294" y="193"/>
                    <a:pt x="304" y="186"/>
                  </a:cubicBezTo>
                  <a:cubicBezTo>
                    <a:pt x="311" y="180"/>
                    <a:pt x="311" y="180"/>
                    <a:pt x="311" y="180"/>
                  </a:cubicBezTo>
                  <a:cubicBezTo>
                    <a:pt x="320" y="172"/>
                    <a:pt x="334" y="174"/>
                    <a:pt x="342" y="183"/>
                  </a:cubicBezTo>
                  <a:cubicBezTo>
                    <a:pt x="349" y="193"/>
                    <a:pt x="348" y="207"/>
                    <a:pt x="338" y="214"/>
                  </a:cubicBezTo>
                  <a:cubicBezTo>
                    <a:pt x="332" y="219"/>
                    <a:pt x="332" y="219"/>
                    <a:pt x="332" y="219"/>
                  </a:cubicBezTo>
                  <a:cubicBezTo>
                    <a:pt x="328" y="223"/>
                    <a:pt x="323" y="224"/>
                    <a:pt x="318" y="224"/>
                  </a:cubicBezTo>
                  <a:close/>
                  <a:moveTo>
                    <a:pt x="1306" y="200"/>
                  </a:moveTo>
                  <a:cubicBezTo>
                    <a:pt x="1301" y="200"/>
                    <a:pt x="1297" y="199"/>
                    <a:pt x="1293" y="196"/>
                  </a:cubicBezTo>
                  <a:cubicBezTo>
                    <a:pt x="1286" y="191"/>
                    <a:pt x="1286" y="191"/>
                    <a:pt x="1286" y="191"/>
                  </a:cubicBezTo>
                  <a:cubicBezTo>
                    <a:pt x="1276" y="184"/>
                    <a:pt x="1274" y="170"/>
                    <a:pt x="1281" y="160"/>
                  </a:cubicBezTo>
                  <a:cubicBezTo>
                    <a:pt x="1288" y="151"/>
                    <a:pt x="1302" y="148"/>
                    <a:pt x="1312" y="155"/>
                  </a:cubicBezTo>
                  <a:cubicBezTo>
                    <a:pt x="1319" y="161"/>
                    <a:pt x="1319" y="161"/>
                    <a:pt x="1319" y="161"/>
                  </a:cubicBezTo>
                  <a:cubicBezTo>
                    <a:pt x="1329" y="168"/>
                    <a:pt x="1331" y="182"/>
                    <a:pt x="1323" y="191"/>
                  </a:cubicBezTo>
                  <a:cubicBezTo>
                    <a:pt x="1319" y="197"/>
                    <a:pt x="1313" y="200"/>
                    <a:pt x="1306" y="200"/>
                  </a:cubicBezTo>
                  <a:close/>
                  <a:moveTo>
                    <a:pt x="414" y="157"/>
                  </a:moveTo>
                  <a:cubicBezTo>
                    <a:pt x="406" y="157"/>
                    <a:pt x="399" y="153"/>
                    <a:pt x="395" y="146"/>
                  </a:cubicBezTo>
                  <a:cubicBezTo>
                    <a:pt x="389" y="136"/>
                    <a:pt x="392" y="122"/>
                    <a:pt x="402" y="116"/>
                  </a:cubicBezTo>
                  <a:cubicBezTo>
                    <a:pt x="410" y="112"/>
                    <a:pt x="410" y="112"/>
                    <a:pt x="410" y="112"/>
                  </a:cubicBezTo>
                  <a:cubicBezTo>
                    <a:pt x="420" y="106"/>
                    <a:pt x="434" y="109"/>
                    <a:pt x="440" y="120"/>
                  </a:cubicBezTo>
                  <a:cubicBezTo>
                    <a:pt x="446" y="130"/>
                    <a:pt x="443" y="143"/>
                    <a:pt x="432" y="149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1" y="156"/>
                    <a:pt x="417" y="157"/>
                    <a:pt x="414" y="157"/>
                  </a:cubicBezTo>
                  <a:close/>
                  <a:moveTo>
                    <a:pt x="1207" y="138"/>
                  </a:moveTo>
                  <a:cubicBezTo>
                    <a:pt x="1203" y="138"/>
                    <a:pt x="1200" y="137"/>
                    <a:pt x="1197" y="135"/>
                  </a:cubicBezTo>
                  <a:cubicBezTo>
                    <a:pt x="1189" y="131"/>
                    <a:pt x="1189" y="131"/>
                    <a:pt x="1189" y="131"/>
                  </a:cubicBezTo>
                  <a:cubicBezTo>
                    <a:pt x="1178" y="125"/>
                    <a:pt x="1174" y="112"/>
                    <a:pt x="1180" y="101"/>
                  </a:cubicBezTo>
                  <a:cubicBezTo>
                    <a:pt x="1185" y="91"/>
                    <a:pt x="1199" y="87"/>
                    <a:pt x="1209" y="92"/>
                  </a:cubicBezTo>
                  <a:cubicBezTo>
                    <a:pt x="1217" y="96"/>
                    <a:pt x="1217" y="96"/>
                    <a:pt x="1217" y="96"/>
                  </a:cubicBezTo>
                  <a:cubicBezTo>
                    <a:pt x="1228" y="102"/>
                    <a:pt x="1232" y="115"/>
                    <a:pt x="1226" y="126"/>
                  </a:cubicBezTo>
                  <a:cubicBezTo>
                    <a:pt x="1222" y="133"/>
                    <a:pt x="1215" y="138"/>
                    <a:pt x="1207" y="138"/>
                  </a:cubicBezTo>
                  <a:close/>
                  <a:moveTo>
                    <a:pt x="518" y="104"/>
                  </a:moveTo>
                  <a:cubicBezTo>
                    <a:pt x="510" y="104"/>
                    <a:pt x="502" y="99"/>
                    <a:pt x="498" y="91"/>
                  </a:cubicBezTo>
                  <a:cubicBezTo>
                    <a:pt x="493" y="79"/>
                    <a:pt x="499" y="67"/>
                    <a:pt x="510" y="62"/>
                  </a:cubicBezTo>
                  <a:cubicBezTo>
                    <a:pt x="518" y="59"/>
                    <a:pt x="518" y="59"/>
                    <a:pt x="518" y="59"/>
                  </a:cubicBezTo>
                  <a:cubicBezTo>
                    <a:pt x="529" y="54"/>
                    <a:pt x="542" y="59"/>
                    <a:pt x="547" y="71"/>
                  </a:cubicBezTo>
                  <a:cubicBezTo>
                    <a:pt x="551" y="82"/>
                    <a:pt x="546" y="95"/>
                    <a:pt x="535" y="99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4" y="104"/>
                    <a:pt x="521" y="104"/>
                    <a:pt x="518" y="104"/>
                  </a:cubicBezTo>
                  <a:close/>
                  <a:moveTo>
                    <a:pt x="1100" y="90"/>
                  </a:moveTo>
                  <a:cubicBezTo>
                    <a:pt x="1097" y="90"/>
                    <a:pt x="1095" y="90"/>
                    <a:pt x="1092" y="89"/>
                  </a:cubicBezTo>
                  <a:cubicBezTo>
                    <a:pt x="1084" y="86"/>
                    <a:pt x="1084" y="86"/>
                    <a:pt x="1084" y="86"/>
                  </a:cubicBezTo>
                  <a:cubicBezTo>
                    <a:pt x="1073" y="82"/>
                    <a:pt x="1067" y="69"/>
                    <a:pt x="1071" y="58"/>
                  </a:cubicBezTo>
                  <a:cubicBezTo>
                    <a:pt x="1075" y="47"/>
                    <a:pt x="1087" y="41"/>
                    <a:pt x="1099" y="44"/>
                  </a:cubicBezTo>
                  <a:cubicBezTo>
                    <a:pt x="1107" y="47"/>
                    <a:pt x="1107" y="47"/>
                    <a:pt x="1107" y="47"/>
                  </a:cubicBezTo>
                  <a:cubicBezTo>
                    <a:pt x="1119" y="52"/>
                    <a:pt x="1125" y="64"/>
                    <a:pt x="1120" y="76"/>
                  </a:cubicBezTo>
                  <a:cubicBezTo>
                    <a:pt x="1117" y="84"/>
                    <a:pt x="1109" y="90"/>
                    <a:pt x="1100" y="90"/>
                  </a:cubicBezTo>
                  <a:close/>
                  <a:moveTo>
                    <a:pt x="630" y="67"/>
                  </a:moveTo>
                  <a:cubicBezTo>
                    <a:pt x="620" y="67"/>
                    <a:pt x="611" y="61"/>
                    <a:pt x="608" y="51"/>
                  </a:cubicBezTo>
                  <a:cubicBezTo>
                    <a:pt x="605" y="39"/>
                    <a:pt x="612" y="27"/>
                    <a:pt x="624" y="24"/>
                  </a:cubicBezTo>
                  <a:cubicBezTo>
                    <a:pt x="633" y="22"/>
                    <a:pt x="633" y="22"/>
                    <a:pt x="633" y="22"/>
                  </a:cubicBezTo>
                  <a:cubicBezTo>
                    <a:pt x="645" y="19"/>
                    <a:pt x="656" y="26"/>
                    <a:pt x="659" y="38"/>
                  </a:cubicBezTo>
                  <a:cubicBezTo>
                    <a:pt x="662" y="50"/>
                    <a:pt x="655" y="62"/>
                    <a:pt x="643" y="64"/>
                  </a:cubicBezTo>
                  <a:cubicBezTo>
                    <a:pt x="635" y="66"/>
                    <a:pt x="635" y="66"/>
                    <a:pt x="635" y="66"/>
                  </a:cubicBezTo>
                  <a:cubicBezTo>
                    <a:pt x="633" y="67"/>
                    <a:pt x="631" y="67"/>
                    <a:pt x="630" y="67"/>
                  </a:cubicBezTo>
                  <a:close/>
                  <a:moveTo>
                    <a:pt x="987" y="59"/>
                  </a:moveTo>
                  <a:cubicBezTo>
                    <a:pt x="986" y="59"/>
                    <a:pt x="984" y="58"/>
                    <a:pt x="983" y="58"/>
                  </a:cubicBezTo>
                  <a:cubicBezTo>
                    <a:pt x="974" y="56"/>
                    <a:pt x="974" y="56"/>
                    <a:pt x="974" y="56"/>
                  </a:cubicBezTo>
                  <a:cubicBezTo>
                    <a:pt x="962" y="54"/>
                    <a:pt x="955" y="43"/>
                    <a:pt x="957" y="31"/>
                  </a:cubicBezTo>
                  <a:cubicBezTo>
                    <a:pt x="959" y="19"/>
                    <a:pt x="971" y="11"/>
                    <a:pt x="983" y="13"/>
                  </a:cubicBezTo>
                  <a:cubicBezTo>
                    <a:pt x="991" y="15"/>
                    <a:pt x="991" y="15"/>
                    <a:pt x="991" y="15"/>
                  </a:cubicBezTo>
                  <a:cubicBezTo>
                    <a:pt x="1003" y="18"/>
                    <a:pt x="1011" y="29"/>
                    <a:pt x="1008" y="41"/>
                  </a:cubicBezTo>
                  <a:cubicBezTo>
                    <a:pt x="1006" y="51"/>
                    <a:pt x="997" y="59"/>
                    <a:pt x="987" y="59"/>
                  </a:cubicBezTo>
                  <a:close/>
                  <a:moveTo>
                    <a:pt x="745" y="47"/>
                  </a:moveTo>
                  <a:cubicBezTo>
                    <a:pt x="734" y="47"/>
                    <a:pt x="724" y="38"/>
                    <a:pt x="723" y="27"/>
                  </a:cubicBezTo>
                  <a:cubicBezTo>
                    <a:pt x="722" y="15"/>
                    <a:pt x="731" y="4"/>
                    <a:pt x="743" y="3"/>
                  </a:cubicBezTo>
                  <a:cubicBezTo>
                    <a:pt x="752" y="2"/>
                    <a:pt x="752" y="2"/>
                    <a:pt x="752" y="2"/>
                  </a:cubicBezTo>
                  <a:cubicBezTo>
                    <a:pt x="764" y="1"/>
                    <a:pt x="774" y="10"/>
                    <a:pt x="775" y="22"/>
                  </a:cubicBezTo>
                  <a:cubicBezTo>
                    <a:pt x="776" y="34"/>
                    <a:pt x="768" y="45"/>
                    <a:pt x="756" y="46"/>
                  </a:cubicBezTo>
                  <a:cubicBezTo>
                    <a:pt x="747" y="47"/>
                    <a:pt x="747" y="47"/>
                    <a:pt x="747" y="47"/>
                  </a:cubicBezTo>
                  <a:cubicBezTo>
                    <a:pt x="746" y="47"/>
                    <a:pt x="746" y="47"/>
                    <a:pt x="745" y="47"/>
                  </a:cubicBezTo>
                  <a:close/>
                  <a:moveTo>
                    <a:pt x="871" y="44"/>
                  </a:moveTo>
                  <a:cubicBezTo>
                    <a:pt x="870" y="44"/>
                    <a:pt x="870" y="44"/>
                    <a:pt x="870" y="44"/>
                  </a:cubicBezTo>
                  <a:cubicBezTo>
                    <a:pt x="861" y="43"/>
                    <a:pt x="861" y="43"/>
                    <a:pt x="861" y="43"/>
                  </a:cubicBezTo>
                  <a:cubicBezTo>
                    <a:pt x="849" y="43"/>
                    <a:pt x="840" y="33"/>
                    <a:pt x="840" y="21"/>
                  </a:cubicBezTo>
                  <a:cubicBezTo>
                    <a:pt x="841" y="8"/>
                    <a:pt x="851" y="0"/>
                    <a:pt x="863" y="0"/>
                  </a:cubicBezTo>
                  <a:cubicBezTo>
                    <a:pt x="872" y="0"/>
                    <a:pt x="872" y="0"/>
                    <a:pt x="872" y="0"/>
                  </a:cubicBezTo>
                  <a:cubicBezTo>
                    <a:pt x="884" y="1"/>
                    <a:pt x="893" y="11"/>
                    <a:pt x="893" y="23"/>
                  </a:cubicBezTo>
                  <a:cubicBezTo>
                    <a:pt x="892" y="35"/>
                    <a:pt x="882" y="44"/>
                    <a:pt x="87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Rectangle 51"/>
            <p:cNvSpPr>
              <a:spLocks noChangeArrowheads="1"/>
            </p:cNvSpPr>
            <p:nvPr userDrawn="1"/>
          </p:nvSpPr>
          <p:spPr bwMode="auto">
            <a:xfrm>
              <a:off x="9918701" y="4362450"/>
              <a:ext cx="987425" cy="55721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2"/>
            <p:cNvSpPr>
              <a:spLocks/>
            </p:cNvSpPr>
            <p:nvPr userDrawn="1"/>
          </p:nvSpPr>
          <p:spPr bwMode="auto">
            <a:xfrm>
              <a:off x="10412413" y="4362450"/>
              <a:ext cx="493713" cy="557213"/>
            </a:xfrm>
            <a:custGeom>
              <a:avLst/>
              <a:gdLst>
                <a:gd name="T0" fmla="*/ 311 w 311"/>
                <a:gd name="T1" fmla="*/ 351 h 351"/>
                <a:gd name="T2" fmla="*/ 0 w 311"/>
                <a:gd name="T3" fmla="*/ 175 h 351"/>
                <a:gd name="T4" fmla="*/ 311 w 311"/>
                <a:gd name="T5" fmla="*/ 0 h 351"/>
                <a:gd name="T6" fmla="*/ 311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311" y="351"/>
                  </a:moveTo>
                  <a:lnTo>
                    <a:pt x="0" y="175"/>
                  </a:lnTo>
                  <a:lnTo>
                    <a:pt x="311" y="0"/>
                  </a:lnTo>
                  <a:lnTo>
                    <a:pt x="311" y="35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3"/>
            <p:cNvSpPr>
              <a:spLocks/>
            </p:cNvSpPr>
            <p:nvPr userDrawn="1"/>
          </p:nvSpPr>
          <p:spPr bwMode="auto">
            <a:xfrm>
              <a:off x="9918701" y="4362450"/>
              <a:ext cx="493713" cy="557213"/>
            </a:xfrm>
            <a:custGeom>
              <a:avLst/>
              <a:gdLst>
                <a:gd name="T0" fmla="*/ 0 w 311"/>
                <a:gd name="T1" fmla="*/ 351 h 351"/>
                <a:gd name="T2" fmla="*/ 311 w 311"/>
                <a:gd name="T3" fmla="*/ 175 h 351"/>
                <a:gd name="T4" fmla="*/ 0 w 311"/>
                <a:gd name="T5" fmla="*/ 0 h 351"/>
                <a:gd name="T6" fmla="*/ 0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0" y="351"/>
                  </a:moveTo>
                  <a:lnTo>
                    <a:pt x="311" y="175"/>
                  </a:lnTo>
                  <a:lnTo>
                    <a:pt x="0" y="0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54"/>
            <p:cNvSpPr>
              <a:spLocks/>
            </p:cNvSpPr>
            <p:nvPr userDrawn="1"/>
          </p:nvSpPr>
          <p:spPr bwMode="auto">
            <a:xfrm>
              <a:off x="9918701" y="4362450"/>
              <a:ext cx="987425" cy="406400"/>
            </a:xfrm>
            <a:custGeom>
              <a:avLst/>
              <a:gdLst>
                <a:gd name="T0" fmla="*/ 622 w 622"/>
                <a:gd name="T1" fmla="*/ 0 h 256"/>
                <a:gd name="T2" fmla="*/ 311 w 622"/>
                <a:gd name="T3" fmla="*/ 256 h 256"/>
                <a:gd name="T4" fmla="*/ 0 w 622"/>
                <a:gd name="T5" fmla="*/ 0 h 256"/>
                <a:gd name="T6" fmla="*/ 622 w 62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2" h="256">
                  <a:moveTo>
                    <a:pt x="622" y="0"/>
                  </a:moveTo>
                  <a:lnTo>
                    <a:pt x="311" y="256"/>
                  </a:lnTo>
                  <a:lnTo>
                    <a:pt x="0" y="0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56"/>
            <p:cNvSpPr>
              <a:spLocks/>
            </p:cNvSpPr>
            <p:nvPr userDrawn="1"/>
          </p:nvSpPr>
          <p:spPr bwMode="auto">
            <a:xfrm>
              <a:off x="10412413" y="4362450"/>
              <a:ext cx="493713" cy="557213"/>
            </a:xfrm>
            <a:custGeom>
              <a:avLst/>
              <a:gdLst>
                <a:gd name="T0" fmla="*/ 311 w 311"/>
                <a:gd name="T1" fmla="*/ 351 h 351"/>
                <a:gd name="T2" fmla="*/ 0 w 311"/>
                <a:gd name="T3" fmla="*/ 175 h 351"/>
                <a:gd name="T4" fmla="*/ 311 w 311"/>
                <a:gd name="T5" fmla="*/ 0 h 351"/>
                <a:gd name="T6" fmla="*/ 311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311" y="351"/>
                  </a:moveTo>
                  <a:lnTo>
                    <a:pt x="0" y="175"/>
                  </a:lnTo>
                  <a:lnTo>
                    <a:pt x="311" y="0"/>
                  </a:lnTo>
                  <a:lnTo>
                    <a:pt x="311" y="3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3" name="Freeform 57"/>
            <p:cNvSpPr>
              <a:spLocks/>
            </p:cNvSpPr>
            <p:nvPr userDrawn="1"/>
          </p:nvSpPr>
          <p:spPr bwMode="auto">
            <a:xfrm>
              <a:off x="9918701" y="4362450"/>
              <a:ext cx="493713" cy="557213"/>
            </a:xfrm>
            <a:custGeom>
              <a:avLst/>
              <a:gdLst>
                <a:gd name="T0" fmla="*/ 0 w 311"/>
                <a:gd name="T1" fmla="*/ 351 h 351"/>
                <a:gd name="T2" fmla="*/ 311 w 311"/>
                <a:gd name="T3" fmla="*/ 175 h 351"/>
                <a:gd name="T4" fmla="*/ 0 w 311"/>
                <a:gd name="T5" fmla="*/ 0 h 351"/>
                <a:gd name="T6" fmla="*/ 0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0" y="351"/>
                  </a:moveTo>
                  <a:lnTo>
                    <a:pt x="311" y="175"/>
                  </a:lnTo>
                  <a:lnTo>
                    <a:pt x="0" y="0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Freeform 58"/>
            <p:cNvSpPr>
              <a:spLocks/>
            </p:cNvSpPr>
            <p:nvPr userDrawn="1"/>
          </p:nvSpPr>
          <p:spPr bwMode="auto">
            <a:xfrm>
              <a:off x="9918701" y="4362450"/>
              <a:ext cx="987425" cy="406400"/>
            </a:xfrm>
            <a:custGeom>
              <a:avLst/>
              <a:gdLst>
                <a:gd name="T0" fmla="*/ 622 w 622"/>
                <a:gd name="T1" fmla="*/ 0 h 256"/>
                <a:gd name="T2" fmla="*/ 311 w 622"/>
                <a:gd name="T3" fmla="*/ 256 h 256"/>
                <a:gd name="T4" fmla="*/ 0 w 622"/>
                <a:gd name="T5" fmla="*/ 0 h 256"/>
                <a:gd name="T6" fmla="*/ 622 w 62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2" h="256">
                  <a:moveTo>
                    <a:pt x="622" y="0"/>
                  </a:moveTo>
                  <a:lnTo>
                    <a:pt x="311" y="256"/>
                  </a:lnTo>
                  <a:lnTo>
                    <a:pt x="0" y="0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5" name="Rectangle 59"/>
            <p:cNvSpPr>
              <a:spLocks noChangeArrowheads="1"/>
            </p:cNvSpPr>
            <p:nvPr userDrawn="1"/>
          </p:nvSpPr>
          <p:spPr bwMode="auto">
            <a:xfrm>
              <a:off x="7991476" y="4694238"/>
              <a:ext cx="711200" cy="3095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Rectangle 60"/>
            <p:cNvSpPr>
              <a:spLocks noChangeArrowheads="1"/>
            </p:cNvSpPr>
            <p:nvPr userDrawn="1"/>
          </p:nvSpPr>
          <p:spPr bwMode="auto">
            <a:xfrm>
              <a:off x="7900988" y="4930775"/>
              <a:ext cx="892175" cy="73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7" name="Freeform 61"/>
            <p:cNvSpPr>
              <a:spLocks/>
            </p:cNvSpPr>
            <p:nvPr userDrawn="1"/>
          </p:nvSpPr>
          <p:spPr bwMode="auto">
            <a:xfrm>
              <a:off x="7124701" y="2967038"/>
              <a:ext cx="2444750" cy="1782763"/>
            </a:xfrm>
            <a:custGeom>
              <a:avLst/>
              <a:gdLst>
                <a:gd name="T0" fmla="*/ 1540 w 1540"/>
                <a:gd name="T1" fmla="*/ 1077 h 1123"/>
                <a:gd name="T2" fmla="*/ 1494 w 1540"/>
                <a:gd name="T3" fmla="*/ 1123 h 1123"/>
                <a:gd name="T4" fmla="*/ 46 w 1540"/>
                <a:gd name="T5" fmla="*/ 1123 h 1123"/>
                <a:gd name="T6" fmla="*/ 0 w 1540"/>
                <a:gd name="T7" fmla="*/ 1077 h 1123"/>
                <a:gd name="T8" fmla="*/ 0 w 1540"/>
                <a:gd name="T9" fmla="*/ 46 h 1123"/>
                <a:gd name="T10" fmla="*/ 46 w 1540"/>
                <a:gd name="T11" fmla="*/ 0 h 1123"/>
                <a:gd name="T12" fmla="*/ 1494 w 1540"/>
                <a:gd name="T13" fmla="*/ 0 h 1123"/>
                <a:gd name="T14" fmla="*/ 1540 w 1540"/>
                <a:gd name="T15" fmla="*/ 46 h 1123"/>
                <a:gd name="T16" fmla="*/ 1540 w 1540"/>
                <a:gd name="T17" fmla="*/ 1077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0" h="1123">
                  <a:moveTo>
                    <a:pt x="1540" y="1077"/>
                  </a:moveTo>
                  <a:cubicBezTo>
                    <a:pt x="1540" y="1102"/>
                    <a:pt x="1520" y="1123"/>
                    <a:pt x="1494" y="1123"/>
                  </a:cubicBezTo>
                  <a:cubicBezTo>
                    <a:pt x="46" y="1123"/>
                    <a:pt x="46" y="1123"/>
                    <a:pt x="46" y="1123"/>
                  </a:cubicBezTo>
                  <a:cubicBezTo>
                    <a:pt x="20" y="1123"/>
                    <a:pt x="0" y="1102"/>
                    <a:pt x="0" y="107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1520" y="0"/>
                    <a:pt x="1540" y="20"/>
                    <a:pt x="1540" y="46"/>
                  </a:cubicBezTo>
                  <a:lnTo>
                    <a:pt x="1540" y="107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Freeform 62"/>
            <p:cNvSpPr>
              <a:spLocks/>
            </p:cNvSpPr>
            <p:nvPr userDrawn="1"/>
          </p:nvSpPr>
          <p:spPr bwMode="auto">
            <a:xfrm>
              <a:off x="7124701" y="2967038"/>
              <a:ext cx="2444750" cy="1550988"/>
            </a:xfrm>
            <a:custGeom>
              <a:avLst/>
              <a:gdLst>
                <a:gd name="T0" fmla="*/ 1540 w 1540"/>
                <a:gd name="T1" fmla="*/ 977 h 977"/>
                <a:gd name="T2" fmla="*/ 1540 w 1540"/>
                <a:gd name="T3" fmla="*/ 46 h 977"/>
                <a:gd name="T4" fmla="*/ 1494 w 1540"/>
                <a:gd name="T5" fmla="*/ 0 h 977"/>
                <a:gd name="T6" fmla="*/ 46 w 1540"/>
                <a:gd name="T7" fmla="*/ 0 h 977"/>
                <a:gd name="T8" fmla="*/ 0 w 1540"/>
                <a:gd name="T9" fmla="*/ 46 h 977"/>
                <a:gd name="T10" fmla="*/ 0 w 1540"/>
                <a:gd name="T11" fmla="*/ 977 h 977"/>
                <a:gd name="T12" fmla="*/ 1540 w 1540"/>
                <a:gd name="T13" fmla="*/ 977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0" h="977">
                  <a:moveTo>
                    <a:pt x="1540" y="977"/>
                  </a:moveTo>
                  <a:cubicBezTo>
                    <a:pt x="1540" y="46"/>
                    <a:pt x="1540" y="46"/>
                    <a:pt x="1540" y="46"/>
                  </a:cubicBezTo>
                  <a:cubicBezTo>
                    <a:pt x="1540" y="20"/>
                    <a:pt x="1520" y="0"/>
                    <a:pt x="149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0"/>
                    <a:pt x="0" y="46"/>
                  </a:cubicBezTo>
                  <a:cubicBezTo>
                    <a:pt x="0" y="977"/>
                    <a:pt x="0" y="977"/>
                    <a:pt x="0" y="977"/>
                  </a:cubicBezTo>
                  <a:lnTo>
                    <a:pt x="1540" y="9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Rectangle 63"/>
            <p:cNvSpPr>
              <a:spLocks noChangeArrowheads="1"/>
            </p:cNvSpPr>
            <p:nvPr userDrawn="1"/>
          </p:nvSpPr>
          <p:spPr bwMode="auto">
            <a:xfrm>
              <a:off x="7227888" y="3070225"/>
              <a:ext cx="2238375" cy="13858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Rectangle 64"/>
            <p:cNvSpPr>
              <a:spLocks noChangeArrowheads="1"/>
            </p:cNvSpPr>
            <p:nvPr userDrawn="1"/>
          </p:nvSpPr>
          <p:spPr bwMode="auto">
            <a:xfrm>
              <a:off x="7227888" y="3070225"/>
              <a:ext cx="2238375" cy="1158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Rectangle 65"/>
            <p:cNvSpPr>
              <a:spLocks noChangeArrowheads="1"/>
            </p:cNvSpPr>
            <p:nvPr userDrawn="1"/>
          </p:nvSpPr>
          <p:spPr bwMode="auto">
            <a:xfrm>
              <a:off x="7515226" y="3101975"/>
              <a:ext cx="1663700" cy="523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Oval 66"/>
            <p:cNvSpPr>
              <a:spLocks noChangeArrowheads="1"/>
            </p:cNvSpPr>
            <p:nvPr userDrawn="1"/>
          </p:nvSpPr>
          <p:spPr bwMode="auto">
            <a:xfrm>
              <a:off x="7251701" y="3101975"/>
              <a:ext cx="53975" cy="52388"/>
            </a:xfrm>
            <a:prstGeom prst="ellipse">
              <a:avLst/>
            </a:pr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Oval 67"/>
            <p:cNvSpPr>
              <a:spLocks noChangeArrowheads="1"/>
            </p:cNvSpPr>
            <p:nvPr userDrawn="1"/>
          </p:nvSpPr>
          <p:spPr bwMode="auto">
            <a:xfrm>
              <a:off x="7327901" y="3101975"/>
              <a:ext cx="53975" cy="52388"/>
            </a:xfrm>
            <a:prstGeom prst="ellipse">
              <a:avLst/>
            </a:pr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Oval 68"/>
            <p:cNvSpPr>
              <a:spLocks noChangeArrowheads="1"/>
            </p:cNvSpPr>
            <p:nvPr userDrawn="1"/>
          </p:nvSpPr>
          <p:spPr bwMode="auto">
            <a:xfrm>
              <a:off x="7404101" y="3101975"/>
              <a:ext cx="53975" cy="52388"/>
            </a:xfrm>
            <a:prstGeom prst="ellipse">
              <a:avLst/>
            </a:pr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Rectangle 69"/>
            <p:cNvSpPr>
              <a:spLocks noChangeArrowheads="1"/>
            </p:cNvSpPr>
            <p:nvPr userDrawn="1"/>
          </p:nvSpPr>
          <p:spPr bwMode="auto">
            <a:xfrm>
              <a:off x="9205913" y="3101975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Rectangle 70"/>
            <p:cNvSpPr>
              <a:spLocks noChangeArrowheads="1"/>
            </p:cNvSpPr>
            <p:nvPr userDrawn="1"/>
          </p:nvSpPr>
          <p:spPr bwMode="auto">
            <a:xfrm>
              <a:off x="9205913" y="3117850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Rectangle 71"/>
            <p:cNvSpPr>
              <a:spLocks noChangeArrowheads="1"/>
            </p:cNvSpPr>
            <p:nvPr userDrawn="1"/>
          </p:nvSpPr>
          <p:spPr bwMode="auto">
            <a:xfrm>
              <a:off x="9205913" y="3132138"/>
              <a:ext cx="125413" cy="793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Rectangle 72"/>
            <p:cNvSpPr>
              <a:spLocks noChangeArrowheads="1"/>
            </p:cNvSpPr>
            <p:nvPr userDrawn="1"/>
          </p:nvSpPr>
          <p:spPr bwMode="auto">
            <a:xfrm>
              <a:off x="9205913" y="3148013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Rectangle 73"/>
            <p:cNvSpPr>
              <a:spLocks noChangeArrowheads="1"/>
            </p:cNvSpPr>
            <p:nvPr userDrawn="1"/>
          </p:nvSpPr>
          <p:spPr bwMode="auto">
            <a:xfrm>
              <a:off x="9359901" y="3101975"/>
              <a:ext cx="69850" cy="523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Oval 74"/>
            <p:cNvSpPr>
              <a:spLocks noChangeArrowheads="1"/>
            </p:cNvSpPr>
            <p:nvPr userDrawn="1"/>
          </p:nvSpPr>
          <p:spPr bwMode="auto">
            <a:xfrm>
              <a:off x="8289926" y="4587875"/>
              <a:ext cx="114300" cy="1143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Freeform 75"/>
            <p:cNvSpPr>
              <a:spLocks/>
            </p:cNvSpPr>
            <p:nvPr userDrawn="1"/>
          </p:nvSpPr>
          <p:spPr bwMode="auto">
            <a:xfrm>
              <a:off x="7827963" y="3262313"/>
              <a:ext cx="1050925" cy="757238"/>
            </a:xfrm>
            <a:custGeom>
              <a:avLst/>
              <a:gdLst>
                <a:gd name="T0" fmla="*/ 662 w 662"/>
                <a:gd name="T1" fmla="*/ 238 h 477"/>
                <a:gd name="T2" fmla="*/ 331 w 662"/>
                <a:gd name="T3" fmla="*/ 477 h 477"/>
                <a:gd name="T4" fmla="*/ 0 w 662"/>
                <a:gd name="T5" fmla="*/ 238 h 477"/>
                <a:gd name="T6" fmla="*/ 331 w 662"/>
                <a:gd name="T7" fmla="*/ 0 h 477"/>
                <a:gd name="T8" fmla="*/ 662 w 662"/>
                <a:gd name="T9" fmla="*/ 238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477">
                  <a:moveTo>
                    <a:pt x="662" y="238"/>
                  </a:moveTo>
                  <a:lnTo>
                    <a:pt x="331" y="477"/>
                  </a:lnTo>
                  <a:lnTo>
                    <a:pt x="0" y="238"/>
                  </a:lnTo>
                  <a:lnTo>
                    <a:pt x="331" y="0"/>
                  </a:lnTo>
                  <a:lnTo>
                    <a:pt x="662" y="23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Rectangle 76"/>
            <p:cNvSpPr>
              <a:spLocks noChangeArrowheads="1"/>
            </p:cNvSpPr>
            <p:nvPr userDrawn="1"/>
          </p:nvSpPr>
          <p:spPr bwMode="auto">
            <a:xfrm>
              <a:off x="7972426" y="3327400"/>
              <a:ext cx="762000" cy="933450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Rectangle 77"/>
            <p:cNvSpPr>
              <a:spLocks noChangeArrowheads="1"/>
            </p:cNvSpPr>
            <p:nvPr userDrawn="1"/>
          </p:nvSpPr>
          <p:spPr bwMode="auto">
            <a:xfrm>
              <a:off x="8091488" y="3455988"/>
              <a:ext cx="217488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Rectangle 78"/>
            <p:cNvSpPr>
              <a:spLocks noChangeArrowheads="1"/>
            </p:cNvSpPr>
            <p:nvPr userDrawn="1"/>
          </p:nvSpPr>
          <p:spPr bwMode="auto">
            <a:xfrm>
              <a:off x="8088313" y="3541713"/>
              <a:ext cx="530225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Rectangle 79"/>
            <p:cNvSpPr>
              <a:spLocks noChangeArrowheads="1"/>
            </p:cNvSpPr>
            <p:nvPr userDrawn="1"/>
          </p:nvSpPr>
          <p:spPr bwMode="auto">
            <a:xfrm>
              <a:off x="8088313" y="3622675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Rectangle 80"/>
            <p:cNvSpPr>
              <a:spLocks noChangeArrowheads="1"/>
            </p:cNvSpPr>
            <p:nvPr userDrawn="1"/>
          </p:nvSpPr>
          <p:spPr bwMode="auto">
            <a:xfrm>
              <a:off x="8088313" y="3705225"/>
              <a:ext cx="530225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Rectangle 81"/>
            <p:cNvSpPr>
              <a:spLocks noChangeArrowheads="1"/>
            </p:cNvSpPr>
            <p:nvPr userDrawn="1"/>
          </p:nvSpPr>
          <p:spPr bwMode="auto">
            <a:xfrm>
              <a:off x="8088313" y="3786188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Rectangle 82"/>
            <p:cNvSpPr>
              <a:spLocks noChangeArrowheads="1"/>
            </p:cNvSpPr>
            <p:nvPr userDrawn="1"/>
          </p:nvSpPr>
          <p:spPr bwMode="auto">
            <a:xfrm>
              <a:off x="8088313" y="3868738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Rectangle 83"/>
            <p:cNvSpPr>
              <a:spLocks noChangeArrowheads="1"/>
            </p:cNvSpPr>
            <p:nvPr userDrawn="1"/>
          </p:nvSpPr>
          <p:spPr bwMode="auto">
            <a:xfrm>
              <a:off x="8088313" y="3949700"/>
              <a:ext cx="530225" cy="44450"/>
            </a:xfrm>
            <a:prstGeom prst="rect">
              <a:avLst/>
            </a:prstGeom>
            <a:solidFill>
              <a:srgbClr val="FFD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84"/>
            <p:cNvSpPr>
              <a:spLocks/>
            </p:cNvSpPr>
            <p:nvPr userDrawn="1"/>
          </p:nvSpPr>
          <p:spPr bwMode="auto">
            <a:xfrm>
              <a:off x="7827963" y="3640138"/>
              <a:ext cx="1050925" cy="620713"/>
            </a:xfrm>
            <a:custGeom>
              <a:avLst/>
              <a:gdLst>
                <a:gd name="T0" fmla="*/ 0 w 662"/>
                <a:gd name="T1" fmla="*/ 391 h 391"/>
                <a:gd name="T2" fmla="*/ 662 w 662"/>
                <a:gd name="T3" fmla="*/ 391 h 391"/>
                <a:gd name="T4" fmla="*/ 662 w 662"/>
                <a:gd name="T5" fmla="*/ 0 h 391"/>
                <a:gd name="T6" fmla="*/ 331 w 662"/>
                <a:gd name="T7" fmla="*/ 239 h 391"/>
                <a:gd name="T8" fmla="*/ 0 w 662"/>
                <a:gd name="T9" fmla="*/ 0 h 391"/>
                <a:gd name="T10" fmla="*/ 0 w 662"/>
                <a:gd name="T11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391">
                  <a:moveTo>
                    <a:pt x="0" y="391"/>
                  </a:moveTo>
                  <a:lnTo>
                    <a:pt x="662" y="391"/>
                  </a:lnTo>
                  <a:lnTo>
                    <a:pt x="662" y="0"/>
                  </a:lnTo>
                  <a:lnTo>
                    <a:pt x="331" y="239"/>
                  </a:lnTo>
                  <a:lnTo>
                    <a:pt x="0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85"/>
            <p:cNvSpPr>
              <a:spLocks/>
            </p:cNvSpPr>
            <p:nvPr userDrawn="1"/>
          </p:nvSpPr>
          <p:spPr bwMode="auto">
            <a:xfrm>
              <a:off x="7827963" y="3949700"/>
              <a:ext cx="1050925" cy="311150"/>
            </a:xfrm>
            <a:custGeom>
              <a:avLst/>
              <a:gdLst>
                <a:gd name="T0" fmla="*/ 0 w 662"/>
                <a:gd name="T1" fmla="*/ 196 h 196"/>
                <a:gd name="T2" fmla="*/ 662 w 662"/>
                <a:gd name="T3" fmla="*/ 196 h 196"/>
                <a:gd name="T4" fmla="*/ 391 w 662"/>
                <a:gd name="T5" fmla="*/ 0 h 196"/>
                <a:gd name="T6" fmla="*/ 271 w 662"/>
                <a:gd name="T7" fmla="*/ 0 h 196"/>
                <a:gd name="T8" fmla="*/ 271 w 662"/>
                <a:gd name="T9" fmla="*/ 0 h 196"/>
                <a:gd name="T10" fmla="*/ 0 w 662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196">
                  <a:moveTo>
                    <a:pt x="0" y="196"/>
                  </a:moveTo>
                  <a:lnTo>
                    <a:pt x="662" y="196"/>
                  </a:lnTo>
                  <a:lnTo>
                    <a:pt x="391" y="0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Freeform 86"/>
            <p:cNvSpPr>
              <a:spLocks/>
            </p:cNvSpPr>
            <p:nvPr userDrawn="1"/>
          </p:nvSpPr>
          <p:spPr bwMode="auto">
            <a:xfrm>
              <a:off x="7105651" y="1825625"/>
              <a:ext cx="628650" cy="485775"/>
            </a:xfrm>
            <a:custGeom>
              <a:avLst/>
              <a:gdLst>
                <a:gd name="T0" fmla="*/ 396 w 396"/>
                <a:gd name="T1" fmla="*/ 0 h 306"/>
                <a:gd name="T2" fmla="*/ 308 w 396"/>
                <a:gd name="T3" fmla="*/ 296 h 306"/>
                <a:gd name="T4" fmla="*/ 0 w 396"/>
                <a:gd name="T5" fmla="*/ 306 h 306"/>
                <a:gd name="T6" fmla="*/ 88 w 396"/>
                <a:gd name="T7" fmla="*/ 10 h 306"/>
                <a:gd name="T8" fmla="*/ 396 w 396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306">
                  <a:moveTo>
                    <a:pt x="396" y="0"/>
                  </a:moveTo>
                  <a:lnTo>
                    <a:pt x="308" y="296"/>
                  </a:lnTo>
                  <a:lnTo>
                    <a:pt x="0" y="306"/>
                  </a:lnTo>
                  <a:lnTo>
                    <a:pt x="88" y="10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87"/>
            <p:cNvSpPr>
              <a:spLocks/>
            </p:cNvSpPr>
            <p:nvPr userDrawn="1"/>
          </p:nvSpPr>
          <p:spPr bwMode="auto">
            <a:xfrm>
              <a:off x="7046913" y="1704975"/>
              <a:ext cx="889000" cy="911225"/>
            </a:xfrm>
            <a:custGeom>
              <a:avLst/>
              <a:gdLst>
                <a:gd name="T0" fmla="*/ 271 w 560"/>
                <a:gd name="T1" fmla="*/ 574 h 574"/>
                <a:gd name="T2" fmla="*/ 560 w 560"/>
                <a:gd name="T3" fmla="*/ 352 h 574"/>
                <a:gd name="T4" fmla="*/ 288 w 560"/>
                <a:gd name="T5" fmla="*/ 0 h 574"/>
                <a:gd name="T6" fmla="*/ 0 w 560"/>
                <a:gd name="T7" fmla="*/ 222 h 574"/>
                <a:gd name="T8" fmla="*/ 271 w 560"/>
                <a:gd name="T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574">
                  <a:moveTo>
                    <a:pt x="271" y="574"/>
                  </a:moveTo>
                  <a:lnTo>
                    <a:pt x="560" y="352"/>
                  </a:lnTo>
                  <a:lnTo>
                    <a:pt x="288" y="0"/>
                  </a:lnTo>
                  <a:lnTo>
                    <a:pt x="0" y="222"/>
                  </a:lnTo>
                  <a:lnTo>
                    <a:pt x="271" y="57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Freeform 88"/>
            <p:cNvSpPr>
              <a:spLocks/>
            </p:cNvSpPr>
            <p:nvPr userDrawn="1"/>
          </p:nvSpPr>
          <p:spPr bwMode="auto">
            <a:xfrm>
              <a:off x="7177088" y="1978025"/>
              <a:ext cx="150813" cy="127000"/>
            </a:xfrm>
            <a:custGeom>
              <a:avLst/>
              <a:gdLst>
                <a:gd name="T0" fmla="*/ 13 w 95"/>
                <a:gd name="T1" fmla="*/ 80 h 80"/>
                <a:gd name="T2" fmla="*/ 95 w 95"/>
                <a:gd name="T3" fmla="*/ 17 h 80"/>
                <a:gd name="T4" fmla="*/ 82 w 95"/>
                <a:gd name="T5" fmla="*/ 0 h 80"/>
                <a:gd name="T6" fmla="*/ 0 w 95"/>
                <a:gd name="T7" fmla="*/ 64 h 80"/>
                <a:gd name="T8" fmla="*/ 13 w 95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0">
                  <a:moveTo>
                    <a:pt x="13" y="80"/>
                  </a:moveTo>
                  <a:lnTo>
                    <a:pt x="95" y="17"/>
                  </a:lnTo>
                  <a:lnTo>
                    <a:pt x="82" y="0"/>
                  </a:lnTo>
                  <a:lnTo>
                    <a:pt x="0" y="64"/>
                  </a:lnTo>
                  <a:lnTo>
                    <a:pt x="13" y="8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Freeform 89"/>
            <p:cNvSpPr>
              <a:spLocks/>
            </p:cNvSpPr>
            <p:nvPr userDrawn="1"/>
          </p:nvSpPr>
          <p:spPr bwMode="auto">
            <a:xfrm>
              <a:off x="7215188" y="1887538"/>
              <a:ext cx="338138" cy="269875"/>
            </a:xfrm>
            <a:custGeom>
              <a:avLst/>
              <a:gdLst>
                <a:gd name="T0" fmla="*/ 13 w 213"/>
                <a:gd name="T1" fmla="*/ 170 h 170"/>
                <a:gd name="T2" fmla="*/ 213 w 213"/>
                <a:gd name="T3" fmla="*/ 16 h 170"/>
                <a:gd name="T4" fmla="*/ 200 w 213"/>
                <a:gd name="T5" fmla="*/ 0 h 170"/>
                <a:gd name="T6" fmla="*/ 0 w 213"/>
                <a:gd name="T7" fmla="*/ 154 h 170"/>
                <a:gd name="T8" fmla="*/ 13 w 213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0">
                  <a:moveTo>
                    <a:pt x="13" y="170"/>
                  </a:moveTo>
                  <a:lnTo>
                    <a:pt x="213" y="16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2" name="Freeform 90"/>
            <p:cNvSpPr>
              <a:spLocks/>
            </p:cNvSpPr>
            <p:nvPr userDrawn="1"/>
          </p:nvSpPr>
          <p:spPr bwMode="auto">
            <a:xfrm>
              <a:off x="7253288" y="1936750"/>
              <a:ext cx="338138" cy="269875"/>
            </a:xfrm>
            <a:custGeom>
              <a:avLst/>
              <a:gdLst>
                <a:gd name="T0" fmla="*/ 13 w 213"/>
                <a:gd name="T1" fmla="*/ 170 h 170"/>
                <a:gd name="T2" fmla="*/ 213 w 213"/>
                <a:gd name="T3" fmla="*/ 16 h 170"/>
                <a:gd name="T4" fmla="*/ 200 w 213"/>
                <a:gd name="T5" fmla="*/ 0 h 170"/>
                <a:gd name="T6" fmla="*/ 0 w 213"/>
                <a:gd name="T7" fmla="*/ 154 h 170"/>
                <a:gd name="T8" fmla="*/ 13 w 213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0">
                  <a:moveTo>
                    <a:pt x="13" y="170"/>
                  </a:moveTo>
                  <a:lnTo>
                    <a:pt x="213" y="16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Freeform 91"/>
            <p:cNvSpPr>
              <a:spLocks/>
            </p:cNvSpPr>
            <p:nvPr userDrawn="1"/>
          </p:nvSpPr>
          <p:spPr bwMode="auto">
            <a:xfrm>
              <a:off x="7291388" y="1984375"/>
              <a:ext cx="336550" cy="271463"/>
            </a:xfrm>
            <a:custGeom>
              <a:avLst/>
              <a:gdLst>
                <a:gd name="T0" fmla="*/ 13 w 212"/>
                <a:gd name="T1" fmla="*/ 171 h 171"/>
                <a:gd name="T2" fmla="*/ 212 w 212"/>
                <a:gd name="T3" fmla="*/ 17 h 171"/>
                <a:gd name="T4" fmla="*/ 200 w 212"/>
                <a:gd name="T5" fmla="*/ 0 h 171"/>
                <a:gd name="T6" fmla="*/ 0 w 212"/>
                <a:gd name="T7" fmla="*/ 154 h 171"/>
                <a:gd name="T8" fmla="*/ 13 w 212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71">
                  <a:moveTo>
                    <a:pt x="13" y="171"/>
                  </a:moveTo>
                  <a:lnTo>
                    <a:pt x="212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Freeform 92"/>
            <p:cNvSpPr>
              <a:spLocks/>
            </p:cNvSpPr>
            <p:nvPr userDrawn="1"/>
          </p:nvSpPr>
          <p:spPr bwMode="auto">
            <a:xfrm>
              <a:off x="7329488" y="2033588"/>
              <a:ext cx="336550" cy="271463"/>
            </a:xfrm>
            <a:custGeom>
              <a:avLst/>
              <a:gdLst>
                <a:gd name="T0" fmla="*/ 12 w 212"/>
                <a:gd name="T1" fmla="*/ 171 h 171"/>
                <a:gd name="T2" fmla="*/ 212 w 212"/>
                <a:gd name="T3" fmla="*/ 17 h 171"/>
                <a:gd name="T4" fmla="*/ 199 w 212"/>
                <a:gd name="T5" fmla="*/ 0 h 171"/>
                <a:gd name="T6" fmla="*/ 0 w 212"/>
                <a:gd name="T7" fmla="*/ 154 h 171"/>
                <a:gd name="T8" fmla="*/ 12 w 212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71">
                  <a:moveTo>
                    <a:pt x="12" y="171"/>
                  </a:moveTo>
                  <a:lnTo>
                    <a:pt x="212" y="17"/>
                  </a:lnTo>
                  <a:lnTo>
                    <a:pt x="199" y="0"/>
                  </a:lnTo>
                  <a:lnTo>
                    <a:pt x="0" y="154"/>
                  </a:lnTo>
                  <a:lnTo>
                    <a:pt x="12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Freeform 93"/>
            <p:cNvSpPr>
              <a:spLocks/>
            </p:cNvSpPr>
            <p:nvPr userDrawn="1"/>
          </p:nvSpPr>
          <p:spPr bwMode="auto">
            <a:xfrm>
              <a:off x="7366001" y="2082800"/>
              <a:ext cx="338138" cy="271463"/>
            </a:xfrm>
            <a:custGeom>
              <a:avLst/>
              <a:gdLst>
                <a:gd name="T0" fmla="*/ 13 w 213"/>
                <a:gd name="T1" fmla="*/ 171 h 171"/>
                <a:gd name="T2" fmla="*/ 213 w 213"/>
                <a:gd name="T3" fmla="*/ 17 h 171"/>
                <a:gd name="T4" fmla="*/ 200 w 213"/>
                <a:gd name="T5" fmla="*/ 0 h 171"/>
                <a:gd name="T6" fmla="*/ 0 w 213"/>
                <a:gd name="T7" fmla="*/ 154 h 171"/>
                <a:gd name="T8" fmla="*/ 13 w 213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1">
                  <a:moveTo>
                    <a:pt x="13" y="171"/>
                  </a:moveTo>
                  <a:lnTo>
                    <a:pt x="213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94"/>
            <p:cNvSpPr>
              <a:spLocks/>
            </p:cNvSpPr>
            <p:nvPr userDrawn="1"/>
          </p:nvSpPr>
          <p:spPr bwMode="auto">
            <a:xfrm>
              <a:off x="7404101" y="2132013"/>
              <a:ext cx="338138" cy="271463"/>
            </a:xfrm>
            <a:custGeom>
              <a:avLst/>
              <a:gdLst>
                <a:gd name="T0" fmla="*/ 13 w 213"/>
                <a:gd name="T1" fmla="*/ 171 h 171"/>
                <a:gd name="T2" fmla="*/ 213 w 213"/>
                <a:gd name="T3" fmla="*/ 17 h 171"/>
                <a:gd name="T4" fmla="*/ 200 w 213"/>
                <a:gd name="T5" fmla="*/ 0 h 171"/>
                <a:gd name="T6" fmla="*/ 0 w 213"/>
                <a:gd name="T7" fmla="*/ 154 h 171"/>
                <a:gd name="T8" fmla="*/ 13 w 213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1">
                  <a:moveTo>
                    <a:pt x="13" y="171"/>
                  </a:moveTo>
                  <a:lnTo>
                    <a:pt x="213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rgbClr val="FFD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95"/>
            <p:cNvSpPr>
              <a:spLocks/>
            </p:cNvSpPr>
            <p:nvPr userDrawn="1"/>
          </p:nvSpPr>
          <p:spPr bwMode="auto">
            <a:xfrm>
              <a:off x="7105651" y="1825625"/>
              <a:ext cx="915988" cy="857250"/>
            </a:xfrm>
            <a:custGeom>
              <a:avLst/>
              <a:gdLst>
                <a:gd name="T0" fmla="*/ 180 w 577"/>
                <a:gd name="T1" fmla="*/ 540 h 540"/>
                <a:gd name="T2" fmla="*/ 577 w 577"/>
                <a:gd name="T3" fmla="*/ 235 h 540"/>
                <a:gd name="T4" fmla="*/ 396 w 577"/>
                <a:gd name="T5" fmla="*/ 0 h 540"/>
                <a:gd name="T6" fmla="*/ 308 w 577"/>
                <a:gd name="T7" fmla="*/ 296 h 540"/>
                <a:gd name="T8" fmla="*/ 0 w 577"/>
                <a:gd name="T9" fmla="*/ 306 h 540"/>
                <a:gd name="T10" fmla="*/ 180 w 577"/>
                <a:gd name="T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540">
                  <a:moveTo>
                    <a:pt x="180" y="540"/>
                  </a:moveTo>
                  <a:lnTo>
                    <a:pt x="577" y="235"/>
                  </a:lnTo>
                  <a:lnTo>
                    <a:pt x="396" y="0"/>
                  </a:lnTo>
                  <a:lnTo>
                    <a:pt x="308" y="296"/>
                  </a:lnTo>
                  <a:lnTo>
                    <a:pt x="0" y="306"/>
                  </a:lnTo>
                  <a:lnTo>
                    <a:pt x="180" y="5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96"/>
            <p:cNvSpPr>
              <a:spLocks/>
            </p:cNvSpPr>
            <p:nvPr userDrawn="1"/>
          </p:nvSpPr>
          <p:spPr bwMode="auto">
            <a:xfrm>
              <a:off x="7391401" y="2198688"/>
              <a:ext cx="630238" cy="484188"/>
            </a:xfrm>
            <a:custGeom>
              <a:avLst/>
              <a:gdLst>
                <a:gd name="T0" fmla="*/ 0 w 397"/>
                <a:gd name="T1" fmla="*/ 305 h 305"/>
                <a:gd name="T2" fmla="*/ 397 w 397"/>
                <a:gd name="T3" fmla="*/ 0 h 305"/>
                <a:gd name="T4" fmla="*/ 144 w 397"/>
                <a:gd name="T5" fmla="*/ 7 h 305"/>
                <a:gd name="T6" fmla="*/ 72 w 397"/>
                <a:gd name="T7" fmla="*/ 63 h 305"/>
                <a:gd name="T8" fmla="*/ 0 w 397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05">
                  <a:moveTo>
                    <a:pt x="0" y="305"/>
                  </a:moveTo>
                  <a:lnTo>
                    <a:pt x="397" y="0"/>
                  </a:lnTo>
                  <a:lnTo>
                    <a:pt x="144" y="7"/>
                  </a:lnTo>
                  <a:lnTo>
                    <a:pt x="72" y="63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Rectangle 97"/>
            <p:cNvSpPr>
              <a:spLocks noChangeArrowheads="1"/>
            </p:cNvSpPr>
            <p:nvPr userDrawn="1"/>
          </p:nvSpPr>
          <p:spPr bwMode="auto">
            <a:xfrm>
              <a:off x="1470026" y="4040188"/>
              <a:ext cx="1060450" cy="25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378978" y="3025184"/>
            <a:ext cx="4961497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378978" y="1944689"/>
            <a:ext cx="4961497" cy="1080496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78978" y="4634504"/>
            <a:ext cx="496149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378978" y="4930775"/>
            <a:ext cx="496149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22"/>
          <p:cNvSpPr>
            <a:spLocks noChangeArrowheads="1"/>
          </p:cNvSpPr>
          <p:nvPr userDrawn="1"/>
        </p:nvSpPr>
        <p:spPr bwMode="auto">
          <a:xfrm flipH="1">
            <a:off x="1011238" y="1184275"/>
            <a:ext cx="10169525" cy="4914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50800" dir="5400000" algn="ctr" rotWithShape="0">
              <a:schemeClr val="tx1">
                <a:alpha val="32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23"/>
          <p:cNvSpPr>
            <a:spLocks noChangeArrowheads="1"/>
          </p:cNvSpPr>
          <p:nvPr userDrawn="1"/>
        </p:nvSpPr>
        <p:spPr bwMode="auto">
          <a:xfrm flipH="1">
            <a:off x="1011238" y="1184275"/>
            <a:ext cx="5230813" cy="4914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4"/>
          <p:cNvSpPr>
            <a:spLocks/>
          </p:cNvSpPr>
          <p:nvPr userDrawn="1"/>
        </p:nvSpPr>
        <p:spPr bwMode="auto">
          <a:xfrm flipH="1">
            <a:off x="1217613" y="3968750"/>
            <a:ext cx="1985963" cy="1704975"/>
          </a:xfrm>
          <a:custGeom>
            <a:avLst/>
            <a:gdLst>
              <a:gd name="T0" fmla="*/ 714 w 1252"/>
              <a:gd name="T1" fmla="*/ 1074 h 1074"/>
              <a:gd name="T2" fmla="*/ 33 w 1252"/>
              <a:gd name="T3" fmla="*/ 1074 h 1074"/>
              <a:gd name="T4" fmla="*/ 0 w 1252"/>
              <a:gd name="T5" fmla="*/ 1042 h 1074"/>
              <a:gd name="T6" fmla="*/ 33 w 1252"/>
              <a:gd name="T7" fmla="*/ 1009 h 1074"/>
              <a:gd name="T8" fmla="*/ 714 w 1252"/>
              <a:gd name="T9" fmla="*/ 1009 h 1074"/>
              <a:gd name="T10" fmla="*/ 1186 w 1252"/>
              <a:gd name="T11" fmla="*/ 537 h 1074"/>
              <a:gd name="T12" fmla="*/ 714 w 1252"/>
              <a:gd name="T13" fmla="*/ 65 h 1074"/>
              <a:gd name="T14" fmla="*/ 52 w 1252"/>
              <a:gd name="T15" fmla="*/ 65 h 1074"/>
              <a:gd name="T16" fmla="*/ 19 w 1252"/>
              <a:gd name="T17" fmla="*/ 32 h 1074"/>
              <a:gd name="T18" fmla="*/ 52 w 1252"/>
              <a:gd name="T19" fmla="*/ 0 h 1074"/>
              <a:gd name="T20" fmla="*/ 714 w 1252"/>
              <a:gd name="T21" fmla="*/ 0 h 1074"/>
              <a:gd name="T22" fmla="*/ 1252 w 1252"/>
              <a:gd name="T23" fmla="*/ 537 h 1074"/>
              <a:gd name="T24" fmla="*/ 714 w 1252"/>
              <a:gd name="T25" fmla="*/ 1074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2" h="1074">
                <a:moveTo>
                  <a:pt x="714" y="1074"/>
                </a:moveTo>
                <a:cubicBezTo>
                  <a:pt x="33" y="1074"/>
                  <a:pt x="33" y="1074"/>
                  <a:pt x="33" y="1074"/>
                </a:cubicBezTo>
                <a:cubicBezTo>
                  <a:pt x="15" y="1074"/>
                  <a:pt x="0" y="1060"/>
                  <a:pt x="0" y="1042"/>
                </a:cubicBezTo>
                <a:cubicBezTo>
                  <a:pt x="0" y="1023"/>
                  <a:pt x="15" y="1009"/>
                  <a:pt x="33" y="1009"/>
                </a:cubicBezTo>
                <a:cubicBezTo>
                  <a:pt x="714" y="1009"/>
                  <a:pt x="714" y="1009"/>
                  <a:pt x="714" y="1009"/>
                </a:cubicBezTo>
                <a:cubicBezTo>
                  <a:pt x="974" y="1009"/>
                  <a:pt x="1186" y="797"/>
                  <a:pt x="1186" y="537"/>
                </a:cubicBezTo>
                <a:cubicBezTo>
                  <a:pt x="1186" y="277"/>
                  <a:pt x="974" y="65"/>
                  <a:pt x="71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34" y="65"/>
                  <a:pt x="19" y="51"/>
                  <a:pt x="19" y="32"/>
                </a:cubicBezTo>
                <a:cubicBezTo>
                  <a:pt x="19" y="14"/>
                  <a:pt x="34" y="0"/>
                  <a:pt x="52" y="0"/>
                </a:cubicBezTo>
                <a:cubicBezTo>
                  <a:pt x="714" y="0"/>
                  <a:pt x="714" y="0"/>
                  <a:pt x="714" y="0"/>
                </a:cubicBezTo>
                <a:cubicBezTo>
                  <a:pt x="1010" y="0"/>
                  <a:pt x="1252" y="241"/>
                  <a:pt x="1252" y="537"/>
                </a:cubicBezTo>
                <a:cubicBezTo>
                  <a:pt x="1252" y="833"/>
                  <a:pt x="1010" y="1074"/>
                  <a:pt x="714" y="10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5"/>
          <p:cNvSpPr>
            <a:spLocks/>
          </p:cNvSpPr>
          <p:nvPr userDrawn="1"/>
        </p:nvSpPr>
        <p:spPr bwMode="auto">
          <a:xfrm flipH="1">
            <a:off x="1439863" y="4157662"/>
            <a:ext cx="1541463" cy="1327150"/>
          </a:xfrm>
          <a:custGeom>
            <a:avLst/>
            <a:gdLst>
              <a:gd name="T0" fmla="*/ 553 w 972"/>
              <a:gd name="T1" fmla="*/ 836 h 836"/>
              <a:gd name="T2" fmla="*/ 33 w 972"/>
              <a:gd name="T3" fmla="*/ 836 h 836"/>
              <a:gd name="T4" fmla="*/ 0 w 972"/>
              <a:gd name="T5" fmla="*/ 803 h 836"/>
              <a:gd name="T6" fmla="*/ 33 w 972"/>
              <a:gd name="T7" fmla="*/ 771 h 836"/>
              <a:gd name="T8" fmla="*/ 553 w 972"/>
              <a:gd name="T9" fmla="*/ 771 h 836"/>
              <a:gd name="T10" fmla="*/ 906 w 972"/>
              <a:gd name="T11" fmla="*/ 418 h 836"/>
              <a:gd name="T12" fmla="*/ 553 w 972"/>
              <a:gd name="T13" fmla="*/ 65 h 836"/>
              <a:gd name="T14" fmla="*/ 48 w 972"/>
              <a:gd name="T15" fmla="*/ 65 h 836"/>
              <a:gd name="T16" fmla="*/ 15 w 972"/>
              <a:gd name="T17" fmla="*/ 33 h 836"/>
              <a:gd name="T18" fmla="*/ 48 w 972"/>
              <a:gd name="T19" fmla="*/ 0 h 836"/>
              <a:gd name="T20" fmla="*/ 553 w 972"/>
              <a:gd name="T21" fmla="*/ 0 h 836"/>
              <a:gd name="T22" fmla="*/ 972 w 972"/>
              <a:gd name="T23" fmla="*/ 418 h 836"/>
              <a:gd name="T24" fmla="*/ 553 w 972"/>
              <a:gd name="T2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72" h="836">
                <a:moveTo>
                  <a:pt x="553" y="836"/>
                </a:moveTo>
                <a:cubicBezTo>
                  <a:pt x="33" y="836"/>
                  <a:pt x="33" y="836"/>
                  <a:pt x="33" y="836"/>
                </a:cubicBezTo>
                <a:cubicBezTo>
                  <a:pt x="14" y="836"/>
                  <a:pt x="0" y="822"/>
                  <a:pt x="0" y="803"/>
                </a:cubicBezTo>
                <a:cubicBezTo>
                  <a:pt x="0" y="785"/>
                  <a:pt x="14" y="771"/>
                  <a:pt x="33" y="771"/>
                </a:cubicBezTo>
                <a:cubicBezTo>
                  <a:pt x="553" y="771"/>
                  <a:pt x="553" y="771"/>
                  <a:pt x="553" y="771"/>
                </a:cubicBezTo>
                <a:cubicBezTo>
                  <a:pt x="748" y="771"/>
                  <a:pt x="906" y="612"/>
                  <a:pt x="906" y="418"/>
                </a:cubicBezTo>
                <a:cubicBezTo>
                  <a:pt x="906" y="224"/>
                  <a:pt x="748" y="65"/>
                  <a:pt x="553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29" y="65"/>
                  <a:pt x="15" y="51"/>
                  <a:pt x="15" y="33"/>
                </a:cubicBezTo>
                <a:cubicBezTo>
                  <a:pt x="15" y="14"/>
                  <a:pt x="29" y="0"/>
                  <a:pt x="48" y="0"/>
                </a:cubicBezTo>
                <a:cubicBezTo>
                  <a:pt x="553" y="0"/>
                  <a:pt x="553" y="0"/>
                  <a:pt x="553" y="0"/>
                </a:cubicBezTo>
                <a:cubicBezTo>
                  <a:pt x="784" y="0"/>
                  <a:pt x="972" y="187"/>
                  <a:pt x="972" y="418"/>
                </a:cubicBezTo>
                <a:cubicBezTo>
                  <a:pt x="972" y="649"/>
                  <a:pt x="784" y="836"/>
                  <a:pt x="553" y="8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6"/>
          <p:cNvSpPr>
            <a:spLocks/>
          </p:cNvSpPr>
          <p:nvPr userDrawn="1"/>
        </p:nvSpPr>
        <p:spPr bwMode="auto">
          <a:xfrm flipH="1">
            <a:off x="1657351" y="4341812"/>
            <a:ext cx="1108075" cy="958850"/>
          </a:xfrm>
          <a:custGeom>
            <a:avLst/>
            <a:gdLst>
              <a:gd name="T0" fmla="*/ 397 w 699"/>
              <a:gd name="T1" fmla="*/ 604 h 604"/>
              <a:gd name="T2" fmla="*/ 33 w 699"/>
              <a:gd name="T3" fmla="*/ 604 h 604"/>
              <a:gd name="T4" fmla="*/ 0 w 699"/>
              <a:gd name="T5" fmla="*/ 571 h 604"/>
              <a:gd name="T6" fmla="*/ 33 w 699"/>
              <a:gd name="T7" fmla="*/ 539 h 604"/>
              <a:gd name="T8" fmla="*/ 397 w 699"/>
              <a:gd name="T9" fmla="*/ 539 h 604"/>
              <a:gd name="T10" fmla="*/ 633 w 699"/>
              <a:gd name="T11" fmla="*/ 302 h 604"/>
              <a:gd name="T12" fmla="*/ 397 w 699"/>
              <a:gd name="T13" fmla="*/ 66 h 604"/>
              <a:gd name="T14" fmla="*/ 44 w 699"/>
              <a:gd name="T15" fmla="*/ 66 h 604"/>
              <a:gd name="T16" fmla="*/ 11 w 699"/>
              <a:gd name="T17" fmla="*/ 33 h 604"/>
              <a:gd name="T18" fmla="*/ 44 w 699"/>
              <a:gd name="T19" fmla="*/ 0 h 604"/>
              <a:gd name="T20" fmla="*/ 397 w 699"/>
              <a:gd name="T21" fmla="*/ 0 h 604"/>
              <a:gd name="T22" fmla="*/ 699 w 699"/>
              <a:gd name="T23" fmla="*/ 302 h 604"/>
              <a:gd name="T24" fmla="*/ 397 w 699"/>
              <a:gd name="T25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9" h="604">
                <a:moveTo>
                  <a:pt x="397" y="604"/>
                </a:moveTo>
                <a:cubicBezTo>
                  <a:pt x="33" y="604"/>
                  <a:pt x="33" y="604"/>
                  <a:pt x="33" y="604"/>
                </a:cubicBezTo>
                <a:cubicBezTo>
                  <a:pt x="15" y="604"/>
                  <a:pt x="0" y="590"/>
                  <a:pt x="0" y="571"/>
                </a:cubicBezTo>
                <a:cubicBezTo>
                  <a:pt x="0" y="553"/>
                  <a:pt x="15" y="539"/>
                  <a:pt x="33" y="539"/>
                </a:cubicBezTo>
                <a:cubicBezTo>
                  <a:pt x="397" y="539"/>
                  <a:pt x="397" y="539"/>
                  <a:pt x="397" y="539"/>
                </a:cubicBezTo>
                <a:cubicBezTo>
                  <a:pt x="527" y="539"/>
                  <a:pt x="633" y="432"/>
                  <a:pt x="633" y="302"/>
                </a:cubicBezTo>
                <a:cubicBezTo>
                  <a:pt x="633" y="172"/>
                  <a:pt x="527" y="66"/>
                  <a:pt x="397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25" y="66"/>
                  <a:pt x="11" y="51"/>
                  <a:pt x="11" y="33"/>
                </a:cubicBezTo>
                <a:cubicBezTo>
                  <a:pt x="11" y="15"/>
                  <a:pt x="25" y="0"/>
                  <a:pt x="44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564" y="0"/>
                  <a:pt x="699" y="135"/>
                  <a:pt x="699" y="302"/>
                </a:cubicBezTo>
                <a:cubicBezTo>
                  <a:pt x="699" y="469"/>
                  <a:pt x="564" y="604"/>
                  <a:pt x="397" y="6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7"/>
          <p:cNvSpPr>
            <a:spLocks/>
          </p:cNvSpPr>
          <p:nvPr userDrawn="1"/>
        </p:nvSpPr>
        <p:spPr bwMode="auto">
          <a:xfrm flipH="1">
            <a:off x="4049713" y="1960562"/>
            <a:ext cx="1985963" cy="1706563"/>
          </a:xfrm>
          <a:custGeom>
            <a:avLst/>
            <a:gdLst>
              <a:gd name="T0" fmla="*/ 1218 w 1251"/>
              <a:gd name="T1" fmla="*/ 1075 h 1075"/>
              <a:gd name="T2" fmla="*/ 537 w 1251"/>
              <a:gd name="T3" fmla="*/ 1075 h 1075"/>
              <a:gd name="T4" fmla="*/ 0 w 1251"/>
              <a:gd name="T5" fmla="*/ 537 h 1075"/>
              <a:gd name="T6" fmla="*/ 537 w 1251"/>
              <a:gd name="T7" fmla="*/ 0 h 1075"/>
              <a:gd name="T8" fmla="*/ 1199 w 1251"/>
              <a:gd name="T9" fmla="*/ 0 h 1075"/>
              <a:gd name="T10" fmla="*/ 1232 w 1251"/>
              <a:gd name="T11" fmla="*/ 33 h 1075"/>
              <a:gd name="T12" fmla="*/ 1199 w 1251"/>
              <a:gd name="T13" fmla="*/ 66 h 1075"/>
              <a:gd name="T14" fmla="*/ 537 w 1251"/>
              <a:gd name="T15" fmla="*/ 66 h 1075"/>
              <a:gd name="T16" fmla="*/ 65 w 1251"/>
              <a:gd name="T17" fmla="*/ 537 h 1075"/>
              <a:gd name="T18" fmla="*/ 537 w 1251"/>
              <a:gd name="T19" fmla="*/ 1009 h 1075"/>
              <a:gd name="T20" fmla="*/ 1218 w 1251"/>
              <a:gd name="T21" fmla="*/ 1009 h 1075"/>
              <a:gd name="T22" fmla="*/ 1251 w 1251"/>
              <a:gd name="T23" fmla="*/ 1042 h 1075"/>
              <a:gd name="T24" fmla="*/ 1218 w 1251"/>
              <a:gd name="T25" fmla="*/ 1075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1" h="1075">
                <a:moveTo>
                  <a:pt x="1218" y="1075"/>
                </a:moveTo>
                <a:cubicBezTo>
                  <a:pt x="537" y="1075"/>
                  <a:pt x="537" y="1075"/>
                  <a:pt x="537" y="1075"/>
                </a:cubicBezTo>
                <a:cubicBezTo>
                  <a:pt x="241" y="1075"/>
                  <a:pt x="0" y="834"/>
                  <a:pt x="0" y="537"/>
                </a:cubicBezTo>
                <a:cubicBezTo>
                  <a:pt x="0" y="241"/>
                  <a:pt x="241" y="0"/>
                  <a:pt x="537" y="0"/>
                </a:cubicBezTo>
                <a:cubicBezTo>
                  <a:pt x="1199" y="0"/>
                  <a:pt x="1199" y="0"/>
                  <a:pt x="1199" y="0"/>
                </a:cubicBezTo>
                <a:cubicBezTo>
                  <a:pt x="1217" y="0"/>
                  <a:pt x="1232" y="15"/>
                  <a:pt x="1232" y="33"/>
                </a:cubicBezTo>
                <a:cubicBezTo>
                  <a:pt x="1232" y="51"/>
                  <a:pt x="1217" y="66"/>
                  <a:pt x="1199" y="66"/>
                </a:cubicBezTo>
                <a:cubicBezTo>
                  <a:pt x="537" y="66"/>
                  <a:pt x="537" y="66"/>
                  <a:pt x="537" y="66"/>
                </a:cubicBezTo>
                <a:cubicBezTo>
                  <a:pt x="277" y="66"/>
                  <a:pt x="65" y="277"/>
                  <a:pt x="65" y="537"/>
                </a:cubicBezTo>
                <a:cubicBezTo>
                  <a:pt x="65" y="797"/>
                  <a:pt x="277" y="1009"/>
                  <a:pt x="537" y="1009"/>
                </a:cubicBezTo>
                <a:cubicBezTo>
                  <a:pt x="1218" y="1009"/>
                  <a:pt x="1218" y="1009"/>
                  <a:pt x="1218" y="1009"/>
                </a:cubicBezTo>
                <a:cubicBezTo>
                  <a:pt x="1237" y="1009"/>
                  <a:pt x="1251" y="1024"/>
                  <a:pt x="1251" y="1042"/>
                </a:cubicBezTo>
                <a:cubicBezTo>
                  <a:pt x="1251" y="1060"/>
                  <a:pt x="1237" y="1075"/>
                  <a:pt x="1218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8"/>
          <p:cNvSpPr>
            <a:spLocks/>
          </p:cNvSpPr>
          <p:nvPr userDrawn="1"/>
        </p:nvSpPr>
        <p:spPr bwMode="auto">
          <a:xfrm flipH="1">
            <a:off x="4271963" y="2149475"/>
            <a:ext cx="1541463" cy="1328738"/>
          </a:xfrm>
          <a:custGeom>
            <a:avLst/>
            <a:gdLst>
              <a:gd name="T0" fmla="*/ 938 w 971"/>
              <a:gd name="T1" fmla="*/ 837 h 837"/>
              <a:gd name="T2" fmla="*/ 418 w 971"/>
              <a:gd name="T3" fmla="*/ 837 h 837"/>
              <a:gd name="T4" fmla="*/ 0 w 971"/>
              <a:gd name="T5" fmla="*/ 418 h 837"/>
              <a:gd name="T6" fmla="*/ 418 w 971"/>
              <a:gd name="T7" fmla="*/ 0 h 837"/>
              <a:gd name="T8" fmla="*/ 923 w 971"/>
              <a:gd name="T9" fmla="*/ 0 h 837"/>
              <a:gd name="T10" fmla="*/ 956 w 971"/>
              <a:gd name="T11" fmla="*/ 33 h 837"/>
              <a:gd name="T12" fmla="*/ 923 w 971"/>
              <a:gd name="T13" fmla="*/ 66 h 837"/>
              <a:gd name="T14" fmla="*/ 418 w 971"/>
              <a:gd name="T15" fmla="*/ 66 h 837"/>
              <a:gd name="T16" fmla="*/ 65 w 971"/>
              <a:gd name="T17" fmla="*/ 418 h 837"/>
              <a:gd name="T18" fmla="*/ 418 w 971"/>
              <a:gd name="T19" fmla="*/ 771 h 837"/>
              <a:gd name="T20" fmla="*/ 938 w 971"/>
              <a:gd name="T21" fmla="*/ 771 h 837"/>
              <a:gd name="T22" fmla="*/ 971 w 971"/>
              <a:gd name="T23" fmla="*/ 804 h 837"/>
              <a:gd name="T24" fmla="*/ 938 w 971"/>
              <a:gd name="T25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71" h="837">
                <a:moveTo>
                  <a:pt x="938" y="837"/>
                </a:moveTo>
                <a:cubicBezTo>
                  <a:pt x="418" y="837"/>
                  <a:pt x="418" y="837"/>
                  <a:pt x="418" y="837"/>
                </a:cubicBezTo>
                <a:cubicBezTo>
                  <a:pt x="187" y="837"/>
                  <a:pt x="0" y="649"/>
                  <a:pt x="0" y="418"/>
                </a:cubicBezTo>
                <a:cubicBezTo>
                  <a:pt x="0" y="188"/>
                  <a:pt x="187" y="0"/>
                  <a:pt x="418" y="0"/>
                </a:cubicBezTo>
                <a:cubicBezTo>
                  <a:pt x="923" y="0"/>
                  <a:pt x="923" y="0"/>
                  <a:pt x="923" y="0"/>
                </a:cubicBezTo>
                <a:cubicBezTo>
                  <a:pt x="942" y="0"/>
                  <a:pt x="956" y="15"/>
                  <a:pt x="956" y="33"/>
                </a:cubicBezTo>
                <a:cubicBezTo>
                  <a:pt x="956" y="51"/>
                  <a:pt x="942" y="66"/>
                  <a:pt x="923" y="66"/>
                </a:cubicBezTo>
                <a:cubicBezTo>
                  <a:pt x="418" y="66"/>
                  <a:pt x="418" y="66"/>
                  <a:pt x="418" y="66"/>
                </a:cubicBezTo>
                <a:cubicBezTo>
                  <a:pt x="223" y="66"/>
                  <a:pt x="65" y="224"/>
                  <a:pt x="65" y="418"/>
                </a:cubicBezTo>
                <a:cubicBezTo>
                  <a:pt x="65" y="613"/>
                  <a:pt x="223" y="771"/>
                  <a:pt x="418" y="771"/>
                </a:cubicBezTo>
                <a:cubicBezTo>
                  <a:pt x="938" y="771"/>
                  <a:pt x="938" y="771"/>
                  <a:pt x="938" y="771"/>
                </a:cubicBezTo>
                <a:cubicBezTo>
                  <a:pt x="957" y="771"/>
                  <a:pt x="971" y="786"/>
                  <a:pt x="971" y="804"/>
                </a:cubicBezTo>
                <a:cubicBezTo>
                  <a:pt x="971" y="822"/>
                  <a:pt x="957" y="837"/>
                  <a:pt x="938" y="8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9"/>
          <p:cNvSpPr>
            <a:spLocks/>
          </p:cNvSpPr>
          <p:nvPr userDrawn="1"/>
        </p:nvSpPr>
        <p:spPr bwMode="auto">
          <a:xfrm flipH="1">
            <a:off x="4487863" y="2333625"/>
            <a:ext cx="1109663" cy="960438"/>
          </a:xfrm>
          <a:custGeom>
            <a:avLst/>
            <a:gdLst>
              <a:gd name="T0" fmla="*/ 666 w 699"/>
              <a:gd name="T1" fmla="*/ 605 h 605"/>
              <a:gd name="T2" fmla="*/ 302 w 699"/>
              <a:gd name="T3" fmla="*/ 605 h 605"/>
              <a:gd name="T4" fmla="*/ 0 w 699"/>
              <a:gd name="T5" fmla="*/ 302 h 605"/>
              <a:gd name="T6" fmla="*/ 302 w 699"/>
              <a:gd name="T7" fmla="*/ 0 h 605"/>
              <a:gd name="T8" fmla="*/ 656 w 699"/>
              <a:gd name="T9" fmla="*/ 0 h 605"/>
              <a:gd name="T10" fmla="*/ 688 w 699"/>
              <a:gd name="T11" fmla="*/ 33 h 605"/>
              <a:gd name="T12" fmla="*/ 656 w 699"/>
              <a:gd name="T13" fmla="*/ 66 h 605"/>
              <a:gd name="T14" fmla="*/ 302 w 699"/>
              <a:gd name="T15" fmla="*/ 66 h 605"/>
              <a:gd name="T16" fmla="*/ 66 w 699"/>
              <a:gd name="T17" fmla="*/ 302 h 605"/>
              <a:gd name="T18" fmla="*/ 302 w 699"/>
              <a:gd name="T19" fmla="*/ 539 h 605"/>
              <a:gd name="T20" fmla="*/ 666 w 699"/>
              <a:gd name="T21" fmla="*/ 539 h 605"/>
              <a:gd name="T22" fmla="*/ 699 w 699"/>
              <a:gd name="T23" fmla="*/ 572 h 605"/>
              <a:gd name="T24" fmla="*/ 666 w 699"/>
              <a:gd name="T25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9" h="605">
                <a:moveTo>
                  <a:pt x="666" y="605"/>
                </a:moveTo>
                <a:cubicBezTo>
                  <a:pt x="302" y="605"/>
                  <a:pt x="302" y="605"/>
                  <a:pt x="302" y="605"/>
                </a:cubicBezTo>
                <a:cubicBezTo>
                  <a:pt x="136" y="605"/>
                  <a:pt x="0" y="469"/>
                  <a:pt x="0" y="302"/>
                </a:cubicBezTo>
                <a:cubicBezTo>
                  <a:pt x="0" y="136"/>
                  <a:pt x="136" y="0"/>
                  <a:pt x="302" y="0"/>
                </a:cubicBezTo>
                <a:cubicBezTo>
                  <a:pt x="656" y="0"/>
                  <a:pt x="656" y="0"/>
                  <a:pt x="656" y="0"/>
                </a:cubicBezTo>
                <a:cubicBezTo>
                  <a:pt x="674" y="0"/>
                  <a:pt x="688" y="15"/>
                  <a:pt x="688" y="33"/>
                </a:cubicBezTo>
                <a:cubicBezTo>
                  <a:pt x="688" y="51"/>
                  <a:pt x="674" y="66"/>
                  <a:pt x="656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172" y="66"/>
                  <a:pt x="66" y="172"/>
                  <a:pt x="66" y="302"/>
                </a:cubicBezTo>
                <a:cubicBezTo>
                  <a:pt x="66" y="433"/>
                  <a:pt x="172" y="539"/>
                  <a:pt x="302" y="539"/>
                </a:cubicBezTo>
                <a:cubicBezTo>
                  <a:pt x="666" y="539"/>
                  <a:pt x="666" y="539"/>
                  <a:pt x="666" y="539"/>
                </a:cubicBezTo>
                <a:cubicBezTo>
                  <a:pt x="684" y="539"/>
                  <a:pt x="699" y="554"/>
                  <a:pt x="699" y="572"/>
                </a:cubicBezTo>
                <a:cubicBezTo>
                  <a:pt x="699" y="590"/>
                  <a:pt x="684" y="605"/>
                  <a:pt x="666" y="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Rectangle 30"/>
          <p:cNvSpPr>
            <a:spLocks noChangeArrowheads="1"/>
          </p:cNvSpPr>
          <p:nvPr userDrawn="1"/>
        </p:nvSpPr>
        <p:spPr bwMode="auto">
          <a:xfrm flipH="1">
            <a:off x="2682875" y="3911600"/>
            <a:ext cx="192088" cy="228600"/>
          </a:xfrm>
          <a:prstGeom prst="rect">
            <a:avLst/>
          </a:prstGeom>
          <a:solidFill>
            <a:srgbClr val="276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31"/>
          <p:cNvSpPr>
            <a:spLocks noChangeArrowheads="1"/>
          </p:cNvSpPr>
          <p:nvPr userDrawn="1"/>
        </p:nvSpPr>
        <p:spPr bwMode="auto">
          <a:xfrm flipH="1">
            <a:off x="2682875" y="4081462"/>
            <a:ext cx="192088" cy="58738"/>
          </a:xfrm>
          <a:prstGeom prst="rect">
            <a:avLst/>
          </a:prstGeom>
          <a:solidFill>
            <a:srgbClr val="155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32"/>
          <p:cNvSpPr>
            <a:spLocks noChangeArrowheads="1"/>
          </p:cNvSpPr>
          <p:nvPr userDrawn="1"/>
        </p:nvSpPr>
        <p:spPr bwMode="auto">
          <a:xfrm flipH="1">
            <a:off x="2603500" y="4138612"/>
            <a:ext cx="350838" cy="114300"/>
          </a:xfrm>
          <a:prstGeom prst="rect">
            <a:avLst/>
          </a:prstGeom>
          <a:solidFill>
            <a:srgbClr val="276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33"/>
          <p:cNvSpPr>
            <a:spLocks noChangeArrowheads="1"/>
          </p:cNvSpPr>
          <p:nvPr userDrawn="1"/>
        </p:nvSpPr>
        <p:spPr bwMode="auto">
          <a:xfrm flipH="1">
            <a:off x="2603500" y="4210050"/>
            <a:ext cx="350838" cy="42863"/>
          </a:xfrm>
          <a:prstGeom prst="rect">
            <a:avLst/>
          </a:prstGeom>
          <a:solidFill>
            <a:srgbClr val="155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Rectangle 34"/>
          <p:cNvSpPr>
            <a:spLocks noChangeArrowheads="1"/>
          </p:cNvSpPr>
          <p:nvPr userDrawn="1"/>
        </p:nvSpPr>
        <p:spPr bwMode="auto">
          <a:xfrm flipH="1">
            <a:off x="2430463" y="4252912"/>
            <a:ext cx="698500" cy="147638"/>
          </a:xfrm>
          <a:prstGeom prst="rect">
            <a:avLst/>
          </a:prstGeom>
          <a:solidFill>
            <a:srgbClr val="276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35"/>
          <p:cNvSpPr>
            <a:spLocks noChangeArrowheads="1"/>
          </p:cNvSpPr>
          <p:nvPr userDrawn="1"/>
        </p:nvSpPr>
        <p:spPr bwMode="auto">
          <a:xfrm flipH="1">
            <a:off x="2430463" y="4344987"/>
            <a:ext cx="698500" cy="55563"/>
          </a:xfrm>
          <a:prstGeom prst="rect">
            <a:avLst/>
          </a:prstGeom>
          <a:solidFill>
            <a:srgbClr val="155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6"/>
          <p:cNvSpPr>
            <a:spLocks/>
          </p:cNvSpPr>
          <p:nvPr userDrawn="1"/>
        </p:nvSpPr>
        <p:spPr bwMode="auto">
          <a:xfrm flipH="1">
            <a:off x="2197100" y="1897062"/>
            <a:ext cx="1214438" cy="2058988"/>
          </a:xfrm>
          <a:custGeom>
            <a:avLst/>
            <a:gdLst>
              <a:gd name="T0" fmla="*/ 755 w 766"/>
              <a:gd name="T1" fmla="*/ 1293 h 1297"/>
              <a:gd name="T2" fmla="*/ 762 w 766"/>
              <a:gd name="T3" fmla="*/ 1269 h 1297"/>
              <a:gd name="T4" fmla="*/ 35 w 766"/>
              <a:gd name="T5" fmla="*/ 11 h 1297"/>
              <a:gd name="T6" fmla="*/ 12 w 766"/>
              <a:gd name="T7" fmla="*/ 4 h 1297"/>
              <a:gd name="T8" fmla="*/ 5 w 766"/>
              <a:gd name="T9" fmla="*/ 28 h 1297"/>
              <a:gd name="T10" fmla="*/ 732 w 766"/>
              <a:gd name="T11" fmla="*/ 1286 h 1297"/>
              <a:gd name="T12" fmla="*/ 755 w 766"/>
              <a:gd name="T13" fmla="*/ 1293 h 1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6" h="1297">
                <a:moveTo>
                  <a:pt x="755" y="1293"/>
                </a:moveTo>
                <a:cubicBezTo>
                  <a:pt x="764" y="1288"/>
                  <a:pt x="766" y="1277"/>
                  <a:pt x="762" y="1269"/>
                </a:cubicBezTo>
                <a:cubicBezTo>
                  <a:pt x="35" y="11"/>
                  <a:pt x="35" y="11"/>
                  <a:pt x="35" y="11"/>
                </a:cubicBezTo>
                <a:cubicBezTo>
                  <a:pt x="30" y="2"/>
                  <a:pt x="20" y="0"/>
                  <a:pt x="12" y="4"/>
                </a:cubicBezTo>
                <a:cubicBezTo>
                  <a:pt x="3" y="9"/>
                  <a:pt x="0" y="20"/>
                  <a:pt x="5" y="28"/>
                </a:cubicBezTo>
                <a:cubicBezTo>
                  <a:pt x="732" y="1286"/>
                  <a:pt x="732" y="1286"/>
                  <a:pt x="732" y="1286"/>
                </a:cubicBezTo>
                <a:cubicBezTo>
                  <a:pt x="736" y="1294"/>
                  <a:pt x="747" y="1297"/>
                  <a:pt x="755" y="129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9"/>
          <p:cNvSpPr>
            <a:spLocks/>
          </p:cNvSpPr>
          <p:nvPr userDrawn="1"/>
        </p:nvSpPr>
        <p:spPr bwMode="auto">
          <a:xfrm flipH="1">
            <a:off x="2068513" y="1916112"/>
            <a:ext cx="1935163" cy="2189163"/>
          </a:xfrm>
          <a:custGeom>
            <a:avLst/>
            <a:gdLst>
              <a:gd name="T0" fmla="*/ 1070 w 1220"/>
              <a:gd name="T1" fmla="*/ 1200 h 1379"/>
              <a:gd name="T2" fmla="*/ 1209 w 1220"/>
              <a:gd name="T3" fmla="*/ 1092 h 1379"/>
              <a:gd name="T4" fmla="*/ 1209 w 1220"/>
              <a:gd name="T5" fmla="*/ 1051 h 1379"/>
              <a:gd name="T6" fmla="*/ 1168 w 1220"/>
              <a:gd name="T7" fmla="*/ 1052 h 1379"/>
              <a:gd name="T8" fmla="*/ 1041 w 1220"/>
              <a:gd name="T9" fmla="*/ 1150 h 1379"/>
              <a:gd name="T10" fmla="*/ 230 w 1220"/>
              <a:gd name="T11" fmla="*/ 932 h 1379"/>
              <a:gd name="T12" fmla="*/ 447 w 1220"/>
              <a:gd name="T13" fmla="*/ 121 h 1379"/>
              <a:gd name="T14" fmla="*/ 595 w 1220"/>
              <a:gd name="T15" fmla="*/ 60 h 1379"/>
              <a:gd name="T16" fmla="*/ 616 w 1220"/>
              <a:gd name="T17" fmla="*/ 25 h 1379"/>
              <a:gd name="T18" fmla="*/ 581 w 1220"/>
              <a:gd name="T19" fmla="*/ 4 h 1379"/>
              <a:gd name="T20" fmla="*/ 418 w 1220"/>
              <a:gd name="T21" fmla="*/ 71 h 1379"/>
              <a:gd name="T22" fmla="*/ 180 w 1220"/>
              <a:gd name="T23" fmla="*/ 961 h 1379"/>
              <a:gd name="T24" fmla="*/ 1070 w 1220"/>
              <a:gd name="T25" fmla="*/ 1200 h 1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0" h="1379">
                <a:moveTo>
                  <a:pt x="1070" y="1200"/>
                </a:moveTo>
                <a:cubicBezTo>
                  <a:pt x="1121" y="1170"/>
                  <a:pt x="1168" y="1134"/>
                  <a:pt x="1209" y="1092"/>
                </a:cubicBezTo>
                <a:cubicBezTo>
                  <a:pt x="1220" y="1081"/>
                  <a:pt x="1220" y="1063"/>
                  <a:pt x="1209" y="1051"/>
                </a:cubicBezTo>
                <a:cubicBezTo>
                  <a:pt x="1197" y="1040"/>
                  <a:pt x="1179" y="1040"/>
                  <a:pt x="1168" y="1052"/>
                </a:cubicBezTo>
                <a:cubicBezTo>
                  <a:pt x="1130" y="1090"/>
                  <a:pt x="1088" y="1123"/>
                  <a:pt x="1041" y="1150"/>
                </a:cubicBezTo>
                <a:cubicBezTo>
                  <a:pt x="758" y="1313"/>
                  <a:pt x="394" y="1216"/>
                  <a:pt x="230" y="932"/>
                </a:cubicBezTo>
                <a:cubicBezTo>
                  <a:pt x="66" y="649"/>
                  <a:pt x="164" y="285"/>
                  <a:pt x="447" y="121"/>
                </a:cubicBezTo>
                <a:cubicBezTo>
                  <a:pt x="494" y="94"/>
                  <a:pt x="544" y="73"/>
                  <a:pt x="595" y="60"/>
                </a:cubicBezTo>
                <a:cubicBezTo>
                  <a:pt x="611" y="56"/>
                  <a:pt x="620" y="40"/>
                  <a:pt x="616" y="25"/>
                </a:cubicBezTo>
                <a:cubicBezTo>
                  <a:pt x="612" y="9"/>
                  <a:pt x="596" y="0"/>
                  <a:pt x="581" y="4"/>
                </a:cubicBezTo>
                <a:cubicBezTo>
                  <a:pt x="524" y="19"/>
                  <a:pt x="469" y="41"/>
                  <a:pt x="418" y="71"/>
                </a:cubicBezTo>
                <a:cubicBezTo>
                  <a:pt x="107" y="250"/>
                  <a:pt x="0" y="650"/>
                  <a:pt x="180" y="961"/>
                </a:cubicBezTo>
                <a:cubicBezTo>
                  <a:pt x="359" y="1272"/>
                  <a:pt x="759" y="1379"/>
                  <a:pt x="1070" y="12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0"/>
          <p:cNvSpPr>
            <a:spLocks/>
          </p:cNvSpPr>
          <p:nvPr userDrawn="1"/>
        </p:nvSpPr>
        <p:spPr bwMode="auto">
          <a:xfrm flipH="1">
            <a:off x="2087563" y="1957387"/>
            <a:ext cx="1863725" cy="2097088"/>
          </a:xfrm>
          <a:custGeom>
            <a:avLst/>
            <a:gdLst>
              <a:gd name="T0" fmla="*/ 400 w 1175"/>
              <a:gd name="T1" fmla="*/ 70 h 1321"/>
              <a:gd name="T2" fmla="*/ 583 w 1175"/>
              <a:gd name="T3" fmla="*/ 0 h 1321"/>
              <a:gd name="T4" fmla="*/ 562 w 1175"/>
              <a:gd name="T5" fmla="*/ 34 h 1321"/>
              <a:gd name="T6" fmla="*/ 414 w 1175"/>
              <a:gd name="T7" fmla="*/ 95 h 1321"/>
              <a:gd name="T8" fmla="*/ 197 w 1175"/>
              <a:gd name="T9" fmla="*/ 906 h 1321"/>
              <a:gd name="T10" fmla="*/ 1008 w 1175"/>
              <a:gd name="T11" fmla="*/ 1124 h 1321"/>
              <a:gd name="T12" fmla="*/ 1135 w 1175"/>
              <a:gd name="T13" fmla="*/ 1026 h 1321"/>
              <a:gd name="T14" fmla="*/ 1175 w 1175"/>
              <a:gd name="T15" fmla="*/ 1025 h 1321"/>
              <a:gd name="T16" fmla="*/ 1023 w 1175"/>
              <a:gd name="T17" fmla="*/ 1149 h 1321"/>
              <a:gd name="T18" fmla="*/ 172 w 1175"/>
              <a:gd name="T19" fmla="*/ 921 h 1321"/>
              <a:gd name="T20" fmla="*/ 400 w 1175"/>
              <a:gd name="T21" fmla="*/ 70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5" h="1321">
                <a:moveTo>
                  <a:pt x="400" y="70"/>
                </a:moveTo>
                <a:cubicBezTo>
                  <a:pt x="458" y="36"/>
                  <a:pt x="520" y="13"/>
                  <a:pt x="583" y="0"/>
                </a:cubicBezTo>
                <a:cubicBezTo>
                  <a:pt x="587" y="15"/>
                  <a:pt x="578" y="30"/>
                  <a:pt x="562" y="34"/>
                </a:cubicBezTo>
                <a:cubicBezTo>
                  <a:pt x="511" y="47"/>
                  <a:pt x="461" y="68"/>
                  <a:pt x="414" y="95"/>
                </a:cubicBezTo>
                <a:cubicBezTo>
                  <a:pt x="131" y="259"/>
                  <a:pt x="33" y="623"/>
                  <a:pt x="197" y="906"/>
                </a:cubicBezTo>
                <a:cubicBezTo>
                  <a:pt x="361" y="1190"/>
                  <a:pt x="725" y="1287"/>
                  <a:pt x="1008" y="1124"/>
                </a:cubicBezTo>
                <a:cubicBezTo>
                  <a:pt x="1055" y="1097"/>
                  <a:pt x="1097" y="1064"/>
                  <a:pt x="1135" y="1026"/>
                </a:cubicBezTo>
                <a:cubicBezTo>
                  <a:pt x="1146" y="1015"/>
                  <a:pt x="1164" y="1014"/>
                  <a:pt x="1175" y="1025"/>
                </a:cubicBezTo>
                <a:cubicBezTo>
                  <a:pt x="1132" y="1073"/>
                  <a:pt x="1081" y="1115"/>
                  <a:pt x="1023" y="1149"/>
                </a:cubicBezTo>
                <a:cubicBezTo>
                  <a:pt x="725" y="1321"/>
                  <a:pt x="344" y="1219"/>
                  <a:pt x="172" y="921"/>
                </a:cubicBezTo>
                <a:cubicBezTo>
                  <a:pt x="0" y="623"/>
                  <a:pt x="102" y="242"/>
                  <a:pt x="400" y="7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1"/>
          <p:cNvSpPr>
            <a:spLocks/>
          </p:cNvSpPr>
          <p:nvPr userDrawn="1"/>
        </p:nvSpPr>
        <p:spPr bwMode="auto">
          <a:xfrm flipH="1">
            <a:off x="1893888" y="1995487"/>
            <a:ext cx="1857375" cy="1857375"/>
          </a:xfrm>
          <a:custGeom>
            <a:avLst/>
            <a:gdLst>
              <a:gd name="T0" fmla="*/ 141 w 1171"/>
              <a:gd name="T1" fmla="*/ 841 h 1170"/>
              <a:gd name="T2" fmla="*/ 841 w 1171"/>
              <a:gd name="T3" fmla="*/ 1029 h 1170"/>
              <a:gd name="T4" fmla="*/ 1029 w 1171"/>
              <a:gd name="T5" fmla="*/ 329 h 1170"/>
              <a:gd name="T6" fmla="*/ 329 w 1171"/>
              <a:gd name="T7" fmla="*/ 141 h 1170"/>
              <a:gd name="T8" fmla="*/ 141 w 1171"/>
              <a:gd name="T9" fmla="*/ 84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1" h="1170">
                <a:moveTo>
                  <a:pt x="141" y="841"/>
                </a:moveTo>
                <a:cubicBezTo>
                  <a:pt x="283" y="1087"/>
                  <a:pt x="596" y="1170"/>
                  <a:pt x="841" y="1029"/>
                </a:cubicBezTo>
                <a:cubicBezTo>
                  <a:pt x="1087" y="887"/>
                  <a:pt x="1171" y="574"/>
                  <a:pt x="1029" y="329"/>
                </a:cubicBezTo>
                <a:cubicBezTo>
                  <a:pt x="888" y="84"/>
                  <a:pt x="574" y="0"/>
                  <a:pt x="329" y="141"/>
                </a:cubicBezTo>
                <a:cubicBezTo>
                  <a:pt x="84" y="283"/>
                  <a:pt x="0" y="596"/>
                  <a:pt x="141" y="8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42"/>
          <p:cNvSpPr>
            <a:spLocks/>
          </p:cNvSpPr>
          <p:nvPr userDrawn="1"/>
        </p:nvSpPr>
        <p:spPr bwMode="auto">
          <a:xfrm flipH="1">
            <a:off x="2100263" y="1995487"/>
            <a:ext cx="1593850" cy="1116013"/>
          </a:xfrm>
          <a:custGeom>
            <a:avLst/>
            <a:gdLst>
              <a:gd name="T0" fmla="*/ 309 w 1005"/>
              <a:gd name="T1" fmla="*/ 187 h 703"/>
              <a:gd name="T2" fmla="*/ 50 w 1005"/>
              <a:gd name="T3" fmla="*/ 703 h 703"/>
              <a:gd name="T4" fmla="*/ 293 w 1005"/>
              <a:gd name="T5" fmla="*/ 141 h 703"/>
              <a:gd name="T6" fmla="*/ 993 w 1005"/>
              <a:gd name="T7" fmla="*/ 329 h 703"/>
              <a:gd name="T8" fmla="*/ 1005 w 1005"/>
              <a:gd name="T9" fmla="*/ 350 h 703"/>
              <a:gd name="T10" fmla="*/ 309 w 1005"/>
              <a:gd name="T11" fmla="*/ 187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5" h="703">
                <a:moveTo>
                  <a:pt x="309" y="187"/>
                </a:moveTo>
                <a:cubicBezTo>
                  <a:pt x="121" y="296"/>
                  <a:pt x="25" y="502"/>
                  <a:pt x="50" y="703"/>
                </a:cubicBezTo>
                <a:cubicBezTo>
                  <a:pt x="0" y="488"/>
                  <a:pt x="93" y="257"/>
                  <a:pt x="293" y="141"/>
                </a:cubicBezTo>
                <a:cubicBezTo>
                  <a:pt x="538" y="0"/>
                  <a:pt x="852" y="84"/>
                  <a:pt x="993" y="329"/>
                </a:cubicBezTo>
                <a:cubicBezTo>
                  <a:pt x="997" y="336"/>
                  <a:pt x="1001" y="343"/>
                  <a:pt x="1005" y="350"/>
                </a:cubicBezTo>
                <a:cubicBezTo>
                  <a:pt x="858" y="121"/>
                  <a:pt x="552" y="47"/>
                  <a:pt x="309" y="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43"/>
          <p:cNvSpPr>
            <a:spLocks/>
          </p:cNvSpPr>
          <p:nvPr userDrawn="1"/>
        </p:nvSpPr>
        <p:spPr bwMode="auto">
          <a:xfrm flipH="1">
            <a:off x="2003426" y="2692400"/>
            <a:ext cx="1660525" cy="1160463"/>
          </a:xfrm>
          <a:custGeom>
            <a:avLst/>
            <a:gdLst>
              <a:gd name="T0" fmla="*/ 39 w 1047"/>
              <a:gd name="T1" fmla="*/ 0 h 731"/>
              <a:gd name="T2" fmla="*/ 108 w 1047"/>
              <a:gd name="T3" fmla="*/ 242 h 731"/>
              <a:gd name="T4" fmla="*/ 808 w 1047"/>
              <a:gd name="T5" fmla="*/ 429 h 731"/>
              <a:gd name="T6" fmla="*/ 1043 w 1047"/>
              <a:gd name="T7" fmla="*/ 132 h 731"/>
              <a:gd name="T8" fmla="*/ 786 w 1047"/>
              <a:gd name="T9" fmla="*/ 590 h 731"/>
              <a:gd name="T10" fmla="*/ 86 w 1047"/>
              <a:gd name="T11" fmla="*/ 402 h 731"/>
              <a:gd name="T12" fmla="*/ 39 w 1047"/>
              <a:gd name="T13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7" h="731">
                <a:moveTo>
                  <a:pt x="39" y="0"/>
                </a:moveTo>
                <a:cubicBezTo>
                  <a:pt x="41" y="82"/>
                  <a:pt x="64" y="165"/>
                  <a:pt x="108" y="242"/>
                </a:cubicBezTo>
                <a:cubicBezTo>
                  <a:pt x="249" y="487"/>
                  <a:pt x="563" y="571"/>
                  <a:pt x="808" y="429"/>
                </a:cubicBezTo>
                <a:cubicBezTo>
                  <a:pt x="926" y="361"/>
                  <a:pt x="1007" y="253"/>
                  <a:pt x="1043" y="132"/>
                </a:cubicBezTo>
                <a:cubicBezTo>
                  <a:pt x="1047" y="314"/>
                  <a:pt x="955" y="493"/>
                  <a:pt x="786" y="590"/>
                </a:cubicBezTo>
                <a:cubicBezTo>
                  <a:pt x="541" y="731"/>
                  <a:pt x="228" y="648"/>
                  <a:pt x="86" y="402"/>
                </a:cubicBezTo>
                <a:cubicBezTo>
                  <a:pt x="13" y="275"/>
                  <a:pt x="0" y="130"/>
                  <a:pt x="39" y="0"/>
                </a:cubicBezTo>
                <a:close/>
              </a:path>
            </a:pathLst>
          </a:custGeom>
          <a:solidFill>
            <a:srgbClr val="2184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4"/>
          <p:cNvSpPr>
            <a:spLocks/>
          </p:cNvSpPr>
          <p:nvPr userDrawn="1"/>
        </p:nvSpPr>
        <p:spPr bwMode="auto">
          <a:xfrm flipH="1">
            <a:off x="2932113" y="2568575"/>
            <a:ext cx="703263" cy="1155700"/>
          </a:xfrm>
          <a:custGeom>
            <a:avLst/>
            <a:gdLst>
              <a:gd name="T0" fmla="*/ 54 w 443"/>
              <a:gd name="T1" fmla="*/ 454 h 728"/>
              <a:gd name="T2" fmla="*/ 47 w 443"/>
              <a:gd name="T3" fmla="*/ 440 h 728"/>
              <a:gd name="T4" fmla="*/ 40 w 443"/>
              <a:gd name="T5" fmla="*/ 422 h 728"/>
              <a:gd name="T6" fmla="*/ 34 w 443"/>
              <a:gd name="T7" fmla="*/ 408 h 728"/>
              <a:gd name="T8" fmla="*/ 29 w 443"/>
              <a:gd name="T9" fmla="*/ 394 h 728"/>
              <a:gd name="T10" fmla="*/ 24 w 443"/>
              <a:gd name="T11" fmla="*/ 380 h 728"/>
              <a:gd name="T12" fmla="*/ 19 w 443"/>
              <a:gd name="T13" fmla="*/ 362 h 728"/>
              <a:gd name="T14" fmla="*/ 15 w 443"/>
              <a:gd name="T15" fmla="*/ 347 h 728"/>
              <a:gd name="T16" fmla="*/ 11 w 443"/>
              <a:gd name="T17" fmla="*/ 333 h 728"/>
              <a:gd name="T18" fmla="*/ 8 w 443"/>
              <a:gd name="T19" fmla="*/ 319 h 728"/>
              <a:gd name="T20" fmla="*/ 5 w 443"/>
              <a:gd name="T21" fmla="*/ 300 h 728"/>
              <a:gd name="T22" fmla="*/ 3 w 443"/>
              <a:gd name="T23" fmla="*/ 286 h 728"/>
              <a:gd name="T24" fmla="*/ 2 w 443"/>
              <a:gd name="T25" fmla="*/ 271 h 728"/>
              <a:gd name="T26" fmla="*/ 1 w 443"/>
              <a:gd name="T27" fmla="*/ 257 h 728"/>
              <a:gd name="T28" fmla="*/ 0 w 443"/>
              <a:gd name="T29" fmla="*/ 238 h 728"/>
              <a:gd name="T30" fmla="*/ 0 w 443"/>
              <a:gd name="T31" fmla="*/ 224 h 728"/>
              <a:gd name="T32" fmla="*/ 0 w 443"/>
              <a:gd name="T33" fmla="*/ 210 h 728"/>
              <a:gd name="T34" fmla="*/ 1 w 443"/>
              <a:gd name="T35" fmla="*/ 195 h 728"/>
              <a:gd name="T36" fmla="*/ 4 w 443"/>
              <a:gd name="T37" fmla="*/ 162 h 728"/>
              <a:gd name="T38" fmla="*/ 6 w 443"/>
              <a:gd name="T39" fmla="*/ 148 h 728"/>
              <a:gd name="T40" fmla="*/ 8 w 443"/>
              <a:gd name="T41" fmla="*/ 133 h 728"/>
              <a:gd name="T42" fmla="*/ 15 w 443"/>
              <a:gd name="T43" fmla="*/ 102 h 728"/>
              <a:gd name="T44" fmla="*/ 18 w 443"/>
              <a:gd name="T45" fmla="*/ 88 h 728"/>
              <a:gd name="T46" fmla="*/ 22 w 443"/>
              <a:gd name="T47" fmla="*/ 74 h 728"/>
              <a:gd name="T48" fmla="*/ 33 w 443"/>
              <a:gd name="T49" fmla="*/ 43 h 728"/>
              <a:gd name="T50" fmla="*/ 38 w 443"/>
              <a:gd name="T51" fmla="*/ 30 h 728"/>
              <a:gd name="T52" fmla="*/ 44 w 443"/>
              <a:gd name="T53" fmla="*/ 16 h 728"/>
              <a:gd name="T54" fmla="*/ 51 w 443"/>
              <a:gd name="T55" fmla="*/ 0 h 728"/>
              <a:gd name="T56" fmla="*/ 125 w 443"/>
              <a:gd name="T57" fmla="*/ 84 h 728"/>
              <a:gd name="T58" fmla="*/ 339 w 443"/>
              <a:gd name="T59" fmla="*/ 99 h 728"/>
              <a:gd name="T60" fmla="*/ 336 w 443"/>
              <a:gd name="T61" fmla="*/ 310 h 728"/>
              <a:gd name="T62" fmla="*/ 314 w 443"/>
              <a:gd name="T63" fmla="*/ 556 h 728"/>
              <a:gd name="T64" fmla="*/ 418 w 443"/>
              <a:gd name="T65" fmla="*/ 728 h 728"/>
              <a:gd name="T66" fmla="*/ 365 w 443"/>
              <a:gd name="T67" fmla="*/ 715 h 728"/>
              <a:gd name="T68" fmla="*/ 352 w 443"/>
              <a:gd name="T69" fmla="*/ 711 h 728"/>
              <a:gd name="T70" fmla="*/ 338 w 443"/>
              <a:gd name="T71" fmla="*/ 706 h 728"/>
              <a:gd name="T72" fmla="*/ 326 w 443"/>
              <a:gd name="T73" fmla="*/ 702 h 728"/>
              <a:gd name="T74" fmla="*/ 314 w 443"/>
              <a:gd name="T75" fmla="*/ 697 h 728"/>
              <a:gd name="T76" fmla="*/ 301 w 443"/>
              <a:gd name="T77" fmla="*/ 691 h 728"/>
              <a:gd name="T78" fmla="*/ 289 w 443"/>
              <a:gd name="T79" fmla="*/ 686 h 728"/>
              <a:gd name="T80" fmla="*/ 240 w 443"/>
              <a:gd name="T81" fmla="*/ 659 h 728"/>
              <a:gd name="T82" fmla="*/ 229 w 443"/>
              <a:gd name="T83" fmla="*/ 651 h 728"/>
              <a:gd name="T84" fmla="*/ 217 w 443"/>
              <a:gd name="T85" fmla="*/ 643 h 728"/>
              <a:gd name="T86" fmla="*/ 206 w 443"/>
              <a:gd name="T87" fmla="*/ 635 h 728"/>
              <a:gd name="T88" fmla="*/ 196 w 443"/>
              <a:gd name="T89" fmla="*/ 627 h 728"/>
              <a:gd name="T90" fmla="*/ 185 w 443"/>
              <a:gd name="T91" fmla="*/ 619 h 728"/>
              <a:gd name="T92" fmla="*/ 175 w 443"/>
              <a:gd name="T93" fmla="*/ 610 h 728"/>
              <a:gd name="T94" fmla="*/ 165 w 443"/>
              <a:gd name="T95" fmla="*/ 601 h 728"/>
              <a:gd name="T96" fmla="*/ 144 w 443"/>
              <a:gd name="T97" fmla="*/ 580 h 728"/>
              <a:gd name="T98" fmla="*/ 134 w 443"/>
              <a:gd name="T99" fmla="*/ 570 h 728"/>
              <a:gd name="T100" fmla="*/ 124 w 443"/>
              <a:gd name="T101" fmla="*/ 559 h 728"/>
              <a:gd name="T102" fmla="*/ 115 w 443"/>
              <a:gd name="T103" fmla="*/ 548 h 728"/>
              <a:gd name="T104" fmla="*/ 107 w 443"/>
              <a:gd name="T105" fmla="*/ 538 h 728"/>
              <a:gd name="T106" fmla="*/ 99 w 443"/>
              <a:gd name="T107" fmla="*/ 527 h 728"/>
              <a:gd name="T108" fmla="*/ 91 w 443"/>
              <a:gd name="T109" fmla="*/ 516 h 728"/>
              <a:gd name="T110" fmla="*/ 83 w 443"/>
              <a:gd name="T111" fmla="*/ 504 h 728"/>
              <a:gd name="T112" fmla="*/ 76 w 443"/>
              <a:gd name="T113" fmla="*/ 492 h 728"/>
              <a:gd name="T114" fmla="*/ 61 w 443"/>
              <a:gd name="T115" fmla="*/ 467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3" h="728">
                <a:moveTo>
                  <a:pt x="59" y="463"/>
                </a:moveTo>
                <a:cubicBezTo>
                  <a:pt x="57" y="460"/>
                  <a:pt x="56" y="457"/>
                  <a:pt x="54" y="454"/>
                </a:cubicBezTo>
                <a:cubicBezTo>
                  <a:pt x="53" y="452"/>
                  <a:pt x="53" y="451"/>
                  <a:pt x="52" y="449"/>
                </a:cubicBezTo>
                <a:cubicBezTo>
                  <a:pt x="50" y="446"/>
                  <a:pt x="49" y="443"/>
                  <a:pt x="47" y="440"/>
                </a:cubicBezTo>
                <a:cubicBezTo>
                  <a:pt x="47" y="438"/>
                  <a:pt x="46" y="437"/>
                  <a:pt x="45" y="435"/>
                </a:cubicBezTo>
                <a:cubicBezTo>
                  <a:pt x="43" y="431"/>
                  <a:pt x="41" y="427"/>
                  <a:pt x="40" y="422"/>
                </a:cubicBezTo>
                <a:cubicBezTo>
                  <a:pt x="39" y="422"/>
                  <a:pt x="39" y="422"/>
                  <a:pt x="39" y="422"/>
                </a:cubicBezTo>
                <a:cubicBezTo>
                  <a:pt x="38" y="417"/>
                  <a:pt x="36" y="413"/>
                  <a:pt x="34" y="408"/>
                </a:cubicBezTo>
                <a:cubicBezTo>
                  <a:pt x="33" y="407"/>
                  <a:pt x="33" y="405"/>
                  <a:pt x="32" y="404"/>
                </a:cubicBezTo>
                <a:cubicBezTo>
                  <a:pt x="31" y="401"/>
                  <a:pt x="30" y="398"/>
                  <a:pt x="29" y="394"/>
                </a:cubicBezTo>
                <a:cubicBezTo>
                  <a:pt x="28" y="393"/>
                  <a:pt x="28" y="391"/>
                  <a:pt x="27" y="390"/>
                </a:cubicBezTo>
                <a:cubicBezTo>
                  <a:pt x="26" y="386"/>
                  <a:pt x="25" y="383"/>
                  <a:pt x="24" y="380"/>
                </a:cubicBezTo>
                <a:cubicBezTo>
                  <a:pt x="23" y="378"/>
                  <a:pt x="23" y="377"/>
                  <a:pt x="23" y="375"/>
                </a:cubicBezTo>
                <a:cubicBezTo>
                  <a:pt x="21" y="371"/>
                  <a:pt x="20" y="366"/>
                  <a:pt x="19" y="362"/>
                </a:cubicBezTo>
                <a:cubicBezTo>
                  <a:pt x="18" y="362"/>
                  <a:pt x="18" y="362"/>
                  <a:pt x="18" y="362"/>
                </a:cubicBezTo>
                <a:cubicBezTo>
                  <a:pt x="17" y="357"/>
                  <a:pt x="16" y="352"/>
                  <a:pt x="15" y="347"/>
                </a:cubicBezTo>
                <a:cubicBezTo>
                  <a:pt x="14" y="346"/>
                  <a:pt x="14" y="345"/>
                  <a:pt x="14" y="343"/>
                </a:cubicBezTo>
                <a:cubicBezTo>
                  <a:pt x="13" y="340"/>
                  <a:pt x="12" y="337"/>
                  <a:pt x="11" y="333"/>
                </a:cubicBezTo>
                <a:cubicBezTo>
                  <a:pt x="11" y="332"/>
                  <a:pt x="11" y="330"/>
                  <a:pt x="10" y="329"/>
                </a:cubicBezTo>
                <a:cubicBezTo>
                  <a:pt x="10" y="325"/>
                  <a:pt x="9" y="322"/>
                  <a:pt x="8" y="319"/>
                </a:cubicBezTo>
                <a:cubicBezTo>
                  <a:pt x="8" y="317"/>
                  <a:pt x="8" y="316"/>
                  <a:pt x="8" y="314"/>
                </a:cubicBezTo>
                <a:cubicBezTo>
                  <a:pt x="7" y="310"/>
                  <a:pt x="6" y="305"/>
                  <a:pt x="5" y="300"/>
                </a:cubicBezTo>
                <a:cubicBezTo>
                  <a:pt x="5" y="300"/>
                  <a:pt x="5" y="300"/>
                  <a:pt x="5" y="300"/>
                </a:cubicBezTo>
                <a:cubicBezTo>
                  <a:pt x="5" y="295"/>
                  <a:pt x="4" y="291"/>
                  <a:pt x="3" y="286"/>
                </a:cubicBezTo>
                <a:cubicBezTo>
                  <a:pt x="3" y="285"/>
                  <a:pt x="3" y="283"/>
                  <a:pt x="3" y="282"/>
                </a:cubicBezTo>
                <a:cubicBezTo>
                  <a:pt x="3" y="278"/>
                  <a:pt x="2" y="275"/>
                  <a:pt x="2" y="271"/>
                </a:cubicBezTo>
                <a:cubicBezTo>
                  <a:pt x="2" y="270"/>
                  <a:pt x="2" y="268"/>
                  <a:pt x="2" y="267"/>
                </a:cubicBezTo>
                <a:cubicBezTo>
                  <a:pt x="1" y="263"/>
                  <a:pt x="1" y="260"/>
                  <a:pt x="1" y="257"/>
                </a:cubicBezTo>
                <a:cubicBezTo>
                  <a:pt x="1" y="255"/>
                  <a:pt x="1" y="254"/>
                  <a:pt x="1" y="252"/>
                </a:cubicBezTo>
                <a:cubicBezTo>
                  <a:pt x="0" y="248"/>
                  <a:pt x="0" y="243"/>
                  <a:pt x="0" y="23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33"/>
                  <a:pt x="0" y="229"/>
                  <a:pt x="0" y="224"/>
                </a:cubicBezTo>
                <a:cubicBezTo>
                  <a:pt x="0" y="223"/>
                  <a:pt x="0" y="221"/>
                  <a:pt x="0" y="220"/>
                </a:cubicBezTo>
                <a:cubicBezTo>
                  <a:pt x="0" y="217"/>
                  <a:pt x="0" y="213"/>
                  <a:pt x="0" y="210"/>
                </a:cubicBezTo>
                <a:cubicBezTo>
                  <a:pt x="0" y="208"/>
                  <a:pt x="0" y="207"/>
                  <a:pt x="0" y="205"/>
                </a:cubicBezTo>
                <a:cubicBezTo>
                  <a:pt x="0" y="202"/>
                  <a:pt x="0" y="198"/>
                  <a:pt x="1" y="195"/>
                </a:cubicBezTo>
                <a:cubicBezTo>
                  <a:pt x="1" y="193"/>
                  <a:pt x="1" y="192"/>
                  <a:pt x="1" y="191"/>
                </a:cubicBezTo>
                <a:cubicBezTo>
                  <a:pt x="2" y="181"/>
                  <a:pt x="2" y="172"/>
                  <a:pt x="4" y="162"/>
                </a:cubicBezTo>
                <a:cubicBezTo>
                  <a:pt x="4" y="161"/>
                  <a:pt x="4" y="160"/>
                  <a:pt x="4" y="159"/>
                </a:cubicBezTo>
                <a:cubicBezTo>
                  <a:pt x="4" y="155"/>
                  <a:pt x="5" y="152"/>
                  <a:pt x="6" y="148"/>
                </a:cubicBezTo>
                <a:cubicBezTo>
                  <a:pt x="6" y="147"/>
                  <a:pt x="6" y="145"/>
                  <a:pt x="6" y="144"/>
                </a:cubicBezTo>
                <a:cubicBezTo>
                  <a:pt x="7" y="140"/>
                  <a:pt x="7" y="137"/>
                  <a:pt x="8" y="133"/>
                </a:cubicBezTo>
                <a:cubicBezTo>
                  <a:pt x="8" y="132"/>
                  <a:pt x="8" y="131"/>
                  <a:pt x="9" y="130"/>
                </a:cubicBezTo>
                <a:cubicBezTo>
                  <a:pt x="10" y="120"/>
                  <a:pt x="12" y="111"/>
                  <a:pt x="15" y="102"/>
                </a:cubicBezTo>
                <a:cubicBezTo>
                  <a:pt x="15" y="101"/>
                  <a:pt x="15" y="100"/>
                  <a:pt x="15" y="99"/>
                </a:cubicBezTo>
                <a:cubicBezTo>
                  <a:pt x="16" y="95"/>
                  <a:pt x="17" y="92"/>
                  <a:pt x="18" y="88"/>
                </a:cubicBezTo>
                <a:cubicBezTo>
                  <a:pt x="19" y="87"/>
                  <a:pt x="19" y="85"/>
                  <a:pt x="19" y="84"/>
                </a:cubicBezTo>
                <a:cubicBezTo>
                  <a:pt x="20" y="81"/>
                  <a:pt x="21" y="77"/>
                  <a:pt x="22" y="74"/>
                </a:cubicBezTo>
                <a:cubicBezTo>
                  <a:pt x="23" y="73"/>
                  <a:pt x="23" y="71"/>
                  <a:pt x="24" y="70"/>
                </a:cubicBezTo>
                <a:cubicBezTo>
                  <a:pt x="26" y="61"/>
                  <a:pt x="30" y="52"/>
                  <a:pt x="33" y="43"/>
                </a:cubicBezTo>
                <a:cubicBezTo>
                  <a:pt x="33" y="42"/>
                  <a:pt x="34" y="41"/>
                  <a:pt x="34" y="41"/>
                </a:cubicBezTo>
                <a:cubicBezTo>
                  <a:pt x="35" y="37"/>
                  <a:pt x="37" y="33"/>
                  <a:pt x="38" y="30"/>
                </a:cubicBezTo>
                <a:cubicBezTo>
                  <a:pt x="39" y="29"/>
                  <a:pt x="39" y="27"/>
                  <a:pt x="40" y="26"/>
                </a:cubicBezTo>
                <a:cubicBezTo>
                  <a:pt x="41" y="23"/>
                  <a:pt x="43" y="20"/>
                  <a:pt x="44" y="16"/>
                </a:cubicBezTo>
                <a:cubicBezTo>
                  <a:pt x="44" y="15"/>
                  <a:pt x="45" y="14"/>
                  <a:pt x="45" y="13"/>
                </a:cubicBezTo>
                <a:cubicBezTo>
                  <a:pt x="47" y="9"/>
                  <a:pt x="49" y="4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99" y="93"/>
                  <a:pt x="125" y="84"/>
                </a:cubicBezTo>
                <a:cubicBezTo>
                  <a:pt x="151" y="75"/>
                  <a:pt x="195" y="36"/>
                  <a:pt x="239" y="79"/>
                </a:cubicBezTo>
                <a:cubicBezTo>
                  <a:pt x="284" y="121"/>
                  <a:pt x="295" y="83"/>
                  <a:pt x="339" y="99"/>
                </a:cubicBezTo>
                <a:cubicBezTo>
                  <a:pt x="382" y="114"/>
                  <a:pt x="443" y="123"/>
                  <a:pt x="426" y="217"/>
                </a:cubicBezTo>
                <a:cubicBezTo>
                  <a:pt x="409" y="312"/>
                  <a:pt x="340" y="280"/>
                  <a:pt x="336" y="310"/>
                </a:cubicBezTo>
                <a:cubicBezTo>
                  <a:pt x="331" y="341"/>
                  <a:pt x="389" y="366"/>
                  <a:pt x="377" y="436"/>
                </a:cubicBezTo>
                <a:cubicBezTo>
                  <a:pt x="364" y="507"/>
                  <a:pt x="313" y="504"/>
                  <a:pt x="314" y="556"/>
                </a:cubicBezTo>
                <a:cubicBezTo>
                  <a:pt x="316" y="607"/>
                  <a:pt x="296" y="622"/>
                  <a:pt x="343" y="660"/>
                </a:cubicBezTo>
                <a:cubicBezTo>
                  <a:pt x="374" y="685"/>
                  <a:pt x="401" y="706"/>
                  <a:pt x="418" y="728"/>
                </a:cubicBezTo>
                <a:cubicBezTo>
                  <a:pt x="400" y="725"/>
                  <a:pt x="383" y="720"/>
                  <a:pt x="365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1" y="714"/>
                  <a:pt x="357" y="713"/>
                  <a:pt x="353" y="711"/>
                </a:cubicBezTo>
                <a:cubicBezTo>
                  <a:pt x="352" y="711"/>
                  <a:pt x="352" y="711"/>
                  <a:pt x="352" y="711"/>
                </a:cubicBezTo>
                <a:cubicBezTo>
                  <a:pt x="348" y="710"/>
                  <a:pt x="344" y="708"/>
                  <a:pt x="341" y="707"/>
                </a:cubicBezTo>
                <a:cubicBezTo>
                  <a:pt x="340" y="707"/>
                  <a:pt x="339" y="706"/>
                  <a:pt x="338" y="706"/>
                </a:cubicBezTo>
                <a:cubicBezTo>
                  <a:pt x="335" y="705"/>
                  <a:pt x="332" y="704"/>
                  <a:pt x="328" y="702"/>
                </a:cubicBezTo>
                <a:cubicBezTo>
                  <a:pt x="327" y="702"/>
                  <a:pt x="327" y="702"/>
                  <a:pt x="326" y="702"/>
                </a:cubicBezTo>
                <a:cubicBezTo>
                  <a:pt x="323" y="700"/>
                  <a:pt x="319" y="699"/>
                  <a:pt x="316" y="697"/>
                </a:cubicBezTo>
                <a:cubicBezTo>
                  <a:pt x="315" y="697"/>
                  <a:pt x="314" y="697"/>
                  <a:pt x="314" y="697"/>
                </a:cubicBezTo>
                <a:cubicBezTo>
                  <a:pt x="310" y="695"/>
                  <a:pt x="307" y="694"/>
                  <a:pt x="303" y="692"/>
                </a:cubicBezTo>
                <a:cubicBezTo>
                  <a:pt x="303" y="692"/>
                  <a:pt x="302" y="692"/>
                  <a:pt x="301" y="691"/>
                </a:cubicBezTo>
                <a:cubicBezTo>
                  <a:pt x="298" y="690"/>
                  <a:pt x="294" y="688"/>
                  <a:pt x="291" y="686"/>
                </a:cubicBezTo>
                <a:cubicBezTo>
                  <a:pt x="290" y="686"/>
                  <a:pt x="290" y="686"/>
                  <a:pt x="289" y="686"/>
                </a:cubicBezTo>
                <a:cubicBezTo>
                  <a:pt x="273" y="678"/>
                  <a:pt x="258" y="669"/>
                  <a:pt x="243" y="660"/>
                </a:cubicBezTo>
                <a:cubicBezTo>
                  <a:pt x="242" y="660"/>
                  <a:pt x="241" y="659"/>
                  <a:pt x="240" y="659"/>
                </a:cubicBezTo>
                <a:cubicBezTo>
                  <a:pt x="237" y="657"/>
                  <a:pt x="234" y="655"/>
                  <a:pt x="231" y="653"/>
                </a:cubicBezTo>
                <a:cubicBezTo>
                  <a:pt x="231" y="652"/>
                  <a:pt x="230" y="652"/>
                  <a:pt x="229" y="651"/>
                </a:cubicBezTo>
                <a:cubicBezTo>
                  <a:pt x="226" y="649"/>
                  <a:pt x="223" y="647"/>
                  <a:pt x="221" y="646"/>
                </a:cubicBezTo>
                <a:cubicBezTo>
                  <a:pt x="219" y="645"/>
                  <a:pt x="218" y="644"/>
                  <a:pt x="217" y="643"/>
                </a:cubicBezTo>
                <a:cubicBezTo>
                  <a:pt x="215" y="642"/>
                  <a:pt x="212" y="640"/>
                  <a:pt x="210" y="638"/>
                </a:cubicBezTo>
                <a:cubicBezTo>
                  <a:pt x="209" y="637"/>
                  <a:pt x="208" y="636"/>
                  <a:pt x="206" y="635"/>
                </a:cubicBezTo>
                <a:cubicBezTo>
                  <a:pt x="204" y="634"/>
                  <a:pt x="202" y="632"/>
                  <a:pt x="199" y="630"/>
                </a:cubicBezTo>
                <a:cubicBezTo>
                  <a:pt x="198" y="629"/>
                  <a:pt x="197" y="628"/>
                  <a:pt x="196" y="627"/>
                </a:cubicBezTo>
                <a:cubicBezTo>
                  <a:pt x="193" y="625"/>
                  <a:pt x="191" y="624"/>
                  <a:pt x="189" y="622"/>
                </a:cubicBezTo>
                <a:cubicBezTo>
                  <a:pt x="188" y="621"/>
                  <a:pt x="186" y="620"/>
                  <a:pt x="185" y="619"/>
                </a:cubicBezTo>
                <a:cubicBezTo>
                  <a:pt x="183" y="617"/>
                  <a:pt x="181" y="615"/>
                  <a:pt x="178" y="613"/>
                </a:cubicBezTo>
                <a:cubicBezTo>
                  <a:pt x="177" y="612"/>
                  <a:pt x="176" y="611"/>
                  <a:pt x="175" y="610"/>
                </a:cubicBezTo>
                <a:cubicBezTo>
                  <a:pt x="173" y="608"/>
                  <a:pt x="170" y="606"/>
                  <a:pt x="167" y="603"/>
                </a:cubicBezTo>
                <a:cubicBezTo>
                  <a:pt x="167" y="603"/>
                  <a:pt x="166" y="602"/>
                  <a:pt x="165" y="601"/>
                </a:cubicBezTo>
                <a:cubicBezTo>
                  <a:pt x="159" y="595"/>
                  <a:pt x="152" y="589"/>
                  <a:pt x="146" y="583"/>
                </a:cubicBezTo>
                <a:cubicBezTo>
                  <a:pt x="145" y="582"/>
                  <a:pt x="144" y="581"/>
                  <a:pt x="144" y="580"/>
                </a:cubicBezTo>
                <a:cubicBezTo>
                  <a:pt x="141" y="578"/>
                  <a:pt x="139" y="575"/>
                  <a:pt x="137" y="573"/>
                </a:cubicBezTo>
                <a:cubicBezTo>
                  <a:pt x="136" y="572"/>
                  <a:pt x="135" y="571"/>
                  <a:pt x="134" y="570"/>
                </a:cubicBezTo>
                <a:cubicBezTo>
                  <a:pt x="132" y="567"/>
                  <a:pt x="130" y="565"/>
                  <a:pt x="128" y="563"/>
                </a:cubicBezTo>
                <a:cubicBezTo>
                  <a:pt x="127" y="562"/>
                  <a:pt x="125" y="560"/>
                  <a:pt x="124" y="559"/>
                </a:cubicBezTo>
                <a:cubicBezTo>
                  <a:pt x="123" y="557"/>
                  <a:pt x="121" y="555"/>
                  <a:pt x="119" y="553"/>
                </a:cubicBezTo>
                <a:cubicBezTo>
                  <a:pt x="118" y="551"/>
                  <a:pt x="117" y="550"/>
                  <a:pt x="115" y="548"/>
                </a:cubicBezTo>
                <a:cubicBezTo>
                  <a:pt x="114" y="546"/>
                  <a:pt x="112" y="544"/>
                  <a:pt x="110" y="542"/>
                </a:cubicBezTo>
                <a:cubicBezTo>
                  <a:pt x="109" y="541"/>
                  <a:pt x="108" y="539"/>
                  <a:pt x="107" y="538"/>
                </a:cubicBezTo>
                <a:cubicBezTo>
                  <a:pt x="105" y="536"/>
                  <a:pt x="104" y="533"/>
                  <a:pt x="102" y="531"/>
                </a:cubicBezTo>
                <a:cubicBezTo>
                  <a:pt x="101" y="530"/>
                  <a:pt x="100" y="528"/>
                  <a:pt x="99" y="527"/>
                </a:cubicBezTo>
                <a:cubicBezTo>
                  <a:pt x="97" y="525"/>
                  <a:pt x="96" y="522"/>
                  <a:pt x="94" y="520"/>
                </a:cubicBezTo>
                <a:cubicBezTo>
                  <a:pt x="93" y="519"/>
                  <a:pt x="92" y="517"/>
                  <a:pt x="91" y="516"/>
                </a:cubicBezTo>
                <a:cubicBezTo>
                  <a:pt x="89" y="513"/>
                  <a:pt x="88" y="511"/>
                  <a:pt x="86" y="509"/>
                </a:cubicBezTo>
                <a:cubicBezTo>
                  <a:pt x="85" y="507"/>
                  <a:pt x="84" y="506"/>
                  <a:pt x="83" y="504"/>
                </a:cubicBezTo>
                <a:cubicBezTo>
                  <a:pt x="81" y="502"/>
                  <a:pt x="80" y="499"/>
                  <a:pt x="78" y="496"/>
                </a:cubicBezTo>
                <a:cubicBezTo>
                  <a:pt x="77" y="495"/>
                  <a:pt x="76" y="494"/>
                  <a:pt x="76" y="492"/>
                </a:cubicBezTo>
                <a:cubicBezTo>
                  <a:pt x="73" y="488"/>
                  <a:pt x="71" y="484"/>
                  <a:pt x="68" y="480"/>
                </a:cubicBezTo>
                <a:cubicBezTo>
                  <a:pt x="66" y="476"/>
                  <a:pt x="64" y="472"/>
                  <a:pt x="61" y="467"/>
                </a:cubicBezTo>
                <a:cubicBezTo>
                  <a:pt x="60" y="466"/>
                  <a:pt x="60" y="464"/>
                  <a:pt x="59" y="46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5"/>
          <p:cNvSpPr>
            <a:spLocks/>
          </p:cNvSpPr>
          <p:nvPr userDrawn="1"/>
        </p:nvSpPr>
        <p:spPr bwMode="auto">
          <a:xfrm flipH="1">
            <a:off x="2971801" y="2692400"/>
            <a:ext cx="663575" cy="1031875"/>
          </a:xfrm>
          <a:custGeom>
            <a:avLst/>
            <a:gdLst>
              <a:gd name="T0" fmla="*/ 54 w 418"/>
              <a:gd name="T1" fmla="*/ 376 h 650"/>
              <a:gd name="T2" fmla="*/ 47 w 418"/>
              <a:gd name="T3" fmla="*/ 362 h 650"/>
              <a:gd name="T4" fmla="*/ 39 w 418"/>
              <a:gd name="T5" fmla="*/ 343 h 650"/>
              <a:gd name="T6" fmla="*/ 29 w 418"/>
              <a:gd name="T7" fmla="*/ 316 h 650"/>
              <a:gd name="T8" fmla="*/ 24 w 418"/>
              <a:gd name="T9" fmla="*/ 302 h 650"/>
              <a:gd name="T10" fmla="*/ 19 w 418"/>
              <a:gd name="T11" fmla="*/ 287 h 650"/>
              <a:gd name="T12" fmla="*/ 15 w 418"/>
              <a:gd name="T13" fmla="*/ 268 h 650"/>
              <a:gd name="T14" fmla="*/ 11 w 418"/>
              <a:gd name="T15" fmla="*/ 251 h 650"/>
              <a:gd name="T16" fmla="*/ 8 w 418"/>
              <a:gd name="T17" fmla="*/ 238 h 650"/>
              <a:gd name="T18" fmla="*/ 5 w 418"/>
              <a:gd name="T19" fmla="*/ 219 h 650"/>
              <a:gd name="T20" fmla="*/ 3 w 418"/>
              <a:gd name="T21" fmla="*/ 204 h 650"/>
              <a:gd name="T22" fmla="*/ 2 w 418"/>
              <a:gd name="T23" fmla="*/ 189 h 650"/>
              <a:gd name="T24" fmla="*/ 0 w 418"/>
              <a:gd name="T25" fmla="*/ 171 h 650"/>
              <a:gd name="T26" fmla="*/ 0 w 418"/>
              <a:gd name="T27" fmla="*/ 148 h 650"/>
              <a:gd name="T28" fmla="*/ 0 w 418"/>
              <a:gd name="T29" fmla="*/ 127 h 650"/>
              <a:gd name="T30" fmla="*/ 1 w 418"/>
              <a:gd name="T31" fmla="*/ 113 h 650"/>
              <a:gd name="T32" fmla="*/ 3 w 418"/>
              <a:gd name="T33" fmla="*/ 86 h 650"/>
              <a:gd name="T34" fmla="*/ 6 w 418"/>
              <a:gd name="T35" fmla="*/ 65 h 650"/>
              <a:gd name="T36" fmla="*/ 11 w 418"/>
              <a:gd name="T37" fmla="*/ 40 h 650"/>
              <a:gd name="T38" fmla="*/ 16 w 418"/>
              <a:gd name="T39" fmla="*/ 18 h 650"/>
              <a:gd name="T40" fmla="*/ 21 w 418"/>
              <a:gd name="T41" fmla="*/ 0 h 650"/>
              <a:gd name="T42" fmla="*/ 314 w 418"/>
              <a:gd name="T43" fmla="*/ 478 h 650"/>
              <a:gd name="T44" fmla="*/ 366 w 418"/>
              <a:gd name="T45" fmla="*/ 637 h 650"/>
              <a:gd name="T46" fmla="*/ 353 w 418"/>
              <a:gd name="T47" fmla="*/ 633 h 650"/>
              <a:gd name="T48" fmla="*/ 338 w 418"/>
              <a:gd name="T49" fmla="*/ 628 h 650"/>
              <a:gd name="T50" fmla="*/ 316 w 418"/>
              <a:gd name="T51" fmla="*/ 619 h 650"/>
              <a:gd name="T52" fmla="*/ 303 w 418"/>
              <a:gd name="T53" fmla="*/ 614 h 650"/>
              <a:gd name="T54" fmla="*/ 291 w 418"/>
              <a:gd name="T55" fmla="*/ 608 h 650"/>
              <a:gd name="T56" fmla="*/ 242 w 418"/>
              <a:gd name="T57" fmla="*/ 581 h 650"/>
              <a:gd name="T58" fmla="*/ 229 w 418"/>
              <a:gd name="T59" fmla="*/ 573 h 650"/>
              <a:gd name="T60" fmla="*/ 217 w 418"/>
              <a:gd name="T61" fmla="*/ 565 h 650"/>
              <a:gd name="T62" fmla="*/ 199 w 418"/>
              <a:gd name="T63" fmla="*/ 552 h 650"/>
              <a:gd name="T64" fmla="*/ 186 w 418"/>
              <a:gd name="T65" fmla="*/ 542 h 650"/>
              <a:gd name="T66" fmla="*/ 175 w 418"/>
              <a:gd name="T67" fmla="*/ 532 h 650"/>
              <a:gd name="T68" fmla="*/ 146 w 418"/>
              <a:gd name="T69" fmla="*/ 505 h 650"/>
              <a:gd name="T70" fmla="*/ 135 w 418"/>
              <a:gd name="T71" fmla="*/ 493 h 650"/>
              <a:gd name="T72" fmla="*/ 124 w 418"/>
              <a:gd name="T73" fmla="*/ 481 h 650"/>
              <a:gd name="T74" fmla="*/ 110 w 418"/>
              <a:gd name="T75" fmla="*/ 464 h 650"/>
              <a:gd name="T76" fmla="*/ 99 w 418"/>
              <a:gd name="T77" fmla="*/ 449 h 650"/>
              <a:gd name="T78" fmla="*/ 91 w 418"/>
              <a:gd name="T79" fmla="*/ 438 h 650"/>
              <a:gd name="T80" fmla="*/ 83 w 418"/>
              <a:gd name="T81" fmla="*/ 426 h 650"/>
              <a:gd name="T82" fmla="*/ 68 w 418"/>
              <a:gd name="T83" fmla="*/ 402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8" h="650">
                <a:moveTo>
                  <a:pt x="60" y="387"/>
                </a:moveTo>
                <a:cubicBezTo>
                  <a:pt x="60" y="386"/>
                  <a:pt x="59" y="385"/>
                  <a:pt x="59" y="385"/>
                </a:cubicBezTo>
                <a:cubicBezTo>
                  <a:pt x="57" y="382"/>
                  <a:pt x="56" y="379"/>
                  <a:pt x="54" y="376"/>
                </a:cubicBezTo>
                <a:cubicBezTo>
                  <a:pt x="54" y="375"/>
                  <a:pt x="54" y="375"/>
                  <a:pt x="53" y="374"/>
                </a:cubicBezTo>
                <a:cubicBezTo>
                  <a:pt x="53" y="373"/>
                  <a:pt x="52" y="372"/>
                  <a:pt x="52" y="371"/>
                </a:cubicBezTo>
                <a:cubicBezTo>
                  <a:pt x="50" y="368"/>
                  <a:pt x="49" y="365"/>
                  <a:pt x="47" y="362"/>
                </a:cubicBezTo>
                <a:cubicBezTo>
                  <a:pt x="47" y="360"/>
                  <a:pt x="46" y="358"/>
                  <a:pt x="45" y="357"/>
                </a:cubicBezTo>
                <a:cubicBezTo>
                  <a:pt x="44" y="354"/>
                  <a:pt x="42" y="350"/>
                  <a:pt x="41" y="347"/>
                </a:cubicBezTo>
                <a:cubicBezTo>
                  <a:pt x="40" y="346"/>
                  <a:pt x="40" y="344"/>
                  <a:pt x="39" y="343"/>
                </a:cubicBezTo>
                <a:cubicBezTo>
                  <a:pt x="37" y="339"/>
                  <a:pt x="36" y="334"/>
                  <a:pt x="34" y="330"/>
                </a:cubicBezTo>
                <a:cubicBezTo>
                  <a:pt x="33" y="329"/>
                  <a:pt x="33" y="327"/>
                  <a:pt x="32" y="326"/>
                </a:cubicBezTo>
                <a:cubicBezTo>
                  <a:pt x="31" y="323"/>
                  <a:pt x="30" y="320"/>
                  <a:pt x="29" y="316"/>
                </a:cubicBezTo>
                <a:cubicBezTo>
                  <a:pt x="28" y="315"/>
                  <a:pt x="28" y="314"/>
                  <a:pt x="28" y="313"/>
                </a:cubicBezTo>
                <a:cubicBezTo>
                  <a:pt x="27" y="312"/>
                  <a:pt x="27" y="311"/>
                  <a:pt x="27" y="310"/>
                </a:cubicBezTo>
                <a:cubicBezTo>
                  <a:pt x="26" y="308"/>
                  <a:pt x="25" y="305"/>
                  <a:pt x="24" y="302"/>
                </a:cubicBezTo>
                <a:cubicBezTo>
                  <a:pt x="24" y="301"/>
                  <a:pt x="24" y="301"/>
                  <a:pt x="24" y="301"/>
                </a:cubicBezTo>
                <a:cubicBezTo>
                  <a:pt x="23" y="299"/>
                  <a:pt x="23" y="297"/>
                  <a:pt x="22" y="296"/>
                </a:cubicBezTo>
                <a:cubicBezTo>
                  <a:pt x="21" y="293"/>
                  <a:pt x="20" y="290"/>
                  <a:pt x="19" y="287"/>
                </a:cubicBezTo>
                <a:cubicBezTo>
                  <a:pt x="19" y="285"/>
                  <a:pt x="18" y="283"/>
                  <a:pt x="18" y="282"/>
                </a:cubicBezTo>
                <a:cubicBezTo>
                  <a:pt x="17" y="278"/>
                  <a:pt x="16" y="275"/>
                  <a:pt x="15" y="272"/>
                </a:cubicBezTo>
                <a:cubicBezTo>
                  <a:pt x="15" y="271"/>
                  <a:pt x="15" y="270"/>
                  <a:pt x="15" y="268"/>
                </a:cubicBezTo>
                <a:cubicBezTo>
                  <a:pt x="14" y="267"/>
                  <a:pt x="14" y="266"/>
                  <a:pt x="14" y="265"/>
                </a:cubicBezTo>
                <a:cubicBezTo>
                  <a:pt x="13" y="262"/>
                  <a:pt x="12" y="259"/>
                  <a:pt x="11" y="255"/>
                </a:cubicBezTo>
                <a:cubicBezTo>
                  <a:pt x="11" y="254"/>
                  <a:pt x="11" y="252"/>
                  <a:pt x="11" y="251"/>
                </a:cubicBezTo>
                <a:cubicBezTo>
                  <a:pt x="10" y="250"/>
                  <a:pt x="10" y="250"/>
                  <a:pt x="10" y="250"/>
                </a:cubicBezTo>
                <a:cubicBezTo>
                  <a:pt x="10" y="247"/>
                  <a:pt x="9" y="244"/>
                  <a:pt x="8" y="241"/>
                </a:cubicBezTo>
                <a:cubicBezTo>
                  <a:pt x="8" y="240"/>
                  <a:pt x="8" y="239"/>
                  <a:pt x="8" y="238"/>
                </a:cubicBezTo>
                <a:cubicBezTo>
                  <a:pt x="8" y="237"/>
                  <a:pt x="8" y="235"/>
                  <a:pt x="7" y="234"/>
                </a:cubicBezTo>
                <a:cubicBezTo>
                  <a:pt x="7" y="231"/>
                  <a:pt x="6" y="228"/>
                  <a:pt x="6" y="225"/>
                </a:cubicBezTo>
                <a:cubicBezTo>
                  <a:pt x="6" y="223"/>
                  <a:pt x="5" y="221"/>
                  <a:pt x="5" y="219"/>
                </a:cubicBezTo>
                <a:cubicBezTo>
                  <a:pt x="5" y="216"/>
                  <a:pt x="4" y="213"/>
                  <a:pt x="4" y="210"/>
                </a:cubicBezTo>
                <a:cubicBezTo>
                  <a:pt x="4" y="209"/>
                  <a:pt x="3" y="207"/>
                  <a:pt x="3" y="205"/>
                </a:cubicBezTo>
                <a:cubicBezTo>
                  <a:pt x="3" y="205"/>
                  <a:pt x="3" y="204"/>
                  <a:pt x="3" y="204"/>
                </a:cubicBezTo>
                <a:cubicBezTo>
                  <a:pt x="3" y="201"/>
                  <a:pt x="2" y="198"/>
                  <a:pt x="2" y="195"/>
                </a:cubicBezTo>
                <a:cubicBezTo>
                  <a:pt x="2" y="194"/>
                  <a:pt x="2" y="193"/>
                  <a:pt x="2" y="192"/>
                </a:cubicBezTo>
                <a:cubicBezTo>
                  <a:pt x="2" y="191"/>
                  <a:pt x="2" y="190"/>
                  <a:pt x="2" y="189"/>
                </a:cubicBezTo>
                <a:cubicBezTo>
                  <a:pt x="1" y="185"/>
                  <a:pt x="1" y="182"/>
                  <a:pt x="1" y="179"/>
                </a:cubicBezTo>
                <a:cubicBezTo>
                  <a:pt x="1" y="177"/>
                  <a:pt x="1" y="176"/>
                  <a:pt x="1" y="175"/>
                </a:cubicBezTo>
                <a:cubicBezTo>
                  <a:pt x="1" y="174"/>
                  <a:pt x="0" y="173"/>
                  <a:pt x="0" y="171"/>
                </a:cubicBezTo>
                <a:cubicBezTo>
                  <a:pt x="0" y="168"/>
                  <a:pt x="0" y="165"/>
                  <a:pt x="0" y="162"/>
                </a:cubicBezTo>
                <a:cubicBezTo>
                  <a:pt x="0" y="160"/>
                  <a:pt x="0" y="158"/>
                  <a:pt x="0" y="156"/>
                </a:cubicBezTo>
                <a:cubicBezTo>
                  <a:pt x="0" y="153"/>
                  <a:pt x="0" y="151"/>
                  <a:pt x="0" y="148"/>
                </a:cubicBezTo>
                <a:cubicBezTo>
                  <a:pt x="0" y="146"/>
                  <a:pt x="0" y="144"/>
                  <a:pt x="0" y="141"/>
                </a:cubicBezTo>
                <a:cubicBezTo>
                  <a:pt x="0" y="139"/>
                  <a:pt x="0" y="136"/>
                  <a:pt x="0" y="134"/>
                </a:cubicBezTo>
                <a:cubicBezTo>
                  <a:pt x="0" y="131"/>
                  <a:pt x="0" y="129"/>
                  <a:pt x="0" y="127"/>
                </a:cubicBezTo>
                <a:cubicBezTo>
                  <a:pt x="0" y="124"/>
                  <a:pt x="0" y="122"/>
                  <a:pt x="1" y="119"/>
                </a:cubicBezTo>
                <a:cubicBezTo>
                  <a:pt x="1" y="117"/>
                  <a:pt x="1" y="115"/>
                  <a:pt x="1" y="114"/>
                </a:cubicBezTo>
                <a:cubicBezTo>
                  <a:pt x="1" y="113"/>
                  <a:pt x="1" y="113"/>
                  <a:pt x="1" y="113"/>
                </a:cubicBezTo>
                <a:cubicBezTo>
                  <a:pt x="1" y="108"/>
                  <a:pt x="2" y="104"/>
                  <a:pt x="2" y="99"/>
                </a:cubicBezTo>
                <a:cubicBezTo>
                  <a:pt x="2" y="98"/>
                  <a:pt x="2" y="97"/>
                  <a:pt x="2" y="96"/>
                </a:cubicBezTo>
                <a:cubicBezTo>
                  <a:pt x="3" y="92"/>
                  <a:pt x="3" y="89"/>
                  <a:pt x="3" y="86"/>
                </a:cubicBezTo>
                <a:cubicBezTo>
                  <a:pt x="4" y="83"/>
                  <a:pt x="4" y="81"/>
                  <a:pt x="4" y="79"/>
                </a:cubicBezTo>
                <a:cubicBezTo>
                  <a:pt x="5" y="76"/>
                  <a:pt x="5" y="74"/>
                  <a:pt x="5" y="72"/>
                </a:cubicBezTo>
                <a:cubicBezTo>
                  <a:pt x="6" y="69"/>
                  <a:pt x="6" y="67"/>
                  <a:pt x="6" y="65"/>
                </a:cubicBezTo>
                <a:cubicBezTo>
                  <a:pt x="7" y="62"/>
                  <a:pt x="7" y="60"/>
                  <a:pt x="8" y="57"/>
                </a:cubicBezTo>
                <a:cubicBezTo>
                  <a:pt x="8" y="55"/>
                  <a:pt x="8" y="53"/>
                  <a:pt x="9" y="51"/>
                </a:cubicBezTo>
                <a:cubicBezTo>
                  <a:pt x="9" y="47"/>
                  <a:pt x="10" y="44"/>
                  <a:pt x="11" y="40"/>
                </a:cubicBezTo>
                <a:cubicBezTo>
                  <a:pt x="11" y="39"/>
                  <a:pt x="11" y="38"/>
                  <a:pt x="12" y="37"/>
                </a:cubicBezTo>
                <a:cubicBezTo>
                  <a:pt x="13" y="33"/>
                  <a:pt x="14" y="29"/>
                  <a:pt x="15" y="24"/>
                </a:cubicBezTo>
                <a:cubicBezTo>
                  <a:pt x="15" y="22"/>
                  <a:pt x="16" y="20"/>
                  <a:pt x="16" y="18"/>
                </a:cubicBezTo>
                <a:cubicBezTo>
                  <a:pt x="17" y="16"/>
                  <a:pt x="17" y="13"/>
                  <a:pt x="18" y="10"/>
                </a:cubicBezTo>
                <a:cubicBezTo>
                  <a:pt x="19" y="8"/>
                  <a:pt x="19" y="6"/>
                  <a:pt x="20" y="4"/>
                </a:cubicBezTo>
                <a:cubicBezTo>
                  <a:pt x="20" y="3"/>
                  <a:pt x="21" y="1"/>
                  <a:pt x="21" y="0"/>
                </a:cubicBezTo>
                <a:cubicBezTo>
                  <a:pt x="23" y="82"/>
                  <a:pt x="46" y="165"/>
                  <a:pt x="90" y="242"/>
                </a:cubicBezTo>
                <a:cubicBezTo>
                  <a:pt x="145" y="338"/>
                  <a:pt x="226" y="409"/>
                  <a:pt x="320" y="451"/>
                </a:cubicBezTo>
                <a:cubicBezTo>
                  <a:pt x="316" y="459"/>
                  <a:pt x="314" y="467"/>
                  <a:pt x="314" y="478"/>
                </a:cubicBezTo>
                <a:cubicBezTo>
                  <a:pt x="316" y="529"/>
                  <a:pt x="296" y="544"/>
                  <a:pt x="343" y="582"/>
                </a:cubicBezTo>
                <a:cubicBezTo>
                  <a:pt x="374" y="607"/>
                  <a:pt x="401" y="628"/>
                  <a:pt x="418" y="650"/>
                </a:cubicBezTo>
                <a:cubicBezTo>
                  <a:pt x="400" y="647"/>
                  <a:pt x="383" y="642"/>
                  <a:pt x="366" y="637"/>
                </a:cubicBezTo>
                <a:cubicBezTo>
                  <a:pt x="365" y="637"/>
                  <a:pt x="365" y="637"/>
                  <a:pt x="365" y="637"/>
                </a:cubicBezTo>
                <a:cubicBezTo>
                  <a:pt x="365" y="637"/>
                  <a:pt x="365" y="637"/>
                  <a:pt x="365" y="637"/>
                </a:cubicBezTo>
                <a:cubicBezTo>
                  <a:pt x="361" y="636"/>
                  <a:pt x="357" y="635"/>
                  <a:pt x="353" y="633"/>
                </a:cubicBezTo>
                <a:cubicBezTo>
                  <a:pt x="353" y="633"/>
                  <a:pt x="352" y="633"/>
                  <a:pt x="352" y="633"/>
                </a:cubicBezTo>
                <a:cubicBezTo>
                  <a:pt x="348" y="632"/>
                  <a:pt x="344" y="630"/>
                  <a:pt x="341" y="629"/>
                </a:cubicBezTo>
                <a:cubicBezTo>
                  <a:pt x="340" y="629"/>
                  <a:pt x="339" y="628"/>
                  <a:pt x="338" y="628"/>
                </a:cubicBezTo>
                <a:cubicBezTo>
                  <a:pt x="335" y="627"/>
                  <a:pt x="332" y="626"/>
                  <a:pt x="328" y="624"/>
                </a:cubicBezTo>
                <a:cubicBezTo>
                  <a:pt x="327" y="624"/>
                  <a:pt x="327" y="624"/>
                  <a:pt x="326" y="624"/>
                </a:cubicBezTo>
                <a:cubicBezTo>
                  <a:pt x="323" y="622"/>
                  <a:pt x="319" y="621"/>
                  <a:pt x="316" y="619"/>
                </a:cubicBezTo>
                <a:cubicBezTo>
                  <a:pt x="316" y="619"/>
                  <a:pt x="315" y="619"/>
                  <a:pt x="315" y="619"/>
                </a:cubicBezTo>
                <a:cubicBezTo>
                  <a:pt x="314" y="619"/>
                  <a:pt x="314" y="619"/>
                  <a:pt x="314" y="619"/>
                </a:cubicBezTo>
                <a:cubicBezTo>
                  <a:pt x="310" y="617"/>
                  <a:pt x="307" y="616"/>
                  <a:pt x="303" y="614"/>
                </a:cubicBezTo>
                <a:cubicBezTo>
                  <a:pt x="303" y="614"/>
                  <a:pt x="302" y="614"/>
                  <a:pt x="302" y="613"/>
                </a:cubicBezTo>
                <a:cubicBezTo>
                  <a:pt x="301" y="613"/>
                  <a:pt x="301" y="613"/>
                  <a:pt x="301" y="613"/>
                </a:cubicBezTo>
                <a:cubicBezTo>
                  <a:pt x="298" y="612"/>
                  <a:pt x="294" y="610"/>
                  <a:pt x="291" y="608"/>
                </a:cubicBezTo>
                <a:cubicBezTo>
                  <a:pt x="290" y="608"/>
                  <a:pt x="290" y="608"/>
                  <a:pt x="289" y="608"/>
                </a:cubicBezTo>
                <a:cubicBezTo>
                  <a:pt x="273" y="600"/>
                  <a:pt x="258" y="591"/>
                  <a:pt x="243" y="582"/>
                </a:cubicBezTo>
                <a:cubicBezTo>
                  <a:pt x="242" y="581"/>
                  <a:pt x="242" y="581"/>
                  <a:pt x="242" y="581"/>
                </a:cubicBezTo>
                <a:cubicBezTo>
                  <a:pt x="241" y="581"/>
                  <a:pt x="241" y="581"/>
                  <a:pt x="240" y="581"/>
                </a:cubicBezTo>
                <a:cubicBezTo>
                  <a:pt x="237" y="579"/>
                  <a:pt x="234" y="577"/>
                  <a:pt x="231" y="575"/>
                </a:cubicBezTo>
                <a:cubicBezTo>
                  <a:pt x="231" y="574"/>
                  <a:pt x="230" y="574"/>
                  <a:pt x="229" y="573"/>
                </a:cubicBezTo>
                <a:cubicBezTo>
                  <a:pt x="226" y="571"/>
                  <a:pt x="223" y="569"/>
                  <a:pt x="221" y="568"/>
                </a:cubicBezTo>
                <a:cubicBezTo>
                  <a:pt x="220" y="567"/>
                  <a:pt x="220" y="567"/>
                  <a:pt x="220" y="567"/>
                </a:cubicBezTo>
                <a:cubicBezTo>
                  <a:pt x="219" y="567"/>
                  <a:pt x="218" y="566"/>
                  <a:pt x="217" y="565"/>
                </a:cubicBezTo>
                <a:cubicBezTo>
                  <a:pt x="215" y="564"/>
                  <a:pt x="212" y="562"/>
                  <a:pt x="210" y="560"/>
                </a:cubicBezTo>
                <a:cubicBezTo>
                  <a:pt x="209" y="559"/>
                  <a:pt x="208" y="558"/>
                  <a:pt x="206" y="557"/>
                </a:cubicBezTo>
                <a:cubicBezTo>
                  <a:pt x="204" y="556"/>
                  <a:pt x="202" y="554"/>
                  <a:pt x="199" y="552"/>
                </a:cubicBezTo>
                <a:cubicBezTo>
                  <a:pt x="198" y="551"/>
                  <a:pt x="197" y="550"/>
                  <a:pt x="196" y="549"/>
                </a:cubicBezTo>
                <a:cubicBezTo>
                  <a:pt x="193" y="547"/>
                  <a:pt x="191" y="546"/>
                  <a:pt x="189" y="544"/>
                </a:cubicBezTo>
                <a:cubicBezTo>
                  <a:pt x="188" y="543"/>
                  <a:pt x="187" y="542"/>
                  <a:pt x="186" y="542"/>
                </a:cubicBezTo>
                <a:cubicBezTo>
                  <a:pt x="185" y="541"/>
                  <a:pt x="185" y="541"/>
                  <a:pt x="185" y="541"/>
                </a:cubicBezTo>
                <a:cubicBezTo>
                  <a:pt x="183" y="539"/>
                  <a:pt x="181" y="537"/>
                  <a:pt x="178" y="535"/>
                </a:cubicBezTo>
                <a:cubicBezTo>
                  <a:pt x="177" y="534"/>
                  <a:pt x="176" y="533"/>
                  <a:pt x="175" y="532"/>
                </a:cubicBezTo>
                <a:cubicBezTo>
                  <a:pt x="173" y="530"/>
                  <a:pt x="170" y="528"/>
                  <a:pt x="167" y="525"/>
                </a:cubicBezTo>
                <a:cubicBezTo>
                  <a:pt x="167" y="525"/>
                  <a:pt x="166" y="524"/>
                  <a:pt x="165" y="523"/>
                </a:cubicBezTo>
                <a:cubicBezTo>
                  <a:pt x="159" y="517"/>
                  <a:pt x="152" y="511"/>
                  <a:pt x="146" y="505"/>
                </a:cubicBezTo>
                <a:cubicBezTo>
                  <a:pt x="145" y="504"/>
                  <a:pt x="144" y="503"/>
                  <a:pt x="144" y="502"/>
                </a:cubicBezTo>
                <a:cubicBezTo>
                  <a:pt x="141" y="500"/>
                  <a:pt x="139" y="497"/>
                  <a:pt x="137" y="495"/>
                </a:cubicBezTo>
                <a:cubicBezTo>
                  <a:pt x="136" y="494"/>
                  <a:pt x="136" y="494"/>
                  <a:pt x="135" y="493"/>
                </a:cubicBezTo>
                <a:cubicBezTo>
                  <a:pt x="135" y="493"/>
                  <a:pt x="134" y="492"/>
                  <a:pt x="134" y="491"/>
                </a:cubicBezTo>
                <a:cubicBezTo>
                  <a:pt x="132" y="489"/>
                  <a:pt x="130" y="487"/>
                  <a:pt x="128" y="485"/>
                </a:cubicBezTo>
                <a:cubicBezTo>
                  <a:pt x="127" y="484"/>
                  <a:pt x="125" y="482"/>
                  <a:pt x="124" y="481"/>
                </a:cubicBezTo>
                <a:cubicBezTo>
                  <a:pt x="122" y="479"/>
                  <a:pt x="121" y="477"/>
                  <a:pt x="119" y="475"/>
                </a:cubicBezTo>
                <a:cubicBezTo>
                  <a:pt x="118" y="473"/>
                  <a:pt x="117" y="472"/>
                  <a:pt x="115" y="470"/>
                </a:cubicBezTo>
                <a:cubicBezTo>
                  <a:pt x="114" y="468"/>
                  <a:pt x="112" y="466"/>
                  <a:pt x="110" y="464"/>
                </a:cubicBezTo>
                <a:cubicBezTo>
                  <a:pt x="109" y="463"/>
                  <a:pt x="108" y="461"/>
                  <a:pt x="107" y="460"/>
                </a:cubicBezTo>
                <a:cubicBezTo>
                  <a:pt x="105" y="458"/>
                  <a:pt x="104" y="455"/>
                  <a:pt x="102" y="453"/>
                </a:cubicBezTo>
                <a:cubicBezTo>
                  <a:pt x="101" y="452"/>
                  <a:pt x="100" y="450"/>
                  <a:pt x="99" y="449"/>
                </a:cubicBezTo>
                <a:cubicBezTo>
                  <a:pt x="97" y="447"/>
                  <a:pt x="96" y="444"/>
                  <a:pt x="94" y="442"/>
                </a:cubicBezTo>
                <a:cubicBezTo>
                  <a:pt x="93" y="441"/>
                  <a:pt x="92" y="439"/>
                  <a:pt x="91" y="438"/>
                </a:cubicBezTo>
                <a:cubicBezTo>
                  <a:pt x="91" y="438"/>
                  <a:pt x="91" y="438"/>
                  <a:pt x="91" y="438"/>
                </a:cubicBezTo>
                <a:cubicBezTo>
                  <a:pt x="89" y="435"/>
                  <a:pt x="88" y="433"/>
                  <a:pt x="86" y="431"/>
                </a:cubicBezTo>
                <a:cubicBezTo>
                  <a:pt x="85" y="430"/>
                  <a:pt x="85" y="429"/>
                  <a:pt x="84" y="428"/>
                </a:cubicBezTo>
                <a:cubicBezTo>
                  <a:pt x="84" y="427"/>
                  <a:pt x="83" y="427"/>
                  <a:pt x="83" y="426"/>
                </a:cubicBezTo>
                <a:cubicBezTo>
                  <a:pt x="81" y="424"/>
                  <a:pt x="80" y="421"/>
                  <a:pt x="78" y="418"/>
                </a:cubicBezTo>
                <a:cubicBezTo>
                  <a:pt x="77" y="417"/>
                  <a:pt x="76" y="416"/>
                  <a:pt x="76" y="414"/>
                </a:cubicBezTo>
                <a:cubicBezTo>
                  <a:pt x="73" y="410"/>
                  <a:pt x="71" y="406"/>
                  <a:pt x="68" y="402"/>
                </a:cubicBezTo>
                <a:cubicBezTo>
                  <a:pt x="66" y="398"/>
                  <a:pt x="64" y="394"/>
                  <a:pt x="61" y="389"/>
                </a:cubicBezTo>
                <a:cubicBezTo>
                  <a:pt x="61" y="388"/>
                  <a:pt x="60" y="388"/>
                  <a:pt x="60" y="38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46"/>
          <p:cNvSpPr>
            <a:spLocks/>
          </p:cNvSpPr>
          <p:nvPr userDrawn="1"/>
        </p:nvSpPr>
        <p:spPr bwMode="auto">
          <a:xfrm flipH="1">
            <a:off x="2008188" y="2133600"/>
            <a:ext cx="860425" cy="803275"/>
          </a:xfrm>
          <a:custGeom>
            <a:avLst/>
            <a:gdLst>
              <a:gd name="T0" fmla="*/ 473 w 543"/>
              <a:gd name="T1" fmla="*/ 242 h 506"/>
              <a:gd name="T2" fmla="*/ 542 w 543"/>
              <a:gd name="T3" fmla="*/ 506 h 506"/>
              <a:gd name="T4" fmla="*/ 420 w 543"/>
              <a:gd name="T5" fmla="*/ 307 h 506"/>
              <a:gd name="T6" fmla="*/ 323 w 543"/>
              <a:gd name="T7" fmla="*/ 384 h 506"/>
              <a:gd name="T8" fmla="*/ 219 w 543"/>
              <a:gd name="T9" fmla="*/ 269 h 506"/>
              <a:gd name="T10" fmla="*/ 64 w 543"/>
              <a:gd name="T11" fmla="*/ 299 h 506"/>
              <a:gd name="T12" fmla="*/ 121 w 543"/>
              <a:gd name="T13" fmla="*/ 111 h 506"/>
              <a:gd name="T14" fmla="*/ 148 w 543"/>
              <a:gd name="T15" fmla="*/ 0 h 506"/>
              <a:gd name="T16" fmla="*/ 473 w 543"/>
              <a:gd name="T17" fmla="*/ 24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3" h="506">
                <a:moveTo>
                  <a:pt x="473" y="242"/>
                </a:moveTo>
                <a:cubicBezTo>
                  <a:pt x="521" y="325"/>
                  <a:pt x="543" y="417"/>
                  <a:pt x="542" y="506"/>
                </a:cubicBezTo>
                <a:cubicBezTo>
                  <a:pt x="512" y="383"/>
                  <a:pt x="467" y="318"/>
                  <a:pt x="420" y="307"/>
                </a:cubicBezTo>
                <a:cubicBezTo>
                  <a:pt x="373" y="297"/>
                  <a:pt x="404" y="404"/>
                  <a:pt x="323" y="384"/>
                </a:cubicBezTo>
                <a:cubicBezTo>
                  <a:pt x="242" y="363"/>
                  <a:pt x="315" y="289"/>
                  <a:pt x="219" y="269"/>
                </a:cubicBezTo>
                <a:cubicBezTo>
                  <a:pt x="123" y="249"/>
                  <a:pt x="128" y="334"/>
                  <a:pt x="64" y="299"/>
                </a:cubicBezTo>
                <a:cubicBezTo>
                  <a:pt x="0" y="264"/>
                  <a:pt x="61" y="169"/>
                  <a:pt x="121" y="111"/>
                </a:cubicBezTo>
                <a:cubicBezTo>
                  <a:pt x="154" y="79"/>
                  <a:pt x="154" y="34"/>
                  <a:pt x="148" y="0"/>
                </a:cubicBezTo>
                <a:cubicBezTo>
                  <a:pt x="280" y="31"/>
                  <a:pt x="400" y="115"/>
                  <a:pt x="473" y="24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47"/>
          <p:cNvSpPr>
            <a:spLocks/>
          </p:cNvSpPr>
          <p:nvPr userDrawn="1"/>
        </p:nvSpPr>
        <p:spPr bwMode="auto">
          <a:xfrm flipH="1">
            <a:off x="2247900" y="2733675"/>
            <a:ext cx="636588" cy="747713"/>
          </a:xfrm>
          <a:custGeom>
            <a:avLst/>
            <a:gdLst>
              <a:gd name="T0" fmla="*/ 204 w 402"/>
              <a:gd name="T1" fmla="*/ 59 h 471"/>
              <a:gd name="T2" fmla="*/ 74 w 402"/>
              <a:gd name="T3" fmla="*/ 79 h 471"/>
              <a:gd name="T4" fmla="*/ 5 w 402"/>
              <a:gd name="T5" fmla="*/ 203 h 471"/>
              <a:gd name="T6" fmla="*/ 63 w 402"/>
              <a:gd name="T7" fmla="*/ 304 h 471"/>
              <a:gd name="T8" fmla="*/ 208 w 402"/>
              <a:gd name="T9" fmla="*/ 327 h 471"/>
              <a:gd name="T10" fmla="*/ 297 w 402"/>
              <a:gd name="T11" fmla="*/ 373 h 471"/>
              <a:gd name="T12" fmla="*/ 322 w 402"/>
              <a:gd name="T13" fmla="*/ 144 h 471"/>
              <a:gd name="T14" fmla="*/ 204 w 402"/>
              <a:gd name="T15" fmla="*/ 5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2" h="471">
                <a:moveTo>
                  <a:pt x="204" y="59"/>
                </a:moveTo>
                <a:cubicBezTo>
                  <a:pt x="145" y="0"/>
                  <a:pt x="94" y="4"/>
                  <a:pt x="74" y="79"/>
                </a:cubicBezTo>
                <a:cubicBezTo>
                  <a:pt x="55" y="155"/>
                  <a:pt x="9" y="118"/>
                  <a:pt x="5" y="203"/>
                </a:cubicBezTo>
                <a:cubicBezTo>
                  <a:pt x="0" y="287"/>
                  <a:pt x="0" y="309"/>
                  <a:pt x="63" y="304"/>
                </a:cubicBezTo>
                <a:cubicBezTo>
                  <a:pt x="126" y="299"/>
                  <a:pt x="189" y="256"/>
                  <a:pt x="208" y="327"/>
                </a:cubicBezTo>
                <a:cubicBezTo>
                  <a:pt x="227" y="397"/>
                  <a:pt x="263" y="471"/>
                  <a:pt x="297" y="373"/>
                </a:cubicBezTo>
                <a:cubicBezTo>
                  <a:pt x="331" y="274"/>
                  <a:pt x="402" y="213"/>
                  <a:pt x="322" y="144"/>
                </a:cubicBezTo>
                <a:cubicBezTo>
                  <a:pt x="242" y="75"/>
                  <a:pt x="204" y="59"/>
                  <a:pt x="204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48"/>
          <p:cNvSpPr>
            <a:spLocks/>
          </p:cNvSpPr>
          <p:nvPr userDrawn="1"/>
        </p:nvSpPr>
        <p:spPr bwMode="auto">
          <a:xfrm flipH="1">
            <a:off x="2974976" y="2125662"/>
            <a:ext cx="438150" cy="336550"/>
          </a:xfrm>
          <a:custGeom>
            <a:avLst/>
            <a:gdLst>
              <a:gd name="T0" fmla="*/ 116 w 276"/>
              <a:gd name="T1" fmla="*/ 59 h 212"/>
              <a:gd name="T2" fmla="*/ 274 w 276"/>
              <a:gd name="T3" fmla="*/ 0 h 212"/>
              <a:gd name="T4" fmla="*/ 222 w 276"/>
              <a:gd name="T5" fmla="*/ 113 h 212"/>
              <a:gd name="T6" fmla="*/ 135 w 276"/>
              <a:gd name="T7" fmla="*/ 175 h 212"/>
              <a:gd name="T8" fmla="*/ 43 w 276"/>
              <a:gd name="T9" fmla="*/ 154 h 212"/>
              <a:gd name="T10" fmla="*/ 0 w 276"/>
              <a:gd name="T11" fmla="*/ 151 h 212"/>
              <a:gd name="T12" fmla="*/ 116 w 276"/>
              <a:gd name="T13" fmla="*/ 5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6" h="212">
                <a:moveTo>
                  <a:pt x="116" y="59"/>
                </a:moveTo>
                <a:cubicBezTo>
                  <a:pt x="166" y="30"/>
                  <a:pt x="220" y="11"/>
                  <a:pt x="274" y="0"/>
                </a:cubicBezTo>
                <a:cubicBezTo>
                  <a:pt x="268" y="49"/>
                  <a:pt x="276" y="95"/>
                  <a:pt x="222" y="113"/>
                </a:cubicBezTo>
                <a:cubicBezTo>
                  <a:pt x="169" y="131"/>
                  <a:pt x="177" y="138"/>
                  <a:pt x="135" y="175"/>
                </a:cubicBezTo>
                <a:cubicBezTo>
                  <a:pt x="94" y="212"/>
                  <a:pt x="90" y="153"/>
                  <a:pt x="43" y="154"/>
                </a:cubicBezTo>
                <a:cubicBezTo>
                  <a:pt x="30" y="154"/>
                  <a:pt x="14" y="153"/>
                  <a:pt x="0" y="151"/>
                </a:cubicBezTo>
                <a:cubicBezTo>
                  <a:pt x="33" y="116"/>
                  <a:pt x="72" y="85"/>
                  <a:pt x="116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49"/>
          <p:cNvSpPr>
            <a:spLocks/>
          </p:cNvSpPr>
          <p:nvPr userDrawn="1"/>
        </p:nvSpPr>
        <p:spPr bwMode="auto">
          <a:xfrm flipH="1">
            <a:off x="2387601" y="3478212"/>
            <a:ext cx="307975" cy="249238"/>
          </a:xfrm>
          <a:custGeom>
            <a:avLst/>
            <a:gdLst>
              <a:gd name="T0" fmla="*/ 14 w 195"/>
              <a:gd name="T1" fmla="*/ 114 h 157"/>
              <a:gd name="T2" fmla="*/ 60 w 195"/>
              <a:gd name="T3" fmla="*/ 69 h 157"/>
              <a:gd name="T4" fmla="*/ 153 w 195"/>
              <a:gd name="T5" fmla="*/ 54 h 157"/>
              <a:gd name="T6" fmla="*/ 195 w 195"/>
              <a:gd name="T7" fmla="*/ 84 h 157"/>
              <a:gd name="T8" fmla="*/ 176 w 195"/>
              <a:gd name="T9" fmla="*/ 95 h 157"/>
              <a:gd name="T10" fmla="*/ 1 w 195"/>
              <a:gd name="T11" fmla="*/ 157 h 157"/>
              <a:gd name="T12" fmla="*/ 14 w 195"/>
              <a:gd name="T13" fmla="*/ 114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157">
                <a:moveTo>
                  <a:pt x="14" y="114"/>
                </a:moveTo>
                <a:cubicBezTo>
                  <a:pt x="39" y="103"/>
                  <a:pt x="62" y="115"/>
                  <a:pt x="60" y="69"/>
                </a:cubicBezTo>
                <a:cubicBezTo>
                  <a:pt x="59" y="22"/>
                  <a:pt x="87" y="0"/>
                  <a:pt x="153" y="54"/>
                </a:cubicBezTo>
                <a:cubicBezTo>
                  <a:pt x="172" y="69"/>
                  <a:pt x="185" y="79"/>
                  <a:pt x="195" y="84"/>
                </a:cubicBezTo>
                <a:cubicBezTo>
                  <a:pt x="189" y="87"/>
                  <a:pt x="183" y="91"/>
                  <a:pt x="176" y="95"/>
                </a:cubicBezTo>
                <a:cubicBezTo>
                  <a:pt x="121" y="127"/>
                  <a:pt x="61" y="148"/>
                  <a:pt x="1" y="157"/>
                </a:cubicBezTo>
                <a:cubicBezTo>
                  <a:pt x="0" y="138"/>
                  <a:pt x="0" y="120"/>
                  <a:pt x="14" y="11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50"/>
          <p:cNvSpPr>
            <a:spLocks noEditPoints="1"/>
          </p:cNvSpPr>
          <p:nvPr userDrawn="1"/>
        </p:nvSpPr>
        <p:spPr bwMode="auto">
          <a:xfrm flipH="1">
            <a:off x="1509713" y="1787525"/>
            <a:ext cx="2624138" cy="2624138"/>
          </a:xfrm>
          <a:custGeom>
            <a:avLst/>
            <a:gdLst>
              <a:gd name="T0" fmla="*/ 861 w 1654"/>
              <a:gd name="T1" fmla="*/ 1653 h 1653"/>
              <a:gd name="T2" fmla="*/ 737 w 1654"/>
              <a:gd name="T3" fmla="*/ 1605 h 1653"/>
              <a:gd name="T4" fmla="*/ 965 w 1654"/>
              <a:gd name="T5" fmla="*/ 1598 h 1653"/>
              <a:gd name="T6" fmla="*/ 623 w 1654"/>
              <a:gd name="T7" fmla="*/ 1628 h 1653"/>
              <a:gd name="T8" fmla="*/ 628 w 1654"/>
              <a:gd name="T9" fmla="*/ 1629 h 1653"/>
              <a:gd name="T10" fmla="*/ 1097 w 1654"/>
              <a:gd name="T11" fmla="*/ 1609 h 1653"/>
              <a:gd name="T12" fmla="*/ 489 w 1654"/>
              <a:gd name="T13" fmla="*/ 1558 h 1653"/>
              <a:gd name="T14" fmla="*/ 1171 w 1654"/>
              <a:gd name="T15" fmla="*/ 1556 h 1653"/>
              <a:gd name="T16" fmla="*/ 1190 w 1654"/>
              <a:gd name="T17" fmla="*/ 1568 h 1653"/>
              <a:gd name="T18" fmla="*/ 424 w 1654"/>
              <a:gd name="T19" fmla="*/ 1498 h 1653"/>
              <a:gd name="T20" fmla="*/ 1285 w 1654"/>
              <a:gd name="T21" fmla="*/ 1463 h 1653"/>
              <a:gd name="T22" fmla="*/ 303 w 1654"/>
              <a:gd name="T23" fmla="*/ 1466 h 1653"/>
              <a:gd name="T24" fmla="*/ 317 w 1654"/>
              <a:gd name="T25" fmla="*/ 1471 h 1653"/>
              <a:gd name="T26" fmla="*/ 1403 w 1654"/>
              <a:gd name="T27" fmla="*/ 1421 h 1653"/>
              <a:gd name="T28" fmla="*/ 211 w 1654"/>
              <a:gd name="T29" fmla="*/ 1346 h 1653"/>
              <a:gd name="T30" fmla="*/ 1447 w 1654"/>
              <a:gd name="T31" fmla="*/ 1342 h 1653"/>
              <a:gd name="T32" fmla="*/ 1460 w 1654"/>
              <a:gd name="T33" fmla="*/ 1346 h 1653"/>
              <a:gd name="T34" fmla="*/ 177 w 1654"/>
              <a:gd name="T35" fmla="*/ 1264 h 1653"/>
              <a:gd name="T36" fmla="*/ 1511 w 1654"/>
              <a:gd name="T37" fmla="*/ 1209 h 1653"/>
              <a:gd name="T38" fmla="*/ 81 w 1654"/>
              <a:gd name="T39" fmla="*/ 1185 h 1653"/>
              <a:gd name="T40" fmla="*/ 101 w 1654"/>
              <a:gd name="T41" fmla="*/ 1197 h 1653"/>
              <a:gd name="T42" fmla="*/ 1600 w 1654"/>
              <a:gd name="T43" fmla="*/ 1122 h 1653"/>
              <a:gd name="T44" fmla="*/ 49 w 1654"/>
              <a:gd name="T45" fmla="*/ 1037 h 1653"/>
              <a:gd name="T46" fmla="*/ 1607 w 1654"/>
              <a:gd name="T47" fmla="*/ 1031 h 1653"/>
              <a:gd name="T48" fmla="*/ 1612 w 1654"/>
              <a:gd name="T49" fmla="*/ 1032 h 1653"/>
              <a:gd name="T50" fmla="*/ 53 w 1654"/>
              <a:gd name="T51" fmla="*/ 948 h 1653"/>
              <a:gd name="T52" fmla="*/ 1609 w 1654"/>
              <a:gd name="T53" fmla="*/ 884 h 1653"/>
              <a:gd name="T54" fmla="*/ 0 w 1654"/>
              <a:gd name="T55" fmla="*/ 835 h 1653"/>
              <a:gd name="T56" fmla="*/ 44 w 1654"/>
              <a:gd name="T57" fmla="*/ 808 h 1653"/>
              <a:gd name="T58" fmla="*/ 1631 w 1654"/>
              <a:gd name="T59" fmla="*/ 799 h 1653"/>
              <a:gd name="T60" fmla="*/ 1633 w 1654"/>
              <a:gd name="T61" fmla="*/ 799 h 1653"/>
              <a:gd name="T62" fmla="*/ 37 w 1654"/>
              <a:gd name="T63" fmla="*/ 669 h 1653"/>
              <a:gd name="T64" fmla="*/ 1593 w 1654"/>
              <a:gd name="T65" fmla="*/ 657 h 1653"/>
              <a:gd name="T66" fmla="*/ 58 w 1654"/>
              <a:gd name="T67" fmla="*/ 607 h 1653"/>
              <a:gd name="T68" fmla="*/ 79 w 1654"/>
              <a:gd name="T69" fmla="*/ 592 h 1653"/>
              <a:gd name="T70" fmla="*/ 1601 w 1654"/>
              <a:gd name="T71" fmla="*/ 532 h 1653"/>
              <a:gd name="T72" fmla="*/ 82 w 1654"/>
              <a:gd name="T73" fmla="*/ 467 h 1653"/>
              <a:gd name="T74" fmla="*/ 1535 w 1654"/>
              <a:gd name="T75" fmla="*/ 463 h 1653"/>
              <a:gd name="T76" fmla="*/ 1546 w 1654"/>
              <a:gd name="T77" fmla="*/ 461 h 1653"/>
              <a:gd name="T78" fmla="*/ 177 w 1654"/>
              <a:gd name="T79" fmla="*/ 350 h 1653"/>
              <a:gd name="T80" fmla="*/ 1449 w 1654"/>
              <a:gd name="T81" fmla="*/ 349 h 1653"/>
              <a:gd name="T82" fmla="*/ 233 w 1654"/>
              <a:gd name="T83" fmla="*/ 305 h 1653"/>
              <a:gd name="T84" fmla="*/ 249 w 1654"/>
              <a:gd name="T85" fmla="*/ 298 h 1653"/>
              <a:gd name="T86" fmla="*/ 1404 w 1654"/>
              <a:gd name="T87" fmla="*/ 233 h 1653"/>
              <a:gd name="T88" fmla="*/ 304 w 1654"/>
              <a:gd name="T89" fmla="*/ 186 h 1653"/>
              <a:gd name="T90" fmla="*/ 1306 w 1654"/>
              <a:gd name="T91" fmla="*/ 200 h 1653"/>
              <a:gd name="T92" fmla="*/ 1323 w 1654"/>
              <a:gd name="T93" fmla="*/ 191 h 1653"/>
              <a:gd name="T94" fmla="*/ 440 w 1654"/>
              <a:gd name="T95" fmla="*/ 120 h 1653"/>
              <a:gd name="T96" fmla="*/ 1189 w 1654"/>
              <a:gd name="T97" fmla="*/ 131 h 1653"/>
              <a:gd name="T98" fmla="*/ 518 w 1654"/>
              <a:gd name="T99" fmla="*/ 104 h 1653"/>
              <a:gd name="T100" fmla="*/ 527 w 1654"/>
              <a:gd name="T101" fmla="*/ 102 h 1653"/>
              <a:gd name="T102" fmla="*/ 1099 w 1654"/>
              <a:gd name="T103" fmla="*/ 44 h 1653"/>
              <a:gd name="T104" fmla="*/ 624 w 1654"/>
              <a:gd name="T105" fmla="*/ 24 h 1653"/>
              <a:gd name="T106" fmla="*/ 987 w 1654"/>
              <a:gd name="T107" fmla="*/ 59 h 1653"/>
              <a:gd name="T108" fmla="*/ 1008 w 1654"/>
              <a:gd name="T109" fmla="*/ 41 h 1653"/>
              <a:gd name="T110" fmla="*/ 775 w 1654"/>
              <a:gd name="T111" fmla="*/ 22 h 1653"/>
              <a:gd name="T112" fmla="*/ 861 w 1654"/>
              <a:gd name="T113" fmla="*/ 43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54" h="1653">
                <a:moveTo>
                  <a:pt x="852" y="1653"/>
                </a:moveTo>
                <a:cubicBezTo>
                  <a:pt x="840" y="1653"/>
                  <a:pt x="830" y="1644"/>
                  <a:pt x="830" y="1632"/>
                </a:cubicBezTo>
                <a:cubicBezTo>
                  <a:pt x="830" y="1620"/>
                  <a:pt x="839" y="1610"/>
                  <a:pt x="851" y="1610"/>
                </a:cubicBezTo>
                <a:cubicBezTo>
                  <a:pt x="860" y="1609"/>
                  <a:pt x="860" y="1609"/>
                  <a:pt x="860" y="1609"/>
                </a:cubicBezTo>
                <a:cubicBezTo>
                  <a:pt x="872" y="1608"/>
                  <a:pt x="882" y="1618"/>
                  <a:pt x="882" y="1630"/>
                </a:cubicBezTo>
                <a:cubicBezTo>
                  <a:pt x="883" y="1642"/>
                  <a:pt x="873" y="1653"/>
                  <a:pt x="861" y="1653"/>
                </a:cubicBezTo>
                <a:cubicBezTo>
                  <a:pt x="852" y="1653"/>
                  <a:pt x="852" y="1653"/>
                  <a:pt x="852" y="1653"/>
                </a:cubicBezTo>
                <a:close/>
                <a:moveTo>
                  <a:pt x="743" y="1649"/>
                </a:moveTo>
                <a:cubicBezTo>
                  <a:pt x="743" y="1649"/>
                  <a:pt x="742" y="1649"/>
                  <a:pt x="741" y="1649"/>
                </a:cubicBezTo>
                <a:cubicBezTo>
                  <a:pt x="732" y="1648"/>
                  <a:pt x="732" y="1648"/>
                  <a:pt x="732" y="1648"/>
                </a:cubicBezTo>
                <a:cubicBezTo>
                  <a:pt x="720" y="1647"/>
                  <a:pt x="712" y="1636"/>
                  <a:pt x="713" y="1624"/>
                </a:cubicBezTo>
                <a:cubicBezTo>
                  <a:pt x="714" y="1612"/>
                  <a:pt x="725" y="1604"/>
                  <a:pt x="737" y="1605"/>
                </a:cubicBezTo>
                <a:cubicBezTo>
                  <a:pt x="746" y="1606"/>
                  <a:pt x="746" y="1606"/>
                  <a:pt x="746" y="1606"/>
                </a:cubicBezTo>
                <a:cubicBezTo>
                  <a:pt x="758" y="1607"/>
                  <a:pt x="766" y="1618"/>
                  <a:pt x="765" y="1630"/>
                </a:cubicBezTo>
                <a:cubicBezTo>
                  <a:pt x="764" y="1641"/>
                  <a:pt x="754" y="1649"/>
                  <a:pt x="743" y="1649"/>
                </a:cubicBezTo>
                <a:close/>
                <a:moveTo>
                  <a:pt x="968" y="1641"/>
                </a:moveTo>
                <a:cubicBezTo>
                  <a:pt x="958" y="1641"/>
                  <a:pt x="949" y="1634"/>
                  <a:pt x="947" y="1623"/>
                </a:cubicBezTo>
                <a:cubicBezTo>
                  <a:pt x="945" y="1611"/>
                  <a:pt x="953" y="1600"/>
                  <a:pt x="965" y="1598"/>
                </a:cubicBezTo>
                <a:cubicBezTo>
                  <a:pt x="972" y="1597"/>
                  <a:pt x="972" y="1597"/>
                  <a:pt x="972" y="1597"/>
                </a:cubicBezTo>
                <a:cubicBezTo>
                  <a:pt x="981" y="1640"/>
                  <a:pt x="981" y="1640"/>
                  <a:pt x="981" y="1640"/>
                </a:cubicBezTo>
                <a:cubicBezTo>
                  <a:pt x="972" y="1641"/>
                  <a:pt x="972" y="1641"/>
                  <a:pt x="972" y="1641"/>
                </a:cubicBezTo>
                <a:cubicBezTo>
                  <a:pt x="971" y="1641"/>
                  <a:pt x="970" y="1641"/>
                  <a:pt x="968" y="1641"/>
                </a:cubicBezTo>
                <a:close/>
                <a:moveTo>
                  <a:pt x="628" y="1629"/>
                </a:moveTo>
                <a:cubicBezTo>
                  <a:pt x="626" y="1629"/>
                  <a:pt x="624" y="1629"/>
                  <a:pt x="623" y="1628"/>
                </a:cubicBezTo>
                <a:cubicBezTo>
                  <a:pt x="614" y="1626"/>
                  <a:pt x="614" y="1626"/>
                  <a:pt x="614" y="1626"/>
                </a:cubicBezTo>
                <a:cubicBezTo>
                  <a:pt x="602" y="1623"/>
                  <a:pt x="595" y="1611"/>
                  <a:pt x="598" y="1599"/>
                </a:cubicBezTo>
                <a:cubicBezTo>
                  <a:pt x="602" y="1587"/>
                  <a:pt x="614" y="1581"/>
                  <a:pt x="625" y="1584"/>
                </a:cubicBezTo>
                <a:cubicBezTo>
                  <a:pt x="633" y="1586"/>
                  <a:pt x="633" y="1586"/>
                  <a:pt x="633" y="1586"/>
                </a:cubicBezTo>
                <a:cubicBezTo>
                  <a:pt x="645" y="1589"/>
                  <a:pt x="652" y="1601"/>
                  <a:pt x="649" y="1612"/>
                </a:cubicBezTo>
                <a:cubicBezTo>
                  <a:pt x="647" y="1622"/>
                  <a:pt x="638" y="1629"/>
                  <a:pt x="628" y="1629"/>
                </a:cubicBezTo>
                <a:close/>
                <a:moveTo>
                  <a:pt x="1082" y="1613"/>
                </a:moveTo>
                <a:cubicBezTo>
                  <a:pt x="1073" y="1613"/>
                  <a:pt x="1064" y="1607"/>
                  <a:pt x="1061" y="1598"/>
                </a:cubicBezTo>
                <a:cubicBezTo>
                  <a:pt x="1057" y="1586"/>
                  <a:pt x="1064" y="1574"/>
                  <a:pt x="1075" y="1570"/>
                </a:cubicBezTo>
                <a:cubicBezTo>
                  <a:pt x="1083" y="1567"/>
                  <a:pt x="1083" y="1567"/>
                  <a:pt x="1083" y="1567"/>
                </a:cubicBezTo>
                <a:cubicBezTo>
                  <a:pt x="1095" y="1563"/>
                  <a:pt x="1107" y="1569"/>
                  <a:pt x="1111" y="1581"/>
                </a:cubicBezTo>
                <a:cubicBezTo>
                  <a:pt x="1115" y="1592"/>
                  <a:pt x="1109" y="1605"/>
                  <a:pt x="1097" y="1609"/>
                </a:cubicBezTo>
                <a:cubicBezTo>
                  <a:pt x="1089" y="1612"/>
                  <a:pt x="1089" y="1612"/>
                  <a:pt x="1089" y="1612"/>
                </a:cubicBezTo>
                <a:cubicBezTo>
                  <a:pt x="1087" y="1612"/>
                  <a:pt x="1084" y="1613"/>
                  <a:pt x="1082" y="1613"/>
                </a:cubicBezTo>
                <a:close/>
                <a:moveTo>
                  <a:pt x="517" y="1592"/>
                </a:moveTo>
                <a:cubicBezTo>
                  <a:pt x="514" y="1592"/>
                  <a:pt x="511" y="1591"/>
                  <a:pt x="508" y="1590"/>
                </a:cubicBezTo>
                <a:cubicBezTo>
                  <a:pt x="500" y="1587"/>
                  <a:pt x="500" y="1587"/>
                  <a:pt x="500" y="1587"/>
                </a:cubicBezTo>
                <a:cubicBezTo>
                  <a:pt x="489" y="1582"/>
                  <a:pt x="484" y="1569"/>
                  <a:pt x="489" y="1558"/>
                </a:cubicBezTo>
                <a:cubicBezTo>
                  <a:pt x="494" y="1547"/>
                  <a:pt x="506" y="1542"/>
                  <a:pt x="518" y="1546"/>
                </a:cubicBezTo>
                <a:cubicBezTo>
                  <a:pt x="525" y="1550"/>
                  <a:pt x="525" y="1550"/>
                  <a:pt x="525" y="1550"/>
                </a:cubicBezTo>
                <a:cubicBezTo>
                  <a:pt x="537" y="1554"/>
                  <a:pt x="542" y="1567"/>
                  <a:pt x="537" y="1578"/>
                </a:cubicBezTo>
                <a:cubicBezTo>
                  <a:pt x="534" y="1587"/>
                  <a:pt x="525" y="1592"/>
                  <a:pt x="517" y="1592"/>
                </a:cubicBezTo>
                <a:close/>
                <a:moveTo>
                  <a:pt x="1190" y="1568"/>
                </a:moveTo>
                <a:cubicBezTo>
                  <a:pt x="1182" y="1568"/>
                  <a:pt x="1175" y="1563"/>
                  <a:pt x="1171" y="1556"/>
                </a:cubicBezTo>
                <a:cubicBezTo>
                  <a:pt x="1165" y="1545"/>
                  <a:pt x="1170" y="1532"/>
                  <a:pt x="1180" y="1526"/>
                </a:cubicBezTo>
                <a:cubicBezTo>
                  <a:pt x="1188" y="1522"/>
                  <a:pt x="1188" y="1522"/>
                  <a:pt x="1188" y="1522"/>
                </a:cubicBezTo>
                <a:cubicBezTo>
                  <a:pt x="1199" y="1517"/>
                  <a:pt x="1212" y="1521"/>
                  <a:pt x="1217" y="1532"/>
                </a:cubicBezTo>
                <a:cubicBezTo>
                  <a:pt x="1223" y="1542"/>
                  <a:pt x="1219" y="1556"/>
                  <a:pt x="1208" y="1561"/>
                </a:cubicBezTo>
                <a:cubicBezTo>
                  <a:pt x="1200" y="1565"/>
                  <a:pt x="1200" y="1565"/>
                  <a:pt x="1200" y="1565"/>
                </a:cubicBezTo>
                <a:cubicBezTo>
                  <a:pt x="1197" y="1567"/>
                  <a:pt x="1194" y="1568"/>
                  <a:pt x="1190" y="1568"/>
                </a:cubicBezTo>
                <a:close/>
                <a:moveTo>
                  <a:pt x="412" y="1539"/>
                </a:moveTo>
                <a:cubicBezTo>
                  <a:pt x="409" y="1539"/>
                  <a:pt x="405" y="1538"/>
                  <a:pt x="401" y="1536"/>
                </a:cubicBezTo>
                <a:cubicBezTo>
                  <a:pt x="394" y="1531"/>
                  <a:pt x="394" y="1531"/>
                  <a:pt x="394" y="1531"/>
                </a:cubicBezTo>
                <a:cubicBezTo>
                  <a:pt x="383" y="1525"/>
                  <a:pt x="380" y="1511"/>
                  <a:pt x="386" y="1501"/>
                </a:cubicBezTo>
                <a:cubicBezTo>
                  <a:pt x="393" y="1491"/>
                  <a:pt x="406" y="1487"/>
                  <a:pt x="417" y="1494"/>
                </a:cubicBezTo>
                <a:cubicBezTo>
                  <a:pt x="424" y="1498"/>
                  <a:pt x="424" y="1498"/>
                  <a:pt x="424" y="1498"/>
                </a:cubicBezTo>
                <a:cubicBezTo>
                  <a:pt x="434" y="1504"/>
                  <a:pt x="437" y="1518"/>
                  <a:pt x="431" y="1528"/>
                </a:cubicBezTo>
                <a:cubicBezTo>
                  <a:pt x="427" y="1535"/>
                  <a:pt x="420" y="1539"/>
                  <a:pt x="412" y="1539"/>
                </a:cubicBezTo>
                <a:close/>
                <a:moveTo>
                  <a:pt x="1291" y="1507"/>
                </a:moveTo>
                <a:cubicBezTo>
                  <a:pt x="1284" y="1507"/>
                  <a:pt x="1277" y="1504"/>
                  <a:pt x="1273" y="1498"/>
                </a:cubicBezTo>
                <a:cubicBezTo>
                  <a:pt x="1266" y="1488"/>
                  <a:pt x="1268" y="1474"/>
                  <a:pt x="1278" y="1467"/>
                </a:cubicBezTo>
                <a:cubicBezTo>
                  <a:pt x="1285" y="1463"/>
                  <a:pt x="1285" y="1463"/>
                  <a:pt x="1285" y="1463"/>
                </a:cubicBezTo>
                <a:cubicBezTo>
                  <a:pt x="1295" y="1455"/>
                  <a:pt x="1308" y="1458"/>
                  <a:pt x="1316" y="1467"/>
                </a:cubicBezTo>
                <a:cubicBezTo>
                  <a:pt x="1323" y="1477"/>
                  <a:pt x="1320" y="1491"/>
                  <a:pt x="1311" y="1498"/>
                </a:cubicBezTo>
                <a:cubicBezTo>
                  <a:pt x="1303" y="1503"/>
                  <a:pt x="1303" y="1503"/>
                  <a:pt x="1303" y="1503"/>
                </a:cubicBezTo>
                <a:cubicBezTo>
                  <a:pt x="1299" y="1506"/>
                  <a:pt x="1295" y="1507"/>
                  <a:pt x="1291" y="1507"/>
                </a:cubicBezTo>
                <a:close/>
                <a:moveTo>
                  <a:pt x="317" y="1471"/>
                </a:moveTo>
                <a:cubicBezTo>
                  <a:pt x="312" y="1471"/>
                  <a:pt x="307" y="1470"/>
                  <a:pt x="303" y="1466"/>
                </a:cubicBezTo>
                <a:cubicBezTo>
                  <a:pt x="296" y="1461"/>
                  <a:pt x="296" y="1461"/>
                  <a:pt x="296" y="1461"/>
                </a:cubicBezTo>
                <a:cubicBezTo>
                  <a:pt x="287" y="1453"/>
                  <a:pt x="286" y="1439"/>
                  <a:pt x="293" y="1430"/>
                </a:cubicBezTo>
                <a:cubicBezTo>
                  <a:pt x="301" y="1421"/>
                  <a:pt x="315" y="1419"/>
                  <a:pt x="324" y="1427"/>
                </a:cubicBezTo>
                <a:cubicBezTo>
                  <a:pt x="331" y="1432"/>
                  <a:pt x="331" y="1432"/>
                  <a:pt x="331" y="1432"/>
                </a:cubicBezTo>
                <a:cubicBezTo>
                  <a:pt x="340" y="1440"/>
                  <a:pt x="341" y="1454"/>
                  <a:pt x="334" y="1463"/>
                </a:cubicBezTo>
                <a:cubicBezTo>
                  <a:pt x="329" y="1469"/>
                  <a:pt x="323" y="1471"/>
                  <a:pt x="317" y="1471"/>
                </a:cubicBezTo>
                <a:close/>
                <a:moveTo>
                  <a:pt x="1381" y="1433"/>
                </a:moveTo>
                <a:cubicBezTo>
                  <a:pt x="1376" y="1433"/>
                  <a:pt x="1370" y="1431"/>
                  <a:pt x="1365" y="1426"/>
                </a:cubicBezTo>
                <a:cubicBezTo>
                  <a:pt x="1357" y="1417"/>
                  <a:pt x="1358" y="1403"/>
                  <a:pt x="1366" y="1395"/>
                </a:cubicBezTo>
                <a:cubicBezTo>
                  <a:pt x="1372" y="1389"/>
                  <a:pt x="1372" y="1389"/>
                  <a:pt x="1372" y="1389"/>
                </a:cubicBezTo>
                <a:cubicBezTo>
                  <a:pt x="1381" y="1381"/>
                  <a:pt x="1395" y="1381"/>
                  <a:pt x="1403" y="1390"/>
                </a:cubicBezTo>
                <a:cubicBezTo>
                  <a:pt x="1412" y="1398"/>
                  <a:pt x="1412" y="1412"/>
                  <a:pt x="1403" y="1421"/>
                </a:cubicBezTo>
                <a:cubicBezTo>
                  <a:pt x="1396" y="1427"/>
                  <a:pt x="1396" y="1427"/>
                  <a:pt x="1396" y="1427"/>
                </a:cubicBezTo>
                <a:cubicBezTo>
                  <a:pt x="1392" y="1431"/>
                  <a:pt x="1387" y="1433"/>
                  <a:pt x="1381" y="1433"/>
                </a:cubicBezTo>
                <a:close/>
                <a:moveTo>
                  <a:pt x="232" y="1391"/>
                </a:moveTo>
                <a:cubicBezTo>
                  <a:pt x="226" y="1391"/>
                  <a:pt x="220" y="1388"/>
                  <a:pt x="216" y="1384"/>
                </a:cubicBezTo>
                <a:cubicBezTo>
                  <a:pt x="210" y="1377"/>
                  <a:pt x="210" y="1377"/>
                  <a:pt x="210" y="1377"/>
                </a:cubicBezTo>
                <a:cubicBezTo>
                  <a:pt x="202" y="1368"/>
                  <a:pt x="202" y="1354"/>
                  <a:pt x="211" y="1346"/>
                </a:cubicBezTo>
                <a:cubicBezTo>
                  <a:pt x="220" y="1338"/>
                  <a:pt x="234" y="1339"/>
                  <a:pt x="242" y="1348"/>
                </a:cubicBezTo>
                <a:cubicBezTo>
                  <a:pt x="248" y="1354"/>
                  <a:pt x="248" y="1354"/>
                  <a:pt x="248" y="1354"/>
                </a:cubicBezTo>
                <a:cubicBezTo>
                  <a:pt x="256" y="1363"/>
                  <a:pt x="255" y="1377"/>
                  <a:pt x="247" y="1385"/>
                </a:cubicBezTo>
                <a:cubicBezTo>
                  <a:pt x="242" y="1389"/>
                  <a:pt x="237" y="1391"/>
                  <a:pt x="232" y="1391"/>
                </a:cubicBezTo>
                <a:close/>
                <a:moveTo>
                  <a:pt x="1460" y="1346"/>
                </a:moveTo>
                <a:cubicBezTo>
                  <a:pt x="1456" y="1346"/>
                  <a:pt x="1451" y="1345"/>
                  <a:pt x="1447" y="1342"/>
                </a:cubicBezTo>
                <a:cubicBezTo>
                  <a:pt x="1437" y="1334"/>
                  <a:pt x="1436" y="1320"/>
                  <a:pt x="1443" y="1311"/>
                </a:cubicBezTo>
                <a:cubicBezTo>
                  <a:pt x="1448" y="1304"/>
                  <a:pt x="1448" y="1304"/>
                  <a:pt x="1448" y="1304"/>
                </a:cubicBezTo>
                <a:cubicBezTo>
                  <a:pt x="1456" y="1295"/>
                  <a:pt x="1470" y="1293"/>
                  <a:pt x="1479" y="1300"/>
                </a:cubicBezTo>
                <a:cubicBezTo>
                  <a:pt x="1489" y="1308"/>
                  <a:pt x="1490" y="1321"/>
                  <a:pt x="1483" y="1331"/>
                </a:cubicBezTo>
                <a:cubicBezTo>
                  <a:pt x="1478" y="1338"/>
                  <a:pt x="1478" y="1338"/>
                  <a:pt x="1478" y="1338"/>
                </a:cubicBezTo>
                <a:cubicBezTo>
                  <a:pt x="1473" y="1344"/>
                  <a:pt x="1467" y="1346"/>
                  <a:pt x="1460" y="1346"/>
                </a:cubicBezTo>
                <a:close/>
                <a:moveTo>
                  <a:pt x="159" y="1299"/>
                </a:moveTo>
                <a:cubicBezTo>
                  <a:pt x="152" y="1299"/>
                  <a:pt x="145" y="1295"/>
                  <a:pt x="141" y="1289"/>
                </a:cubicBezTo>
                <a:cubicBezTo>
                  <a:pt x="136" y="1282"/>
                  <a:pt x="136" y="1282"/>
                  <a:pt x="136" y="1282"/>
                </a:cubicBezTo>
                <a:cubicBezTo>
                  <a:pt x="130" y="1271"/>
                  <a:pt x="132" y="1258"/>
                  <a:pt x="142" y="1251"/>
                </a:cubicBezTo>
                <a:cubicBezTo>
                  <a:pt x="153" y="1245"/>
                  <a:pt x="166" y="1247"/>
                  <a:pt x="173" y="1257"/>
                </a:cubicBezTo>
                <a:cubicBezTo>
                  <a:pt x="177" y="1264"/>
                  <a:pt x="177" y="1264"/>
                  <a:pt x="177" y="1264"/>
                </a:cubicBezTo>
                <a:cubicBezTo>
                  <a:pt x="184" y="1274"/>
                  <a:pt x="182" y="1288"/>
                  <a:pt x="172" y="1295"/>
                </a:cubicBezTo>
                <a:cubicBezTo>
                  <a:pt x="168" y="1297"/>
                  <a:pt x="164" y="1299"/>
                  <a:pt x="159" y="1299"/>
                </a:cubicBezTo>
                <a:close/>
                <a:moveTo>
                  <a:pt x="1526" y="1249"/>
                </a:moveTo>
                <a:cubicBezTo>
                  <a:pt x="1522" y="1249"/>
                  <a:pt x="1518" y="1248"/>
                  <a:pt x="1515" y="1246"/>
                </a:cubicBezTo>
                <a:cubicBezTo>
                  <a:pt x="1505" y="1240"/>
                  <a:pt x="1501" y="1227"/>
                  <a:pt x="1507" y="1217"/>
                </a:cubicBezTo>
                <a:cubicBezTo>
                  <a:pt x="1511" y="1209"/>
                  <a:pt x="1511" y="1209"/>
                  <a:pt x="1511" y="1209"/>
                </a:cubicBezTo>
                <a:cubicBezTo>
                  <a:pt x="1517" y="1199"/>
                  <a:pt x="1530" y="1195"/>
                  <a:pt x="1541" y="1201"/>
                </a:cubicBezTo>
                <a:cubicBezTo>
                  <a:pt x="1552" y="1207"/>
                  <a:pt x="1555" y="1220"/>
                  <a:pt x="1549" y="1231"/>
                </a:cubicBezTo>
                <a:cubicBezTo>
                  <a:pt x="1545" y="1238"/>
                  <a:pt x="1545" y="1238"/>
                  <a:pt x="1545" y="1238"/>
                </a:cubicBezTo>
                <a:cubicBezTo>
                  <a:pt x="1541" y="1245"/>
                  <a:pt x="1534" y="1249"/>
                  <a:pt x="1526" y="1249"/>
                </a:cubicBezTo>
                <a:close/>
                <a:moveTo>
                  <a:pt x="101" y="1197"/>
                </a:moveTo>
                <a:cubicBezTo>
                  <a:pt x="93" y="1197"/>
                  <a:pt x="85" y="1192"/>
                  <a:pt x="81" y="1185"/>
                </a:cubicBezTo>
                <a:cubicBezTo>
                  <a:pt x="77" y="1176"/>
                  <a:pt x="77" y="1176"/>
                  <a:pt x="77" y="1176"/>
                </a:cubicBezTo>
                <a:cubicBezTo>
                  <a:pt x="72" y="1165"/>
                  <a:pt x="77" y="1152"/>
                  <a:pt x="88" y="1147"/>
                </a:cubicBezTo>
                <a:cubicBezTo>
                  <a:pt x="99" y="1142"/>
                  <a:pt x="112" y="1147"/>
                  <a:pt x="117" y="1158"/>
                </a:cubicBezTo>
                <a:cubicBezTo>
                  <a:pt x="121" y="1165"/>
                  <a:pt x="121" y="1165"/>
                  <a:pt x="121" y="1165"/>
                </a:cubicBezTo>
                <a:cubicBezTo>
                  <a:pt x="126" y="1176"/>
                  <a:pt x="121" y="1189"/>
                  <a:pt x="110" y="1195"/>
                </a:cubicBezTo>
                <a:cubicBezTo>
                  <a:pt x="107" y="1196"/>
                  <a:pt x="104" y="1197"/>
                  <a:pt x="101" y="1197"/>
                </a:cubicBezTo>
                <a:close/>
                <a:moveTo>
                  <a:pt x="1577" y="1144"/>
                </a:moveTo>
                <a:cubicBezTo>
                  <a:pt x="1574" y="1144"/>
                  <a:pt x="1571" y="1143"/>
                  <a:pt x="1569" y="1142"/>
                </a:cubicBezTo>
                <a:cubicBezTo>
                  <a:pt x="1558" y="1138"/>
                  <a:pt x="1552" y="1125"/>
                  <a:pt x="1556" y="1114"/>
                </a:cubicBezTo>
                <a:cubicBezTo>
                  <a:pt x="1560" y="1106"/>
                  <a:pt x="1560" y="1106"/>
                  <a:pt x="1560" y="1106"/>
                </a:cubicBezTo>
                <a:cubicBezTo>
                  <a:pt x="1564" y="1095"/>
                  <a:pt x="1577" y="1089"/>
                  <a:pt x="1588" y="1093"/>
                </a:cubicBezTo>
                <a:cubicBezTo>
                  <a:pt x="1599" y="1098"/>
                  <a:pt x="1605" y="1110"/>
                  <a:pt x="1600" y="1122"/>
                </a:cubicBezTo>
                <a:cubicBezTo>
                  <a:pt x="1597" y="1130"/>
                  <a:pt x="1597" y="1130"/>
                  <a:pt x="1597" y="1130"/>
                </a:cubicBezTo>
                <a:cubicBezTo>
                  <a:pt x="1594" y="1139"/>
                  <a:pt x="1586" y="1144"/>
                  <a:pt x="1577" y="1144"/>
                </a:cubicBezTo>
                <a:close/>
                <a:moveTo>
                  <a:pt x="58" y="1088"/>
                </a:moveTo>
                <a:cubicBezTo>
                  <a:pt x="49" y="1088"/>
                  <a:pt x="40" y="1082"/>
                  <a:pt x="37" y="1072"/>
                </a:cubicBezTo>
                <a:cubicBezTo>
                  <a:pt x="34" y="1064"/>
                  <a:pt x="34" y="1064"/>
                  <a:pt x="34" y="1064"/>
                </a:cubicBezTo>
                <a:cubicBezTo>
                  <a:pt x="31" y="1052"/>
                  <a:pt x="38" y="1040"/>
                  <a:pt x="49" y="1037"/>
                </a:cubicBezTo>
                <a:cubicBezTo>
                  <a:pt x="61" y="1033"/>
                  <a:pt x="73" y="1040"/>
                  <a:pt x="76" y="1051"/>
                </a:cubicBezTo>
                <a:cubicBezTo>
                  <a:pt x="79" y="1059"/>
                  <a:pt x="79" y="1059"/>
                  <a:pt x="79" y="1059"/>
                </a:cubicBezTo>
                <a:cubicBezTo>
                  <a:pt x="82" y="1071"/>
                  <a:pt x="76" y="1083"/>
                  <a:pt x="64" y="1087"/>
                </a:cubicBezTo>
                <a:cubicBezTo>
                  <a:pt x="62" y="1087"/>
                  <a:pt x="60" y="1088"/>
                  <a:pt x="58" y="1088"/>
                </a:cubicBezTo>
                <a:close/>
                <a:moveTo>
                  <a:pt x="1612" y="1032"/>
                </a:moveTo>
                <a:cubicBezTo>
                  <a:pt x="1610" y="1032"/>
                  <a:pt x="1608" y="1032"/>
                  <a:pt x="1607" y="1031"/>
                </a:cubicBezTo>
                <a:cubicBezTo>
                  <a:pt x="1595" y="1029"/>
                  <a:pt x="1588" y="1017"/>
                  <a:pt x="1590" y="1005"/>
                </a:cubicBezTo>
                <a:cubicBezTo>
                  <a:pt x="1592" y="997"/>
                  <a:pt x="1592" y="997"/>
                  <a:pt x="1592" y="997"/>
                </a:cubicBezTo>
                <a:cubicBezTo>
                  <a:pt x="1595" y="985"/>
                  <a:pt x="1607" y="978"/>
                  <a:pt x="1618" y="980"/>
                </a:cubicBezTo>
                <a:cubicBezTo>
                  <a:pt x="1630" y="983"/>
                  <a:pt x="1638" y="995"/>
                  <a:pt x="1635" y="1006"/>
                </a:cubicBezTo>
                <a:cubicBezTo>
                  <a:pt x="1633" y="1015"/>
                  <a:pt x="1633" y="1015"/>
                  <a:pt x="1633" y="1015"/>
                </a:cubicBezTo>
                <a:cubicBezTo>
                  <a:pt x="1631" y="1025"/>
                  <a:pt x="1622" y="1032"/>
                  <a:pt x="1612" y="1032"/>
                </a:cubicBezTo>
                <a:close/>
                <a:moveTo>
                  <a:pt x="31" y="974"/>
                </a:moveTo>
                <a:cubicBezTo>
                  <a:pt x="21" y="974"/>
                  <a:pt x="12" y="966"/>
                  <a:pt x="10" y="955"/>
                </a:cubicBezTo>
                <a:cubicBezTo>
                  <a:pt x="9" y="946"/>
                  <a:pt x="9" y="946"/>
                  <a:pt x="9" y="946"/>
                </a:cubicBezTo>
                <a:cubicBezTo>
                  <a:pt x="7" y="934"/>
                  <a:pt x="15" y="923"/>
                  <a:pt x="27" y="922"/>
                </a:cubicBezTo>
                <a:cubicBezTo>
                  <a:pt x="39" y="920"/>
                  <a:pt x="50" y="928"/>
                  <a:pt x="52" y="940"/>
                </a:cubicBezTo>
                <a:cubicBezTo>
                  <a:pt x="53" y="948"/>
                  <a:pt x="53" y="948"/>
                  <a:pt x="53" y="948"/>
                </a:cubicBezTo>
                <a:cubicBezTo>
                  <a:pt x="55" y="960"/>
                  <a:pt x="47" y="972"/>
                  <a:pt x="35" y="973"/>
                </a:cubicBezTo>
                <a:cubicBezTo>
                  <a:pt x="34" y="974"/>
                  <a:pt x="33" y="974"/>
                  <a:pt x="31" y="974"/>
                </a:cubicBezTo>
                <a:close/>
                <a:moveTo>
                  <a:pt x="1630" y="916"/>
                </a:moveTo>
                <a:cubicBezTo>
                  <a:pt x="1629" y="916"/>
                  <a:pt x="1629" y="916"/>
                  <a:pt x="1628" y="916"/>
                </a:cubicBezTo>
                <a:cubicBezTo>
                  <a:pt x="1616" y="915"/>
                  <a:pt x="1607" y="905"/>
                  <a:pt x="1608" y="893"/>
                </a:cubicBezTo>
                <a:cubicBezTo>
                  <a:pt x="1609" y="884"/>
                  <a:pt x="1609" y="884"/>
                  <a:pt x="1609" y="884"/>
                </a:cubicBezTo>
                <a:cubicBezTo>
                  <a:pt x="1610" y="872"/>
                  <a:pt x="1620" y="863"/>
                  <a:pt x="1632" y="864"/>
                </a:cubicBezTo>
                <a:cubicBezTo>
                  <a:pt x="1644" y="865"/>
                  <a:pt x="1653" y="875"/>
                  <a:pt x="1652" y="887"/>
                </a:cubicBezTo>
                <a:cubicBezTo>
                  <a:pt x="1652" y="896"/>
                  <a:pt x="1652" y="896"/>
                  <a:pt x="1652" y="896"/>
                </a:cubicBezTo>
                <a:cubicBezTo>
                  <a:pt x="1651" y="908"/>
                  <a:pt x="1641" y="916"/>
                  <a:pt x="1630" y="916"/>
                </a:cubicBezTo>
                <a:close/>
                <a:moveTo>
                  <a:pt x="22" y="857"/>
                </a:moveTo>
                <a:cubicBezTo>
                  <a:pt x="10" y="857"/>
                  <a:pt x="0" y="847"/>
                  <a:pt x="0" y="835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25"/>
                  <a:pt x="0" y="823"/>
                  <a:pt x="0" y="821"/>
                </a:cubicBezTo>
                <a:cubicBezTo>
                  <a:pt x="0" y="819"/>
                  <a:pt x="0" y="818"/>
                  <a:pt x="0" y="816"/>
                </a:cubicBezTo>
                <a:cubicBezTo>
                  <a:pt x="0" y="807"/>
                  <a:pt x="0" y="807"/>
                  <a:pt x="0" y="807"/>
                </a:cubicBezTo>
                <a:cubicBezTo>
                  <a:pt x="0" y="795"/>
                  <a:pt x="11" y="785"/>
                  <a:pt x="22" y="786"/>
                </a:cubicBezTo>
                <a:cubicBezTo>
                  <a:pt x="35" y="786"/>
                  <a:pt x="44" y="796"/>
                  <a:pt x="44" y="808"/>
                </a:cubicBezTo>
                <a:cubicBezTo>
                  <a:pt x="44" y="817"/>
                  <a:pt x="44" y="817"/>
                  <a:pt x="44" y="817"/>
                </a:cubicBezTo>
                <a:cubicBezTo>
                  <a:pt x="44" y="818"/>
                  <a:pt x="43" y="820"/>
                  <a:pt x="43" y="821"/>
                </a:cubicBezTo>
                <a:cubicBezTo>
                  <a:pt x="43" y="823"/>
                  <a:pt x="44" y="825"/>
                  <a:pt x="44" y="826"/>
                </a:cubicBezTo>
                <a:cubicBezTo>
                  <a:pt x="44" y="835"/>
                  <a:pt x="44" y="835"/>
                  <a:pt x="44" y="835"/>
                </a:cubicBezTo>
                <a:cubicBezTo>
                  <a:pt x="44" y="847"/>
                  <a:pt x="34" y="857"/>
                  <a:pt x="22" y="857"/>
                </a:cubicBezTo>
                <a:close/>
                <a:moveTo>
                  <a:pt x="1631" y="799"/>
                </a:moveTo>
                <a:cubicBezTo>
                  <a:pt x="1620" y="799"/>
                  <a:pt x="1610" y="790"/>
                  <a:pt x="1609" y="779"/>
                </a:cubicBezTo>
                <a:cubicBezTo>
                  <a:pt x="1609" y="770"/>
                  <a:pt x="1609" y="770"/>
                  <a:pt x="1609" y="770"/>
                </a:cubicBezTo>
                <a:cubicBezTo>
                  <a:pt x="1608" y="758"/>
                  <a:pt x="1617" y="748"/>
                  <a:pt x="1629" y="747"/>
                </a:cubicBezTo>
                <a:cubicBezTo>
                  <a:pt x="1641" y="746"/>
                  <a:pt x="1652" y="755"/>
                  <a:pt x="1653" y="767"/>
                </a:cubicBezTo>
                <a:cubicBezTo>
                  <a:pt x="1653" y="776"/>
                  <a:pt x="1653" y="776"/>
                  <a:pt x="1653" y="776"/>
                </a:cubicBezTo>
                <a:cubicBezTo>
                  <a:pt x="1654" y="788"/>
                  <a:pt x="1645" y="798"/>
                  <a:pt x="1633" y="799"/>
                </a:cubicBezTo>
                <a:cubicBezTo>
                  <a:pt x="1632" y="799"/>
                  <a:pt x="1632" y="799"/>
                  <a:pt x="1631" y="799"/>
                </a:cubicBezTo>
                <a:close/>
                <a:moveTo>
                  <a:pt x="32" y="721"/>
                </a:moveTo>
                <a:cubicBezTo>
                  <a:pt x="31" y="721"/>
                  <a:pt x="29" y="721"/>
                  <a:pt x="28" y="721"/>
                </a:cubicBezTo>
                <a:cubicBezTo>
                  <a:pt x="16" y="719"/>
                  <a:pt x="8" y="708"/>
                  <a:pt x="10" y="696"/>
                </a:cubicBezTo>
                <a:cubicBezTo>
                  <a:pt x="12" y="687"/>
                  <a:pt x="12" y="687"/>
                  <a:pt x="12" y="687"/>
                </a:cubicBezTo>
                <a:cubicBezTo>
                  <a:pt x="14" y="675"/>
                  <a:pt x="25" y="667"/>
                  <a:pt x="37" y="669"/>
                </a:cubicBezTo>
                <a:cubicBezTo>
                  <a:pt x="49" y="671"/>
                  <a:pt x="57" y="683"/>
                  <a:pt x="55" y="694"/>
                </a:cubicBezTo>
                <a:cubicBezTo>
                  <a:pt x="53" y="703"/>
                  <a:pt x="53" y="703"/>
                  <a:pt x="53" y="703"/>
                </a:cubicBezTo>
                <a:cubicBezTo>
                  <a:pt x="52" y="714"/>
                  <a:pt x="42" y="721"/>
                  <a:pt x="32" y="721"/>
                </a:cubicBezTo>
                <a:close/>
                <a:moveTo>
                  <a:pt x="1616" y="683"/>
                </a:moveTo>
                <a:cubicBezTo>
                  <a:pt x="1606" y="683"/>
                  <a:pt x="1597" y="676"/>
                  <a:pt x="1594" y="666"/>
                </a:cubicBezTo>
                <a:cubicBezTo>
                  <a:pt x="1593" y="657"/>
                  <a:pt x="1593" y="657"/>
                  <a:pt x="1593" y="657"/>
                </a:cubicBezTo>
                <a:cubicBezTo>
                  <a:pt x="1590" y="645"/>
                  <a:pt x="1598" y="634"/>
                  <a:pt x="1609" y="631"/>
                </a:cubicBezTo>
                <a:cubicBezTo>
                  <a:pt x="1621" y="629"/>
                  <a:pt x="1633" y="636"/>
                  <a:pt x="1635" y="648"/>
                </a:cubicBezTo>
                <a:cubicBezTo>
                  <a:pt x="1637" y="657"/>
                  <a:pt x="1637" y="657"/>
                  <a:pt x="1637" y="657"/>
                </a:cubicBezTo>
                <a:cubicBezTo>
                  <a:pt x="1640" y="668"/>
                  <a:pt x="1632" y="680"/>
                  <a:pt x="1620" y="683"/>
                </a:cubicBezTo>
                <a:cubicBezTo>
                  <a:pt x="1619" y="683"/>
                  <a:pt x="1617" y="683"/>
                  <a:pt x="1616" y="683"/>
                </a:cubicBezTo>
                <a:close/>
                <a:moveTo>
                  <a:pt x="58" y="607"/>
                </a:moveTo>
                <a:cubicBezTo>
                  <a:pt x="56" y="607"/>
                  <a:pt x="54" y="607"/>
                  <a:pt x="52" y="606"/>
                </a:cubicBezTo>
                <a:cubicBezTo>
                  <a:pt x="40" y="603"/>
                  <a:pt x="34" y="590"/>
                  <a:pt x="38" y="579"/>
                </a:cubicBezTo>
                <a:cubicBezTo>
                  <a:pt x="40" y="570"/>
                  <a:pt x="40" y="570"/>
                  <a:pt x="40" y="570"/>
                </a:cubicBezTo>
                <a:cubicBezTo>
                  <a:pt x="44" y="559"/>
                  <a:pt x="56" y="553"/>
                  <a:pt x="68" y="556"/>
                </a:cubicBezTo>
                <a:cubicBezTo>
                  <a:pt x="79" y="560"/>
                  <a:pt x="86" y="572"/>
                  <a:pt x="82" y="584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6" y="601"/>
                  <a:pt x="68" y="607"/>
                  <a:pt x="58" y="607"/>
                </a:cubicBezTo>
                <a:close/>
                <a:moveTo>
                  <a:pt x="1584" y="570"/>
                </a:moveTo>
                <a:cubicBezTo>
                  <a:pt x="1575" y="570"/>
                  <a:pt x="1566" y="565"/>
                  <a:pt x="1563" y="556"/>
                </a:cubicBezTo>
                <a:cubicBezTo>
                  <a:pt x="1560" y="548"/>
                  <a:pt x="1560" y="548"/>
                  <a:pt x="1560" y="548"/>
                </a:cubicBezTo>
                <a:cubicBezTo>
                  <a:pt x="1556" y="537"/>
                  <a:pt x="1561" y="524"/>
                  <a:pt x="1573" y="520"/>
                </a:cubicBezTo>
                <a:cubicBezTo>
                  <a:pt x="1584" y="515"/>
                  <a:pt x="1597" y="521"/>
                  <a:pt x="1601" y="532"/>
                </a:cubicBezTo>
                <a:cubicBezTo>
                  <a:pt x="1604" y="541"/>
                  <a:pt x="1604" y="541"/>
                  <a:pt x="1604" y="541"/>
                </a:cubicBezTo>
                <a:cubicBezTo>
                  <a:pt x="1608" y="552"/>
                  <a:pt x="1603" y="565"/>
                  <a:pt x="1591" y="569"/>
                </a:cubicBezTo>
                <a:cubicBezTo>
                  <a:pt x="1589" y="570"/>
                  <a:pt x="1586" y="570"/>
                  <a:pt x="1584" y="570"/>
                </a:cubicBezTo>
                <a:close/>
                <a:moveTo>
                  <a:pt x="102" y="498"/>
                </a:moveTo>
                <a:cubicBezTo>
                  <a:pt x="98" y="498"/>
                  <a:pt x="95" y="498"/>
                  <a:pt x="92" y="496"/>
                </a:cubicBezTo>
                <a:cubicBezTo>
                  <a:pt x="81" y="491"/>
                  <a:pt x="77" y="478"/>
                  <a:pt x="82" y="467"/>
                </a:cubicBezTo>
                <a:cubicBezTo>
                  <a:pt x="86" y="459"/>
                  <a:pt x="86" y="459"/>
                  <a:pt x="86" y="459"/>
                </a:cubicBezTo>
                <a:cubicBezTo>
                  <a:pt x="91" y="448"/>
                  <a:pt x="104" y="444"/>
                  <a:pt x="115" y="449"/>
                </a:cubicBezTo>
                <a:cubicBezTo>
                  <a:pt x="126" y="454"/>
                  <a:pt x="130" y="468"/>
                  <a:pt x="125" y="478"/>
                </a:cubicBezTo>
                <a:cubicBezTo>
                  <a:pt x="121" y="486"/>
                  <a:pt x="121" y="486"/>
                  <a:pt x="121" y="486"/>
                </a:cubicBezTo>
                <a:cubicBezTo>
                  <a:pt x="117" y="494"/>
                  <a:pt x="110" y="498"/>
                  <a:pt x="102" y="498"/>
                </a:cubicBezTo>
                <a:close/>
                <a:moveTo>
                  <a:pt x="1535" y="463"/>
                </a:moveTo>
                <a:cubicBezTo>
                  <a:pt x="1527" y="463"/>
                  <a:pt x="1520" y="459"/>
                  <a:pt x="1516" y="452"/>
                </a:cubicBezTo>
                <a:cubicBezTo>
                  <a:pt x="1512" y="445"/>
                  <a:pt x="1512" y="445"/>
                  <a:pt x="1512" y="445"/>
                </a:cubicBezTo>
                <a:cubicBezTo>
                  <a:pt x="1506" y="434"/>
                  <a:pt x="1510" y="421"/>
                  <a:pt x="1520" y="415"/>
                </a:cubicBezTo>
                <a:cubicBezTo>
                  <a:pt x="1531" y="409"/>
                  <a:pt x="1544" y="413"/>
                  <a:pt x="1550" y="423"/>
                </a:cubicBezTo>
                <a:cubicBezTo>
                  <a:pt x="1554" y="431"/>
                  <a:pt x="1554" y="431"/>
                  <a:pt x="1554" y="431"/>
                </a:cubicBezTo>
                <a:cubicBezTo>
                  <a:pt x="1560" y="442"/>
                  <a:pt x="1556" y="455"/>
                  <a:pt x="1546" y="461"/>
                </a:cubicBezTo>
                <a:cubicBezTo>
                  <a:pt x="1542" y="463"/>
                  <a:pt x="1539" y="463"/>
                  <a:pt x="1535" y="463"/>
                </a:cubicBezTo>
                <a:close/>
                <a:moveTo>
                  <a:pt x="160" y="397"/>
                </a:moveTo>
                <a:cubicBezTo>
                  <a:pt x="156" y="397"/>
                  <a:pt x="151" y="396"/>
                  <a:pt x="148" y="393"/>
                </a:cubicBezTo>
                <a:cubicBezTo>
                  <a:pt x="138" y="386"/>
                  <a:pt x="135" y="373"/>
                  <a:pt x="142" y="363"/>
                </a:cubicBezTo>
                <a:cubicBezTo>
                  <a:pt x="147" y="355"/>
                  <a:pt x="147" y="355"/>
                  <a:pt x="147" y="355"/>
                </a:cubicBezTo>
                <a:cubicBezTo>
                  <a:pt x="154" y="345"/>
                  <a:pt x="167" y="343"/>
                  <a:pt x="177" y="350"/>
                </a:cubicBezTo>
                <a:cubicBezTo>
                  <a:pt x="187" y="357"/>
                  <a:pt x="190" y="370"/>
                  <a:pt x="183" y="380"/>
                </a:cubicBezTo>
                <a:cubicBezTo>
                  <a:pt x="178" y="387"/>
                  <a:pt x="178" y="387"/>
                  <a:pt x="178" y="387"/>
                </a:cubicBezTo>
                <a:cubicBezTo>
                  <a:pt x="174" y="393"/>
                  <a:pt x="167" y="397"/>
                  <a:pt x="160" y="397"/>
                </a:cubicBezTo>
                <a:close/>
                <a:moveTo>
                  <a:pt x="1472" y="365"/>
                </a:moveTo>
                <a:cubicBezTo>
                  <a:pt x="1465" y="365"/>
                  <a:pt x="1459" y="362"/>
                  <a:pt x="1454" y="356"/>
                </a:cubicBezTo>
                <a:cubicBezTo>
                  <a:pt x="1449" y="349"/>
                  <a:pt x="1449" y="349"/>
                  <a:pt x="1449" y="349"/>
                </a:cubicBezTo>
                <a:cubicBezTo>
                  <a:pt x="1442" y="340"/>
                  <a:pt x="1444" y="326"/>
                  <a:pt x="1453" y="319"/>
                </a:cubicBezTo>
                <a:cubicBezTo>
                  <a:pt x="1463" y="311"/>
                  <a:pt x="1477" y="313"/>
                  <a:pt x="1484" y="323"/>
                </a:cubicBezTo>
                <a:cubicBezTo>
                  <a:pt x="1489" y="330"/>
                  <a:pt x="1489" y="330"/>
                  <a:pt x="1489" y="330"/>
                </a:cubicBezTo>
                <a:cubicBezTo>
                  <a:pt x="1497" y="339"/>
                  <a:pt x="1495" y="353"/>
                  <a:pt x="1485" y="360"/>
                </a:cubicBezTo>
                <a:cubicBezTo>
                  <a:pt x="1481" y="363"/>
                  <a:pt x="1476" y="365"/>
                  <a:pt x="1472" y="365"/>
                </a:cubicBezTo>
                <a:close/>
                <a:moveTo>
                  <a:pt x="233" y="305"/>
                </a:moveTo>
                <a:cubicBezTo>
                  <a:pt x="227" y="305"/>
                  <a:pt x="222" y="303"/>
                  <a:pt x="218" y="299"/>
                </a:cubicBezTo>
                <a:cubicBezTo>
                  <a:pt x="209" y="291"/>
                  <a:pt x="208" y="277"/>
                  <a:pt x="216" y="268"/>
                </a:cubicBezTo>
                <a:cubicBezTo>
                  <a:pt x="222" y="262"/>
                  <a:pt x="222" y="262"/>
                  <a:pt x="222" y="262"/>
                </a:cubicBezTo>
                <a:cubicBezTo>
                  <a:pt x="231" y="253"/>
                  <a:pt x="245" y="252"/>
                  <a:pt x="253" y="261"/>
                </a:cubicBezTo>
                <a:cubicBezTo>
                  <a:pt x="262" y="269"/>
                  <a:pt x="263" y="283"/>
                  <a:pt x="254" y="292"/>
                </a:cubicBezTo>
                <a:cubicBezTo>
                  <a:pt x="249" y="298"/>
                  <a:pt x="249" y="298"/>
                  <a:pt x="249" y="298"/>
                </a:cubicBezTo>
                <a:cubicBezTo>
                  <a:pt x="244" y="302"/>
                  <a:pt x="238" y="305"/>
                  <a:pt x="233" y="305"/>
                </a:cubicBezTo>
                <a:close/>
                <a:moveTo>
                  <a:pt x="1395" y="277"/>
                </a:moveTo>
                <a:cubicBezTo>
                  <a:pt x="1389" y="277"/>
                  <a:pt x="1384" y="274"/>
                  <a:pt x="1379" y="270"/>
                </a:cubicBezTo>
                <a:cubicBezTo>
                  <a:pt x="1373" y="264"/>
                  <a:pt x="1373" y="264"/>
                  <a:pt x="1373" y="264"/>
                </a:cubicBezTo>
                <a:cubicBezTo>
                  <a:pt x="1365" y="256"/>
                  <a:pt x="1364" y="242"/>
                  <a:pt x="1373" y="233"/>
                </a:cubicBezTo>
                <a:cubicBezTo>
                  <a:pt x="1381" y="225"/>
                  <a:pt x="1395" y="224"/>
                  <a:pt x="1404" y="233"/>
                </a:cubicBezTo>
                <a:cubicBezTo>
                  <a:pt x="1410" y="239"/>
                  <a:pt x="1410" y="239"/>
                  <a:pt x="1410" y="239"/>
                </a:cubicBezTo>
                <a:cubicBezTo>
                  <a:pt x="1419" y="248"/>
                  <a:pt x="1419" y="261"/>
                  <a:pt x="1410" y="270"/>
                </a:cubicBezTo>
                <a:cubicBezTo>
                  <a:pt x="1406" y="274"/>
                  <a:pt x="1400" y="277"/>
                  <a:pt x="1395" y="277"/>
                </a:cubicBezTo>
                <a:close/>
                <a:moveTo>
                  <a:pt x="318" y="224"/>
                </a:moveTo>
                <a:cubicBezTo>
                  <a:pt x="311" y="224"/>
                  <a:pt x="305" y="222"/>
                  <a:pt x="301" y="216"/>
                </a:cubicBezTo>
                <a:cubicBezTo>
                  <a:pt x="293" y="207"/>
                  <a:pt x="294" y="193"/>
                  <a:pt x="304" y="186"/>
                </a:cubicBezTo>
                <a:cubicBezTo>
                  <a:pt x="311" y="180"/>
                  <a:pt x="311" y="180"/>
                  <a:pt x="311" y="180"/>
                </a:cubicBezTo>
                <a:cubicBezTo>
                  <a:pt x="320" y="172"/>
                  <a:pt x="334" y="174"/>
                  <a:pt x="342" y="183"/>
                </a:cubicBezTo>
                <a:cubicBezTo>
                  <a:pt x="349" y="193"/>
                  <a:pt x="348" y="207"/>
                  <a:pt x="338" y="214"/>
                </a:cubicBezTo>
                <a:cubicBezTo>
                  <a:pt x="332" y="219"/>
                  <a:pt x="332" y="219"/>
                  <a:pt x="332" y="219"/>
                </a:cubicBezTo>
                <a:cubicBezTo>
                  <a:pt x="328" y="223"/>
                  <a:pt x="323" y="224"/>
                  <a:pt x="318" y="224"/>
                </a:cubicBezTo>
                <a:close/>
                <a:moveTo>
                  <a:pt x="1306" y="200"/>
                </a:moveTo>
                <a:cubicBezTo>
                  <a:pt x="1301" y="200"/>
                  <a:pt x="1297" y="199"/>
                  <a:pt x="1293" y="196"/>
                </a:cubicBezTo>
                <a:cubicBezTo>
                  <a:pt x="1286" y="191"/>
                  <a:pt x="1286" y="191"/>
                  <a:pt x="1286" y="191"/>
                </a:cubicBezTo>
                <a:cubicBezTo>
                  <a:pt x="1276" y="184"/>
                  <a:pt x="1274" y="170"/>
                  <a:pt x="1281" y="160"/>
                </a:cubicBezTo>
                <a:cubicBezTo>
                  <a:pt x="1288" y="151"/>
                  <a:pt x="1302" y="148"/>
                  <a:pt x="1312" y="155"/>
                </a:cubicBezTo>
                <a:cubicBezTo>
                  <a:pt x="1319" y="161"/>
                  <a:pt x="1319" y="161"/>
                  <a:pt x="1319" y="161"/>
                </a:cubicBezTo>
                <a:cubicBezTo>
                  <a:pt x="1329" y="168"/>
                  <a:pt x="1331" y="182"/>
                  <a:pt x="1323" y="191"/>
                </a:cubicBezTo>
                <a:cubicBezTo>
                  <a:pt x="1319" y="197"/>
                  <a:pt x="1313" y="200"/>
                  <a:pt x="1306" y="200"/>
                </a:cubicBezTo>
                <a:close/>
                <a:moveTo>
                  <a:pt x="414" y="157"/>
                </a:moveTo>
                <a:cubicBezTo>
                  <a:pt x="406" y="157"/>
                  <a:pt x="399" y="153"/>
                  <a:pt x="395" y="146"/>
                </a:cubicBezTo>
                <a:cubicBezTo>
                  <a:pt x="389" y="136"/>
                  <a:pt x="392" y="122"/>
                  <a:pt x="402" y="116"/>
                </a:cubicBezTo>
                <a:cubicBezTo>
                  <a:pt x="410" y="112"/>
                  <a:pt x="410" y="112"/>
                  <a:pt x="410" y="112"/>
                </a:cubicBezTo>
                <a:cubicBezTo>
                  <a:pt x="420" y="106"/>
                  <a:pt x="434" y="109"/>
                  <a:pt x="440" y="120"/>
                </a:cubicBezTo>
                <a:cubicBezTo>
                  <a:pt x="446" y="130"/>
                  <a:pt x="443" y="143"/>
                  <a:pt x="432" y="149"/>
                </a:cubicBezTo>
                <a:cubicBezTo>
                  <a:pt x="425" y="154"/>
                  <a:pt x="425" y="154"/>
                  <a:pt x="425" y="154"/>
                </a:cubicBezTo>
                <a:cubicBezTo>
                  <a:pt x="421" y="156"/>
                  <a:pt x="417" y="157"/>
                  <a:pt x="414" y="157"/>
                </a:cubicBezTo>
                <a:close/>
                <a:moveTo>
                  <a:pt x="1207" y="138"/>
                </a:moveTo>
                <a:cubicBezTo>
                  <a:pt x="1203" y="138"/>
                  <a:pt x="1200" y="137"/>
                  <a:pt x="1197" y="135"/>
                </a:cubicBezTo>
                <a:cubicBezTo>
                  <a:pt x="1189" y="131"/>
                  <a:pt x="1189" y="131"/>
                  <a:pt x="1189" y="131"/>
                </a:cubicBezTo>
                <a:cubicBezTo>
                  <a:pt x="1178" y="125"/>
                  <a:pt x="1174" y="112"/>
                  <a:pt x="1180" y="101"/>
                </a:cubicBezTo>
                <a:cubicBezTo>
                  <a:pt x="1185" y="91"/>
                  <a:pt x="1199" y="87"/>
                  <a:pt x="1209" y="92"/>
                </a:cubicBezTo>
                <a:cubicBezTo>
                  <a:pt x="1217" y="96"/>
                  <a:pt x="1217" y="96"/>
                  <a:pt x="1217" y="96"/>
                </a:cubicBezTo>
                <a:cubicBezTo>
                  <a:pt x="1228" y="102"/>
                  <a:pt x="1232" y="115"/>
                  <a:pt x="1226" y="126"/>
                </a:cubicBezTo>
                <a:cubicBezTo>
                  <a:pt x="1222" y="133"/>
                  <a:pt x="1215" y="138"/>
                  <a:pt x="1207" y="138"/>
                </a:cubicBezTo>
                <a:close/>
                <a:moveTo>
                  <a:pt x="518" y="104"/>
                </a:moveTo>
                <a:cubicBezTo>
                  <a:pt x="510" y="104"/>
                  <a:pt x="502" y="99"/>
                  <a:pt x="498" y="91"/>
                </a:cubicBezTo>
                <a:cubicBezTo>
                  <a:pt x="493" y="79"/>
                  <a:pt x="499" y="67"/>
                  <a:pt x="510" y="62"/>
                </a:cubicBezTo>
                <a:cubicBezTo>
                  <a:pt x="518" y="59"/>
                  <a:pt x="518" y="59"/>
                  <a:pt x="518" y="59"/>
                </a:cubicBezTo>
                <a:cubicBezTo>
                  <a:pt x="529" y="54"/>
                  <a:pt x="542" y="59"/>
                  <a:pt x="547" y="71"/>
                </a:cubicBezTo>
                <a:cubicBezTo>
                  <a:pt x="551" y="82"/>
                  <a:pt x="546" y="95"/>
                  <a:pt x="535" y="99"/>
                </a:cubicBezTo>
                <a:cubicBezTo>
                  <a:pt x="527" y="102"/>
                  <a:pt x="527" y="102"/>
                  <a:pt x="527" y="102"/>
                </a:cubicBezTo>
                <a:cubicBezTo>
                  <a:pt x="524" y="104"/>
                  <a:pt x="521" y="104"/>
                  <a:pt x="518" y="104"/>
                </a:cubicBezTo>
                <a:close/>
                <a:moveTo>
                  <a:pt x="1100" y="90"/>
                </a:moveTo>
                <a:cubicBezTo>
                  <a:pt x="1097" y="90"/>
                  <a:pt x="1095" y="90"/>
                  <a:pt x="1092" y="89"/>
                </a:cubicBezTo>
                <a:cubicBezTo>
                  <a:pt x="1084" y="86"/>
                  <a:pt x="1084" y="86"/>
                  <a:pt x="1084" y="86"/>
                </a:cubicBezTo>
                <a:cubicBezTo>
                  <a:pt x="1073" y="82"/>
                  <a:pt x="1067" y="69"/>
                  <a:pt x="1071" y="58"/>
                </a:cubicBezTo>
                <a:cubicBezTo>
                  <a:pt x="1075" y="47"/>
                  <a:pt x="1087" y="41"/>
                  <a:pt x="1099" y="44"/>
                </a:cubicBezTo>
                <a:cubicBezTo>
                  <a:pt x="1107" y="47"/>
                  <a:pt x="1107" y="47"/>
                  <a:pt x="1107" y="47"/>
                </a:cubicBezTo>
                <a:cubicBezTo>
                  <a:pt x="1119" y="52"/>
                  <a:pt x="1125" y="64"/>
                  <a:pt x="1120" y="76"/>
                </a:cubicBezTo>
                <a:cubicBezTo>
                  <a:pt x="1117" y="84"/>
                  <a:pt x="1109" y="90"/>
                  <a:pt x="1100" y="90"/>
                </a:cubicBezTo>
                <a:close/>
                <a:moveTo>
                  <a:pt x="630" y="67"/>
                </a:moveTo>
                <a:cubicBezTo>
                  <a:pt x="620" y="67"/>
                  <a:pt x="611" y="61"/>
                  <a:pt x="608" y="51"/>
                </a:cubicBezTo>
                <a:cubicBezTo>
                  <a:pt x="605" y="39"/>
                  <a:pt x="612" y="27"/>
                  <a:pt x="624" y="24"/>
                </a:cubicBezTo>
                <a:cubicBezTo>
                  <a:pt x="633" y="22"/>
                  <a:pt x="633" y="22"/>
                  <a:pt x="633" y="22"/>
                </a:cubicBezTo>
                <a:cubicBezTo>
                  <a:pt x="645" y="19"/>
                  <a:pt x="656" y="26"/>
                  <a:pt x="659" y="38"/>
                </a:cubicBezTo>
                <a:cubicBezTo>
                  <a:pt x="662" y="50"/>
                  <a:pt x="655" y="62"/>
                  <a:pt x="643" y="64"/>
                </a:cubicBezTo>
                <a:cubicBezTo>
                  <a:pt x="635" y="66"/>
                  <a:pt x="635" y="66"/>
                  <a:pt x="635" y="66"/>
                </a:cubicBezTo>
                <a:cubicBezTo>
                  <a:pt x="633" y="67"/>
                  <a:pt x="631" y="67"/>
                  <a:pt x="630" y="67"/>
                </a:cubicBezTo>
                <a:close/>
                <a:moveTo>
                  <a:pt x="987" y="59"/>
                </a:moveTo>
                <a:cubicBezTo>
                  <a:pt x="986" y="59"/>
                  <a:pt x="984" y="58"/>
                  <a:pt x="983" y="58"/>
                </a:cubicBezTo>
                <a:cubicBezTo>
                  <a:pt x="974" y="56"/>
                  <a:pt x="974" y="56"/>
                  <a:pt x="974" y="56"/>
                </a:cubicBezTo>
                <a:cubicBezTo>
                  <a:pt x="962" y="54"/>
                  <a:pt x="955" y="43"/>
                  <a:pt x="957" y="31"/>
                </a:cubicBezTo>
                <a:cubicBezTo>
                  <a:pt x="959" y="19"/>
                  <a:pt x="971" y="11"/>
                  <a:pt x="983" y="13"/>
                </a:cubicBezTo>
                <a:cubicBezTo>
                  <a:pt x="991" y="15"/>
                  <a:pt x="991" y="15"/>
                  <a:pt x="991" y="15"/>
                </a:cubicBezTo>
                <a:cubicBezTo>
                  <a:pt x="1003" y="18"/>
                  <a:pt x="1011" y="29"/>
                  <a:pt x="1008" y="41"/>
                </a:cubicBezTo>
                <a:cubicBezTo>
                  <a:pt x="1006" y="51"/>
                  <a:pt x="997" y="59"/>
                  <a:pt x="987" y="59"/>
                </a:cubicBezTo>
                <a:close/>
                <a:moveTo>
                  <a:pt x="745" y="47"/>
                </a:moveTo>
                <a:cubicBezTo>
                  <a:pt x="734" y="47"/>
                  <a:pt x="724" y="38"/>
                  <a:pt x="723" y="27"/>
                </a:cubicBezTo>
                <a:cubicBezTo>
                  <a:pt x="722" y="15"/>
                  <a:pt x="731" y="4"/>
                  <a:pt x="743" y="3"/>
                </a:cubicBezTo>
                <a:cubicBezTo>
                  <a:pt x="752" y="2"/>
                  <a:pt x="752" y="2"/>
                  <a:pt x="752" y="2"/>
                </a:cubicBezTo>
                <a:cubicBezTo>
                  <a:pt x="764" y="1"/>
                  <a:pt x="774" y="10"/>
                  <a:pt x="775" y="22"/>
                </a:cubicBezTo>
                <a:cubicBezTo>
                  <a:pt x="776" y="34"/>
                  <a:pt x="768" y="45"/>
                  <a:pt x="756" y="46"/>
                </a:cubicBezTo>
                <a:cubicBezTo>
                  <a:pt x="747" y="47"/>
                  <a:pt x="747" y="47"/>
                  <a:pt x="747" y="47"/>
                </a:cubicBezTo>
                <a:cubicBezTo>
                  <a:pt x="746" y="47"/>
                  <a:pt x="746" y="47"/>
                  <a:pt x="745" y="47"/>
                </a:cubicBezTo>
                <a:close/>
                <a:moveTo>
                  <a:pt x="871" y="44"/>
                </a:moveTo>
                <a:cubicBezTo>
                  <a:pt x="870" y="44"/>
                  <a:pt x="870" y="44"/>
                  <a:pt x="870" y="44"/>
                </a:cubicBezTo>
                <a:cubicBezTo>
                  <a:pt x="861" y="43"/>
                  <a:pt x="861" y="43"/>
                  <a:pt x="861" y="43"/>
                </a:cubicBezTo>
                <a:cubicBezTo>
                  <a:pt x="849" y="43"/>
                  <a:pt x="840" y="33"/>
                  <a:pt x="840" y="21"/>
                </a:cubicBezTo>
                <a:cubicBezTo>
                  <a:pt x="841" y="8"/>
                  <a:pt x="851" y="0"/>
                  <a:pt x="863" y="0"/>
                </a:cubicBezTo>
                <a:cubicBezTo>
                  <a:pt x="872" y="0"/>
                  <a:pt x="872" y="0"/>
                  <a:pt x="872" y="0"/>
                </a:cubicBezTo>
                <a:cubicBezTo>
                  <a:pt x="884" y="1"/>
                  <a:pt x="893" y="11"/>
                  <a:pt x="893" y="23"/>
                </a:cubicBezTo>
                <a:cubicBezTo>
                  <a:pt x="892" y="35"/>
                  <a:pt x="882" y="44"/>
                  <a:pt x="871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Rectangle 51"/>
          <p:cNvSpPr>
            <a:spLocks noChangeArrowheads="1"/>
          </p:cNvSpPr>
          <p:nvPr userDrawn="1"/>
        </p:nvSpPr>
        <p:spPr bwMode="auto">
          <a:xfrm flipH="1">
            <a:off x="1287463" y="4573587"/>
            <a:ext cx="987425" cy="5572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2"/>
          <p:cNvSpPr>
            <a:spLocks/>
          </p:cNvSpPr>
          <p:nvPr userDrawn="1"/>
        </p:nvSpPr>
        <p:spPr bwMode="auto">
          <a:xfrm flipH="1">
            <a:off x="1287463" y="4573587"/>
            <a:ext cx="493713" cy="557213"/>
          </a:xfrm>
          <a:custGeom>
            <a:avLst/>
            <a:gdLst>
              <a:gd name="T0" fmla="*/ 311 w 311"/>
              <a:gd name="T1" fmla="*/ 351 h 351"/>
              <a:gd name="T2" fmla="*/ 0 w 311"/>
              <a:gd name="T3" fmla="*/ 175 h 351"/>
              <a:gd name="T4" fmla="*/ 311 w 311"/>
              <a:gd name="T5" fmla="*/ 0 h 351"/>
              <a:gd name="T6" fmla="*/ 311 w 311"/>
              <a:gd name="T7" fmla="*/ 3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1" h="351">
                <a:moveTo>
                  <a:pt x="311" y="351"/>
                </a:moveTo>
                <a:lnTo>
                  <a:pt x="0" y="175"/>
                </a:lnTo>
                <a:lnTo>
                  <a:pt x="311" y="0"/>
                </a:lnTo>
                <a:lnTo>
                  <a:pt x="311" y="351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53"/>
          <p:cNvSpPr>
            <a:spLocks/>
          </p:cNvSpPr>
          <p:nvPr userDrawn="1"/>
        </p:nvSpPr>
        <p:spPr bwMode="auto">
          <a:xfrm flipH="1">
            <a:off x="1781175" y="4573587"/>
            <a:ext cx="493713" cy="557213"/>
          </a:xfrm>
          <a:custGeom>
            <a:avLst/>
            <a:gdLst>
              <a:gd name="T0" fmla="*/ 0 w 311"/>
              <a:gd name="T1" fmla="*/ 351 h 351"/>
              <a:gd name="T2" fmla="*/ 311 w 311"/>
              <a:gd name="T3" fmla="*/ 175 h 351"/>
              <a:gd name="T4" fmla="*/ 0 w 311"/>
              <a:gd name="T5" fmla="*/ 0 h 351"/>
              <a:gd name="T6" fmla="*/ 0 w 311"/>
              <a:gd name="T7" fmla="*/ 3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1" h="351">
                <a:moveTo>
                  <a:pt x="0" y="351"/>
                </a:moveTo>
                <a:lnTo>
                  <a:pt x="311" y="175"/>
                </a:lnTo>
                <a:lnTo>
                  <a:pt x="0" y="0"/>
                </a:lnTo>
                <a:lnTo>
                  <a:pt x="0" y="351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4"/>
          <p:cNvSpPr>
            <a:spLocks/>
          </p:cNvSpPr>
          <p:nvPr userDrawn="1"/>
        </p:nvSpPr>
        <p:spPr bwMode="auto">
          <a:xfrm flipH="1">
            <a:off x="1287463" y="4573587"/>
            <a:ext cx="987425" cy="406400"/>
          </a:xfrm>
          <a:custGeom>
            <a:avLst/>
            <a:gdLst>
              <a:gd name="T0" fmla="*/ 622 w 622"/>
              <a:gd name="T1" fmla="*/ 0 h 256"/>
              <a:gd name="T2" fmla="*/ 311 w 622"/>
              <a:gd name="T3" fmla="*/ 256 h 256"/>
              <a:gd name="T4" fmla="*/ 0 w 622"/>
              <a:gd name="T5" fmla="*/ 0 h 256"/>
              <a:gd name="T6" fmla="*/ 622 w 622"/>
              <a:gd name="T7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2" h="256">
                <a:moveTo>
                  <a:pt x="622" y="0"/>
                </a:moveTo>
                <a:lnTo>
                  <a:pt x="311" y="256"/>
                </a:lnTo>
                <a:lnTo>
                  <a:pt x="0" y="0"/>
                </a:lnTo>
                <a:lnTo>
                  <a:pt x="6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6"/>
          <p:cNvSpPr>
            <a:spLocks/>
          </p:cNvSpPr>
          <p:nvPr userDrawn="1"/>
        </p:nvSpPr>
        <p:spPr bwMode="auto">
          <a:xfrm flipH="1">
            <a:off x="1287463" y="4573587"/>
            <a:ext cx="493713" cy="557213"/>
          </a:xfrm>
          <a:custGeom>
            <a:avLst/>
            <a:gdLst>
              <a:gd name="T0" fmla="*/ 311 w 311"/>
              <a:gd name="T1" fmla="*/ 351 h 351"/>
              <a:gd name="T2" fmla="*/ 0 w 311"/>
              <a:gd name="T3" fmla="*/ 175 h 351"/>
              <a:gd name="T4" fmla="*/ 311 w 311"/>
              <a:gd name="T5" fmla="*/ 0 h 351"/>
              <a:gd name="T6" fmla="*/ 311 w 311"/>
              <a:gd name="T7" fmla="*/ 3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1" h="351">
                <a:moveTo>
                  <a:pt x="311" y="351"/>
                </a:moveTo>
                <a:lnTo>
                  <a:pt x="0" y="175"/>
                </a:lnTo>
                <a:lnTo>
                  <a:pt x="311" y="0"/>
                </a:lnTo>
                <a:lnTo>
                  <a:pt x="311" y="35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57"/>
          <p:cNvSpPr>
            <a:spLocks/>
          </p:cNvSpPr>
          <p:nvPr userDrawn="1"/>
        </p:nvSpPr>
        <p:spPr bwMode="auto">
          <a:xfrm flipH="1">
            <a:off x="1781175" y="4573587"/>
            <a:ext cx="493713" cy="557213"/>
          </a:xfrm>
          <a:custGeom>
            <a:avLst/>
            <a:gdLst>
              <a:gd name="T0" fmla="*/ 0 w 311"/>
              <a:gd name="T1" fmla="*/ 351 h 351"/>
              <a:gd name="T2" fmla="*/ 311 w 311"/>
              <a:gd name="T3" fmla="*/ 175 h 351"/>
              <a:gd name="T4" fmla="*/ 0 w 311"/>
              <a:gd name="T5" fmla="*/ 0 h 351"/>
              <a:gd name="T6" fmla="*/ 0 w 311"/>
              <a:gd name="T7" fmla="*/ 3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1" h="351">
                <a:moveTo>
                  <a:pt x="0" y="351"/>
                </a:moveTo>
                <a:lnTo>
                  <a:pt x="311" y="175"/>
                </a:lnTo>
                <a:lnTo>
                  <a:pt x="0" y="0"/>
                </a:lnTo>
                <a:lnTo>
                  <a:pt x="0" y="35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58"/>
          <p:cNvSpPr>
            <a:spLocks/>
          </p:cNvSpPr>
          <p:nvPr userDrawn="1"/>
        </p:nvSpPr>
        <p:spPr bwMode="auto">
          <a:xfrm flipH="1">
            <a:off x="1287463" y="4573587"/>
            <a:ext cx="987425" cy="406400"/>
          </a:xfrm>
          <a:custGeom>
            <a:avLst/>
            <a:gdLst>
              <a:gd name="T0" fmla="*/ 622 w 622"/>
              <a:gd name="T1" fmla="*/ 0 h 256"/>
              <a:gd name="T2" fmla="*/ 311 w 622"/>
              <a:gd name="T3" fmla="*/ 256 h 256"/>
              <a:gd name="T4" fmla="*/ 0 w 622"/>
              <a:gd name="T5" fmla="*/ 0 h 256"/>
              <a:gd name="T6" fmla="*/ 622 w 622"/>
              <a:gd name="T7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2" h="256">
                <a:moveTo>
                  <a:pt x="622" y="0"/>
                </a:moveTo>
                <a:lnTo>
                  <a:pt x="311" y="256"/>
                </a:lnTo>
                <a:lnTo>
                  <a:pt x="0" y="0"/>
                </a:lnTo>
                <a:lnTo>
                  <a:pt x="622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Rectangle 59"/>
          <p:cNvSpPr>
            <a:spLocks noChangeArrowheads="1"/>
          </p:cNvSpPr>
          <p:nvPr userDrawn="1"/>
        </p:nvSpPr>
        <p:spPr bwMode="auto">
          <a:xfrm flipH="1">
            <a:off x="3490913" y="4905375"/>
            <a:ext cx="711200" cy="309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60"/>
          <p:cNvSpPr>
            <a:spLocks noChangeArrowheads="1"/>
          </p:cNvSpPr>
          <p:nvPr userDrawn="1"/>
        </p:nvSpPr>
        <p:spPr bwMode="auto">
          <a:xfrm flipH="1">
            <a:off x="3400426" y="5141912"/>
            <a:ext cx="892175" cy="73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1"/>
          <p:cNvSpPr>
            <a:spLocks/>
          </p:cNvSpPr>
          <p:nvPr userDrawn="1"/>
        </p:nvSpPr>
        <p:spPr bwMode="auto">
          <a:xfrm flipH="1">
            <a:off x="2624138" y="3178175"/>
            <a:ext cx="2444750" cy="1782763"/>
          </a:xfrm>
          <a:custGeom>
            <a:avLst/>
            <a:gdLst>
              <a:gd name="T0" fmla="*/ 1540 w 1540"/>
              <a:gd name="T1" fmla="*/ 1077 h 1123"/>
              <a:gd name="T2" fmla="*/ 1494 w 1540"/>
              <a:gd name="T3" fmla="*/ 1123 h 1123"/>
              <a:gd name="T4" fmla="*/ 46 w 1540"/>
              <a:gd name="T5" fmla="*/ 1123 h 1123"/>
              <a:gd name="T6" fmla="*/ 0 w 1540"/>
              <a:gd name="T7" fmla="*/ 1077 h 1123"/>
              <a:gd name="T8" fmla="*/ 0 w 1540"/>
              <a:gd name="T9" fmla="*/ 46 h 1123"/>
              <a:gd name="T10" fmla="*/ 46 w 1540"/>
              <a:gd name="T11" fmla="*/ 0 h 1123"/>
              <a:gd name="T12" fmla="*/ 1494 w 1540"/>
              <a:gd name="T13" fmla="*/ 0 h 1123"/>
              <a:gd name="T14" fmla="*/ 1540 w 1540"/>
              <a:gd name="T15" fmla="*/ 46 h 1123"/>
              <a:gd name="T16" fmla="*/ 1540 w 1540"/>
              <a:gd name="T17" fmla="*/ 1077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0" h="1123">
                <a:moveTo>
                  <a:pt x="1540" y="1077"/>
                </a:moveTo>
                <a:cubicBezTo>
                  <a:pt x="1540" y="1102"/>
                  <a:pt x="1520" y="1123"/>
                  <a:pt x="1494" y="1123"/>
                </a:cubicBezTo>
                <a:cubicBezTo>
                  <a:pt x="46" y="1123"/>
                  <a:pt x="46" y="1123"/>
                  <a:pt x="46" y="1123"/>
                </a:cubicBezTo>
                <a:cubicBezTo>
                  <a:pt x="20" y="1123"/>
                  <a:pt x="0" y="1102"/>
                  <a:pt x="0" y="107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0"/>
                  <a:pt x="20" y="0"/>
                  <a:pt x="46" y="0"/>
                </a:cubicBezTo>
                <a:cubicBezTo>
                  <a:pt x="1494" y="0"/>
                  <a:pt x="1494" y="0"/>
                  <a:pt x="1494" y="0"/>
                </a:cubicBezTo>
                <a:cubicBezTo>
                  <a:pt x="1520" y="0"/>
                  <a:pt x="1540" y="20"/>
                  <a:pt x="1540" y="46"/>
                </a:cubicBezTo>
                <a:lnTo>
                  <a:pt x="1540" y="10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62"/>
          <p:cNvSpPr>
            <a:spLocks/>
          </p:cNvSpPr>
          <p:nvPr userDrawn="1"/>
        </p:nvSpPr>
        <p:spPr bwMode="auto">
          <a:xfrm flipH="1">
            <a:off x="2624138" y="3178175"/>
            <a:ext cx="2444750" cy="1550988"/>
          </a:xfrm>
          <a:custGeom>
            <a:avLst/>
            <a:gdLst>
              <a:gd name="T0" fmla="*/ 1540 w 1540"/>
              <a:gd name="T1" fmla="*/ 977 h 977"/>
              <a:gd name="T2" fmla="*/ 1540 w 1540"/>
              <a:gd name="T3" fmla="*/ 46 h 977"/>
              <a:gd name="T4" fmla="*/ 1494 w 1540"/>
              <a:gd name="T5" fmla="*/ 0 h 977"/>
              <a:gd name="T6" fmla="*/ 46 w 1540"/>
              <a:gd name="T7" fmla="*/ 0 h 977"/>
              <a:gd name="T8" fmla="*/ 0 w 1540"/>
              <a:gd name="T9" fmla="*/ 46 h 977"/>
              <a:gd name="T10" fmla="*/ 0 w 1540"/>
              <a:gd name="T11" fmla="*/ 977 h 977"/>
              <a:gd name="T12" fmla="*/ 1540 w 1540"/>
              <a:gd name="T13" fmla="*/ 977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0" h="977">
                <a:moveTo>
                  <a:pt x="1540" y="977"/>
                </a:moveTo>
                <a:cubicBezTo>
                  <a:pt x="1540" y="46"/>
                  <a:pt x="1540" y="46"/>
                  <a:pt x="1540" y="46"/>
                </a:cubicBezTo>
                <a:cubicBezTo>
                  <a:pt x="1540" y="20"/>
                  <a:pt x="1520" y="0"/>
                  <a:pt x="149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977"/>
                  <a:pt x="0" y="977"/>
                  <a:pt x="0" y="977"/>
                </a:cubicBezTo>
                <a:lnTo>
                  <a:pt x="1540" y="9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63"/>
          <p:cNvSpPr>
            <a:spLocks noChangeArrowheads="1"/>
          </p:cNvSpPr>
          <p:nvPr userDrawn="1"/>
        </p:nvSpPr>
        <p:spPr bwMode="auto">
          <a:xfrm flipH="1">
            <a:off x="2727326" y="3281362"/>
            <a:ext cx="2238375" cy="13858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64"/>
          <p:cNvSpPr>
            <a:spLocks noChangeArrowheads="1"/>
          </p:cNvSpPr>
          <p:nvPr userDrawn="1"/>
        </p:nvSpPr>
        <p:spPr bwMode="auto">
          <a:xfrm flipH="1">
            <a:off x="2727326" y="3281362"/>
            <a:ext cx="2238375" cy="115888"/>
          </a:xfrm>
          <a:prstGeom prst="rect">
            <a:avLst/>
          </a:pr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Rectangle 65"/>
          <p:cNvSpPr>
            <a:spLocks noChangeArrowheads="1"/>
          </p:cNvSpPr>
          <p:nvPr userDrawn="1"/>
        </p:nvSpPr>
        <p:spPr bwMode="auto">
          <a:xfrm flipH="1">
            <a:off x="3014663" y="3313112"/>
            <a:ext cx="1663700" cy="52388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66"/>
          <p:cNvSpPr>
            <a:spLocks noChangeArrowheads="1"/>
          </p:cNvSpPr>
          <p:nvPr userDrawn="1"/>
        </p:nvSpPr>
        <p:spPr bwMode="auto">
          <a:xfrm flipH="1">
            <a:off x="4887913" y="3313112"/>
            <a:ext cx="53975" cy="52388"/>
          </a:xfrm>
          <a:prstGeom prst="ellipse">
            <a:avLst/>
          </a:prstGeom>
          <a:solidFill>
            <a:srgbClr val="FF1D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67"/>
          <p:cNvSpPr>
            <a:spLocks noChangeArrowheads="1"/>
          </p:cNvSpPr>
          <p:nvPr userDrawn="1"/>
        </p:nvSpPr>
        <p:spPr bwMode="auto">
          <a:xfrm flipH="1">
            <a:off x="4811713" y="3313112"/>
            <a:ext cx="53975" cy="52388"/>
          </a:xfrm>
          <a:prstGeom prst="ellipse">
            <a:avLst/>
          </a:prstGeom>
          <a:solidFill>
            <a:srgbClr val="FBED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68"/>
          <p:cNvSpPr>
            <a:spLocks noChangeArrowheads="1"/>
          </p:cNvSpPr>
          <p:nvPr userDrawn="1"/>
        </p:nvSpPr>
        <p:spPr bwMode="auto">
          <a:xfrm flipH="1">
            <a:off x="4735513" y="3313112"/>
            <a:ext cx="53975" cy="52388"/>
          </a:xfrm>
          <a:prstGeom prst="ellipse">
            <a:avLst/>
          </a:prstGeom>
          <a:solidFill>
            <a:srgbClr val="8BC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69"/>
          <p:cNvSpPr>
            <a:spLocks noChangeArrowheads="1"/>
          </p:cNvSpPr>
          <p:nvPr userDrawn="1"/>
        </p:nvSpPr>
        <p:spPr bwMode="auto">
          <a:xfrm flipH="1">
            <a:off x="2862263" y="3313112"/>
            <a:ext cx="125413" cy="63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70"/>
          <p:cNvSpPr>
            <a:spLocks noChangeArrowheads="1"/>
          </p:cNvSpPr>
          <p:nvPr userDrawn="1"/>
        </p:nvSpPr>
        <p:spPr bwMode="auto">
          <a:xfrm flipH="1">
            <a:off x="2862263" y="3328987"/>
            <a:ext cx="125413" cy="63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71"/>
          <p:cNvSpPr>
            <a:spLocks noChangeArrowheads="1"/>
          </p:cNvSpPr>
          <p:nvPr userDrawn="1"/>
        </p:nvSpPr>
        <p:spPr bwMode="auto">
          <a:xfrm flipH="1">
            <a:off x="2862263" y="3343275"/>
            <a:ext cx="125413" cy="793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72"/>
          <p:cNvSpPr>
            <a:spLocks noChangeArrowheads="1"/>
          </p:cNvSpPr>
          <p:nvPr userDrawn="1"/>
        </p:nvSpPr>
        <p:spPr bwMode="auto">
          <a:xfrm flipH="1">
            <a:off x="2862263" y="3359150"/>
            <a:ext cx="125413" cy="63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Rectangle 73"/>
          <p:cNvSpPr>
            <a:spLocks noChangeArrowheads="1"/>
          </p:cNvSpPr>
          <p:nvPr userDrawn="1"/>
        </p:nvSpPr>
        <p:spPr bwMode="auto">
          <a:xfrm flipH="1">
            <a:off x="2763838" y="3313112"/>
            <a:ext cx="69850" cy="5238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Oval 74"/>
          <p:cNvSpPr>
            <a:spLocks noChangeArrowheads="1"/>
          </p:cNvSpPr>
          <p:nvPr userDrawn="1"/>
        </p:nvSpPr>
        <p:spPr bwMode="auto">
          <a:xfrm flipH="1">
            <a:off x="3789363" y="4799012"/>
            <a:ext cx="114300" cy="1143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5"/>
          <p:cNvSpPr>
            <a:spLocks/>
          </p:cNvSpPr>
          <p:nvPr userDrawn="1"/>
        </p:nvSpPr>
        <p:spPr bwMode="auto">
          <a:xfrm flipH="1">
            <a:off x="3314701" y="3473450"/>
            <a:ext cx="1050925" cy="757238"/>
          </a:xfrm>
          <a:custGeom>
            <a:avLst/>
            <a:gdLst>
              <a:gd name="T0" fmla="*/ 662 w 662"/>
              <a:gd name="T1" fmla="*/ 238 h 477"/>
              <a:gd name="T2" fmla="*/ 331 w 662"/>
              <a:gd name="T3" fmla="*/ 477 h 477"/>
              <a:gd name="T4" fmla="*/ 0 w 662"/>
              <a:gd name="T5" fmla="*/ 238 h 477"/>
              <a:gd name="T6" fmla="*/ 331 w 662"/>
              <a:gd name="T7" fmla="*/ 0 h 477"/>
              <a:gd name="T8" fmla="*/ 662 w 662"/>
              <a:gd name="T9" fmla="*/ 238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477">
                <a:moveTo>
                  <a:pt x="662" y="238"/>
                </a:moveTo>
                <a:lnTo>
                  <a:pt x="331" y="477"/>
                </a:lnTo>
                <a:lnTo>
                  <a:pt x="0" y="238"/>
                </a:lnTo>
                <a:lnTo>
                  <a:pt x="331" y="0"/>
                </a:lnTo>
                <a:lnTo>
                  <a:pt x="662" y="23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76"/>
          <p:cNvSpPr>
            <a:spLocks noChangeArrowheads="1"/>
          </p:cNvSpPr>
          <p:nvPr userDrawn="1"/>
        </p:nvSpPr>
        <p:spPr bwMode="auto">
          <a:xfrm flipH="1">
            <a:off x="3459163" y="3538537"/>
            <a:ext cx="762000" cy="933450"/>
          </a:xfrm>
          <a:prstGeom prst="rect">
            <a:avLst/>
          </a:prstGeom>
          <a:solidFill>
            <a:srgbClr val="FFFD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77"/>
          <p:cNvSpPr>
            <a:spLocks noChangeArrowheads="1"/>
          </p:cNvSpPr>
          <p:nvPr userDrawn="1"/>
        </p:nvSpPr>
        <p:spPr bwMode="auto">
          <a:xfrm flipH="1">
            <a:off x="3884613" y="3667125"/>
            <a:ext cx="217488" cy="428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78"/>
          <p:cNvSpPr>
            <a:spLocks noChangeArrowheads="1"/>
          </p:cNvSpPr>
          <p:nvPr userDrawn="1"/>
        </p:nvSpPr>
        <p:spPr bwMode="auto">
          <a:xfrm flipH="1">
            <a:off x="3575051" y="3752850"/>
            <a:ext cx="530225" cy="428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79"/>
          <p:cNvSpPr>
            <a:spLocks noChangeArrowheads="1"/>
          </p:cNvSpPr>
          <p:nvPr userDrawn="1"/>
        </p:nvSpPr>
        <p:spPr bwMode="auto">
          <a:xfrm flipH="1">
            <a:off x="3575051" y="3833812"/>
            <a:ext cx="530225" cy="44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80"/>
          <p:cNvSpPr>
            <a:spLocks noChangeArrowheads="1"/>
          </p:cNvSpPr>
          <p:nvPr userDrawn="1"/>
        </p:nvSpPr>
        <p:spPr bwMode="auto">
          <a:xfrm flipH="1">
            <a:off x="3575051" y="3916362"/>
            <a:ext cx="530225" cy="428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81"/>
          <p:cNvSpPr>
            <a:spLocks noChangeArrowheads="1"/>
          </p:cNvSpPr>
          <p:nvPr userDrawn="1"/>
        </p:nvSpPr>
        <p:spPr bwMode="auto">
          <a:xfrm flipH="1">
            <a:off x="3575051" y="3997325"/>
            <a:ext cx="530225" cy="44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82"/>
          <p:cNvSpPr>
            <a:spLocks noChangeArrowheads="1"/>
          </p:cNvSpPr>
          <p:nvPr userDrawn="1"/>
        </p:nvSpPr>
        <p:spPr bwMode="auto">
          <a:xfrm flipH="1">
            <a:off x="3575051" y="4079875"/>
            <a:ext cx="530225" cy="44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83"/>
          <p:cNvSpPr>
            <a:spLocks noChangeArrowheads="1"/>
          </p:cNvSpPr>
          <p:nvPr userDrawn="1"/>
        </p:nvSpPr>
        <p:spPr bwMode="auto">
          <a:xfrm flipH="1">
            <a:off x="3575051" y="4160837"/>
            <a:ext cx="530225" cy="44450"/>
          </a:xfrm>
          <a:prstGeom prst="rect">
            <a:avLst/>
          </a:prstGeom>
          <a:solidFill>
            <a:srgbClr val="FFDE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84"/>
          <p:cNvSpPr>
            <a:spLocks/>
          </p:cNvSpPr>
          <p:nvPr userDrawn="1"/>
        </p:nvSpPr>
        <p:spPr bwMode="auto">
          <a:xfrm flipH="1">
            <a:off x="3314701" y="3851275"/>
            <a:ext cx="1050925" cy="620713"/>
          </a:xfrm>
          <a:custGeom>
            <a:avLst/>
            <a:gdLst>
              <a:gd name="T0" fmla="*/ 0 w 662"/>
              <a:gd name="T1" fmla="*/ 391 h 391"/>
              <a:gd name="T2" fmla="*/ 662 w 662"/>
              <a:gd name="T3" fmla="*/ 391 h 391"/>
              <a:gd name="T4" fmla="*/ 662 w 662"/>
              <a:gd name="T5" fmla="*/ 0 h 391"/>
              <a:gd name="T6" fmla="*/ 331 w 662"/>
              <a:gd name="T7" fmla="*/ 239 h 391"/>
              <a:gd name="T8" fmla="*/ 0 w 662"/>
              <a:gd name="T9" fmla="*/ 0 h 391"/>
              <a:gd name="T10" fmla="*/ 0 w 662"/>
              <a:gd name="T11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2" h="391">
                <a:moveTo>
                  <a:pt x="0" y="391"/>
                </a:moveTo>
                <a:lnTo>
                  <a:pt x="662" y="391"/>
                </a:lnTo>
                <a:lnTo>
                  <a:pt x="662" y="0"/>
                </a:lnTo>
                <a:lnTo>
                  <a:pt x="331" y="239"/>
                </a:lnTo>
                <a:lnTo>
                  <a:pt x="0" y="0"/>
                </a:lnTo>
                <a:lnTo>
                  <a:pt x="0" y="3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85"/>
          <p:cNvSpPr>
            <a:spLocks/>
          </p:cNvSpPr>
          <p:nvPr userDrawn="1"/>
        </p:nvSpPr>
        <p:spPr bwMode="auto">
          <a:xfrm flipH="1">
            <a:off x="3314701" y="4160837"/>
            <a:ext cx="1050925" cy="311150"/>
          </a:xfrm>
          <a:custGeom>
            <a:avLst/>
            <a:gdLst>
              <a:gd name="T0" fmla="*/ 0 w 662"/>
              <a:gd name="T1" fmla="*/ 196 h 196"/>
              <a:gd name="T2" fmla="*/ 662 w 662"/>
              <a:gd name="T3" fmla="*/ 196 h 196"/>
              <a:gd name="T4" fmla="*/ 391 w 662"/>
              <a:gd name="T5" fmla="*/ 0 h 196"/>
              <a:gd name="T6" fmla="*/ 271 w 662"/>
              <a:gd name="T7" fmla="*/ 0 h 196"/>
              <a:gd name="T8" fmla="*/ 271 w 662"/>
              <a:gd name="T9" fmla="*/ 0 h 196"/>
              <a:gd name="T10" fmla="*/ 0 w 662"/>
              <a:gd name="T11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2" h="196">
                <a:moveTo>
                  <a:pt x="0" y="196"/>
                </a:moveTo>
                <a:lnTo>
                  <a:pt x="662" y="196"/>
                </a:lnTo>
                <a:lnTo>
                  <a:pt x="391" y="0"/>
                </a:lnTo>
                <a:lnTo>
                  <a:pt x="271" y="0"/>
                </a:lnTo>
                <a:lnTo>
                  <a:pt x="271" y="0"/>
                </a:lnTo>
                <a:lnTo>
                  <a:pt x="0" y="19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86"/>
          <p:cNvSpPr>
            <a:spLocks/>
          </p:cNvSpPr>
          <p:nvPr userDrawn="1"/>
        </p:nvSpPr>
        <p:spPr bwMode="auto">
          <a:xfrm flipH="1">
            <a:off x="4459288" y="2036762"/>
            <a:ext cx="628650" cy="485775"/>
          </a:xfrm>
          <a:custGeom>
            <a:avLst/>
            <a:gdLst>
              <a:gd name="T0" fmla="*/ 396 w 396"/>
              <a:gd name="T1" fmla="*/ 0 h 306"/>
              <a:gd name="T2" fmla="*/ 308 w 396"/>
              <a:gd name="T3" fmla="*/ 296 h 306"/>
              <a:gd name="T4" fmla="*/ 0 w 396"/>
              <a:gd name="T5" fmla="*/ 306 h 306"/>
              <a:gd name="T6" fmla="*/ 88 w 396"/>
              <a:gd name="T7" fmla="*/ 10 h 306"/>
              <a:gd name="T8" fmla="*/ 396 w 396"/>
              <a:gd name="T9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306">
                <a:moveTo>
                  <a:pt x="396" y="0"/>
                </a:moveTo>
                <a:lnTo>
                  <a:pt x="308" y="296"/>
                </a:lnTo>
                <a:lnTo>
                  <a:pt x="0" y="306"/>
                </a:lnTo>
                <a:lnTo>
                  <a:pt x="88" y="10"/>
                </a:lnTo>
                <a:lnTo>
                  <a:pt x="396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87"/>
          <p:cNvSpPr>
            <a:spLocks/>
          </p:cNvSpPr>
          <p:nvPr userDrawn="1"/>
        </p:nvSpPr>
        <p:spPr bwMode="auto">
          <a:xfrm flipH="1">
            <a:off x="4257676" y="1916112"/>
            <a:ext cx="889000" cy="911225"/>
          </a:xfrm>
          <a:custGeom>
            <a:avLst/>
            <a:gdLst>
              <a:gd name="T0" fmla="*/ 271 w 560"/>
              <a:gd name="T1" fmla="*/ 574 h 574"/>
              <a:gd name="T2" fmla="*/ 560 w 560"/>
              <a:gd name="T3" fmla="*/ 352 h 574"/>
              <a:gd name="T4" fmla="*/ 288 w 560"/>
              <a:gd name="T5" fmla="*/ 0 h 574"/>
              <a:gd name="T6" fmla="*/ 0 w 560"/>
              <a:gd name="T7" fmla="*/ 222 h 574"/>
              <a:gd name="T8" fmla="*/ 271 w 560"/>
              <a:gd name="T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0" h="574">
                <a:moveTo>
                  <a:pt x="271" y="574"/>
                </a:moveTo>
                <a:lnTo>
                  <a:pt x="560" y="352"/>
                </a:lnTo>
                <a:lnTo>
                  <a:pt x="288" y="0"/>
                </a:lnTo>
                <a:lnTo>
                  <a:pt x="0" y="222"/>
                </a:lnTo>
                <a:lnTo>
                  <a:pt x="271" y="574"/>
                </a:lnTo>
                <a:close/>
              </a:path>
            </a:pathLst>
          </a:custGeom>
          <a:solidFill>
            <a:srgbClr val="FFFD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88"/>
          <p:cNvSpPr>
            <a:spLocks/>
          </p:cNvSpPr>
          <p:nvPr userDrawn="1"/>
        </p:nvSpPr>
        <p:spPr bwMode="auto">
          <a:xfrm flipH="1">
            <a:off x="4865688" y="2189162"/>
            <a:ext cx="150813" cy="127000"/>
          </a:xfrm>
          <a:custGeom>
            <a:avLst/>
            <a:gdLst>
              <a:gd name="T0" fmla="*/ 13 w 95"/>
              <a:gd name="T1" fmla="*/ 80 h 80"/>
              <a:gd name="T2" fmla="*/ 95 w 95"/>
              <a:gd name="T3" fmla="*/ 17 h 80"/>
              <a:gd name="T4" fmla="*/ 82 w 95"/>
              <a:gd name="T5" fmla="*/ 0 h 80"/>
              <a:gd name="T6" fmla="*/ 0 w 95"/>
              <a:gd name="T7" fmla="*/ 64 h 80"/>
              <a:gd name="T8" fmla="*/ 13 w 95"/>
              <a:gd name="T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80">
                <a:moveTo>
                  <a:pt x="13" y="80"/>
                </a:moveTo>
                <a:lnTo>
                  <a:pt x="95" y="17"/>
                </a:lnTo>
                <a:lnTo>
                  <a:pt x="82" y="0"/>
                </a:lnTo>
                <a:lnTo>
                  <a:pt x="0" y="64"/>
                </a:lnTo>
                <a:lnTo>
                  <a:pt x="13" y="8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89"/>
          <p:cNvSpPr>
            <a:spLocks/>
          </p:cNvSpPr>
          <p:nvPr userDrawn="1"/>
        </p:nvSpPr>
        <p:spPr bwMode="auto">
          <a:xfrm flipH="1">
            <a:off x="4640263" y="2098675"/>
            <a:ext cx="338138" cy="269875"/>
          </a:xfrm>
          <a:custGeom>
            <a:avLst/>
            <a:gdLst>
              <a:gd name="T0" fmla="*/ 13 w 213"/>
              <a:gd name="T1" fmla="*/ 170 h 170"/>
              <a:gd name="T2" fmla="*/ 213 w 213"/>
              <a:gd name="T3" fmla="*/ 16 h 170"/>
              <a:gd name="T4" fmla="*/ 200 w 213"/>
              <a:gd name="T5" fmla="*/ 0 h 170"/>
              <a:gd name="T6" fmla="*/ 0 w 213"/>
              <a:gd name="T7" fmla="*/ 154 h 170"/>
              <a:gd name="T8" fmla="*/ 13 w 213"/>
              <a:gd name="T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170">
                <a:moveTo>
                  <a:pt x="13" y="170"/>
                </a:moveTo>
                <a:lnTo>
                  <a:pt x="213" y="16"/>
                </a:lnTo>
                <a:lnTo>
                  <a:pt x="200" y="0"/>
                </a:lnTo>
                <a:lnTo>
                  <a:pt x="0" y="154"/>
                </a:lnTo>
                <a:lnTo>
                  <a:pt x="13" y="17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90"/>
          <p:cNvSpPr>
            <a:spLocks/>
          </p:cNvSpPr>
          <p:nvPr userDrawn="1"/>
        </p:nvSpPr>
        <p:spPr bwMode="auto">
          <a:xfrm flipH="1">
            <a:off x="4602163" y="2147887"/>
            <a:ext cx="338138" cy="269875"/>
          </a:xfrm>
          <a:custGeom>
            <a:avLst/>
            <a:gdLst>
              <a:gd name="T0" fmla="*/ 13 w 213"/>
              <a:gd name="T1" fmla="*/ 170 h 170"/>
              <a:gd name="T2" fmla="*/ 213 w 213"/>
              <a:gd name="T3" fmla="*/ 16 h 170"/>
              <a:gd name="T4" fmla="*/ 200 w 213"/>
              <a:gd name="T5" fmla="*/ 0 h 170"/>
              <a:gd name="T6" fmla="*/ 0 w 213"/>
              <a:gd name="T7" fmla="*/ 154 h 170"/>
              <a:gd name="T8" fmla="*/ 13 w 213"/>
              <a:gd name="T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170">
                <a:moveTo>
                  <a:pt x="13" y="170"/>
                </a:moveTo>
                <a:lnTo>
                  <a:pt x="213" y="16"/>
                </a:lnTo>
                <a:lnTo>
                  <a:pt x="200" y="0"/>
                </a:lnTo>
                <a:lnTo>
                  <a:pt x="0" y="154"/>
                </a:lnTo>
                <a:lnTo>
                  <a:pt x="13" y="17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91"/>
          <p:cNvSpPr>
            <a:spLocks/>
          </p:cNvSpPr>
          <p:nvPr userDrawn="1"/>
        </p:nvSpPr>
        <p:spPr bwMode="auto">
          <a:xfrm flipH="1">
            <a:off x="4565651" y="2195512"/>
            <a:ext cx="336550" cy="271463"/>
          </a:xfrm>
          <a:custGeom>
            <a:avLst/>
            <a:gdLst>
              <a:gd name="T0" fmla="*/ 13 w 212"/>
              <a:gd name="T1" fmla="*/ 171 h 171"/>
              <a:gd name="T2" fmla="*/ 212 w 212"/>
              <a:gd name="T3" fmla="*/ 17 h 171"/>
              <a:gd name="T4" fmla="*/ 200 w 212"/>
              <a:gd name="T5" fmla="*/ 0 h 171"/>
              <a:gd name="T6" fmla="*/ 0 w 212"/>
              <a:gd name="T7" fmla="*/ 154 h 171"/>
              <a:gd name="T8" fmla="*/ 13 w 212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171">
                <a:moveTo>
                  <a:pt x="13" y="171"/>
                </a:moveTo>
                <a:lnTo>
                  <a:pt x="212" y="17"/>
                </a:lnTo>
                <a:lnTo>
                  <a:pt x="200" y="0"/>
                </a:lnTo>
                <a:lnTo>
                  <a:pt x="0" y="154"/>
                </a:lnTo>
                <a:lnTo>
                  <a:pt x="13" y="1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92"/>
          <p:cNvSpPr>
            <a:spLocks/>
          </p:cNvSpPr>
          <p:nvPr userDrawn="1"/>
        </p:nvSpPr>
        <p:spPr bwMode="auto">
          <a:xfrm flipH="1">
            <a:off x="4527551" y="2244725"/>
            <a:ext cx="336550" cy="271463"/>
          </a:xfrm>
          <a:custGeom>
            <a:avLst/>
            <a:gdLst>
              <a:gd name="T0" fmla="*/ 12 w 212"/>
              <a:gd name="T1" fmla="*/ 171 h 171"/>
              <a:gd name="T2" fmla="*/ 212 w 212"/>
              <a:gd name="T3" fmla="*/ 17 h 171"/>
              <a:gd name="T4" fmla="*/ 199 w 212"/>
              <a:gd name="T5" fmla="*/ 0 h 171"/>
              <a:gd name="T6" fmla="*/ 0 w 212"/>
              <a:gd name="T7" fmla="*/ 154 h 171"/>
              <a:gd name="T8" fmla="*/ 12 w 212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171">
                <a:moveTo>
                  <a:pt x="12" y="171"/>
                </a:moveTo>
                <a:lnTo>
                  <a:pt x="212" y="17"/>
                </a:lnTo>
                <a:lnTo>
                  <a:pt x="199" y="0"/>
                </a:lnTo>
                <a:lnTo>
                  <a:pt x="0" y="154"/>
                </a:lnTo>
                <a:lnTo>
                  <a:pt x="12" y="1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93"/>
          <p:cNvSpPr>
            <a:spLocks/>
          </p:cNvSpPr>
          <p:nvPr userDrawn="1"/>
        </p:nvSpPr>
        <p:spPr bwMode="auto">
          <a:xfrm flipH="1">
            <a:off x="4489450" y="2293937"/>
            <a:ext cx="338138" cy="271463"/>
          </a:xfrm>
          <a:custGeom>
            <a:avLst/>
            <a:gdLst>
              <a:gd name="T0" fmla="*/ 13 w 213"/>
              <a:gd name="T1" fmla="*/ 171 h 171"/>
              <a:gd name="T2" fmla="*/ 213 w 213"/>
              <a:gd name="T3" fmla="*/ 17 h 171"/>
              <a:gd name="T4" fmla="*/ 200 w 213"/>
              <a:gd name="T5" fmla="*/ 0 h 171"/>
              <a:gd name="T6" fmla="*/ 0 w 213"/>
              <a:gd name="T7" fmla="*/ 154 h 171"/>
              <a:gd name="T8" fmla="*/ 13 w 213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171">
                <a:moveTo>
                  <a:pt x="13" y="171"/>
                </a:moveTo>
                <a:lnTo>
                  <a:pt x="213" y="17"/>
                </a:lnTo>
                <a:lnTo>
                  <a:pt x="200" y="0"/>
                </a:lnTo>
                <a:lnTo>
                  <a:pt x="0" y="154"/>
                </a:lnTo>
                <a:lnTo>
                  <a:pt x="13" y="1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94"/>
          <p:cNvSpPr>
            <a:spLocks/>
          </p:cNvSpPr>
          <p:nvPr userDrawn="1"/>
        </p:nvSpPr>
        <p:spPr bwMode="auto">
          <a:xfrm flipH="1">
            <a:off x="4451350" y="2343150"/>
            <a:ext cx="338138" cy="271463"/>
          </a:xfrm>
          <a:custGeom>
            <a:avLst/>
            <a:gdLst>
              <a:gd name="T0" fmla="*/ 13 w 213"/>
              <a:gd name="T1" fmla="*/ 171 h 171"/>
              <a:gd name="T2" fmla="*/ 213 w 213"/>
              <a:gd name="T3" fmla="*/ 17 h 171"/>
              <a:gd name="T4" fmla="*/ 200 w 213"/>
              <a:gd name="T5" fmla="*/ 0 h 171"/>
              <a:gd name="T6" fmla="*/ 0 w 213"/>
              <a:gd name="T7" fmla="*/ 154 h 171"/>
              <a:gd name="T8" fmla="*/ 13 w 213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171">
                <a:moveTo>
                  <a:pt x="13" y="171"/>
                </a:moveTo>
                <a:lnTo>
                  <a:pt x="213" y="17"/>
                </a:lnTo>
                <a:lnTo>
                  <a:pt x="200" y="0"/>
                </a:lnTo>
                <a:lnTo>
                  <a:pt x="0" y="154"/>
                </a:lnTo>
                <a:lnTo>
                  <a:pt x="13" y="171"/>
                </a:lnTo>
                <a:close/>
              </a:path>
            </a:pathLst>
          </a:custGeom>
          <a:solidFill>
            <a:srgbClr val="FFDE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95"/>
          <p:cNvSpPr>
            <a:spLocks/>
          </p:cNvSpPr>
          <p:nvPr userDrawn="1"/>
        </p:nvSpPr>
        <p:spPr bwMode="auto">
          <a:xfrm flipH="1">
            <a:off x="4171950" y="2036762"/>
            <a:ext cx="915988" cy="857250"/>
          </a:xfrm>
          <a:custGeom>
            <a:avLst/>
            <a:gdLst>
              <a:gd name="T0" fmla="*/ 180 w 577"/>
              <a:gd name="T1" fmla="*/ 540 h 540"/>
              <a:gd name="T2" fmla="*/ 577 w 577"/>
              <a:gd name="T3" fmla="*/ 235 h 540"/>
              <a:gd name="T4" fmla="*/ 396 w 577"/>
              <a:gd name="T5" fmla="*/ 0 h 540"/>
              <a:gd name="T6" fmla="*/ 308 w 577"/>
              <a:gd name="T7" fmla="*/ 296 h 540"/>
              <a:gd name="T8" fmla="*/ 0 w 577"/>
              <a:gd name="T9" fmla="*/ 306 h 540"/>
              <a:gd name="T10" fmla="*/ 180 w 577"/>
              <a:gd name="T11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" h="540">
                <a:moveTo>
                  <a:pt x="180" y="540"/>
                </a:moveTo>
                <a:lnTo>
                  <a:pt x="577" y="235"/>
                </a:lnTo>
                <a:lnTo>
                  <a:pt x="396" y="0"/>
                </a:lnTo>
                <a:lnTo>
                  <a:pt x="308" y="296"/>
                </a:lnTo>
                <a:lnTo>
                  <a:pt x="0" y="306"/>
                </a:lnTo>
                <a:lnTo>
                  <a:pt x="180" y="5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96"/>
          <p:cNvSpPr>
            <a:spLocks/>
          </p:cNvSpPr>
          <p:nvPr userDrawn="1"/>
        </p:nvSpPr>
        <p:spPr bwMode="auto">
          <a:xfrm flipH="1">
            <a:off x="4171950" y="2409825"/>
            <a:ext cx="630238" cy="484188"/>
          </a:xfrm>
          <a:custGeom>
            <a:avLst/>
            <a:gdLst>
              <a:gd name="T0" fmla="*/ 0 w 397"/>
              <a:gd name="T1" fmla="*/ 305 h 305"/>
              <a:gd name="T2" fmla="*/ 397 w 397"/>
              <a:gd name="T3" fmla="*/ 0 h 305"/>
              <a:gd name="T4" fmla="*/ 144 w 397"/>
              <a:gd name="T5" fmla="*/ 7 h 305"/>
              <a:gd name="T6" fmla="*/ 72 w 397"/>
              <a:gd name="T7" fmla="*/ 63 h 305"/>
              <a:gd name="T8" fmla="*/ 0 w 39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05">
                <a:moveTo>
                  <a:pt x="0" y="305"/>
                </a:moveTo>
                <a:lnTo>
                  <a:pt x="397" y="0"/>
                </a:lnTo>
                <a:lnTo>
                  <a:pt x="144" y="7"/>
                </a:lnTo>
                <a:lnTo>
                  <a:pt x="72" y="63"/>
                </a:lnTo>
                <a:lnTo>
                  <a:pt x="0" y="30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540741" y="2586038"/>
            <a:ext cx="4903783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541857" y="3481388"/>
            <a:ext cx="4903783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588" y="0"/>
            <a:ext cx="12190413" cy="6859588"/>
            <a:chOff x="1588" y="0"/>
            <a:chExt cx="12190413" cy="6859588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 userDrawn="1"/>
          </p:nvSpPr>
          <p:spPr bwMode="auto">
            <a:xfrm flipH="1">
              <a:off x="3176" y="0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5"/>
            <p:cNvSpPr>
              <a:spLocks noChangeArrowheads="1"/>
            </p:cNvSpPr>
            <p:nvPr userDrawn="1"/>
          </p:nvSpPr>
          <p:spPr bwMode="auto">
            <a:xfrm flipH="1">
              <a:off x="1588" y="1588"/>
              <a:ext cx="12188825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 userDrawn="1"/>
          </p:nvSpPr>
          <p:spPr bwMode="auto">
            <a:xfrm flipH="1">
              <a:off x="1588" y="1588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 userDrawn="1"/>
          </p:nvSpPr>
          <p:spPr bwMode="auto">
            <a:xfrm flipH="1">
              <a:off x="9826625" y="238125"/>
              <a:ext cx="1985963" cy="1706563"/>
            </a:xfrm>
            <a:custGeom>
              <a:avLst/>
              <a:gdLst>
                <a:gd name="T0" fmla="*/ 1218 w 1251"/>
                <a:gd name="T1" fmla="*/ 1075 h 1075"/>
                <a:gd name="T2" fmla="*/ 537 w 1251"/>
                <a:gd name="T3" fmla="*/ 1075 h 1075"/>
                <a:gd name="T4" fmla="*/ 0 w 1251"/>
                <a:gd name="T5" fmla="*/ 537 h 1075"/>
                <a:gd name="T6" fmla="*/ 537 w 1251"/>
                <a:gd name="T7" fmla="*/ 0 h 1075"/>
                <a:gd name="T8" fmla="*/ 1199 w 1251"/>
                <a:gd name="T9" fmla="*/ 0 h 1075"/>
                <a:gd name="T10" fmla="*/ 1232 w 1251"/>
                <a:gd name="T11" fmla="*/ 33 h 1075"/>
                <a:gd name="T12" fmla="*/ 1199 w 1251"/>
                <a:gd name="T13" fmla="*/ 66 h 1075"/>
                <a:gd name="T14" fmla="*/ 537 w 1251"/>
                <a:gd name="T15" fmla="*/ 66 h 1075"/>
                <a:gd name="T16" fmla="*/ 65 w 1251"/>
                <a:gd name="T17" fmla="*/ 537 h 1075"/>
                <a:gd name="T18" fmla="*/ 537 w 1251"/>
                <a:gd name="T19" fmla="*/ 1009 h 1075"/>
                <a:gd name="T20" fmla="*/ 1218 w 1251"/>
                <a:gd name="T21" fmla="*/ 1009 h 1075"/>
                <a:gd name="T22" fmla="*/ 1251 w 1251"/>
                <a:gd name="T23" fmla="*/ 1042 h 1075"/>
                <a:gd name="T24" fmla="*/ 1218 w 1251"/>
                <a:gd name="T25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1" h="1075">
                  <a:moveTo>
                    <a:pt x="1218" y="1075"/>
                  </a:moveTo>
                  <a:cubicBezTo>
                    <a:pt x="537" y="1075"/>
                    <a:pt x="537" y="1075"/>
                    <a:pt x="537" y="1075"/>
                  </a:cubicBezTo>
                  <a:cubicBezTo>
                    <a:pt x="241" y="1075"/>
                    <a:pt x="0" y="834"/>
                    <a:pt x="0" y="537"/>
                  </a:cubicBezTo>
                  <a:cubicBezTo>
                    <a:pt x="0" y="241"/>
                    <a:pt x="241" y="0"/>
                    <a:pt x="537" y="0"/>
                  </a:cubicBezTo>
                  <a:cubicBezTo>
                    <a:pt x="1199" y="0"/>
                    <a:pt x="1199" y="0"/>
                    <a:pt x="1199" y="0"/>
                  </a:cubicBezTo>
                  <a:cubicBezTo>
                    <a:pt x="1217" y="0"/>
                    <a:pt x="1232" y="15"/>
                    <a:pt x="1232" y="33"/>
                  </a:cubicBezTo>
                  <a:cubicBezTo>
                    <a:pt x="1232" y="51"/>
                    <a:pt x="1217" y="66"/>
                    <a:pt x="1199" y="66"/>
                  </a:cubicBezTo>
                  <a:cubicBezTo>
                    <a:pt x="537" y="66"/>
                    <a:pt x="537" y="66"/>
                    <a:pt x="537" y="66"/>
                  </a:cubicBezTo>
                  <a:cubicBezTo>
                    <a:pt x="277" y="66"/>
                    <a:pt x="65" y="277"/>
                    <a:pt x="65" y="537"/>
                  </a:cubicBezTo>
                  <a:cubicBezTo>
                    <a:pt x="65" y="797"/>
                    <a:pt x="277" y="1009"/>
                    <a:pt x="537" y="1009"/>
                  </a:cubicBezTo>
                  <a:cubicBezTo>
                    <a:pt x="1218" y="1009"/>
                    <a:pt x="1218" y="1009"/>
                    <a:pt x="1218" y="1009"/>
                  </a:cubicBezTo>
                  <a:cubicBezTo>
                    <a:pt x="1237" y="1009"/>
                    <a:pt x="1251" y="1024"/>
                    <a:pt x="1251" y="1042"/>
                  </a:cubicBezTo>
                  <a:cubicBezTo>
                    <a:pt x="1251" y="1060"/>
                    <a:pt x="1237" y="1075"/>
                    <a:pt x="1218" y="107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auto">
            <a:xfrm flipH="1">
              <a:off x="10048875" y="427038"/>
              <a:ext cx="1541463" cy="1328738"/>
            </a:xfrm>
            <a:custGeom>
              <a:avLst/>
              <a:gdLst>
                <a:gd name="T0" fmla="*/ 938 w 971"/>
                <a:gd name="T1" fmla="*/ 837 h 837"/>
                <a:gd name="T2" fmla="*/ 418 w 971"/>
                <a:gd name="T3" fmla="*/ 837 h 837"/>
                <a:gd name="T4" fmla="*/ 0 w 971"/>
                <a:gd name="T5" fmla="*/ 418 h 837"/>
                <a:gd name="T6" fmla="*/ 418 w 971"/>
                <a:gd name="T7" fmla="*/ 0 h 837"/>
                <a:gd name="T8" fmla="*/ 923 w 971"/>
                <a:gd name="T9" fmla="*/ 0 h 837"/>
                <a:gd name="T10" fmla="*/ 956 w 971"/>
                <a:gd name="T11" fmla="*/ 33 h 837"/>
                <a:gd name="T12" fmla="*/ 923 w 971"/>
                <a:gd name="T13" fmla="*/ 66 h 837"/>
                <a:gd name="T14" fmla="*/ 418 w 971"/>
                <a:gd name="T15" fmla="*/ 66 h 837"/>
                <a:gd name="T16" fmla="*/ 65 w 971"/>
                <a:gd name="T17" fmla="*/ 418 h 837"/>
                <a:gd name="T18" fmla="*/ 418 w 971"/>
                <a:gd name="T19" fmla="*/ 771 h 837"/>
                <a:gd name="T20" fmla="*/ 938 w 971"/>
                <a:gd name="T21" fmla="*/ 771 h 837"/>
                <a:gd name="T22" fmla="*/ 971 w 971"/>
                <a:gd name="T23" fmla="*/ 804 h 837"/>
                <a:gd name="T24" fmla="*/ 938 w 971"/>
                <a:gd name="T25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837">
                  <a:moveTo>
                    <a:pt x="938" y="837"/>
                  </a:moveTo>
                  <a:cubicBezTo>
                    <a:pt x="418" y="837"/>
                    <a:pt x="418" y="837"/>
                    <a:pt x="418" y="837"/>
                  </a:cubicBezTo>
                  <a:cubicBezTo>
                    <a:pt x="187" y="837"/>
                    <a:pt x="0" y="649"/>
                    <a:pt x="0" y="418"/>
                  </a:cubicBezTo>
                  <a:cubicBezTo>
                    <a:pt x="0" y="188"/>
                    <a:pt x="187" y="0"/>
                    <a:pt x="418" y="0"/>
                  </a:cubicBezTo>
                  <a:cubicBezTo>
                    <a:pt x="923" y="0"/>
                    <a:pt x="923" y="0"/>
                    <a:pt x="923" y="0"/>
                  </a:cubicBezTo>
                  <a:cubicBezTo>
                    <a:pt x="942" y="0"/>
                    <a:pt x="956" y="15"/>
                    <a:pt x="956" y="33"/>
                  </a:cubicBezTo>
                  <a:cubicBezTo>
                    <a:pt x="956" y="51"/>
                    <a:pt x="942" y="66"/>
                    <a:pt x="923" y="66"/>
                  </a:cubicBezTo>
                  <a:cubicBezTo>
                    <a:pt x="418" y="66"/>
                    <a:pt x="418" y="66"/>
                    <a:pt x="418" y="66"/>
                  </a:cubicBezTo>
                  <a:cubicBezTo>
                    <a:pt x="223" y="66"/>
                    <a:pt x="65" y="224"/>
                    <a:pt x="65" y="418"/>
                  </a:cubicBezTo>
                  <a:cubicBezTo>
                    <a:pt x="65" y="613"/>
                    <a:pt x="223" y="771"/>
                    <a:pt x="418" y="771"/>
                  </a:cubicBezTo>
                  <a:cubicBezTo>
                    <a:pt x="938" y="771"/>
                    <a:pt x="938" y="771"/>
                    <a:pt x="938" y="771"/>
                  </a:cubicBezTo>
                  <a:cubicBezTo>
                    <a:pt x="957" y="771"/>
                    <a:pt x="971" y="786"/>
                    <a:pt x="971" y="804"/>
                  </a:cubicBezTo>
                  <a:cubicBezTo>
                    <a:pt x="971" y="822"/>
                    <a:pt x="957" y="837"/>
                    <a:pt x="938" y="837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 userDrawn="1"/>
          </p:nvSpPr>
          <p:spPr bwMode="auto">
            <a:xfrm flipH="1">
              <a:off x="10264775" y="611188"/>
              <a:ext cx="1109663" cy="960438"/>
            </a:xfrm>
            <a:custGeom>
              <a:avLst/>
              <a:gdLst>
                <a:gd name="T0" fmla="*/ 666 w 699"/>
                <a:gd name="T1" fmla="*/ 605 h 605"/>
                <a:gd name="T2" fmla="*/ 302 w 699"/>
                <a:gd name="T3" fmla="*/ 605 h 605"/>
                <a:gd name="T4" fmla="*/ 0 w 699"/>
                <a:gd name="T5" fmla="*/ 302 h 605"/>
                <a:gd name="T6" fmla="*/ 302 w 699"/>
                <a:gd name="T7" fmla="*/ 0 h 605"/>
                <a:gd name="T8" fmla="*/ 656 w 699"/>
                <a:gd name="T9" fmla="*/ 0 h 605"/>
                <a:gd name="T10" fmla="*/ 688 w 699"/>
                <a:gd name="T11" fmla="*/ 33 h 605"/>
                <a:gd name="T12" fmla="*/ 656 w 699"/>
                <a:gd name="T13" fmla="*/ 66 h 605"/>
                <a:gd name="T14" fmla="*/ 302 w 699"/>
                <a:gd name="T15" fmla="*/ 66 h 605"/>
                <a:gd name="T16" fmla="*/ 66 w 699"/>
                <a:gd name="T17" fmla="*/ 302 h 605"/>
                <a:gd name="T18" fmla="*/ 302 w 699"/>
                <a:gd name="T19" fmla="*/ 539 h 605"/>
                <a:gd name="T20" fmla="*/ 666 w 699"/>
                <a:gd name="T21" fmla="*/ 539 h 605"/>
                <a:gd name="T22" fmla="*/ 699 w 699"/>
                <a:gd name="T23" fmla="*/ 572 h 605"/>
                <a:gd name="T24" fmla="*/ 666 w 699"/>
                <a:gd name="T25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666" y="605"/>
                  </a:moveTo>
                  <a:cubicBezTo>
                    <a:pt x="302" y="605"/>
                    <a:pt x="302" y="605"/>
                    <a:pt x="302" y="605"/>
                  </a:cubicBezTo>
                  <a:cubicBezTo>
                    <a:pt x="136" y="605"/>
                    <a:pt x="0" y="469"/>
                    <a:pt x="0" y="302"/>
                  </a:cubicBezTo>
                  <a:cubicBezTo>
                    <a:pt x="0" y="136"/>
                    <a:pt x="136" y="0"/>
                    <a:pt x="302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74" y="0"/>
                    <a:pt x="688" y="15"/>
                    <a:pt x="688" y="33"/>
                  </a:cubicBezTo>
                  <a:cubicBezTo>
                    <a:pt x="688" y="51"/>
                    <a:pt x="674" y="66"/>
                    <a:pt x="656" y="66"/>
                  </a:cubicBezTo>
                  <a:cubicBezTo>
                    <a:pt x="302" y="66"/>
                    <a:pt x="302" y="66"/>
                    <a:pt x="302" y="66"/>
                  </a:cubicBezTo>
                  <a:cubicBezTo>
                    <a:pt x="172" y="66"/>
                    <a:pt x="66" y="172"/>
                    <a:pt x="66" y="302"/>
                  </a:cubicBezTo>
                  <a:cubicBezTo>
                    <a:pt x="66" y="433"/>
                    <a:pt x="172" y="539"/>
                    <a:pt x="302" y="539"/>
                  </a:cubicBezTo>
                  <a:cubicBezTo>
                    <a:pt x="666" y="539"/>
                    <a:pt x="666" y="539"/>
                    <a:pt x="666" y="539"/>
                  </a:cubicBezTo>
                  <a:cubicBezTo>
                    <a:pt x="684" y="539"/>
                    <a:pt x="699" y="554"/>
                    <a:pt x="699" y="572"/>
                  </a:cubicBezTo>
                  <a:cubicBezTo>
                    <a:pt x="699" y="590"/>
                    <a:pt x="684" y="605"/>
                    <a:pt x="666" y="60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 flipH="1">
              <a:off x="174626" y="4630738"/>
              <a:ext cx="2387600" cy="2051050"/>
            </a:xfrm>
            <a:custGeom>
              <a:avLst/>
              <a:gdLst>
                <a:gd name="T0" fmla="*/ 859 w 1505"/>
                <a:gd name="T1" fmla="*/ 1292 h 1292"/>
                <a:gd name="T2" fmla="*/ 39 w 1505"/>
                <a:gd name="T3" fmla="*/ 1292 h 1292"/>
                <a:gd name="T4" fmla="*/ 0 w 1505"/>
                <a:gd name="T5" fmla="*/ 1253 h 1292"/>
                <a:gd name="T6" fmla="*/ 39 w 1505"/>
                <a:gd name="T7" fmla="*/ 1213 h 1292"/>
                <a:gd name="T8" fmla="*/ 859 w 1505"/>
                <a:gd name="T9" fmla="*/ 1213 h 1292"/>
                <a:gd name="T10" fmla="*/ 1426 w 1505"/>
                <a:gd name="T11" fmla="*/ 646 h 1292"/>
                <a:gd name="T12" fmla="*/ 859 w 1505"/>
                <a:gd name="T13" fmla="*/ 79 h 1292"/>
                <a:gd name="T14" fmla="*/ 63 w 1505"/>
                <a:gd name="T15" fmla="*/ 79 h 1292"/>
                <a:gd name="T16" fmla="*/ 23 w 1505"/>
                <a:gd name="T17" fmla="*/ 40 h 1292"/>
                <a:gd name="T18" fmla="*/ 63 w 1505"/>
                <a:gd name="T19" fmla="*/ 0 h 1292"/>
                <a:gd name="T20" fmla="*/ 859 w 1505"/>
                <a:gd name="T21" fmla="*/ 0 h 1292"/>
                <a:gd name="T22" fmla="*/ 1505 w 1505"/>
                <a:gd name="T23" fmla="*/ 646 h 1292"/>
                <a:gd name="T24" fmla="*/ 859 w 1505"/>
                <a:gd name="T25" fmla="*/ 129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5" h="1292">
                  <a:moveTo>
                    <a:pt x="859" y="1292"/>
                  </a:moveTo>
                  <a:cubicBezTo>
                    <a:pt x="39" y="1292"/>
                    <a:pt x="39" y="1292"/>
                    <a:pt x="39" y="1292"/>
                  </a:cubicBezTo>
                  <a:cubicBezTo>
                    <a:pt x="18" y="1292"/>
                    <a:pt x="0" y="1274"/>
                    <a:pt x="0" y="1253"/>
                  </a:cubicBezTo>
                  <a:cubicBezTo>
                    <a:pt x="0" y="1231"/>
                    <a:pt x="18" y="1213"/>
                    <a:pt x="39" y="1213"/>
                  </a:cubicBezTo>
                  <a:cubicBezTo>
                    <a:pt x="859" y="1213"/>
                    <a:pt x="859" y="1213"/>
                    <a:pt x="859" y="1213"/>
                  </a:cubicBezTo>
                  <a:cubicBezTo>
                    <a:pt x="1171" y="1213"/>
                    <a:pt x="1426" y="959"/>
                    <a:pt x="1426" y="646"/>
                  </a:cubicBezTo>
                  <a:cubicBezTo>
                    <a:pt x="1426" y="333"/>
                    <a:pt x="1171" y="79"/>
                    <a:pt x="859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41" y="79"/>
                    <a:pt x="23" y="61"/>
                    <a:pt x="23" y="40"/>
                  </a:cubicBezTo>
                  <a:cubicBezTo>
                    <a:pt x="23" y="18"/>
                    <a:pt x="41" y="0"/>
                    <a:pt x="63" y="0"/>
                  </a:cubicBezTo>
                  <a:cubicBezTo>
                    <a:pt x="859" y="0"/>
                    <a:pt x="859" y="0"/>
                    <a:pt x="859" y="0"/>
                  </a:cubicBezTo>
                  <a:cubicBezTo>
                    <a:pt x="1215" y="0"/>
                    <a:pt x="1505" y="290"/>
                    <a:pt x="1505" y="646"/>
                  </a:cubicBezTo>
                  <a:cubicBezTo>
                    <a:pt x="1505" y="1002"/>
                    <a:pt x="1215" y="1292"/>
                    <a:pt x="859" y="1292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 flipH="1">
              <a:off x="442913" y="4857750"/>
              <a:ext cx="1854200" cy="1597025"/>
            </a:xfrm>
            <a:custGeom>
              <a:avLst/>
              <a:gdLst>
                <a:gd name="T0" fmla="*/ 665 w 1168"/>
                <a:gd name="T1" fmla="*/ 1006 h 1006"/>
                <a:gd name="T2" fmla="*/ 40 w 1168"/>
                <a:gd name="T3" fmla="*/ 1006 h 1006"/>
                <a:gd name="T4" fmla="*/ 0 w 1168"/>
                <a:gd name="T5" fmla="*/ 966 h 1006"/>
                <a:gd name="T6" fmla="*/ 40 w 1168"/>
                <a:gd name="T7" fmla="*/ 927 h 1006"/>
                <a:gd name="T8" fmla="*/ 665 w 1168"/>
                <a:gd name="T9" fmla="*/ 927 h 1006"/>
                <a:gd name="T10" fmla="*/ 1089 w 1168"/>
                <a:gd name="T11" fmla="*/ 503 h 1006"/>
                <a:gd name="T12" fmla="*/ 665 w 1168"/>
                <a:gd name="T13" fmla="*/ 79 h 1006"/>
                <a:gd name="T14" fmla="*/ 58 w 1168"/>
                <a:gd name="T15" fmla="*/ 79 h 1006"/>
                <a:gd name="T16" fmla="*/ 18 w 1168"/>
                <a:gd name="T17" fmla="*/ 40 h 1006"/>
                <a:gd name="T18" fmla="*/ 58 w 1168"/>
                <a:gd name="T19" fmla="*/ 0 h 1006"/>
                <a:gd name="T20" fmla="*/ 665 w 1168"/>
                <a:gd name="T21" fmla="*/ 0 h 1006"/>
                <a:gd name="T22" fmla="*/ 1168 w 1168"/>
                <a:gd name="T23" fmla="*/ 503 h 1006"/>
                <a:gd name="T24" fmla="*/ 665 w 1168"/>
                <a:gd name="T2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8" h="1006">
                  <a:moveTo>
                    <a:pt x="665" y="1006"/>
                  </a:moveTo>
                  <a:cubicBezTo>
                    <a:pt x="40" y="1006"/>
                    <a:pt x="40" y="1006"/>
                    <a:pt x="40" y="1006"/>
                  </a:cubicBezTo>
                  <a:cubicBezTo>
                    <a:pt x="18" y="1006"/>
                    <a:pt x="0" y="988"/>
                    <a:pt x="0" y="966"/>
                  </a:cubicBezTo>
                  <a:cubicBezTo>
                    <a:pt x="0" y="945"/>
                    <a:pt x="18" y="927"/>
                    <a:pt x="40" y="927"/>
                  </a:cubicBezTo>
                  <a:cubicBezTo>
                    <a:pt x="665" y="927"/>
                    <a:pt x="665" y="927"/>
                    <a:pt x="665" y="927"/>
                  </a:cubicBezTo>
                  <a:cubicBezTo>
                    <a:pt x="899" y="927"/>
                    <a:pt x="1089" y="737"/>
                    <a:pt x="1089" y="503"/>
                  </a:cubicBezTo>
                  <a:cubicBezTo>
                    <a:pt x="1089" y="269"/>
                    <a:pt x="899" y="79"/>
                    <a:pt x="665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36" y="79"/>
                    <a:pt x="18" y="61"/>
                    <a:pt x="18" y="40"/>
                  </a:cubicBezTo>
                  <a:cubicBezTo>
                    <a:pt x="18" y="18"/>
                    <a:pt x="36" y="0"/>
                    <a:pt x="58" y="0"/>
                  </a:cubicBezTo>
                  <a:cubicBezTo>
                    <a:pt x="665" y="0"/>
                    <a:pt x="665" y="0"/>
                    <a:pt x="665" y="0"/>
                  </a:cubicBezTo>
                  <a:cubicBezTo>
                    <a:pt x="943" y="0"/>
                    <a:pt x="1168" y="226"/>
                    <a:pt x="1168" y="503"/>
                  </a:cubicBezTo>
                  <a:cubicBezTo>
                    <a:pt x="1168" y="780"/>
                    <a:pt x="943" y="1006"/>
                    <a:pt x="665" y="100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 flipH="1">
              <a:off x="703263" y="5080000"/>
              <a:ext cx="1333500" cy="1152525"/>
            </a:xfrm>
            <a:custGeom>
              <a:avLst/>
              <a:gdLst>
                <a:gd name="T0" fmla="*/ 477 w 840"/>
                <a:gd name="T1" fmla="*/ 726 h 726"/>
                <a:gd name="T2" fmla="*/ 40 w 840"/>
                <a:gd name="T3" fmla="*/ 726 h 726"/>
                <a:gd name="T4" fmla="*/ 0 w 840"/>
                <a:gd name="T5" fmla="*/ 687 h 726"/>
                <a:gd name="T6" fmla="*/ 40 w 840"/>
                <a:gd name="T7" fmla="*/ 647 h 726"/>
                <a:gd name="T8" fmla="*/ 477 w 840"/>
                <a:gd name="T9" fmla="*/ 647 h 726"/>
                <a:gd name="T10" fmla="*/ 761 w 840"/>
                <a:gd name="T11" fmla="*/ 363 h 726"/>
                <a:gd name="T12" fmla="*/ 477 w 840"/>
                <a:gd name="T13" fmla="*/ 79 h 726"/>
                <a:gd name="T14" fmla="*/ 52 w 840"/>
                <a:gd name="T15" fmla="*/ 79 h 726"/>
                <a:gd name="T16" fmla="*/ 13 w 840"/>
                <a:gd name="T17" fmla="*/ 39 h 726"/>
                <a:gd name="T18" fmla="*/ 52 w 840"/>
                <a:gd name="T19" fmla="*/ 0 h 726"/>
                <a:gd name="T20" fmla="*/ 477 w 840"/>
                <a:gd name="T21" fmla="*/ 0 h 726"/>
                <a:gd name="T22" fmla="*/ 840 w 840"/>
                <a:gd name="T23" fmla="*/ 363 h 726"/>
                <a:gd name="T24" fmla="*/ 477 w 840"/>
                <a:gd name="T25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0" h="726">
                  <a:moveTo>
                    <a:pt x="477" y="726"/>
                  </a:moveTo>
                  <a:cubicBezTo>
                    <a:pt x="40" y="726"/>
                    <a:pt x="40" y="726"/>
                    <a:pt x="40" y="726"/>
                  </a:cubicBezTo>
                  <a:cubicBezTo>
                    <a:pt x="18" y="726"/>
                    <a:pt x="0" y="709"/>
                    <a:pt x="0" y="687"/>
                  </a:cubicBezTo>
                  <a:cubicBezTo>
                    <a:pt x="0" y="665"/>
                    <a:pt x="18" y="647"/>
                    <a:pt x="40" y="647"/>
                  </a:cubicBezTo>
                  <a:cubicBezTo>
                    <a:pt x="477" y="647"/>
                    <a:pt x="477" y="647"/>
                    <a:pt x="477" y="647"/>
                  </a:cubicBezTo>
                  <a:cubicBezTo>
                    <a:pt x="634" y="647"/>
                    <a:pt x="761" y="520"/>
                    <a:pt x="761" y="363"/>
                  </a:cubicBezTo>
                  <a:cubicBezTo>
                    <a:pt x="761" y="206"/>
                    <a:pt x="634" y="79"/>
                    <a:pt x="477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30" y="79"/>
                    <a:pt x="13" y="61"/>
                    <a:pt x="13" y="39"/>
                  </a:cubicBezTo>
                  <a:cubicBezTo>
                    <a:pt x="13" y="17"/>
                    <a:pt x="30" y="0"/>
                    <a:pt x="52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677" y="0"/>
                    <a:pt x="840" y="163"/>
                    <a:pt x="840" y="363"/>
                  </a:cubicBezTo>
                  <a:cubicBezTo>
                    <a:pt x="840" y="563"/>
                    <a:pt x="677" y="726"/>
                    <a:pt x="477" y="72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2"/>
            <p:cNvSpPr>
              <a:spLocks noChangeArrowheads="1"/>
            </p:cNvSpPr>
            <p:nvPr userDrawn="1"/>
          </p:nvSpPr>
          <p:spPr bwMode="auto">
            <a:xfrm flipH="1">
              <a:off x="1011238" y="973138"/>
              <a:ext cx="10169525" cy="4914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50800" dir="5400000" algn="ctr" rotWithShape="0">
                <a:schemeClr val="tx1">
                  <a:alpha val="3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3"/>
            <p:cNvSpPr>
              <a:spLocks noChangeArrowheads="1"/>
            </p:cNvSpPr>
            <p:nvPr userDrawn="1"/>
          </p:nvSpPr>
          <p:spPr bwMode="auto">
            <a:xfrm flipH="1">
              <a:off x="1011238" y="973138"/>
              <a:ext cx="5230813" cy="4914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"/>
            <p:cNvSpPr>
              <a:spLocks/>
            </p:cNvSpPr>
            <p:nvPr userDrawn="1"/>
          </p:nvSpPr>
          <p:spPr bwMode="auto">
            <a:xfrm flipH="1">
              <a:off x="1217613" y="3757613"/>
              <a:ext cx="1985963" cy="1704975"/>
            </a:xfrm>
            <a:custGeom>
              <a:avLst/>
              <a:gdLst>
                <a:gd name="T0" fmla="*/ 714 w 1252"/>
                <a:gd name="T1" fmla="*/ 1074 h 1074"/>
                <a:gd name="T2" fmla="*/ 33 w 1252"/>
                <a:gd name="T3" fmla="*/ 1074 h 1074"/>
                <a:gd name="T4" fmla="*/ 0 w 1252"/>
                <a:gd name="T5" fmla="*/ 1042 h 1074"/>
                <a:gd name="T6" fmla="*/ 33 w 1252"/>
                <a:gd name="T7" fmla="*/ 1009 h 1074"/>
                <a:gd name="T8" fmla="*/ 714 w 1252"/>
                <a:gd name="T9" fmla="*/ 1009 h 1074"/>
                <a:gd name="T10" fmla="*/ 1186 w 1252"/>
                <a:gd name="T11" fmla="*/ 537 h 1074"/>
                <a:gd name="T12" fmla="*/ 714 w 1252"/>
                <a:gd name="T13" fmla="*/ 65 h 1074"/>
                <a:gd name="T14" fmla="*/ 52 w 1252"/>
                <a:gd name="T15" fmla="*/ 65 h 1074"/>
                <a:gd name="T16" fmla="*/ 19 w 1252"/>
                <a:gd name="T17" fmla="*/ 32 h 1074"/>
                <a:gd name="T18" fmla="*/ 52 w 1252"/>
                <a:gd name="T19" fmla="*/ 0 h 1074"/>
                <a:gd name="T20" fmla="*/ 714 w 1252"/>
                <a:gd name="T21" fmla="*/ 0 h 1074"/>
                <a:gd name="T22" fmla="*/ 1252 w 1252"/>
                <a:gd name="T23" fmla="*/ 537 h 1074"/>
                <a:gd name="T24" fmla="*/ 714 w 1252"/>
                <a:gd name="T25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2" h="1074">
                  <a:moveTo>
                    <a:pt x="714" y="1074"/>
                  </a:moveTo>
                  <a:cubicBezTo>
                    <a:pt x="33" y="1074"/>
                    <a:pt x="33" y="1074"/>
                    <a:pt x="33" y="1074"/>
                  </a:cubicBezTo>
                  <a:cubicBezTo>
                    <a:pt x="15" y="1074"/>
                    <a:pt x="0" y="1060"/>
                    <a:pt x="0" y="1042"/>
                  </a:cubicBezTo>
                  <a:cubicBezTo>
                    <a:pt x="0" y="1023"/>
                    <a:pt x="15" y="1009"/>
                    <a:pt x="33" y="1009"/>
                  </a:cubicBezTo>
                  <a:cubicBezTo>
                    <a:pt x="714" y="1009"/>
                    <a:pt x="714" y="1009"/>
                    <a:pt x="714" y="1009"/>
                  </a:cubicBezTo>
                  <a:cubicBezTo>
                    <a:pt x="974" y="1009"/>
                    <a:pt x="1186" y="797"/>
                    <a:pt x="1186" y="537"/>
                  </a:cubicBezTo>
                  <a:cubicBezTo>
                    <a:pt x="1186" y="277"/>
                    <a:pt x="974" y="65"/>
                    <a:pt x="714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34" y="65"/>
                    <a:pt x="19" y="51"/>
                    <a:pt x="19" y="32"/>
                  </a:cubicBezTo>
                  <a:cubicBezTo>
                    <a:pt x="19" y="14"/>
                    <a:pt x="34" y="0"/>
                    <a:pt x="52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1010" y="0"/>
                    <a:pt x="1252" y="241"/>
                    <a:pt x="1252" y="537"/>
                  </a:cubicBezTo>
                  <a:cubicBezTo>
                    <a:pt x="1252" y="833"/>
                    <a:pt x="1010" y="1074"/>
                    <a:pt x="714" y="10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 userDrawn="1"/>
          </p:nvSpPr>
          <p:spPr bwMode="auto">
            <a:xfrm flipH="1">
              <a:off x="1439863" y="3946525"/>
              <a:ext cx="1541463" cy="1327150"/>
            </a:xfrm>
            <a:custGeom>
              <a:avLst/>
              <a:gdLst>
                <a:gd name="T0" fmla="*/ 553 w 972"/>
                <a:gd name="T1" fmla="*/ 836 h 836"/>
                <a:gd name="T2" fmla="*/ 33 w 972"/>
                <a:gd name="T3" fmla="*/ 836 h 836"/>
                <a:gd name="T4" fmla="*/ 0 w 972"/>
                <a:gd name="T5" fmla="*/ 803 h 836"/>
                <a:gd name="T6" fmla="*/ 33 w 972"/>
                <a:gd name="T7" fmla="*/ 771 h 836"/>
                <a:gd name="T8" fmla="*/ 553 w 972"/>
                <a:gd name="T9" fmla="*/ 771 h 836"/>
                <a:gd name="T10" fmla="*/ 906 w 972"/>
                <a:gd name="T11" fmla="*/ 418 h 836"/>
                <a:gd name="T12" fmla="*/ 553 w 972"/>
                <a:gd name="T13" fmla="*/ 65 h 836"/>
                <a:gd name="T14" fmla="*/ 48 w 972"/>
                <a:gd name="T15" fmla="*/ 65 h 836"/>
                <a:gd name="T16" fmla="*/ 15 w 972"/>
                <a:gd name="T17" fmla="*/ 33 h 836"/>
                <a:gd name="T18" fmla="*/ 48 w 972"/>
                <a:gd name="T19" fmla="*/ 0 h 836"/>
                <a:gd name="T20" fmla="*/ 553 w 972"/>
                <a:gd name="T21" fmla="*/ 0 h 836"/>
                <a:gd name="T22" fmla="*/ 972 w 972"/>
                <a:gd name="T23" fmla="*/ 418 h 836"/>
                <a:gd name="T24" fmla="*/ 553 w 972"/>
                <a:gd name="T25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836">
                  <a:moveTo>
                    <a:pt x="553" y="836"/>
                  </a:moveTo>
                  <a:cubicBezTo>
                    <a:pt x="33" y="836"/>
                    <a:pt x="33" y="836"/>
                    <a:pt x="33" y="836"/>
                  </a:cubicBezTo>
                  <a:cubicBezTo>
                    <a:pt x="14" y="836"/>
                    <a:pt x="0" y="822"/>
                    <a:pt x="0" y="803"/>
                  </a:cubicBezTo>
                  <a:cubicBezTo>
                    <a:pt x="0" y="785"/>
                    <a:pt x="14" y="771"/>
                    <a:pt x="33" y="771"/>
                  </a:cubicBezTo>
                  <a:cubicBezTo>
                    <a:pt x="553" y="771"/>
                    <a:pt x="553" y="771"/>
                    <a:pt x="553" y="771"/>
                  </a:cubicBezTo>
                  <a:cubicBezTo>
                    <a:pt x="748" y="771"/>
                    <a:pt x="906" y="612"/>
                    <a:pt x="906" y="418"/>
                  </a:cubicBezTo>
                  <a:cubicBezTo>
                    <a:pt x="906" y="224"/>
                    <a:pt x="748" y="65"/>
                    <a:pt x="553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29" y="65"/>
                    <a:pt x="15" y="51"/>
                    <a:pt x="15" y="33"/>
                  </a:cubicBezTo>
                  <a:cubicBezTo>
                    <a:pt x="15" y="14"/>
                    <a:pt x="29" y="0"/>
                    <a:pt x="48" y="0"/>
                  </a:cubicBezTo>
                  <a:cubicBezTo>
                    <a:pt x="553" y="0"/>
                    <a:pt x="553" y="0"/>
                    <a:pt x="553" y="0"/>
                  </a:cubicBezTo>
                  <a:cubicBezTo>
                    <a:pt x="784" y="0"/>
                    <a:pt x="972" y="187"/>
                    <a:pt x="972" y="418"/>
                  </a:cubicBezTo>
                  <a:cubicBezTo>
                    <a:pt x="972" y="649"/>
                    <a:pt x="784" y="836"/>
                    <a:pt x="553" y="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"/>
            <p:cNvSpPr>
              <a:spLocks/>
            </p:cNvSpPr>
            <p:nvPr userDrawn="1"/>
          </p:nvSpPr>
          <p:spPr bwMode="auto">
            <a:xfrm flipH="1">
              <a:off x="1657351" y="4130675"/>
              <a:ext cx="1108075" cy="958850"/>
            </a:xfrm>
            <a:custGeom>
              <a:avLst/>
              <a:gdLst>
                <a:gd name="T0" fmla="*/ 397 w 699"/>
                <a:gd name="T1" fmla="*/ 604 h 604"/>
                <a:gd name="T2" fmla="*/ 33 w 699"/>
                <a:gd name="T3" fmla="*/ 604 h 604"/>
                <a:gd name="T4" fmla="*/ 0 w 699"/>
                <a:gd name="T5" fmla="*/ 571 h 604"/>
                <a:gd name="T6" fmla="*/ 33 w 699"/>
                <a:gd name="T7" fmla="*/ 539 h 604"/>
                <a:gd name="T8" fmla="*/ 397 w 699"/>
                <a:gd name="T9" fmla="*/ 539 h 604"/>
                <a:gd name="T10" fmla="*/ 633 w 699"/>
                <a:gd name="T11" fmla="*/ 302 h 604"/>
                <a:gd name="T12" fmla="*/ 397 w 699"/>
                <a:gd name="T13" fmla="*/ 66 h 604"/>
                <a:gd name="T14" fmla="*/ 44 w 699"/>
                <a:gd name="T15" fmla="*/ 66 h 604"/>
                <a:gd name="T16" fmla="*/ 11 w 699"/>
                <a:gd name="T17" fmla="*/ 33 h 604"/>
                <a:gd name="T18" fmla="*/ 44 w 699"/>
                <a:gd name="T19" fmla="*/ 0 h 604"/>
                <a:gd name="T20" fmla="*/ 397 w 699"/>
                <a:gd name="T21" fmla="*/ 0 h 604"/>
                <a:gd name="T22" fmla="*/ 699 w 699"/>
                <a:gd name="T23" fmla="*/ 302 h 604"/>
                <a:gd name="T24" fmla="*/ 397 w 699"/>
                <a:gd name="T25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4">
                  <a:moveTo>
                    <a:pt x="397" y="604"/>
                  </a:moveTo>
                  <a:cubicBezTo>
                    <a:pt x="33" y="604"/>
                    <a:pt x="33" y="604"/>
                    <a:pt x="33" y="604"/>
                  </a:cubicBezTo>
                  <a:cubicBezTo>
                    <a:pt x="15" y="604"/>
                    <a:pt x="0" y="590"/>
                    <a:pt x="0" y="571"/>
                  </a:cubicBezTo>
                  <a:cubicBezTo>
                    <a:pt x="0" y="553"/>
                    <a:pt x="15" y="539"/>
                    <a:pt x="33" y="539"/>
                  </a:cubicBezTo>
                  <a:cubicBezTo>
                    <a:pt x="397" y="539"/>
                    <a:pt x="397" y="539"/>
                    <a:pt x="397" y="539"/>
                  </a:cubicBezTo>
                  <a:cubicBezTo>
                    <a:pt x="527" y="539"/>
                    <a:pt x="633" y="432"/>
                    <a:pt x="633" y="302"/>
                  </a:cubicBezTo>
                  <a:cubicBezTo>
                    <a:pt x="633" y="172"/>
                    <a:pt x="527" y="66"/>
                    <a:pt x="397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25" y="66"/>
                    <a:pt x="11" y="51"/>
                    <a:pt x="11" y="33"/>
                  </a:cubicBezTo>
                  <a:cubicBezTo>
                    <a:pt x="11" y="15"/>
                    <a:pt x="25" y="0"/>
                    <a:pt x="4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564" y="0"/>
                    <a:pt x="699" y="135"/>
                    <a:pt x="699" y="302"/>
                  </a:cubicBezTo>
                  <a:cubicBezTo>
                    <a:pt x="699" y="469"/>
                    <a:pt x="564" y="604"/>
                    <a:pt x="397" y="6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 userDrawn="1"/>
          </p:nvSpPr>
          <p:spPr bwMode="auto">
            <a:xfrm flipH="1">
              <a:off x="4049713" y="1749425"/>
              <a:ext cx="1985963" cy="1706563"/>
            </a:xfrm>
            <a:custGeom>
              <a:avLst/>
              <a:gdLst>
                <a:gd name="T0" fmla="*/ 1218 w 1251"/>
                <a:gd name="T1" fmla="*/ 1075 h 1075"/>
                <a:gd name="T2" fmla="*/ 537 w 1251"/>
                <a:gd name="T3" fmla="*/ 1075 h 1075"/>
                <a:gd name="T4" fmla="*/ 0 w 1251"/>
                <a:gd name="T5" fmla="*/ 537 h 1075"/>
                <a:gd name="T6" fmla="*/ 537 w 1251"/>
                <a:gd name="T7" fmla="*/ 0 h 1075"/>
                <a:gd name="T8" fmla="*/ 1199 w 1251"/>
                <a:gd name="T9" fmla="*/ 0 h 1075"/>
                <a:gd name="T10" fmla="*/ 1232 w 1251"/>
                <a:gd name="T11" fmla="*/ 33 h 1075"/>
                <a:gd name="T12" fmla="*/ 1199 w 1251"/>
                <a:gd name="T13" fmla="*/ 66 h 1075"/>
                <a:gd name="T14" fmla="*/ 537 w 1251"/>
                <a:gd name="T15" fmla="*/ 66 h 1075"/>
                <a:gd name="T16" fmla="*/ 65 w 1251"/>
                <a:gd name="T17" fmla="*/ 537 h 1075"/>
                <a:gd name="T18" fmla="*/ 537 w 1251"/>
                <a:gd name="T19" fmla="*/ 1009 h 1075"/>
                <a:gd name="T20" fmla="*/ 1218 w 1251"/>
                <a:gd name="T21" fmla="*/ 1009 h 1075"/>
                <a:gd name="T22" fmla="*/ 1251 w 1251"/>
                <a:gd name="T23" fmla="*/ 1042 h 1075"/>
                <a:gd name="T24" fmla="*/ 1218 w 1251"/>
                <a:gd name="T25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1" h="1075">
                  <a:moveTo>
                    <a:pt x="1218" y="1075"/>
                  </a:moveTo>
                  <a:cubicBezTo>
                    <a:pt x="537" y="1075"/>
                    <a:pt x="537" y="1075"/>
                    <a:pt x="537" y="1075"/>
                  </a:cubicBezTo>
                  <a:cubicBezTo>
                    <a:pt x="241" y="1075"/>
                    <a:pt x="0" y="834"/>
                    <a:pt x="0" y="537"/>
                  </a:cubicBezTo>
                  <a:cubicBezTo>
                    <a:pt x="0" y="241"/>
                    <a:pt x="241" y="0"/>
                    <a:pt x="537" y="0"/>
                  </a:cubicBezTo>
                  <a:cubicBezTo>
                    <a:pt x="1199" y="0"/>
                    <a:pt x="1199" y="0"/>
                    <a:pt x="1199" y="0"/>
                  </a:cubicBezTo>
                  <a:cubicBezTo>
                    <a:pt x="1217" y="0"/>
                    <a:pt x="1232" y="15"/>
                    <a:pt x="1232" y="33"/>
                  </a:cubicBezTo>
                  <a:cubicBezTo>
                    <a:pt x="1232" y="51"/>
                    <a:pt x="1217" y="66"/>
                    <a:pt x="1199" y="66"/>
                  </a:cubicBezTo>
                  <a:cubicBezTo>
                    <a:pt x="537" y="66"/>
                    <a:pt x="537" y="66"/>
                    <a:pt x="537" y="66"/>
                  </a:cubicBezTo>
                  <a:cubicBezTo>
                    <a:pt x="277" y="66"/>
                    <a:pt x="65" y="277"/>
                    <a:pt x="65" y="537"/>
                  </a:cubicBezTo>
                  <a:cubicBezTo>
                    <a:pt x="65" y="797"/>
                    <a:pt x="277" y="1009"/>
                    <a:pt x="537" y="1009"/>
                  </a:cubicBezTo>
                  <a:cubicBezTo>
                    <a:pt x="1218" y="1009"/>
                    <a:pt x="1218" y="1009"/>
                    <a:pt x="1218" y="1009"/>
                  </a:cubicBezTo>
                  <a:cubicBezTo>
                    <a:pt x="1237" y="1009"/>
                    <a:pt x="1251" y="1024"/>
                    <a:pt x="1251" y="1042"/>
                  </a:cubicBezTo>
                  <a:cubicBezTo>
                    <a:pt x="1251" y="1060"/>
                    <a:pt x="1237" y="1075"/>
                    <a:pt x="1218" y="10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 userDrawn="1"/>
          </p:nvSpPr>
          <p:spPr bwMode="auto">
            <a:xfrm flipH="1">
              <a:off x="4271963" y="1938338"/>
              <a:ext cx="1541463" cy="1328738"/>
            </a:xfrm>
            <a:custGeom>
              <a:avLst/>
              <a:gdLst>
                <a:gd name="T0" fmla="*/ 938 w 971"/>
                <a:gd name="T1" fmla="*/ 837 h 837"/>
                <a:gd name="T2" fmla="*/ 418 w 971"/>
                <a:gd name="T3" fmla="*/ 837 h 837"/>
                <a:gd name="T4" fmla="*/ 0 w 971"/>
                <a:gd name="T5" fmla="*/ 418 h 837"/>
                <a:gd name="T6" fmla="*/ 418 w 971"/>
                <a:gd name="T7" fmla="*/ 0 h 837"/>
                <a:gd name="T8" fmla="*/ 923 w 971"/>
                <a:gd name="T9" fmla="*/ 0 h 837"/>
                <a:gd name="T10" fmla="*/ 956 w 971"/>
                <a:gd name="T11" fmla="*/ 33 h 837"/>
                <a:gd name="T12" fmla="*/ 923 w 971"/>
                <a:gd name="T13" fmla="*/ 66 h 837"/>
                <a:gd name="T14" fmla="*/ 418 w 971"/>
                <a:gd name="T15" fmla="*/ 66 h 837"/>
                <a:gd name="T16" fmla="*/ 65 w 971"/>
                <a:gd name="T17" fmla="*/ 418 h 837"/>
                <a:gd name="T18" fmla="*/ 418 w 971"/>
                <a:gd name="T19" fmla="*/ 771 h 837"/>
                <a:gd name="T20" fmla="*/ 938 w 971"/>
                <a:gd name="T21" fmla="*/ 771 h 837"/>
                <a:gd name="T22" fmla="*/ 971 w 971"/>
                <a:gd name="T23" fmla="*/ 804 h 837"/>
                <a:gd name="T24" fmla="*/ 938 w 971"/>
                <a:gd name="T25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837">
                  <a:moveTo>
                    <a:pt x="938" y="837"/>
                  </a:moveTo>
                  <a:cubicBezTo>
                    <a:pt x="418" y="837"/>
                    <a:pt x="418" y="837"/>
                    <a:pt x="418" y="837"/>
                  </a:cubicBezTo>
                  <a:cubicBezTo>
                    <a:pt x="187" y="837"/>
                    <a:pt x="0" y="649"/>
                    <a:pt x="0" y="418"/>
                  </a:cubicBezTo>
                  <a:cubicBezTo>
                    <a:pt x="0" y="188"/>
                    <a:pt x="187" y="0"/>
                    <a:pt x="418" y="0"/>
                  </a:cubicBezTo>
                  <a:cubicBezTo>
                    <a:pt x="923" y="0"/>
                    <a:pt x="923" y="0"/>
                    <a:pt x="923" y="0"/>
                  </a:cubicBezTo>
                  <a:cubicBezTo>
                    <a:pt x="942" y="0"/>
                    <a:pt x="956" y="15"/>
                    <a:pt x="956" y="33"/>
                  </a:cubicBezTo>
                  <a:cubicBezTo>
                    <a:pt x="956" y="51"/>
                    <a:pt x="942" y="66"/>
                    <a:pt x="923" y="66"/>
                  </a:cubicBezTo>
                  <a:cubicBezTo>
                    <a:pt x="418" y="66"/>
                    <a:pt x="418" y="66"/>
                    <a:pt x="418" y="66"/>
                  </a:cubicBezTo>
                  <a:cubicBezTo>
                    <a:pt x="223" y="66"/>
                    <a:pt x="65" y="224"/>
                    <a:pt x="65" y="418"/>
                  </a:cubicBezTo>
                  <a:cubicBezTo>
                    <a:pt x="65" y="613"/>
                    <a:pt x="223" y="771"/>
                    <a:pt x="418" y="771"/>
                  </a:cubicBezTo>
                  <a:cubicBezTo>
                    <a:pt x="938" y="771"/>
                    <a:pt x="938" y="771"/>
                    <a:pt x="938" y="771"/>
                  </a:cubicBezTo>
                  <a:cubicBezTo>
                    <a:pt x="957" y="771"/>
                    <a:pt x="971" y="786"/>
                    <a:pt x="971" y="804"/>
                  </a:cubicBezTo>
                  <a:cubicBezTo>
                    <a:pt x="971" y="822"/>
                    <a:pt x="957" y="837"/>
                    <a:pt x="938" y="8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 userDrawn="1"/>
          </p:nvSpPr>
          <p:spPr bwMode="auto">
            <a:xfrm flipH="1">
              <a:off x="4487863" y="2122488"/>
              <a:ext cx="1109663" cy="960438"/>
            </a:xfrm>
            <a:custGeom>
              <a:avLst/>
              <a:gdLst>
                <a:gd name="T0" fmla="*/ 666 w 699"/>
                <a:gd name="T1" fmla="*/ 605 h 605"/>
                <a:gd name="T2" fmla="*/ 302 w 699"/>
                <a:gd name="T3" fmla="*/ 605 h 605"/>
                <a:gd name="T4" fmla="*/ 0 w 699"/>
                <a:gd name="T5" fmla="*/ 302 h 605"/>
                <a:gd name="T6" fmla="*/ 302 w 699"/>
                <a:gd name="T7" fmla="*/ 0 h 605"/>
                <a:gd name="T8" fmla="*/ 656 w 699"/>
                <a:gd name="T9" fmla="*/ 0 h 605"/>
                <a:gd name="T10" fmla="*/ 688 w 699"/>
                <a:gd name="T11" fmla="*/ 33 h 605"/>
                <a:gd name="T12" fmla="*/ 656 w 699"/>
                <a:gd name="T13" fmla="*/ 66 h 605"/>
                <a:gd name="T14" fmla="*/ 302 w 699"/>
                <a:gd name="T15" fmla="*/ 66 h 605"/>
                <a:gd name="T16" fmla="*/ 66 w 699"/>
                <a:gd name="T17" fmla="*/ 302 h 605"/>
                <a:gd name="T18" fmla="*/ 302 w 699"/>
                <a:gd name="T19" fmla="*/ 539 h 605"/>
                <a:gd name="T20" fmla="*/ 666 w 699"/>
                <a:gd name="T21" fmla="*/ 539 h 605"/>
                <a:gd name="T22" fmla="*/ 699 w 699"/>
                <a:gd name="T23" fmla="*/ 572 h 605"/>
                <a:gd name="T24" fmla="*/ 666 w 699"/>
                <a:gd name="T25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666" y="605"/>
                  </a:moveTo>
                  <a:cubicBezTo>
                    <a:pt x="302" y="605"/>
                    <a:pt x="302" y="605"/>
                    <a:pt x="302" y="605"/>
                  </a:cubicBezTo>
                  <a:cubicBezTo>
                    <a:pt x="136" y="605"/>
                    <a:pt x="0" y="469"/>
                    <a:pt x="0" y="302"/>
                  </a:cubicBezTo>
                  <a:cubicBezTo>
                    <a:pt x="0" y="136"/>
                    <a:pt x="136" y="0"/>
                    <a:pt x="302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74" y="0"/>
                    <a:pt x="688" y="15"/>
                    <a:pt x="688" y="33"/>
                  </a:cubicBezTo>
                  <a:cubicBezTo>
                    <a:pt x="688" y="51"/>
                    <a:pt x="674" y="66"/>
                    <a:pt x="656" y="66"/>
                  </a:cubicBezTo>
                  <a:cubicBezTo>
                    <a:pt x="302" y="66"/>
                    <a:pt x="302" y="66"/>
                    <a:pt x="302" y="66"/>
                  </a:cubicBezTo>
                  <a:cubicBezTo>
                    <a:pt x="172" y="66"/>
                    <a:pt x="66" y="172"/>
                    <a:pt x="66" y="302"/>
                  </a:cubicBezTo>
                  <a:cubicBezTo>
                    <a:pt x="66" y="433"/>
                    <a:pt x="172" y="539"/>
                    <a:pt x="302" y="539"/>
                  </a:cubicBezTo>
                  <a:cubicBezTo>
                    <a:pt x="666" y="539"/>
                    <a:pt x="666" y="539"/>
                    <a:pt x="666" y="539"/>
                  </a:cubicBezTo>
                  <a:cubicBezTo>
                    <a:pt x="684" y="539"/>
                    <a:pt x="699" y="554"/>
                    <a:pt x="699" y="572"/>
                  </a:cubicBezTo>
                  <a:cubicBezTo>
                    <a:pt x="699" y="590"/>
                    <a:pt x="684" y="605"/>
                    <a:pt x="666" y="6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30"/>
            <p:cNvSpPr>
              <a:spLocks noChangeArrowheads="1"/>
            </p:cNvSpPr>
            <p:nvPr userDrawn="1"/>
          </p:nvSpPr>
          <p:spPr bwMode="auto">
            <a:xfrm flipH="1">
              <a:off x="2682875" y="3700463"/>
              <a:ext cx="192088" cy="228600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1"/>
            <p:cNvSpPr>
              <a:spLocks noChangeArrowheads="1"/>
            </p:cNvSpPr>
            <p:nvPr userDrawn="1"/>
          </p:nvSpPr>
          <p:spPr bwMode="auto">
            <a:xfrm flipH="1">
              <a:off x="2682875" y="3870325"/>
              <a:ext cx="192088" cy="58738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"/>
            <p:cNvSpPr>
              <a:spLocks noChangeArrowheads="1"/>
            </p:cNvSpPr>
            <p:nvPr userDrawn="1"/>
          </p:nvSpPr>
          <p:spPr bwMode="auto">
            <a:xfrm flipH="1">
              <a:off x="2603500" y="3927475"/>
              <a:ext cx="350838" cy="114300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33"/>
            <p:cNvSpPr>
              <a:spLocks noChangeArrowheads="1"/>
            </p:cNvSpPr>
            <p:nvPr userDrawn="1"/>
          </p:nvSpPr>
          <p:spPr bwMode="auto">
            <a:xfrm flipH="1">
              <a:off x="2603500" y="3998913"/>
              <a:ext cx="350838" cy="42863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4"/>
            <p:cNvSpPr>
              <a:spLocks noChangeArrowheads="1"/>
            </p:cNvSpPr>
            <p:nvPr userDrawn="1"/>
          </p:nvSpPr>
          <p:spPr bwMode="auto">
            <a:xfrm flipH="1">
              <a:off x="2430463" y="4041775"/>
              <a:ext cx="698500" cy="147638"/>
            </a:xfrm>
            <a:prstGeom prst="rect">
              <a:avLst/>
            </a:prstGeom>
            <a:solidFill>
              <a:srgbClr val="27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5"/>
            <p:cNvSpPr>
              <a:spLocks noChangeArrowheads="1"/>
            </p:cNvSpPr>
            <p:nvPr userDrawn="1"/>
          </p:nvSpPr>
          <p:spPr bwMode="auto">
            <a:xfrm flipH="1">
              <a:off x="2430463" y="4133850"/>
              <a:ext cx="698500" cy="55563"/>
            </a:xfrm>
            <a:prstGeom prst="rect">
              <a:avLst/>
            </a:prstGeom>
            <a:solidFill>
              <a:srgbClr val="155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6"/>
            <p:cNvSpPr>
              <a:spLocks/>
            </p:cNvSpPr>
            <p:nvPr userDrawn="1"/>
          </p:nvSpPr>
          <p:spPr bwMode="auto">
            <a:xfrm flipH="1">
              <a:off x="2197100" y="1685925"/>
              <a:ext cx="1214438" cy="2058988"/>
            </a:xfrm>
            <a:custGeom>
              <a:avLst/>
              <a:gdLst>
                <a:gd name="T0" fmla="*/ 755 w 766"/>
                <a:gd name="T1" fmla="*/ 1293 h 1297"/>
                <a:gd name="T2" fmla="*/ 762 w 766"/>
                <a:gd name="T3" fmla="*/ 1269 h 1297"/>
                <a:gd name="T4" fmla="*/ 35 w 766"/>
                <a:gd name="T5" fmla="*/ 11 h 1297"/>
                <a:gd name="T6" fmla="*/ 12 w 766"/>
                <a:gd name="T7" fmla="*/ 4 h 1297"/>
                <a:gd name="T8" fmla="*/ 5 w 766"/>
                <a:gd name="T9" fmla="*/ 28 h 1297"/>
                <a:gd name="T10" fmla="*/ 732 w 766"/>
                <a:gd name="T11" fmla="*/ 1286 h 1297"/>
                <a:gd name="T12" fmla="*/ 755 w 766"/>
                <a:gd name="T13" fmla="*/ 1293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1297">
                  <a:moveTo>
                    <a:pt x="755" y="1293"/>
                  </a:moveTo>
                  <a:cubicBezTo>
                    <a:pt x="764" y="1288"/>
                    <a:pt x="766" y="1277"/>
                    <a:pt x="762" y="126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2"/>
                    <a:pt x="20" y="0"/>
                    <a:pt x="12" y="4"/>
                  </a:cubicBezTo>
                  <a:cubicBezTo>
                    <a:pt x="3" y="9"/>
                    <a:pt x="0" y="20"/>
                    <a:pt x="5" y="28"/>
                  </a:cubicBezTo>
                  <a:cubicBezTo>
                    <a:pt x="732" y="1286"/>
                    <a:pt x="732" y="1286"/>
                    <a:pt x="732" y="1286"/>
                  </a:cubicBezTo>
                  <a:cubicBezTo>
                    <a:pt x="736" y="1294"/>
                    <a:pt x="747" y="1297"/>
                    <a:pt x="755" y="1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"/>
            <p:cNvSpPr>
              <a:spLocks/>
            </p:cNvSpPr>
            <p:nvPr userDrawn="1"/>
          </p:nvSpPr>
          <p:spPr bwMode="auto">
            <a:xfrm flipH="1">
              <a:off x="2068513" y="1704975"/>
              <a:ext cx="1935163" cy="2189163"/>
            </a:xfrm>
            <a:custGeom>
              <a:avLst/>
              <a:gdLst>
                <a:gd name="T0" fmla="*/ 1070 w 1220"/>
                <a:gd name="T1" fmla="*/ 1200 h 1379"/>
                <a:gd name="T2" fmla="*/ 1209 w 1220"/>
                <a:gd name="T3" fmla="*/ 1092 h 1379"/>
                <a:gd name="T4" fmla="*/ 1209 w 1220"/>
                <a:gd name="T5" fmla="*/ 1051 h 1379"/>
                <a:gd name="T6" fmla="*/ 1168 w 1220"/>
                <a:gd name="T7" fmla="*/ 1052 h 1379"/>
                <a:gd name="T8" fmla="*/ 1041 w 1220"/>
                <a:gd name="T9" fmla="*/ 1150 h 1379"/>
                <a:gd name="T10" fmla="*/ 230 w 1220"/>
                <a:gd name="T11" fmla="*/ 932 h 1379"/>
                <a:gd name="T12" fmla="*/ 447 w 1220"/>
                <a:gd name="T13" fmla="*/ 121 h 1379"/>
                <a:gd name="T14" fmla="*/ 595 w 1220"/>
                <a:gd name="T15" fmla="*/ 60 h 1379"/>
                <a:gd name="T16" fmla="*/ 616 w 1220"/>
                <a:gd name="T17" fmla="*/ 25 h 1379"/>
                <a:gd name="T18" fmla="*/ 581 w 1220"/>
                <a:gd name="T19" fmla="*/ 4 h 1379"/>
                <a:gd name="T20" fmla="*/ 418 w 1220"/>
                <a:gd name="T21" fmla="*/ 71 h 1379"/>
                <a:gd name="T22" fmla="*/ 180 w 1220"/>
                <a:gd name="T23" fmla="*/ 961 h 1379"/>
                <a:gd name="T24" fmla="*/ 1070 w 1220"/>
                <a:gd name="T25" fmla="*/ 1200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0" h="1379">
                  <a:moveTo>
                    <a:pt x="1070" y="1200"/>
                  </a:moveTo>
                  <a:cubicBezTo>
                    <a:pt x="1121" y="1170"/>
                    <a:pt x="1168" y="1134"/>
                    <a:pt x="1209" y="1092"/>
                  </a:cubicBezTo>
                  <a:cubicBezTo>
                    <a:pt x="1220" y="1081"/>
                    <a:pt x="1220" y="1063"/>
                    <a:pt x="1209" y="1051"/>
                  </a:cubicBezTo>
                  <a:cubicBezTo>
                    <a:pt x="1197" y="1040"/>
                    <a:pt x="1179" y="1040"/>
                    <a:pt x="1168" y="1052"/>
                  </a:cubicBezTo>
                  <a:cubicBezTo>
                    <a:pt x="1130" y="1090"/>
                    <a:pt x="1088" y="1123"/>
                    <a:pt x="1041" y="1150"/>
                  </a:cubicBezTo>
                  <a:cubicBezTo>
                    <a:pt x="758" y="1313"/>
                    <a:pt x="394" y="1216"/>
                    <a:pt x="230" y="932"/>
                  </a:cubicBezTo>
                  <a:cubicBezTo>
                    <a:pt x="66" y="649"/>
                    <a:pt x="164" y="285"/>
                    <a:pt x="447" y="121"/>
                  </a:cubicBezTo>
                  <a:cubicBezTo>
                    <a:pt x="494" y="94"/>
                    <a:pt x="544" y="73"/>
                    <a:pt x="595" y="60"/>
                  </a:cubicBezTo>
                  <a:cubicBezTo>
                    <a:pt x="611" y="56"/>
                    <a:pt x="620" y="40"/>
                    <a:pt x="616" y="25"/>
                  </a:cubicBezTo>
                  <a:cubicBezTo>
                    <a:pt x="612" y="9"/>
                    <a:pt x="596" y="0"/>
                    <a:pt x="581" y="4"/>
                  </a:cubicBezTo>
                  <a:cubicBezTo>
                    <a:pt x="524" y="19"/>
                    <a:pt x="469" y="41"/>
                    <a:pt x="418" y="71"/>
                  </a:cubicBezTo>
                  <a:cubicBezTo>
                    <a:pt x="107" y="250"/>
                    <a:pt x="0" y="650"/>
                    <a:pt x="180" y="961"/>
                  </a:cubicBezTo>
                  <a:cubicBezTo>
                    <a:pt x="359" y="1272"/>
                    <a:pt x="759" y="1379"/>
                    <a:pt x="1070" y="12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"/>
            <p:cNvSpPr>
              <a:spLocks/>
            </p:cNvSpPr>
            <p:nvPr userDrawn="1"/>
          </p:nvSpPr>
          <p:spPr bwMode="auto">
            <a:xfrm flipH="1">
              <a:off x="2087563" y="1746250"/>
              <a:ext cx="1863725" cy="2097088"/>
            </a:xfrm>
            <a:custGeom>
              <a:avLst/>
              <a:gdLst>
                <a:gd name="T0" fmla="*/ 400 w 1175"/>
                <a:gd name="T1" fmla="*/ 70 h 1321"/>
                <a:gd name="T2" fmla="*/ 583 w 1175"/>
                <a:gd name="T3" fmla="*/ 0 h 1321"/>
                <a:gd name="T4" fmla="*/ 562 w 1175"/>
                <a:gd name="T5" fmla="*/ 34 h 1321"/>
                <a:gd name="T6" fmla="*/ 414 w 1175"/>
                <a:gd name="T7" fmla="*/ 95 h 1321"/>
                <a:gd name="T8" fmla="*/ 197 w 1175"/>
                <a:gd name="T9" fmla="*/ 906 h 1321"/>
                <a:gd name="T10" fmla="*/ 1008 w 1175"/>
                <a:gd name="T11" fmla="*/ 1124 h 1321"/>
                <a:gd name="T12" fmla="*/ 1135 w 1175"/>
                <a:gd name="T13" fmla="*/ 1026 h 1321"/>
                <a:gd name="T14" fmla="*/ 1175 w 1175"/>
                <a:gd name="T15" fmla="*/ 1025 h 1321"/>
                <a:gd name="T16" fmla="*/ 1023 w 1175"/>
                <a:gd name="T17" fmla="*/ 1149 h 1321"/>
                <a:gd name="T18" fmla="*/ 172 w 1175"/>
                <a:gd name="T19" fmla="*/ 921 h 1321"/>
                <a:gd name="T20" fmla="*/ 400 w 1175"/>
                <a:gd name="T21" fmla="*/ 7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5" h="1321">
                  <a:moveTo>
                    <a:pt x="400" y="70"/>
                  </a:moveTo>
                  <a:cubicBezTo>
                    <a:pt x="458" y="36"/>
                    <a:pt x="520" y="13"/>
                    <a:pt x="583" y="0"/>
                  </a:cubicBezTo>
                  <a:cubicBezTo>
                    <a:pt x="587" y="15"/>
                    <a:pt x="578" y="30"/>
                    <a:pt x="562" y="34"/>
                  </a:cubicBezTo>
                  <a:cubicBezTo>
                    <a:pt x="511" y="47"/>
                    <a:pt x="461" y="68"/>
                    <a:pt x="414" y="95"/>
                  </a:cubicBezTo>
                  <a:cubicBezTo>
                    <a:pt x="131" y="259"/>
                    <a:pt x="33" y="623"/>
                    <a:pt x="197" y="906"/>
                  </a:cubicBezTo>
                  <a:cubicBezTo>
                    <a:pt x="361" y="1190"/>
                    <a:pt x="725" y="1287"/>
                    <a:pt x="1008" y="1124"/>
                  </a:cubicBezTo>
                  <a:cubicBezTo>
                    <a:pt x="1055" y="1097"/>
                    <a:pt x="1097" y="1064"/>
                    <a:pt x="1135" y="1026"/>
                  </a:cubicBezTo>
                  <a:cubicBezTo>
                    <a:pt x="1146" y="1015"/>
                    <a:pt x="1164" y="1014"/>
                    <a:pt x="1175" y="1025"/>
                  </a:cubicBezTo>
                  <a:cubicBezTo>
                    <a:pt x="1132" y="1073"/>
                    <a:pt x="1081" y="1115"/>
                    <a:pt x="1023" y="1149"/>
                  </a:cubicBezTo>
                  <a:cubicBezTo>
                    <a:pt x="725" y="1321"/>
                    <a:pt x="344" y="1219"/>
                    <a:pt x="172" y="921"/>
                  </a:cubicBezTo>
                  <a:cubicBezTo>
                    <a:pt x="0" y="623"/>
                    <a:pt x="102" y="242"/>
                    <a:pt x="400" y="7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1"/>
            <p:cNvSpPr>
              <a:spLocks/>
            </p:cNvSpPr>
            <p:nvPr userDrawn="1"/>
          </p:nvSpPr>
          <p:spPr bwMode="auto">
            <a:xfrm flipH="1">
              <a:off x="1893888" y="1784350"/>
              <a:ext cx="1857375" cy="1857375"/>
            </a:xfrm>
            <a:custGeom>
              <a:avLst/>
              <a:gdLst>
                <a:gd name="T0" fmla="*/ 141 w 1171"/>
                <a:gd name="T1" fmla="*/ 841 h 1170"/>
                <a:gd name="T2" fmla="*/ 841 w 1171"/>
                <a:gd name="T3" fmla="*/ 1029 h 1170"/>
                <a:gd name="T4" fmla="*/ 1029 w 1171"/>
                <a:gd name="T5" fmla="*/ 329 h 1170"/>
                <a:gd name="T6" fmla="*/ 329 w 1171"/>
                <a:gd name="T7" fmla="*/ 141 h 1170"/>
                <a:gd name="T8" fmla="*/ 141 w 1171"/>
                <a:gd name="T9" fmla="*/ 84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1" h="1170">
                  <a:moveTo>
                    <a:pt x="141" y="841"/>
                  </a:moveTo>
                  <a:cubicBezTo>
                    <a:pt x="283" y="1087"/>
                    <a:pt x="596" y="1170"/>
                    <a:pt x="841" y="1029"/>
                  </a:cubicBezTo>
                  <a:cubicBezTo>
                    <a:pt x="1087" y="887"/>
                    <a:pt x="1171" y="574"/>
                    <a:pt x="1029" y="329"/>
                  </a:cubicBezTo>
                  <a:cubicBezTo>
                    <a:pt x="888" y="84"/>
                    <a:pt x="574" y="0"/>
                    <a:pt x="329" y="141"/>
                  </a:cubicBezTo>
                  <a:cubicBezTo>
                    <a:pt x="84" y="283"/>
                    <a:pt x="0" y="596"/>
                    <a:pt x="141" y="8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2"/>
            <p:cNvSpPr>
              <a:spLocks/>
            </p:cNvSpPr>
            <p:nvPr userDrawn="1"/>
          </p:nvSpPr>
          <p:spPr bwMode="auto">
            <a:xfrm flipH="1">
              <a:off x="2100263" y="1784350"/>
              <a:ext cx="1593850" cy="1116013"/>
            </a:xfrm>
            <a:custGeom>
              <a:avLst/>
              <a:gdLst>
                <a:gd name="T0" fmla="*/ 309 w 1005"/>
                <a:gd name="T1" fmla="*/ 187 h 703"/>
                <a:gd name="T2" fmla="*/ 50 w 1005"/>
                <a:gd name="T3" fmla="*/ 703 h 703"/>
                <a:gd name="T4" fmla="*/ 293 w 1005"/>
                <a:gd name="T5" fmla="*/ 141 h 703"/>
                <a:gd name="T6" fmla="*/ 993 w 1005"/>
                <a:gd name="T7" fmla="*/ 329 h 703"/>
                <a:gd name="T8" fmla="*/ 1005 w 1005"/>
                <a:gd name="T9" fmla="*/ 350 h 703"/>
                <a:gd name="T10" fmla="*/ 309 w 1005"/>
                <a:gd name="T11" fmla="*/ 18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703">
                  <a:moveTo>
                    <a:pt x="309" y="187"/>
                  </a:moveTo>
                  <a:cubicBezTo>
                    <a:pt x="121" y="296"/>
                    <a:pt x="25" y="502"/>
                    <a:pt x="50" y="703"/>
                  </a:cubicBezTo>
                  <a:cubicBezTo>
                    <a:pt x="0" y="488"/>
                    <a:pt x="93" y="257"/>
                    <a:pt x="293" y="141"/>
                  </a:cubicBezTo>
                  <a:cubicBezTo>
                    <a:pt x="538" y="0"/>
                    <a:pt x="852" y="84"/>
                    <a:pt x="993" y="329"/>
                  </a:cubicBezTo>
                  <a:cubicBezTo>
                    <a:pt x="997" y="336"/>
                    <a:pt x="1001" y="343"/>
                    <a:pt x="1005" y="350"/>
                  </a:cubicBezTo>
                  <a:cubicBezTo>
                    <a:pt x="858" y="121"/>
                    <a:pt x="552" y="47"/>
                    <a:pt x="309" y="1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"/>
            <p:cNvSpPr>
              <a:spLocks/>
            </p:cNvSpPr>
            <p:nvPr userDrawn="1"/>
          </p:nvSpPr>
          <p:spPr bwMode="auto">
            <a:xfrm flipH="1">
              <a:off x="2003426" y="2481263"/>
              <a:ext cx="1660525" cy="1160463"/>
            </a:xfrm>
            <a:custGeom>
              <a:avLst/>
              <a:gdLst>
                <a:gd name="T0" fmla="*/ 39 w 1047"/>
                <a:gd name="T1" fmla="*/ 0 h 731"/>
                <a:gd name="T2" fmla="*/ 108 w 1047"/>
                <a:gd name="T3" fmla="*/ 242 h 731"/>
                <a:gd name="T4" fmla="*/ 808 w 1047"/>
                <a:gd name="T5" fmla="*/ 429 h 731"/>
                <a:gd name="T6" fmla="*/ 1043 w 1047"/>
                <a:gd name="T7" fmla="*/ 132 h 731"/>
                <a:gd name="T8" fmla="*/ 786 w 1047"/>
                <a:gd name="T9" fmla="*/ 590 h 731"/>
                <a:gd name="T10" fmla="*/ 86 w 1047"/>
                <a:gd name="T11" fmla="*/ 402 h 731"/>
                <a:gd name="T12" fmla="*/ 39 w 1047"/>
                <a:gd name="T13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7" h="731">
                  <a:moveTo>
                    <a:pt x="39" y="0"/>
                  </a:moveTo>
                  <a:cubicBezTo>
                    <a:pt x="41" y="82"/>
                    <a:pt x="64" y="165"/>
                    <a:pt x="108" y="242"/>
                  </a:cubicBezTo>
                  <a:cubicBezTo>
                    <a:pt x="249" y="487"/>
                    <a:pt x="563" y="571"/>
                    <a:pt x="808" y="429"/>
                  </a:cubicBezTo>
                  <a:cubicBezTo>
                    <a:pt x="926" y="361"/>
                    <a:pt x="1007" y="253"/>
                    <a:pt x="1043" y="132"/>
                  </a:cubicBezTo>
                  <a:cubicBezTo>
                    <a:pt x="1047" y="314"/>
                    <a:pt x="955" y="493"/>
                    <a:pt x="786" y="590"/>
                  </a:cubicBezTo>
                  <a:cubicBezTo>
                    <a:pt x="541" y="731"/>
                    <a:pt x="228" y="648"/>
                    <a:pt x="86" y="402"/>
                  </a:cubicBezTo>
                  <a:cubicBezTo>
                    <a:pt x="13" y="275"/>
                    <a:pt x="0" y="130"/>
                    <a:pt x="39" y="0"/>
                  </a:cubicBezTo>
                  <a:close/>
                </a:path>
              </a:pathLst>
            </a:custGeom>
            <a:solidFill>
              <a:srgbClr val="218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4"/>
            <p:cNvSpPr>
              <a:spLocks/>
            </p:cNvSpPr>
            <p:nvPr userDrawn="1"/>
          </p:nvSpPr>
          <p:spPr bwMode="auto">
            <a:xfrm flipH="1">
              <a:off x="2932113" y="2357438"/>
              <a:ext cx="703263" cy="1155700"/>
            </a:xfrm>
            <a:custGeom>
              <a:avLst/>
              <a:gdLst>
                <a:gd name="T0" fmla="*/ 54 w 443"/>
                <a:gd name="T1" fmla="*/ 454 h 728"/>
                <a:gd name="T2" fmla="*/ 47 w 443"/>
                <a:gd name="T3" fmla="*/ 440 h 728"/>
                <a:gd name="T4" fmla="*/ 40 w 443"/>
                <a:gd name="T5" fmla="*/ 422 h 728"/>
                <a:gd name="T6" fmla="*/ 34 w 443"/>
                <a:gd name="T7" fmla="*/ 408 h 728"/>
                <a:gd name="T8" fmla="*/ 29 w 443"/>
                <a:gd name="T9" fmla="*/ 394 h 728"/>
                <a:gd name="T10" fmla="*/ 24 w 443"/>
                <a:gd name="T11" fmla="*/ 380 h 728"/>
                <a:gd name="T12" fmla="*/ 19 w 443"/>
                <a:gd name="T13" fmla="*/ 362 h 728"/>
                <a:gd name="T14" fmla="*/ 15 w 443"/>
                <a:gd name="T15" fmla="*/ 347 h 728"/>
                <a:gd name="T16" fmla="*/ 11 w 443"/>
                <a:gd name="T17" fmla="*/ 333 h 728"/>
                <a:gd name="T18" fmla="*/ 8 w 443"/>
                <a:gd name="T19" fmla="*/ 319 h 728"/>
                <a:gd name="T20" fmla="*/ 5 w 443"/>
                <a:gd name="T21" fmla="*/ 300 h 728"/>
                <a:gd name="T22" fmla="*/ 3 w 443"/>
                <a:gd name="T23" fmla="*/ 286 h 728"/>
                <a:gd name="T24" fmla="*/ 2 w 443"/>
                <a:gd name="T25" fmla="*/ 271 h 728"/>
                <a:gd name="T26" fmla="*/ 1 w 443"/>
                <a:gd name="T27" fmla="*/ 257 h 728"/>
                <a:gd name="T28" fmla="*/ 0 w 443"/>
                <a:gd name="T29" fmla="*/ 238 h 728"/>
                <a:gd name="T30" fmla="*/ 0 w 443"/>
                <a:gd name="T31" fmla="*/ 224 h 728"/>
                <a:gd name="T32" fmla="*/ 0 w 443"/>
                <a:gd name="T33" fmla="*/ 210 h 728"/>
                <a:gd name="T34" fmla="*/ 1 w 443"/>
                <a:gd name="T35" fmla="*/ 195 h 728"/>
                <a:gd name="T36" fmla="*/ 4 w 443"/>
                <a:gd name="T37" fmla="*/ 162 h 728"/>
                <a:gd name="T38" fmla="*/ 6 w 443"/>
                <a:gd name="T39" fmla="*/ 148 h 728"/>
                <a:gd name="T40" fmla="*/ 8 w 443"/>
                <a:gd name="T41" fmla="*/ 133 h 728"/>
                <a:gd name="T42" fmla="*/ 15 w 443"/>
                <a:gd name="T43" fmla="*/ 102 h 728"/>
                <a:gd name="T44" fmla="*/ 18 w 443"/>
                <a:gd name="T45" fmla="*/ 88 h 728"/>
                <a:gd name="T46" fmla="*/ 22 w 443"/>
                <a:gd name="T47" fmla="*/ 74 h 728"/>
                <a:gd name="T48" fmla="*/ 33 w 443"/>
                <a:gd name="T49" fmla="*/ 43 h 728"/>
                <a:gd name="T50" fmla="*/ 38 w 443"/>
                <a:gd name="T51" fmla="*/ 30 h 728"/>
                <a:gd name="T52" fmla="*/ 44 w 443"/>
                <a:gd name="T53" fmla="*/ 16 h 728"/>
                <a:gd name="T54" fmla="*/ 51 w 443"/>
                <a:gd name="T55" fmla="*/ 0 h 728"/>
                <a:gd name="T56" fmla="*/ 125 w 443"/>
                <a:gd name="T57" fmla="*/ 84 h 728"/>
                <a:gd name="T58" fmla="*/ 339 w 443"/>
                <a:gd name="T59" fmla="*/ 99 h 728"/>
                <a:gd name="T60" fmla="*/ 336 w 443"/>
                <a:gd name="T61" fmla="*/ 310 h 728"/>
                <a:gd name="T62" fmla="*/ 314 w 443"/>
                <a:gd name="T63" fmla="*/ 556 h 728"/>
                <a:gd name="T64" fmla="*/ 418 w 443"/>
                <a:gd name="T65" fmla="*/ 728 h 728"/>
                <a:gd name="T66" fmla="*/ 365 w 443"/>
                <a:gd name="T67" fmla="*/ 715 h 728"/>
                <a:gd name="T68" fmla="*/ 352 w 443"/>
                <a:gd name="T69" fmla="*/ 711 h 728"/>
                <a:gd name="T70" fmla="*/ 338 w 443"/>
                <a:gd name="T71" fmla="*/ 706 h 728"/>
                <a:gd name="T72" fmla="*/ 326 w 443"/>
                <a:gd name="T73" fmla="*/ 702 h 728"/>
                <a:gd name="T74" fmla="*/ 314 w 443"/>
                <a:gd name="T75" fmla="*/ 697 h 728"/>
                <a:gd name="T76" fmla="*/ 301 w 443"/>
                <a:gd name="T77" fmla="*/ 691 h 728"/>
                <a:gd name="T78" fmla="*/ 289 w 443"/>
                <a:gd name="T79" fmla="*/ 686 h 728"/>
                <a:gd name="T80" fmla="*/ 240 w 443"/>
                <a:gd name="T81" fmla="*/ 659 h 728"/>
                <a:gd name="T82" fmla="*/ 229 w 443"/>
                <a:gd name="T83" fmla="*/ 651 h 728"/>
                <a:gd name="T84" fmla="*/ 217 w 443"/>
                <a:gd name="T85" fmla="*/ 643 h 728"/>
                <a:gd name="T86" fmla="*/ 206 w 443"/>
                <a:gd name="T87" fmla="*/ 635 h 728"/>
                <a:gd name="T88" fmla="*/ 196 w 443"/>
                <a:gd name="T89" fmla="*/ 627 h 728"/>
                <a:gd name="T90" fmla="*/ 185 w 443"/>
                <a:gd name="T91" fmla="*/ 619 h 728"/>
                <a:gd name="T92" fmla="*/ 175 w 443"/>
                <a:gd name="T93" fmla="*/ 610 h 728"/>
                <a:gd name="T94" fmla="*/ 165 w 443"/>
                <a:gd name="T95" fmla="*/ 601 h 728"/>
                <a:gd name="T96" fmla="*/ 144 w 443"/>
                <a:gd name="T97" fmla="*/ 580 h 728"/>
                <a:gd name="T98" fmla="*/ 134 w 443"/>
                <a:gd name="T99" fmla="*/ 570 h 728"/>
                <a:gd name="T100" fmla="*/ 124 w 443"/>
                <a:gd name="T101" fmla="*/ 559 h 728"/>
                <a:gd name="T102" fmla="*/ 115 w 443"/>
                <a:gd name="T103" fmla="*/ 548 h 728"/>
                <a:gd name="T104" fmla="*/ 107 w 443"/>
                <a:gd name="T105" fmla="*/ 538 h 728"/>
                <a:gd name="T106" fmla="*/ 99 w 443"/>
                <a:gd name="T107" fmla="*/ 527 h 728"/>
                <a:gd name="T108" fmla="*/ 91 w 443"/>
                <a:gd name="T109" fmla="*/ 516 h 728"/>
                <a:gd name="T110" fmla="*/ 83 w 443"/>
                <a:gd name="T111" fmla="*/ 504 h 728"/>
                <a:gd name="T112" fmla="*/ 76 w 443"/>
                <a:gd name="T113" fmla="*/ 492 h 728"/>
                <a:gd name="T114" fmla="*/ 61 w 443"/>
                <a:gd name="T115" fmla="*/ 4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" h="728">
                  <a:moveTo>
                    <a:pt x="59" y="463"/>
                  </a:moveTo>
                  <a:cubicBezTo>
                    <a:pt x="57" y="460"/>
                    <a:pt x="56" y="457"/>
                    <a:pt x="54" y="454"/>
                  </a:cubicBezTo>
                  <a:cubicBezTo>
                    <a:pt x="53" y="452"/>
                    <a:pt x="53" y="451"/>
                    <a:pt x="52" y="449"/>
                  </a:cubicBezTo>
                  <a:cubicBezTo>
                    <a:pt x="50" y="446"/>
                    <a:pt x="49" y="443"/>
                    <a:pt x="47" y="440"/>
                  </a:cubicBezTo>
                  <a:cubicBezTo>
                    <a:pt x="47" y="438"/>
                    <a:pt x="46" y="437"/>
                    <a:pt x="45" y="435"/>
                  </a:cubicBezTo>
                  <a:cubicBezTo>
                    <a:pt x="43" y="431"/>
                    <a:pt x="41" y="427"/>
                    <a:pt x="40" y="422"/>
                  </a:cubicBezTo>
                  <a:cubicBezTo>
                    <a:pt x="39" y="422"/>
                    <a:pt x="39" y="422"/>
                    <a:pt x="39" y="422"/>
                  </a:cubicBezTo>
                  <a:cubicBezTo>
                    <a:pt x="38" y="417"/>
                    <a:pt x="36" y="413"/>
                    <a:pt x="34" y="408"/>
                  </a:cubicBezTo>
                  <a:cubicBezTo>
                    <a:pt x="33" y="407"/>
                    <a:pt x="33" y="405"/>
                    <a:pt x="32" y="404"/>
                  </a:cubicBezTo>
                  <a:cubicBezTo>
                    <a:pt x="31" y="401"/>
                    <a:pt x="30" y="398"/>
                    <a:pt x="29" y="394"/>
                  </a:cubicBezTo>
                  <a:cubicBezTo>
                    <a:pt x="28" y="393"/>
                    <a:pt x="28" y="391"/>
                    <a:pt x="27" y="390"/>
                  </a:cubicBezTo>
                  <a:cubicBezTo>
                    <a:pt x="26" y="386"/>
                    <a:pt x="25" y="383"/>
                    <a:pt x="24" y="380"/>
                  </a:cubicBezTo>
                  <a:cubicBezTo>
                    <a:pt x="23" y="378"/>
                    <a:pt x="23" y="377"/>
                    <a:pt x="23" y="375"/>
                  </a:cubicBezTo>
                  <a:cubicBezTo>
                    <a:pt x="21" y="371"/>
                    <a:pt x="20" y="366"/>
                    <a:pt x="19" y="362"/>
                  </a:cubicBezTo>
                  <a:cubicBezTo>
                    <a:pt x="18" y="362"/>
                    <a:pt x="18" y="362"/>
                    <a:pt x="18" y="362"/>
                  </a:cubicBezTo>
                  <a:cubicBezTo>
                    <a:pt x="17" y="357"/>
                    <a:pt x="16" y="352"/>
                    <a:pt x="15" y="347"/>
                  </a:cubicBezTo>
                  <a:cubicBezTo>
                    <a:pt x="14" y="346"/>
                    <a:pt x="14" y="345"/>
                    <a:pt x="14" y="343"/>
                  </a:cubicBezTo>
                  <a:cubicBezTo>
                    <a:pt x="13" y="340"/>
                    <a:pt x="12" y="337"/>
                    <a:pt x="11" y="333"/>
                  </a:cubicBezTo>
                  <a:cubicBezTo>
                    <a:pt x="11" y="332"/>
                    <a:pt x="11" y="330"/>
                    <a:pt x="10" y="329"/>
                  </a:cubicBezTo>
                  <a:cubicBezTo>
                    <a:pt x="10" y="325"/>
                    <a:pt x="9" y="322"/>
                    <a:pt x="8" y="319"/>
                  </a:cubicBezTo>
                  <a:cubicBezTo>
                    <a:pt x="8" y="317"/>
                    <a:pt x="8" y="316"/>
                    <a:pt x="8" y="314"/>
                  </a:cubicBezTo>
                  <a:cubicBezTo>
                    <a:pt x="7" y="310"/>
                    <a:pt x="6" y="305"/>
                    <a:pt x="5" y="300"/>
                  </a:cubicBezTo>
                  <a:cubicBezTo>
                    <a:pt x="5" y="300"/>
                    <a:pt x="5" y="300"/>
                    <a:pt x="5" y="300"/>
                  </a:cubicBezTo>
                  <a:cubicBezTo>
                    <a:pt x="5" y="295"/>
                    <a:pt x="4" y="291"/>
                    <a:pt x="3" y="286"/>
                  </a:cubicBezTo>
                  <a:cubicBezTo>
                    <a:pt x="3" y="285"/>
                    <a:pt x="3" y="283"/>
                    <a:pt x="3" y="282"/>
                  </a:cubicBezTo>
                  <a:cubicBezTo>
                    <a:pt x="3" y="278"/>
                    <a:pt x="2" y="275"/>
                    <a:pt x="2" y="271"/>
                  </a:cubicBezTo>
                  <a:cubicBezTo>
                    <a:pt x="2" y="270"/>
                    <a:pt x="2" y="268"/>
                    <a:pt x="2" y="267"/>
                  </a:cubicBezTo>
                  <a:cubicBezTo>
                    <a:pt x="1" y="263"/>
                    <a:pt x="1" y="260"/>
                    <a:pt x="1" y="257"/>
                  </a:cubicBezTo>
                  <a:cubicBezTo>
                    <a:pt x="1" y="255"/>
                    <a:pt x="1" y="254"/>
                    <a:pt x="1" y="252"/>
                  </a:cubicBezTo>
                  <a:cubicBezTo>
                    <a:pt x="0" y="248"/>
                    <a:pt x="0" y="243"/>
                    <a:pt x="0" y="23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3"/>
                    <a:pt x="0" y="229"/>
                    <a:pt x="0" y="224"/>
                  </a:cubicBezTo>
                  <a:cubicBezTo>
                    <a:pt x="0" y="223"/>
                    <a:pt x="0" y="221"/>
                    <a:pt x="0" y="220"/>
                  </a:cubicBezTo>
                  <a:cubicBezTo>
                    <a:pt x="0" y="217"/>
                    <a:pt x="0" y="213"/>
                    <a:pt x="0" y="210"/>
                  </a:cubicBezTo>
                  <a:cubicBezTo>
                    <a:pt x="0" y="208"/>
                    <a:pt x="0" y="207"/>
                    <a:pt x="0" y="205"/>
                  </a:cubicBezTo>
                  <a:cubicBezTo>
                    <a:pt x="0" y="202"/>
                    <a:pt x="0" y="198"/>
                    <a:pt x="1" y="195"/>
                  </a:cubicBezTo>
                  <a:cubicBezTo>
                    <a:pt x="1" y="193"/>
                    <a:pt x="1" y="192"/>
                    <a:pt x="1" y="191"/>
                  </a:cubicBezTo>
                  <a:cubicBezTo>
                    <a:pt x="2" y="181"/>
                    <a:pt x="2" y="172"/>
                    <a:pt x="4" y="162"/>
                  </a:cubicBezTo>
                  <a:cubicBezTo>
                    <a:pt x="4" y="161"/>
                    <a:pt x="4" y="160"/>
                    <a:pt x="4" y="159"/>
                  </a:cubicBezTo>
                  <a:cubicBezTo>
                    <a:pt x="4" y="155"/>
                    <a:pt x="5" y="152"/>
                    <a:pt x="6" y="148"/>
                  </a:cubicBezTo>
                  <a:cubicBezTo>
                    <a:pt x="6" y="147"/>
                    <a:pt x="6" y="145"/>
                    <a:pt x="6" y="144"/>
                  </a:cubicBezTo>
                  <a:cubicBezTo>
                    <a:pt x="7" y="140"/>
                    <a:pt x="7" y="137"/>
                    <a:pt x="8" y="133"/>
                  </a:cubicBezTo>
                  <a:cubicBezTo>
                    <a:pt x="8" y="132"/>
                    <a:pt x="8" y="131"/>
                    <a:pt x="9" y="130"/>
                  </a:cubicBezTo>
                  <a:cubicBezTo>
                    <a:pt x="10" y="120"/>
                    <a:pt x="12" y="111"/>
                    <a:pt x="15" y="102"/>
                  </a:cubicBezTo>
                  <a:cubicBezTo>
                    <a:pt x="15" y="101"/>
                    <a:pt x="15" y="100"/>
                    <a:pt x="15" y="99"/>
                  </a:cubicBezTo>
                  <a:cubicBezTo>
                    <a:pt x="16" y="95"/>
                    <a:pt x="17" y="92"/>
                    <a:pt x="18" y="88"/>
                  </a:cubicBezTo>
                  <a:cubicBezTo>
                    <a:pt x="19" y="87"/>
                    <a:pt x="19" y="85"/>
                    <a:pt x="19" y="84"/>
                  </a:cubicBezTo>
                  <a:cubicBezTo>
                    <a:pt x="20" y="81"/>
                    <a:pt x="21" y="77"/>
                    <a:pt x="22" y="74"/>
                  </a:cubicBezTo>
                  <a:cubicBezTo>
                    <a:pt x="23" y="73"/>
                    <a:pt x="23" y="71"/>
                    <a:pt x="24" y="70"/>
                  </a:cubicBezTo>
                  <a:cubicBezTo>
                    <a:pt x="26" y="61"/>
                    <a:pt x="30" y="52"/>
                    <a:pt x="33" y="43"/>
                  </a:cubicBezTo>
                  <a:cubicBezTo>
                    <a:pt x="33" y="42"/>
                    <a:pt x="34" y="41"/>
                    <a:pt x="34" y="41"/>
                  </a:cubicBezTo>
                  <a:cubicBezTo>
                    <a:pt x="35" y="37"/>
                    <a:pt x="37" y="33"/>
                    <a:pt x="38" y="30"/>
                  </a:cubicBezTo>
                  <a:cubicBezTo>
                    <a:pt x="39" y="29"/>
                    <a:pt x="39" y="27"/>
                    <a:pt x="40" y="26"/>
                  </a:cubicBezTo>
                  <a:cubicBezTo>
                    <a:pt x="41" y="23"/>
                    <a:pt x="43" y="20"/>
                    <a:pt x="44" y="16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7" y="9"/>
                    <a:pt x="49" y="4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99" y="93"/>
                    <a:pt x="125" y="84"/>
                  </a:cubicBezTo>
                  <a:cubicBezTo>
                    <a:pt x="151" y="75"/>
                    <a:pt x="195" y="36"/>
                    <a:pt x="239" y="79"/>
                  </a:cubicBezTo>
                  <a:cubicBezTo>
                    <a:pt x="284" y="121"/>
                    <a:pt x="295" y="83"/>
                    <a:pt x="339" y="99"/>
                  </a:cubicBezTo>
                  <a:cubicBezTo>
                    <a:pt x="382" y="114"/>
                    <a:pt x="443" y="123"/>
                    <a:pt x="426" y="217"/>
                  </a:cubicBezTo>
                  <a:cubicBezTo>
                    <a:pt x="409" y="312"/>
                    <a:pt x="340" y="280"/>
                    <a:pt x="336" y="310"/>
                  </a:cubicBezTo>
                  <a:cubicBezTo>
                    <a:pt x="331" y="341"/>
                    <a:pt x="389" y="366"/>
                    <a:pt x="377" y="436"/>
                  </a:cubicBezTo>
                  <a:cubicBezTo>
                    <a:pt x="364" y="507"/>
                    <a:pt x="313" y="504"/>
                    <a:pt x="314" y="556"/>
                  </a:cubicBezTo>
                  <a:cubicBezTo>
                    <a:pt x="316" y="607"/>
                    <a:pt x="296" y="622"/>
                    <a:pt x="343" y="660"/>
                  </a:cubicBezTo>
                  <a:cubicBezTo>
                    <a:pt x="374" y="685"/>
                    <a:pt x="401" y="706"/>
                    <a:pt x="418" y="728"/>
                  </a:cubicBezTo>
                  <a:cubicBezTo>
                    <a:pt x="400" y="725"/>
                    <a:pt x="383" y="720"/>
                    <a:pt x="365" y="715"/>
                  </a:cubicBezTo>
                  <a:cubicBezTo>
                    <a:pt x="365" y="715"/>
                    <a:pt x="365" y="715"/>
                    <a:pt x="365" y="715"/>
                  </a:cubicBezTo>
                  <a:cubicBezTo>
                    <a:pt x="361" y="714"/>
                    <a:pt x="357" y="713"/>
                    <a:pt x="353" y="711"/>
                  </a:cubicBezTo>
                  <a:cubicBezTo>
                    <a:pt x="352" y="711"/>
                    <a:pt x="352" y="711"/>
                    <a:pt x="352" y="711"/>
                  </a:cubicBezTo>
                  <a:cubicBezTo>
                    <a:pt x="348" y="710"/>
                    <a:pt x="344" y="708"/>
                    <a:pt x="341" y="707"/>
                  </a:cubicBezTo>
                  <a:cubicBezTo>
                    <a:pt x="340" y="707"/>
                    <a:pt x="339" y="706"/>
                    <a:pt x="338" y="706"/>
                  </a:cubicBezTo>
                  <a:cubicBezTo>
                    <a:pt x="335" y="705"/>
                    <a:pt x="332" y="704"/>
                    <a:pt x="328" y="702"/>
                  </a:cubicBezTo>
                  <a:cubicBezTo>
                    <a:pt x="327" y="702"/>
                    <a:pt x="327" y="702"/>
                    <a:pt x="326" y="702"/>
                  </a:cubicBezTo>
                  <a:cubicBezTo>
                    <a:pt x="323" y="700"/>
                    <a:pt x="319" y="699"/>
                    <a:pt x="316" y="697"/>
                  </a:cubicBezTo>
                  <a:cubicBezTo>
                    <a:pt x="315" y="697"/>
                    <a:pt x="314" y="697"/>
                    <a:pt x="314" y="697"/>
                  </a:cubicBezTo>
                  <a:cubicBezTo>
                    <a:pt x="310" y="695"/>
                    <a:pt x="307" y="694"/>
                    <a:pt x="303" y="692"/>
                  </a:cubicBezTo>
                  <a:cubicBezTo>
                    <a:pt x="303" y="692"/>
                    <a:pt x="302" y="692"/>
                    <a:pt x="301" y="691"/>
                  </a:cubicBezTo>
                  <a:cubicBezTo>
                    <a:pt x="298" y="690"/>
                    <a:pt x="294" y="688"/>
                    <a:pt x="291" y="686"/>
                  </a:cubicBezTo>
                  <a:cubicBezTo>
                    <a:pt x="290" y="686"/>
                    <a:pt x="290" y="686"/>
                    <a:pt x="289" y="686"/>
                  </a:cubicBezTo>
                  <a:cubicBezTo>
                    <a:pt x="273" y="678"/>
                    <a:pt x="258" y="669"/>
                    <a:pt x="243" y="660"/>
                  </a:cubicBezTo>
                  <a:cubicBezTo>
                    <a:pt x="242" y="660"/>
                    <a:pt x="241" y="659"/>
                    <a:pt x="240" y="659"/>
                  </a:cubicBezTo>
                  <a:cubicBezTo>
                    <a:pt x="237" y="657"/>
                    <a:pt x="234" y="655"/>
                    <a:pt x="231" y="653"/>
                  </a:cubicBezTo>
                  <a:cubicBezTo>
                    <a:pt x="231" y="652"/>
                    <a:pt x="230" y="652"/>
                    <a:pt x="229" y="651"/>
                  </a:cubicBezTo>
                  <a:cubicBezTo>
                    <a:pt x="226" y="649"/>
                    <a:pt x="223" y="647"/>
                    <a:pt x="221" y="646"/>
                  </a:cubicBezTo>
                  <a:cubicBezTo>
                    <a:pt x="219" y="645"/>
                    <a:pt x="218" y="644"/>
                    <a:pt x="217" y="643"/>
                  </a:cubicBezTo>
                  <a:cubicBezTo>
                    <a:pt x="215" y="642"/>
                    <a:pt x="212" y="640"/>
                    <a:pt x="210" y="638"/>
                  </a:cubicBezTo>
                  <a:cubicBezTo>
                    <a:pt x="209" y="637"/>
                    <a:pt x="208" y="636"/>
                    <a:pt x="206" y="635"/>
                  </a:cubicBezTo>
                  <a:cubicBezTo>
                    <a:pt x="204" y="634"/>
                    <a:pt x="202" y="632"/>
                    <a:pt x="199" y="630"/>
                  </a:cubicBezTo>
                  <a:cubicBezTo>
                    <a:pt x="198" y="629"/>
                    <a:pt x="197" y="628"/>
                    <a:pt x="196" y="627"/>
                  </a:cubicBezTo>
                  <a:cubicBezTo>
                    <a:pt x="193" y="625"/>
                    <a:pt x="191" y="624"/>
                    <a:pt x="189" y="622"/>
                  </a:cubicBezTo>
                  <a:cubicBezTo>
                    <a:pt x="188" y="621"/>
                    <a:pt x="186" y="620"/>
                    <a:pt x="185" y="619"/>
                  </a:cubicBezTo>
                  <a:cubicBezTo>
                    <a:pt x="183" y="617"/>
                    <a:pt x="181" y="615"/>
                    <a:pt x="178" y="613"/>
                  </a:cubicBezTo>
                  <a:cubicBezTo>
                    <a:pt x="177" y="612"/>
                    <a:pt x="176" y="611"/>
                    <a:pt x="175" y="610"/>
                  </a:cubicBezTo>
                  <a:cubicBezTo>
                    <a:pt x="173" y="608"/>
                    <a:pt x="170" y="606"/>
                    <a:pt x="167" y="603"/>
                  </a:cubicBezTo>
                  <a:cubicBezTo>
                    <a:pt x="167" y="603"/>
                    <a:pt x="166" y="602"/>
                    <a:pt x="165" y="601"/>
                  </a:cubicBezTo>
                  <a:cubicBezTo>
                    <a:pt x="159" y="595"/>
                    <a:pt x="152" y="589"/>
                    <a:pt x="146" y="583"/>
                  </a:cubicBezTo>
                  <a:cubicBezTo>
                    <a:pt x="145" y="582"/>
                    <a:pt x="144" y="581"/>
                    <a:pt x="144" y="580"/>
                  </a:cubicBezTo>
                  <a:cubicBezTo>
                    <a:pt x="141" y="578"/>
                    <a:pt x="139" y="575"/>
                    <a:pt x="137" y="573"/>
                  </a:cubicBezTo>
                  <a:cubicBezTo>
                    <a:pt x="136" y="572"/>
                    <a:pt x="135" y="571"/>
                    <a:pt x="134" y="570"/>
                  </a:cubicBezTo>
                  <a:cubicBezTo>
                    <a:pt x="132" y="567"/>
                    <a:pt x="130" y="565"/>
                    <a:pt x="128" y="563"/>
                  </a:cubicBezTo>
                  <a:cubicBezTo>
                    <a:pt x="127" y="562"/>
                    <a:pt x="125" y="560"/>
                    <a:pt x="124" y="559"/>
                  </a:cubicBezTo>
                  <a:cubicBezTo>
                    <a:pt x="123" y="557"/>
                    <a:pt x="121" y="555"/>
                    <a:pt x="119" y="553"/>
                  </a:cubicBezTo>
                  <a:cubicBezTo>
                    <a:pt x="118" y="551"/>
                    <a:pt x="117" y="550"/>
                    <a:pt x="115" y="548"/>
                  </a:cubicBezTo>
                  <a:cubicBezTo>
                    <a:pt x="114" y="546"/>
                    <a:pt x="112" y="544"/>
                    <a:pt x="110" y="542"/>
                  </a:cubicBezTo>
                  <a:cubicBezTo>
                    <a:pt x="109" y="541"/>
                    <a:pt x="108" y="539"/>
                    <a:pt x="107" y="538"/>
                  </a:cubicBezTo>
                  <a:cubicBezTo>
                    <a:pt x="105" y="536"/>
                    <a:pt x="104" y="533"/>
                    <a:pt x="102" y="531"/>
                  </a:cubicBezTo>
                  <a:cubicBezTo>
                    <a:pt x="101" y="530"/>
                    <a:pt x="100" y="528"/>
                    <a:pt x="99" y="527"/>
                  </a:cubicBezTo>
                  <a:cubicBezTo>
                    <a:pt x="97" y="525"/>
                    <a:pt x="96" y="522"/>
                    <a:pt x="94" y="520"/>
                  </a:cubicBezTo>
                  <a:cubicBezTo>
                    <a:pt x="93" y="519"/>
                    <a:pt x="92" y="517"/>
                    <a:pt x="91" y="516"/>
                  </a:cubicBezTo>
                  <a:cubicBezTo>
                    <a:pt x="89" y="513"/>
                    <a:pt x="88" y="511"/>
                    <a:pt x="86" y="509"/>
                  </a:cubicBezTo>
                  <a:cubicBezTo>
                    <a:pt x="85" y="507"/>
                    <a:pt x="84" y="506"/>
                    <a:pt x="83" y="504"/>
                  </a:cubicBezTo>
                  <a:cubicBezTo>
                    <a:pt x="81" y="502"/>
                    <a:pt x="80" y="499"/>
                    <a:pt x="78" y="496"/>
                  </a:cubicBezTo>
                  <a:cubicBezTo>
                    <a:pt x="77" y="495"/>
                    <a:pt x="76" y="494"/>
                    <a:pt x="76" y="492"/>
                  </a:cubicBezTo>
                  <a:cubicBezTo>
                    <a:pt x="73" y="488"/>
                    <a:pt x="71" y="484"/>
                    <a:pt x="68" y="480"/>
                  </a:cubicBezTo>
                  <a:cubicBezTo>
                    <a:pt x="66" y="476"/>
                    <a:pt x="64" y="472"/>
                    <a:pt x="61" y="467"/>
                  </a:cubicBezTo>
                  <a:cubicBezTo>
                    <a:pt x="60" y="466"/>
                    <a:pt x="60" y="464"/>
                    <a:pt x="59" y="4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5"/>
            <p:cNvSpPr>
              <a:spLocks/>
            </p:cNvSpPr>
            <p:nvPr userDrawn="1"/>
          </p:nvSpPr>
          <p:spPr bwMode="auto">
            <a:xfrm flipH="1">
              <a:off x="2971801" y="2481263"/>
              <a:ext cx="663575" cy="1031875"/>
            </a:xfrm>
            <a:custGeom>
              <a:avLst/>
              <a:gdLst>
                <a:gd name="T0" fmla="*/ 54 w 418"/>
                <a:gd name="T1" fmla="*/ 376 h 650"/>
                <a:gd name="T2" fmla="*/ 47 w 418"/>
                <a:gd name="T3" fmla="*/ 362 h 650"/>
                <a:gd name="T4" fmla="*/ 39 w 418"/>
                <a:gd name="T5" fmla="*/ 343 h 650"/>
                <a:gd name="T6" fmla="*/ 29 w 418"/>
                <a:gd name="T7" fmla="*/ 316 h 650"/>
                <a:gd name="T8" fmla="*/ 24 w 418"/>
                <a:gd name="T9" fmla="*/ 302 h 650"/>
                <a:gd name="T10" fmla="*/ 19 w 418"/>
                <a:gd name="T11" fmla="*/ 287 h 650"/>
                <a:gd name="T12" fmla="*/ 15 w 418"/>
                <a:gd name="T13" fmla="*/ 268 h 650"/>
                <a:gd name="T14" fmla="*/ 11 w 418"/>
                <a:gd name="T15" fmla="*/ 251 h 650"/>
                <a:gd name="T16" fmla="*/ 8 w 418"/>
                <a:gd name="T17" fmla="*/ 238 h 650"/>
                <a:gd name="T18" fmla="*/ 5 w 418"/>
                <a:gd name="T19" fmla="*/ 219 h 650"/>
                <a:gd name="T20" fmla="*/ 3 w 418"/>
                <a:gd name="T21" fmla="*/ 204 h 650"/>
                <a:gd name="T22" fmla="*/ 2 w 418"/>
                <a:gd name="T23" fmla="*/ 189 h 650"/>
                <a:gd name="T24" fmla="*/ 0 w 418"/>
                <a:gd name="T25" fmla="*/ 171 h 650"/>
                <a:gd name="T26" fmla="*/ 0 w 418"/>
                <a:gd name="T27" fmla="*/ 148 h 650"/>
                <a:gd name="T28" fmla="*/ 0 w 418"/>
                <a:gd name="T29" fmla="*/ 127 h 650"/>
                <a:gd name="T30" fmla="*/ 1 w 418"/>
                <a:gd name="T31" fmla="*/ 113 h 650"/>
                <a:gd name="T32" fmla="*/ 3 w 418"/>
                <a:gd name="T33" fmla="*/ 86 h 650"/>
                <a:gd name="T34" fmla="*/ 6 w 418"/>
                <a:gd name="T35" fmla="*/ 65 h 650"/>
                <a:gd name="T36" fmla="*/ 11 w 418"/>
                <a:gd name="T37" fmla="*/ 40 h 650"/>
                <a:gd name="T38" fmla="*/ 16 w 418"/>
                <a:gd name="T39" fmla="*/ 18 h 650"/>
                <a:gd name="T40" fmla="*/ 21 w 418"/>
                <a:gd name="T41" fmla="*/ 0 h 650"/>
                <a:gd name="T42" fmla="*/ 314 w 418"/>
                <a:gd name="T43" fmla="*/ 478 h 650"/>
                <a:gd name="T44" fmla="*/ 366 w 418"/>
                <a:gd name="T45" fmla="*/ 637 h 650"/>
                <a:gd name="T46" fmla="*/ 353 w 418"/>
                <a:gd name="T47" fmla="*/ 633 h 650"/>
                <a:gd name="T48" fmla="*/ 338 w 418"/>
                <a:gd name="T49" fmla="*/ 628 h 650"/>
                <a:gd name="T50" fmla="*/ 316 w 418"/>
                <a:gd name="T51" fmla="*/ 619 h 650"/>
                <a:gd name="T52" fmla="*/ 303 w 418"/>
                <a:gd name="T53" fmla="*/ 614 h 650"/>
                <a:gd name="T54" fmla="*/ 291 w 418"/>
                <a:gd name="T55" fmla="*/ 608 h 650"/>
                <a:gd name="T56" fmla="*/ 242 w 418"/>
                <a:gd name="T57" fmla="*/ 581 h 650"/>
                <a:gd name="T58" fmla="*/ 229 w 418"/>
                <a:gd name="T59" fmla="*/ 573 h 650"/>
                <a:gd name="T60" fmla="*/ 217 w 418"/>
                <a:gd name="T61" fmla="*/ 565 h 650"/>
                <a:gd name="T62" fmla="*/ 199 w 418"/>
                <a:gd name="T63" fmla="*/ 552 h 650"/>
                <a:gd name="T64" fmla="*/ 186 w 418"/>
                <a:gd name="T65" fmla="*/ 542 h 650"/>
                <a:gd name="T66" fmla="*/ 175 w 418"/>
                <a:gd name="T67" fmla="*/ 532 h 650"/>
                <a:gd name="T68" fmla="*/ 146 w 418"/>
                <a:gd name="T69" fmla="*/ 505 h 650"/>
                <a:gd name="T70" fmla="*/ 135 w 418"/>
                <a:gd name="T71" fmla="*/ 493 h 650"/>
                <a:gd name="T72" fmla="*/ 124 w 418"/>
                <a:gd name="T73" fmla="*/ 481 h 650"/>
                <a:gd name="T74" fmla="*/ 110 w 418"/>
                <a:gd name="T75" fmla="*/ 464 h 650"/>
                <a:gd name="T76" fmla="*/ 99 w 418"/>
                <a:gd name="T77" fmla="*/ 449 h 650"/>
                <a:gd name="T78" fmla="*/ 91 w 418"/>
                <a:gd name="T79" fmla="*/ 438 h 650"/>
                <a:gd name="T80" fmla="*/ 83 w 418"/>
                <a:gd name="T81" fmla="*/ 426 h 650"/>
                <a:gd name="T82" fmla="*/ 68 w 418"/>
                <a:gd name="T83" fmla="*/ 402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8" h="650">
                  <a:moveTo>
                    <a:pt x="60" y="387"/>
                  </a:moveTo>
                  <a:cubicBezTo>
                    <a:pt x="60" y="386"/>
                    <a:pt x="59" y="385"/>
                    <a:pt x="59" y="385"/>
                  </a:cubicBezTo>
                  <a:cubicBezTo>
                    <a:pt x="57" y="382"/>
                    <a:pt x="56" y="379"/>
                    <a:pt x="54" y="376"/>
                  </a:cubicBezTo>
                  <a:cubicBezTo>
                    <a:pt x="54" y="375"/>
                    <a:pt x="54" y="375"/>
                    <a:pt x="53" y="374"/>
                  </a:cubicBezTo>
                  <a:cubicBezTo>
                    <a:pt x="53" y="373"/>
                    <a:pt x="52" y="372"/>
                    <a:pt x="52" y="371"/>
                  </a:cubicBezTo>
                  <a:cubicBezTo>
                    <a:pt x="50" y="368"/>
                    <a:pt x="49" y="365"/>
                    <a:pt x="47" y="362"/>
                  </a:cubicBezTo>
                  <a:cubicBezTo>
                    <a:pt x="47" y="360"/>
                    <a:pt x="46" y="358"/>
                    <a:pt x="45" y="357"/>
                  </a:cubicBezTo>
                  <a:cubicBezTo>
                    <a:pt x="44" y="354"/>
                    <a:pt x="42" y="350"/>
                    <a:pt x="41" y="347"/>
                  </a:cubicBezTo>
                  <a:cubicBezTo>
                    <a:pt x="40" y="346"/>
                    <a:pt x="40" y="344"/>
                    <a:pt x="39" y="343"/>
                  </a:cubicBezTo>
                  <a:cubicBezTo>
                    <a:pt x="37" y="339"/>
                    <a:pt x="36" y="334"/>
                    <a:pt x="34" y="330"/>
                  </a:cubicBezTo>
                  <a:cubicBezTo>
                    <a:pt x="33" y="329"/>
                    <a:pt x="33" y="327"/>
                    <a:pt x="32" y="326"/>
                  </a:cubicBezTo>
                  <a:cubicBezTo>
                    <a:pt x="31" y="323"/>
                    <a:pt x="30" y="320"/>
                    <a:pt x="29" y="316"/>
                  </a:cubicBezTo>
                  <a:cubicBezTo>
                    <a:pt x="28" y="315"/>
                    <a:pt x="28" y="314"/>
                    <a:pt x="28" y="313"/>
                  </a:cubicBezTo>
                  <a:cubicBezTo>
                    <a:pt x="27" y="312"/>
                    <a:pt x="27" y="311"/>
                    <a:pt x="27" y="310"/>
                  </a:cubicBezTo>
                  <a:cubicBezTo>
                    <a:pt x="26" y="308"/>
                    <a:pt x="25" y="305"/>
                    <a:pt x="24" y="302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3" y="299"/>
                    <a:pt x="23" y="297"/>
                    <a:pt x="22" y="296"/>
                  </a:cubicBezTo>
                  <a:cubicBezTo>
                    <a:pt x="21" y="293"/>
                    <a:pt x="20" y="290"/>
                    <a:pt x="19" y="287"/>
                  </a:cubicBezTo>
                  <a:cubicBezTo>
                    <a:pt x="19" y="285"/>
                    <a:pt x="18" y="283"/>
                    <a:pt x="18" y="282"/>
                  </a:cubicBezTo>
                  <a:cubicBezTo>
                    <a:pt x="17" y="278"/>
                    <a:pt x="16" y="275"/>
                    <a:pt x="15" y="272"/>
                  </a:cubicBezTo>
                  <a:cubicBezTo>
                    <a:pt x="15" y="271"/>
                    <a:pt x="15" y="270"/>
                    <a:pt x="15" y="268"/>
                  </a:cubicBezTo>
                  <a:cubicBezTo>
                    <a:pt x="14" y="267"/>
                    <a:pt x="14" y="266"/>
                    <a:pt x="14" y="265"/>
                  </a:cubicBezTo>
                  <a:cubicBezTo>
                    <a:pt x="13" y="262"/>
                    <a:pt x="12" y="259"/>
                    <a:pt x="11" y="255"/>
                  </a:cubicBezTo>
                  <a:cubicBezTo>
                    <a:pt x="11" y="254"/>
                    <a:pt x="11" y="252"/>
                    <a:pt x="11" y="251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0" y="247"/>
                    <a:pt x="9" y="244"/>
                    <a:pt x="8" y="241"/>
                  </a:cubicBezTo>
                  <a:cubicBezTo>
                    <a:pt x="8" y="240"/>
                    <a:pt x="8" y="239"/>
                    <a:pt x="8" y="238"/>
                  </a:cubicBezTo>
                  <a:cubicBezTo>
                    <a:pt x="8" y="237"/>
                    <a:pt x="8" y="235"/>
                    <a:pt x="7" y="234"/>
                  </a:cubicBezTo>
                  <a:cubicBezTo>
                    <a:pt x="7" y="231"/>
                    <a:pt x="6" y="228"/>
                    <a:pt x="6" y="225"/>
                  </a:cubicBezTo>
                  <a:cubicBezTo>
                    <a:pt x="6" y="223"/>
                    <a:pt x="5" y="221"/>
                    <a:pt x="5" y="219"/>
                  </a:cubicBezTo>
                  <a:cubicBezTo>
                    <a:pt x="5" y="216"/>
                    <a:pt x="4" y="213"/>
                    <a:pt x="4" y="210"/>
                  </a:cubicBezTo>
                  <a:cubicBezTo>
                    <a:pt x="4" y="209"/>
                    <a:pt x="3" y="207"/>
                    <a:pt x="3" y="205"/>
                  </a:cubicBezTo>
                  <a:cubicBezTo>
                    <a:pt x="3" y="205"/>
                    <a:pt x="3" y="204"/>
                    <a:pt x="3" y="204"/>
                  </a:cubicBezTo>
                  <a:cubicBezTo>
                    <a:pt x="3" y="201"/>
                    <a:pt x="2" y="198"/>
                    <a:pt x="2" y="195"/>
                  </a:cubicBezTo>
                  <a:cubicBezTo>
                    <a:pt x="2" y="194"/>
                    <a:pt x="2" y="193"/>
                    <a:pt x="2" y="192"/>
                  </a:cubicBezTo>
                  <a:cubicBezTo>
                    <a:pt x="2" y="191"/>
                    <a:pt x="2" y="190"/>
                    <a:pt x="2" y="189"/>
                  </a:cubicBezTo>
                  <a:cubicBezTo>
                    <a:pt x="1" y="185"/>
                    <a:pt x="1" y="182"/>
                    <a:pt x="1" y="179"/>
                  </a:cubicBezTo>
                  <a:cubicBezTo>
                    <a:pt x="1" y="177"/>
                    <a:pt x="1" y="176"/>
                    <a:pt x="1" y="175"/>
                  </a:cubicBezTo>
                  <a:cubicBezTo>
                    <a:pt x="1" y="174"/>
                    <a:pt x="0" y="173"/>
                    <a:pt x="0" y="171"/>
                  </a:cubicBezTo>
                  <a:cubicBezTo>
                    <a:pt x="0" y="168"/>
                    <a:pt x="0" y="165"/>
                    <a:pt x="0" y="162"/>
                  </a:cubicBezTo>
                  <a:cubicBezTo>
                    <a:pt x="0" y="160"/>
                    <a:pt x="0" y="158"/>
                    <a:pt x="0" y="156"/>
                  </a:cubicBezTo>
                  <a:cubicBezTo>
                    <a:pt x="0" y="153"/>
                    <a:pt x="0" y="151"/>
                    <a:pt x="0" y="148"/>
                  </a:cubicBezTo>
                  <a:cubicBezTo>
                    <a:pt x="0" y="146"/>
                    <a:pt x="0" y="144"/>
                    <a:pt x="0" y="141"/>
                  </a:cubicBezTo>
                  <a:cubicBezTo>
                    <a:pt x="0" y="139"/>
                    <a:pt x="0" y="136"/>
                    <a:pt x="0" y="134"/>
                  </a:cubicBezTo>
                  <a:cubicBezTo>
                    <a:pt x="0" y="131"/>
                    <a:pt x="0" y="129"/>
                    <a:pt x="0" y="127"/>
                  </a:cubicBezTo>
                  <a:cubicBezTo>
                    <a:pt x="0" y="124"/>
                    <a:pt x="0" y="122"/>
                    <a:pt x="1" y="119"/>
                  </a:cubicBezTo>
                  <a:cubicBezTo>
                    <a:pt x="1" y="117"/>
                    <a:pt x="1" y="115"/>
                    <a:pt x="1" y="114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08"/>
                    <a:pt x="2" y="104"/>
                    <a:pt x="2" y="99"/>
                  </a:cubicBezTo>
                  <a:cubicBezTo>
                    <a:pt x="2" y="98"/>
                    <a:pt x="2" y="97"/>
                    <a:pt x="2" y="96"/>
                  </a:cubicBezTo>
                  <a:cubicBezTo>
                    <a:pt x="3" y="92"/>
                    <a:pt x="3" y="89"/>
                    <a:pt x="3" y="86"/>
                  </a:cubicBezTo>
                  <a:cubicBezTo>
                    <a:pt x="4" y="83"/>
                    <a:pt x="4" y="81"/>
                    <a:pt x="4" y="79"/>
                  </a:cubicBezTo>
                  <a:cubicBezTo>
                    <a:pt x="5" y="76"/>
                    <a:pt x="5" y="74"/>
                    <a:pt x="5" y="72"/>
                  </a:cubicBezTo>
                  <a:cubicBezTo>
                    <a:pt x="6" y="69"/>
                    <a:pt x="6" y="67"/>
                    <a:pt x="6" y="65"/>
                  </a:cubicBezTo>
                  <a:cubicBezTo>
                    <a:pt x="7" y="62"/>
                    <a:pt x="7" y="60"/>
                    <a:pt x="8" y="57"/>
                  </a:cubicBezTo>
                  <a:cubicBezTo>
                    <a:pt x="8" y="55"/>
                    <a:pt x="8" y="53"/>
                    <a:pt x="9" y="51"/>
                  </a:cubicBezTo>
                  <a:cubicBezTo>
                    <a:pt x="9" y="47"/>
                    <a:pt x="10" y="44"/>
                    <a:pt x="11" y="40"/>
                  </a:cubicBezTo>
                  <a:cubicBezTo>
                    <a:pt x="11" y="39"/>
                    <a:pt x="11" y="38"/>
                    <a:pt x="12" y="37"/>
                  </a:cubicBezTo>
                  <a:cubicBezTo>
                    <a:pt x="13" y="33"/>
                    <a:pt x="14" y="29"/>
                    <a:pt x="15" y="24"/>
                  </a:cubicBezTo>
                  <a:cubicBezTo>
                    <a:pt x="15" y="22"/>
                    <a:pt x="16" y="20"/>
                    <a:pt x="16" y="18"/>
                  </a:cubicBezTo>
                  <a:cubicBezTo>
                    <a:pt x="17" y="16"/>
                    <a:pt x="17" y="13"/>
                    <a:pt x="18" y="10"/>
                  </a:cubicBezTo>
                  <a:cubicBezTo>
                    <a:pt x="19" y="8"/>
                    <a:pt x="19" y="6"/>
                    <a:pt x="20" y="4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3" y="82"/>
                    <a:pt x="46" y="165"/>
                    <a:pt x="90" y="242"/>
                  </a:cubicBezTo>
                  <a:cubicBezTo>
                    <a:pt x="145" y="338"/>
                    <a:pt x="226" y="409"/>
                    <a:pt x="320" y="451"/>
                  </a:cubicBezTo>
                  <a:cubicBezTo>
                    <a:pt x="316" y="459"/>
                    <a:pt x="314" y="467"/>
                    <a:pt x="314" y="478"/>
                  </a:cubicBezTo>
                  <a:cubicBezTo>
                    <a:pt x="316" y="529"/>
                    <a:pt x="296" y="544"/>
                    <a:pt x="343" y="582"/>
                  </a:cubicBezTo>
                  <a:cubicBezTo>
                    <a:pt x="374" y="607"/>
                    <a:pt x="401" y="628"/>
                    <a:pt x="418" y="650"/>
                  </a:cubicBezTo>
                  <a:cubicBezTo>
                    <a:pt x="400" y="647"/>
                    <a:pt x="383" y="642"/>
                    <a:pt x="366" y="637"/>
                  </a:cubicBezTo>
                  <a:cubicBezTo>
                    <a:pt x="365" y="637"/>
                    <a:pt x="365" y="637"/>
                    <a:pt x="365" y="637"/>
                  </a:cubicBezTo>
                  <a:cubicBezTo>
                    <a:pt x="365" y="637"/>
                    <a:pt x="365" y="637"/>
                    <a:pt x="365" y="637"/>
                  </a:cubicBezTo>
                  <a:cubicBezTo>
                    <a:pt x="361" y="636"/>
                    <a:pt x="357" y="635"/>
                    <a:pt x="353" y="633"/>
                  </a:cubicBezTo>
                  <a:cubicBezTo>
                    <a:pt x="353" y="633"/>
                    <a:pt x="352" y="633"/>
                    <a:pt x="352" y="633"/>
                  </a:cubicBezTo>
                  <a:cubicBezTo>
                    <a:pt x="348" y="632"/>
                    <a:pt x="344" y="630"/>
                    <a:pt x="341" y="629"/>
                  </a:cubicBezTo>
                  <a:cubicBezTo>
                    <a:pt x="340" y="629"/>
                    <a:pt x="339" y="628"/>
                    <a:pt x="338" y="628"/>
                  </a:cubicBezTo>
                  <a:cubicBezTo>
                    <a:pt x="335" y="627"/>
                    <a:pt x="332" y="626"/>
                    <a:pt x="328" y="624"/>
                  </a:cubicBezTo>
                  <a:cubicBezTo>
                    <a:pt x="327" y="624"/>
                    <a:pt x="327" y="624"/>
                    <a:pt x="326" y="624"/>
                  </a:cubicBezTo>
                  <a:cubicBezTo>
                    <a:pt x="323" y="622"/>
                    <a:pt x="319" y="621"/>
                    <a:pt x="316" y="619"/>
                  </a:cubicBezTo>
                  <a:cubicBezTo>
                    <a:pt x="316" y="619"/>
                    <a:pt x="315" y="619"/>
                    <a:pt x="315" y="619"/>
                  </a:cubicBezTo>
                  <a:cubicBezTo>
                    <a:pt x="314" y="619"/>
                    <a:pt x="314" y="619"/>
                    <a:pt x="314" y="619"/>
                  </a:cubicBezTo>
                  <a:cubicBezTo>
                    <a:pt x="310" y="617"/>
                    <a:pt x="307" y="616"/>
                    <a:pt x="303" y="614"/>
                  </a:cubicBezTo>
                  <a:cubicBezTo>
                    <a:pt x="303" y="614"/>
                    <a:pt x="302" y="614"/>
                    <a:pt x="302" y="613"/>
                  </a:cubicBezTo>
                  <a:cubicBezTo>
                    <a:pt x="301" y="613"/>
                    <a:pt x="301" y="613"/>
                    <a:pt x="301" y="613"/>
                  </a:cubicBezTo>
                  <a:cubicBezTo>
                    <a:pt x="298" y="612"/>
                    <a:pt x="294" y="610"/>
                    <a:pt x="291" y="608"/>
                  </a:cubicBezTo>
                  <a:cubicBezTo>
                    <a:pt x="290" y="608"/>
                    <a:pt x="290" y="608"/>
                    <a:pt x="289" y="608"/>
                  </a:cubicBezTo>
                  <a:cubicBezTo>
                    <a:pt x="273" y="600"/>
                    <a:pt x="258" y="591"/>
                    <a:pt x="243" y="582"/>
                  </a:cubicBezTo>
                  <a:cubicBezTo>
                    <a:pt x="242" y="581"/>
                    <a:pt x="242" y="581"/>
                    <a:pt x="242" y="581"/>
                  </a:cubicBezTo>
                  <a:cubicBezTo>
                    <a:pt x="241" y="581"/>
                    <a:pt x="241" y="581"/>
                    <a:pt x="240" y="581"/>
                  </a:cubicBezTo>
                  <a:cubicBezTo>
                    <a:pt x="237" y="579"/>
                    <a:pt x="234" y="577"/>
                    <a:pt x="231" y="575"/>
                  </a:cubicBezTo>
                  <a:cubicBezTo>
                    <a:pt x="231" y="574"/>
                    <a:pt x="230" y="574"/>
                    <a:pt x="229" y="573"/>
                  </a:cubicBezTo>
                  <a:cubicBezTo>
                    <a:pt x="226" y="571"/>
                    <a:pt x="223" y="569"/>
                    <a:pt x="221" y="568"/>
                  </a:cubicBezTo>
                  <a:cubicBezTo>
                    <a:pt x="220" y="567"/>
                    <a:pt x="220" y="567"/>
                    <a:pt x="220" y="567"/>
                  </a:cubicBezTo>
                  <a:cubicBezTo>
                    <a:pt x="219" y="567"/>
                    <a:pt x="218" y="566"/>
                    <a:pt x="217" y="565"/>
                  </a:cubicBezTo>
                  <a:cubicBezTo>
                    <a:pt x="215" y="564"/>
                    <a:pt x="212" y="562"/>
                    <a:pt x="210" y="560"/>
                  </a:cubicBezTo>
                  <a:cubicBezTo>
                    <a:pt x="209" y="559"/>
                    <a:pt x="208" y="558"/>
                    <a:pt x="206" y="557"/>
                  </a:cubicBezTo>
                  <a:cubicBezTo>
                    <a:pt x="204" y="556"/>
                    <a:pt x="202" y="554"/>
                    <a:pt x="199" y="552"/>
                  </a:cubicBezTo>
                  <a:cubicBezTo>
                    <a:pt x="198" y="551"/>
                    <a:pt x="197" y="550"/>
                    <a:pt x="196" y="549"/>
                  </a:cubicBezTo>
                  <a:cubicBezTo>
                    <a:pt x="193" y="547"/>
                    <a:pt x="191" y="546"/>
                    <a:pt x="189" y="544"/>
                  </a:cubicBezTo>
                  <a:cubicBezTo>
                    <a:pt x="188" y="543"/>
                    <a:pt x="187" y="542"/>
                    <a:pt x="186" y="542"/>
                  </a:cubicBezTo>
                  <a:cubicBezTo>
                    <a:pt x="185" y="541"/>
                    <a:pt x="185" y="541"/>
                    <a:pt x="185" y="541"/>
                  </a:cubicBezTo>
                  <a:cubicBezTo>
                    <a:pt x="183" y="539"/>
                    <a:pt x="181" y="537"/>
                    <a:pt x="178" y="535"/>
                  </a:cubicBezTo>
                  <a:cubicBezTo>
                    <a:pt x="177" y="534"/>
                    <a:pt x="176" y="533"/>
                    <a:pt x="175" y="532"/>
                  </a:cubicBezTo>
                  <a:cubicBezTo>
                    <a:pt x="173" y="530"/>
                    <a:pt x="170" y="528"/>
                    <a:pt x="167" y="525"/>
                  </a:cubicBezTo>
                  <a:cubicBezTo>
                    <a:pt x="167" y="525"/>
                    <a:pt x="166" y="524"/>
                    <a:pt x="165" y="523"/>
                  </a:cubicBezTo>
                  <a:cubicBezTo>
                    <a:pt x="159" y="517"/>
                    <a:pt x="152" y="511"/>
                    <a:pt x="146" y="505"/>
                  </a:cubicBezTo>
                  <a:cubicBezTo>
                    <a:pt x="145" y="504"/>
                    <a:pt x="144" y="503"/>
                    <a:pt x="144" y="502"/>
                  </a:cubicBezTo>
                  <a:cubicBezTo>
                    <a:pt x="141" y="500"/>
                    <a:pt x="139" y="497"/>
                    <a:pt x="137" y="495"/>
                  </a:cubicBezTo>
                  <a:cubicBezTo>
                    <a:pt x="136" y="494"/>
                    <a:pt x="136" y="494"/>
                    <a:pt x="135" y="493"/>
                  </a:cubicBezTo>
                  <a:cubicBezTo>
                    <a:pt x="135" y="493"/>
                    <a:pt x="134" y="492"/>
                    <a:pt x="134" y="491"/>
                  </a:cubicBezTo>
                  <a:cubicBezTo>
                    <a:pt x="132" y="489"/>
                    <a:pt x="130" y="487"/>
                    <a:pt x="128" y="485"/>
                  </a:cubicBezTo>
                  <a:cubicBezTo>
                    <a:pt x="127" y="484"/>
                    <a:pt x="125" y="482"/>
                    <a:pt x="124" y="481"/>
                  </a:cubicBezTo>
                  <a:cubicBezTo>
                    <a:pt x="122" y="479"/>
                    <a:pt x="121" y="477"/>
                    <a:pt x="119" y="475"/>
                  </a:cubicBezTo>
                  <a:cubicBezTo>
                    <a:pt x="118" y="473"/>
                    <a:pt x="117" y="472"/>
                    <a:pt x="115" y="470"/>
                  </a:cubicBezTo>
                  <a:cubicBezTo>
                    <a:pt x="114" y="468"/>
                    <a:pt x="112" y="466"/>
                    <a:pt x="110" y="464"/>
                  </a:cubicBezTo>
                  <a:cubicBezTo>
                    <a:pt x="109" y="463"/>
                    <a:pt x="108" y="461"/>
                    <a:pt x="107" y="460"/>
                  </a:cubicBezTo>
                  <a:cubicBezTo>
                    <a:pt x="105" y="458"/>
                    <a:pt x="104" y="455"/>
                    <a:pt x="102" y="453"/>
                  </a:cubicBezTo>
                  <a:cubicBezTo>
                    <a:pt x="101" y="452"/>
                    <a:pt x="100" y="450"/>
                    <a:pt x="99" y="449"/>
                  </a:cubicBezTo>
                  <a:cubicBezTo>
                    <a:pt x="97" y="447"/>
                    <a:pt x="96" y="444"/>
                    <a:pt x="94" y="442"/>
                  </a:cubicBezTo>
                  <a:cubicBezTo>
                    <a:pt x="93" y="441"/>
                    <a:pt x="92" y="439"/>
                    <a:pt x="91" y="438"/>
                  </a:cubicBezTo>
                  <a:cubicBezTo>
                    <a:pt x="91" y="438"/>
                    <a:pt x="91" y="438"/>
                    <a:pt x="91" y="438"/>
                  </a:cubicBezTo>
                  <a:cubicBezTo>
                    <a:pt x="89" y="435"/>
                    <a:pt x="88" y="433"/>
                    <a:pt x="86" y="431"/>
                  </a:cubicBezTo>
                  <a:cubicBezTo>
                    <a:pt x="85" y="430"/>
                    <a:pt x="85" y="429"/>
                    <a:pt x="84" y="428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1" y="424"/>
                    <a:pt x="80" y="421"/>
                    <a:pt x="78" y="418"/>
                  </a:cubicBezTo>
                  <a:cubicBezTo>
                    <a:pt x="77" y="417"/>
                    <a:pt x="76" y="416"/>
                    <a:pt x="76" y="414"/>
                  </a:cubicBezTo>
                  <a:cubicBezTo>
                    <a:pt x="73" y="410"/>
                    <a:pt x="71" y="406"/>
                    <a:pt x="68" y="402"/>
                  </a:cubicBezTo>
                  <a:cubicBezTo>
                    <a:pt x="66" y="398"/>
                    <a:pt x="64" y="394"/>
                    <a:pt x="61" y="389"/>
                  </a:cubicBezTo>
                  <a:cubicBezTo>
                    <a:pt x="61" y="388"/>
                    <a:pt x="60" y="388"/>
                    <a:pt x="60" y="3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6"/>
            <p:cNvSpPr>
              <a:spLocks/>
            </p:cNvSpPr>
            <p:nvPr userDrawn="1"/>
          </p:nvSpPr>
          <p:spPr bwMode="auto">
            <a:xfrm flipH="1">
              <a:off x="2008188" y="1922463"/>
              <a:ext cx="860425" cy="803275"/>
            </a:xfrm>
            <a:custGeom>
              <a:avLst/>
              <a:gdLst>
                <a:gd name="T0" fmla="*/ 473 w 543"/>
                <a:gd name="T1" fmla="*/ 242 h 506"/>
                <a:gd name="T2" fmla="*/ 542 w 543"/>
                <a:gd name="T3" fmla="*/ 506 h 506"/>
                <a:gd name="T4" fmla="*/ 420 w 543"/>
                <a:gd name="T5" fmla="*/ 307 h 506"/>
                <a:gd name="T6" fmla="*/ 323 w 543"/>
                <a:gd name="T7" fmla="*/ 384 h 506"/>
                <a:gd name="T8" fmla="*/ 219 w 543"/>
                <a:gd name="T9" fmla="*/ 269 h 506"/>
                <a:gd name="T10" fmla="*/ 64 w 543"/>
                <a:gd name="T11" fmla="*/ 299 h 506"/>
                <a:gd name="T12" fmla="*/ 121 w 543"/>
                <a:gd name="T13" fmla="*/ 111 h 506"/>
                <a:gd name="T14" fmla="*/ 148 w 543"/>
                <a:gd name="T15" fmla="*/ 0 h 506"/>
                <a:gd name="T16" fmla="*/ 473 w 543"/>
                <a:gd name="T17" fmla="*/ 24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506">
                  <a:moveTo>
                    <a:pt x="473" y="242"/>
                  </a:moveTo>
                  <a:cubicBezTo>
                    <a:pt x="521" y="325"/>
                    <a:pt x="543" y="417"/>
                    <a:pt x="542" y="506"/>
                  </a:cubicBezTo>
                  <a:cubicBezTo>
                    <a:pt x="512" y="383"/>
                    <a:pt x="467" y="318"/>
                    <a:pt x="420" y="307"/>
                  </a:cubicBezTo>
                  <a:cubicBezTo>
                    <a:pt x="373" y="297"/>
                    <a:pt x="404" y="404"/>
                    <a:pt x="323" y="384"/>
                  </a:cubicBezTo>
                  <a:cubicBezTo>
                    <a:pt x="242" y="363"/>
                    <a:pt x="315" y="289"/>
                    <a:pt x="219" y="269"/>
                  </a:cubicBezTo>
                  <a:cubicBezTo>
                    <a:pt x="123" y="249"/>
                    <a:pt x="128" y="334"/>
                    <a:pt x="64" y="299"/>
                  </a:cubicBezTo>
                  <a:cubicBezTo>
                    <a:pt x="0" y="264"/>
                    <a:pt x="61" y="169"/>
                    <a:pt x="121" y="111"/>
                  </a:cubicBezTo>
                  <a:cubicBezTo>
                    <a:pt x="154" y="79"/>
                    <a:pt x="154" y="34"/>
                    <a:pt x="148" y="0"/>
                  </a:cubicBezTo>
                  <a:cubicBezTo>
                    <a:pt x="280" y="31"/>
                    <a:pt x="400" y="115"/>
                    <a:pt x="473" y="2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/>
            </p:cNvSpPr>
            <p:nvPr userDrawn="1"/>
          </p:nvSpPr>
          <p:spPr bwMode="auto">
            <a:xfrm flipH="1">
              <a:off x="2247900" y="2522538"/>
              <a:ext cx="636588" cy="747713"/>
            </a:xfrm>
            <a:custGeom>
              <a:avLst/>
              <a:gdLst>
                <a:gd name="T0" fmla="*/ 204 w 402"/>
                <a:gd name="T1" fmla="*/ 59 h 471"/>
                <a:gd name="T2" fmla="*/ 74 w 402"/>
                <a:gd name="T3" fmla="*/ 79 h 471"/>
                <a:gd name="T4" fmla="*/ 5 w 402"/>
                <a:gd name="T5" fmla="*/ 203 h 471"/>
                <a:gd name="T6" fmla="*/ 63 w 402"/>
                <a:gd name="T7" fmla="*/ 304 h 471"/>
                <a:gd name="T8" fmla="*/ 208 w 402"/>
                <a:gd name="T9" fmla="*/ 327 h 471"/>
                <a:gd name="T10" fmla="*/ 297 w 402"/>
                <a:gd name="T11" fmla="*/ 373 h 471"/>
                <a:gd name="T12" fmla="*/ 322 w 402"/>
                <a:gd name="T13" fmla="*/ 144 h 471"/>
                <a:gd name="T14" fmla="*/ 204 w 402"/>
                <a:gd name="T15" fmla="*/ 5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2" h="471">
                  <a:moveTo>
                    <a:pt x="204" y="59"/>
                  </a:moveTo>
                  <a:cubicBezTo>
                    <a:pt x="145" y="0"/>
                    <a:pt x="94" y="4"/>
                    <a:pt x="74" y="79"/>
                  </a:cubicBezTo>
                  <a:cubicBezTo>
                    <a:pt x="55" y="155"/>
                    <a:pt x="9" y="118"/>
                    <a:pt x="5" y="203"/>
                  </a:cubicBezTo>
                  <a:cubicBezTo>
                    <a:pt x="0" y="287"/>
                    <a:pt x="0" y="309"/>
                    <a:pt x="63" y="304"/>
                  </a:cubicBezTo>
                  <a:cubicBezTo>
                    <a:pt x="126" y="299"/>
                    <a:pt x="189" y="256"/>
                    <a:pt x="208" y="327"/>
                  </a:cubicBezTo>
                  <a:cubicBezTo>
                    <a:pt x="227" y="397"/>
                    <a:pt x="263" y="471"/>
                    <a:pt x="297" y="373"/>
                  </a:cubicBezTo>
                  <a:cubicBezTo>
                    <a:pt x="331" y="274"/>
                    <a:pt x="402" y="213"/>
                    <a:pt x="322" y="144"/>
                  </a:cubicBezTo>
                  <a:cubicBezTo>
                    <a:pt x="242" y="75"/>
                    <a:pt x="204" y="59"/>
                    <a:pt x="204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8"/>
            <p:cNvSpPr>
              <a:spLocks/>
            </p:cNvSpPr>
            <p:nvPr userDrawn="1"/>
          </p:nvSpPr>
          <p:spPr bwMode="auto">
            <a:xfrm flipH="1">
              <a:off x="2974976" y="1914525"/>
              <a:ext cx="438150" cy="336550"/>
            </a:xfrm>
            <a:custGeom>
              <a:avLst/>
              <a:gdLst>
                <a:gd name="T0" fmla="*/ 116 w 276"/>
                <a:gd name="T1" fmla="*/ 59 h 212"/>
                <a:gd name="T2" fmla="*/ 274 w 276"/>
                <a:gd name="T3" fmla="*/ 0 h 212"/>
                <a:gd name="T4" fmla="*/ 222 w 276"/>
                <a:gd name="T5" fmla="*/ 113 h 212"/>
                <a:gd name="T6" fmla="*/ 135 w 276"/>
                <a:gd name="T7" fmla="*/ 175 h 212"/>
                <a:gd name="T8" fmla="*/ 43 w 276"/>
                <a:gd name="T9" fmla="*/ 154 h 212"/>
                <a:gd name="T10" fmla="*/ 0 w 276"/>
                <a:gd name="T11" fmla="*/ 151 h 212"/>
                <a:gd name="T12" fmla="*/ 116 w 276"/>
                <a:gd name="T13" fmla="*/ 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12">
                  <a:moveTo>
                    <a:pt x="116" y="59"/>
                  </a:moveTo>
                  <a:cubicBezTo>
                    <a:pt x="166" y="30"/>
                    <a:pt x="220" y="11"/>
                    <a:pt x="274" y="0"/>
                  </a:cubicBezTo>
                  <a:cubicBezTo>
                    <a:pt x="268" y="49"/>
                    <a:pt x="276" y="95"/>
                    <a:pt x="222" y="113"/>
                  </a:cubicBezTo>
                  <a:cubicBezTo>
                    <a:pt x="169" y="131"/>
                    <a:pt x="177" y="138"/>
                    <a:pt x="135" y="175"/>
                  </a:cubicBezTo>
                  <a:cubicBezTo>
                    <a:pt x="94" y="212"/>
                    <a:pt x="90" y="153"/>
                    <a:pt x="43" y="154"/>
                  </a:cubicBezTo>
                  <a:cubicBezTo>
                    <a:pt x="30" y="154"/>
                    <a:pt x="14" y="153"/>
                    <a:pt x="0" y="151"/>
                  </a:cubicBezTo>
                  <a:cubicBezTo>
                    <a:pt x="33" y="116"/>
                    <a:pt x="72" y="85"/>
                    <a:pt x="116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9"/>
            <p:cNvSpPr>
              <a:spLocks/>
            </p:cNvSpPr>
            <p:nvPr userDrawn="1"/>
          </p:nvSpPr>
          <p:spPr bwMode="auto">
            <a:xfrm flipH="1">
              <a:off x="2387601" y="3267075"/>
              <a:ext cx="307975" cy="249238"/>
            </a:xfrm>
            <a:custGeom>
              <a:avLst/>
              <a:gdLst>
                <a:gd name="T0" fmla="*/ 14 w 195"/>
                <a:gd name="T1" fmla="*/ 114 h 157"/>
                <a:gd name="T2" fmla="*/ 60 w 195"/>
                <a:gd name="T3" fmla="*/ 69 h 157"/>
                <a:gd name="T4" fmla="*/ 153 w 195"/>
                <a:gd name="T5" fmla="*/ 54 h 157"/>
                <a:gd name="T6" fmla="*/ 195 w 195"/>
                <a:gd name="T7" fmla="*/ 84 h 157"/>
                <a:gd name="T8" fmla="*/ 176 w 195"/>
                <a:gd name="T9" fmla="*/ 95 h 157"/>
                <a:gd name="T10" fmla="*/ 1 w 195"/>
                <a:gd name="T11" fmla="*/ 157 h 157"/>
                <a:gd name="T12" fmla="*/ 14 w 195"/>
                <a:gd name="T13" fmla="*/ 11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57">
                  <a:moveTo>
                    <a:pt x="14" y="114"/>
                  </a:moveTo>
                  <a:cubicBezTo>
                    <a:pt x="39" y="103"/>
                    <a:pt x="62" y="115"/>
                    <a:pt x="60" y="69"/>
                  </a:cubicBezTo>
                  <a:cubicBezTo>
                    <a:pt x="59" y="22"/>
                    <a:pt x="87" y="0"/>
                    <a:pt x="153" y="54"/>
                  </a:cubicBezTo>
                  <a:cubicBezTo>
                    <a:pt x="172" y="69"/>
                    <a:pt x="185" y="79"/>
                    <a:pt x="195" y="84"/>
                  </a:cubicBezTo>
                  <a:cubicBezTo>
                    <a:pt x="189" y="87"/>
                    <a:pt x="183" y="91"/>
                    <a:pt x="176" y="95"/>
                  </a:cubicBezTo>
                  <a:cubicBezTo>
                    <a:pt x="121" y="127"/>
                    <a:pt x="61" y="148"/>
                    <a:pt x="1" y="157"/>
                  </a:cubicBezTo>
                  <a:cubicBezTo>
                    <a:pt x="0" y="138"/>
                    <a:pt x="0" y="120"/>
                    <a:pt x="14" y="11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0"/>
            <p:cNvSpPr>
              <a:spLocks noEditPoints="1"/>
            </p:cNvSpPr>
            <p:nvPr userDrawn="1"/>
          </p:nvSpPr>
          <p:spPr bwMode="auto">
            <a:xfrm flipH="1">
              <a:off x="1509713" y="1576388"/>
              <a:ext cx="2624138" cy="2624138"/>
            </a:xfrm>
            <a:custGeom>
              <a:avLst/>
              <a:gdLst>
                <a:gd name="T0" fmla="*/ 861 w 1654"/>
                <a:gd name="T1" fmla="*/ 1653 h 1653"/>
                <a:gd name="T2" fmla="*/ 737 w 1654"/>
                <a:gd name="T3" fmla="*/ 1605 h 1653"/>
                <a:gd name="T4" fmla="*/ 965 w 1654"/>
                <a:gd name="T5" fmla="*/ 1598 h 1653"/>
                <a:gd name="T6" fmla="*/ 623 w 1654"/>
                <a:gd name="T7" fmla="*/ 1628 h 1653"/>
                <a:gd name="T8" fmla="*/ 628 w 1654"/>
                <a:gd name="T9" fmla="*/ 1629 h 1653"/>
                <a:gd name="T10" fmla="*/ 1097 w 1654"/>
                <a:gd name="T11" fmla="*/ 1609 h 1653"/>
                <a:gd name="T12" fmla="*/ 489 w 1654"/>
                <a:gd name="T13" fmla="*/ 1558 h 1653"/>
                <a:gd name="T14" fmla="*/ 1171 w 1654"/>
                <a:gd name="T15" fmla="*/ 1556 h 1653"/>
                <a:gd name="T16" fmla="*/ 1190 w 1654"/>
                <a:gd name="T17" fmla="*/ 1568 h 1653"/>
                <a:gd name="T18" fmla="*/ 424 w 1654"/>
                <a:gd name="T19" fmla="*/ 1498 h 1653"/>
                <a:gd name="T20" fmla="*/ 1285 w 1654"/>
                <a:gd name="T21" fmla="*/ 1463 h 1653"/>
                <a:gd name="T22" fmla="*/ 303 w 1654"/>
                <a:gd name="T23" fmla="*/ 1466 h 1653"/>
                <a:gd name="T24" fmla="*/ 317 w 1654"/>
                <a:gd name="T25" fmla="*/ 1471 h 1653"/>
                <a:gd name="T26" fmla="*/ 1403 w 1654"/>
                <a:gd name="T27" fmla="*/ 1421 h 1653"/>
                <a:gd name="T28" fmla="*/ 211 w 1654"/>
                <a:gd name="T29" fmla="*/ 1346 h 1653"/>
                <a:gd name="T30" fmla="*/ 1447 w 1654"/>
                <a:gd name="T31" fmla="*/ 1342 h 1653"/>
                <a:gd name="T32" fmla="*/ 1460 w 1654"/>
                <a:gd name="T33" fmla="*/ 1346 h 1653"/>
                <a:gd name="T34" fmla="*/ 177 w 1654"/>
                <a:gd name="T35" fmla="*/ 1264 h 1653"/>
                <a:gd name="T36" fmla="*/ 1511 w 1654"/>
                <a:gd name="T37" fmla="*/ 1209 h 1653"/>
                <a:gd name="T38" fmla="*/ 81 w 1654"/>
                <a:gd name="T39" fmla="*/ 1185 h 1653"/>
                <a:gd name="T40" fmla="*/ 101 w 1654"/>
                <a:gd name="T41" fmla="*/ 1197 h 1653"/>
                <a:gd name="T42" fmla="*/ 1600 w 1654"/>
                <a:gd name="T43" fmla="*/ 1122 h 1653"/>
                <a:gd name="T44" fmla="*/ 49 w 1654"/>
                <a:gd name="T45" fmla="*/ 1037 h 1653"/>
                <a:gd name="T46" fmla="*/ 1607 w 1654"/>
                <a:gd name="T47" fmla="*/ 1031 h 1653"/>
                <a:gd name="T48" fmla="*/ 1612 w 1654"/>
                <a:gd name="T49" fmla="*/ 1032 h 1653"/>
                <a:gd name="T50" fmla="*/ 53 w 1654"/>
                <a:gd name="T51" fmla="*/ 948 h 1653"/>
                <a:gd name="T52" fmla="*/ 1609 w 1654"/>
                <a:gd name="T53" fmla="*/ 884 h 1653"/>
                <a:gd name="T54" fmla="*/ 0 w 1654"/>
                <a:gd name="T55" fmla="*/ 835 h 1653"/>
                <a:gd name="T56" fmla="*/ 44 w 1654"/>
                <a:gd name="T57" fmla="*/ 808 h 1653"/>
                <a:gd name="T58" fmla="*/ 1631 w 1654"/>
                <a:gd name="T59" fmla="*/ 799 h 1653"/>
                <a:gd name="T60" fmla="*/ 1633 w 1654"/>
                <a:gd name="T61" fmla="*/ 799 h 1653"/>
                <a:gd name="T62" fmla="*/ 37 w 1654"/>
                <a:gd name="T63" fmla="*/ 669 h 1653"/>
                <a:gd name="T64" fmla="*/ 1593 w 1654"/>
                <a:gd name="T65" fmla="*/ 657 h 1653"/>
                <a:gd name="T66" fmla="*/ 58 w 1654"/>
                <a:gd name="T67" fmla="*/ 607 h 1653"/>
                <a:gd name="T68" fmla="*/ 79 w 1654"/>
                <a:gd name="T69" fmla="*/ 592 h 1653"/>
                <a:gd name="T70" fmla="*/ 1601 w 1654"/>
                <a:gd name="T71" fmla="*/ 532 h 1653"/>
                <a:gd name="T72" fmla="*/ 82 w 1654"/>
                <a:gd name="T73" fmla="*/ 467 h 1653"/>
                <a:gd name="T74" fmla="*/ 1535 w 1654"/>
                <a:gd name="T75" fmla="*/ 463 h 1653"/>
                <a:gd name="T76" fmla="*/ 1546 w 1654"/>
                <a:gd name="T77" fmla="*/ 461 h 1653"/>
                <a:gd name="T78" fmla="*/ 177 w 1654"/>
                <a:gd name="T79" fmla="*/ 350 h 1653"/>
                <a:gd name="T80" fmla="*/ 1449 w 1654"/>
                <a:gd name="T81" fmla="*/ 349 h 1653"/>
                <a:gd name="T82" fmla="*/ 233 w 1654"/>
                <a:gd name="T83" fmla="*/ 305 h 1653"/>
                <a:gd name="T84" fmla="*/ 249 w 1654"/>
                <a:gd name="T85" fmla="*/ 298 h 1653"/>
                <a:gd name="T86" fmla="*/ 1404 w 1654"/>
                <a:gd name="T87" fmla="*/ 233 h 1653"/>
                <a:gd name="T88" fmla="*/ 304 w 1654"/>
                <a:gd name="T89" fmla="*/ 186 h 1653"/>
                <a:gd name="T90" fmla="*/ 1306 w 1654"/>
                <a:gd name="T91" fmla="*/ 200 h 1653"/>
                <a:gd name="T92" fmla="*/ 1323 w 1654"/>
                <a:gd name="T93" fmla="*/ 191 h 1653"/>
                <a:gd name="T94" fmla="*/ 440 w 1654"/>
                <a:gd name="T95" fmla="*/ 120 h 1653"/>
                <a:gd name="T96" fmla="*/ 1189 w 1654"/>
                <a:gd name="T97" fmla="*/ 131 h 1653"/>
                <a:gd name="T98" fmla="*/ 518 w 1654"/>
                <a:gd name="T99" fmla="*/ 104 h 1653"/>
                <a:gd name="T100" fmla="*/ 527 w 1654"/>
                <a:gd name="T101" fmla="*/ 102 h 1653"/>
                <a:gd name="T102" fmla="*/ 1099 w 1654"/>
                <a:gd name="T103" fmla="*/ 44 h 1653"/>
                <a:gd name="T104" fmla="*/ 624 w 1654"/>
                <a:gd name="T105" fmla="*/ 24 h 1653"/>
                <a:gd name="T106" fmla="*/ 987 w 1654"/>
                <a:gd name="T107" fmla="*/ 59 h 1653"/>
                <a:gd name="T108" fmla="*/ 1008 w 1654"/>
                <a:gd name="T109" fmla="*/ 41 h 1653"/>
                <a:gd name="T110" fmla="*/ 775 w 1654"/>
                <a:gd name="T111" fmla="*/ 22 h 1653"/>
                <a:gd name="T112" fmla="*/ 861 w 1654"/>
                <a:gd name="T113" fmla="*/ 43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4" h="1653">
                  <a:moveTo>
                    <a:pt x="852" y="1653"/>
                  </a:moveTo>
                  <a:cubicBezTo>
                    <a:pt x="840" y="1653"/>
                    <a:pt x="830" y="1644"/>
                    <a:pt x="830" y="1632"/>
                  </a:cubicBezTo>
                  <a:cubicBezTo>
                    <a:pt x="830" y="1620"/>
                    <a:pt x="839" y="1610"/>
                    <a:pt x="851" y="1610"/>
                  </a:cubicBezTo>
                  <a:cubicBezTo>
                    <a:pt x="860" y="1609"/>
                    <a:pt x="860" y="1609"/>
                    <a:pt x="860" y="1609"/>
                  </a:cubicBezTo>
                  <a:cubicBezTo>
                    <a:pt x="872" y="1608"/>
                    <a:pt x="882" y="1618"/>
                    <a:pt x="882" y="1630"/>
                  </a:cubicBezTo>
                  <a:cubicBezTo>
                    <a:pt x="883" y="1642"/>
                    <a:pt x="873" y="1653"/>
                    <a:pt x="861" y="1653"/>
                  </a:cubicBezTo>
                  <a:cubicBezTo>
                    <a:pt x="852" y="1653"/>
                    <a:pt x="852" y="1653"/>
                    <a:pt x="852" y="1653"/>
                  </a:cubicBezTo>
                  <a:close/>
                  <a:moveTo>
                    <a:pt x="743" y="1649"/>
                  </a:moveTo>
                  <a:cubicBezTo>
                    <a:pt x="743" y="1649"/>
                    <a:pt x="742" y="1649"/>
                    <a:pt x="741" y="1649"/>
                  </a:cubicBezTo>
                  <a:cubicBezTo>
                    <a:pt x="732" y="1648"/>
                    <a:pt x="732" y="1648"/>
                    <a:pt x="732" y="1648"/>
                  </a:cubicBezTo>
                  <a:cubicBezTo>
                    <a:pt x="720" y="1647"/>
                    <a:pt x="712" y="1636"/>
                    <a:pt x="713" y="1624"/>
                  </a:cubicBezTo>
                  <a:cubicBezTo>
                    <a:pt x="714" y="1612"/>
                    <a:pt x="725" y="1604"/>
                    <a:pt x="737" y="1605"/>
                  </a:cubicBezTo>
                  <a:cubicBezTo>
                    <a:pt x="746" y="1606"/>
                    <a:pt x="746" y="1606"/>
                    <a:pt x="746" y="1606"/>
                  </a:cubicBezTo>
                  <a:cubicBezTo>
                    <a:pt x="758" y="1607"/>
                    <a:pt x="766" y="1618"/>
                    <a:pt x="765" y="1630"/>
                  </a:cubicBezTo>
                  <a:cubicBezTo>
                    <a:pt x="764" y="1641"/>
                    <a:pt x="754" y="1649"/>
                    <a:pt x="743" y="1649"/>
                  </a:cubicBezTo>
                  <a:close/>
                  <a:moveTo>
                    <a:pt x="968" y="1641"/>
                  </a:moveTo>
                  <a:cubicBezTo>
                    <a:pt x="958" y="1641"/>
                    <a:pt x="949" y="1634"/>
                    <a:pt x="947" y="1623"/>
                  </a:cubicBezTo>
                  <a:cubicBezTo>
                    <a:pt x="945" y="1611"/>
                    <a:pt x="953" y="1600"/>
                    <a:pt x="965" y="1598"/>
                  </a:cubicBezTo>
                  <a:cubicBezTo>
                    <a:pt x="972" y="1597"/>
                    <a:pt x="972" y="1597"/>
                    <a:pt x="972" y="1597"/>
                  </a:cubicBezTo>
                  <a:cubicBezTo>
                    <a:pt x="981" y="1640"/>
                    <a:pt x="981" y="1640"/>
                    <a:pt x="981" y="1640"/>
                  </a:cubicBezTo>
                  <a:cubicBezTo>
                    <a:pt x="972" y="1641"/>
                    <a:pt x="972" y="1641"/>
                    <a:pt x="972" y="1641"/>
                  </a:cubicBezTo>
                  <a:cubicBezTo>
                    <a:pt x="971" y="1641"/>
                    <a:pt x="970" y="1641"/>
                    <a:pt x="968" y="1641"/>
                  </a:cubicBezTo>
                  <a:close/>
                  <a:moveTo>
                    <a:pt x="628" y="1629"/>
                  </a:moveTo>
                  <a:cubicBezTo>
                    <a:pt x="626" y="1629"/>
                    <a:pt x="624" y="1629"/>
                    <a:pt x="623" y="1628"/>
                  </a:cubicBezTo>
                  <a:cubicBezTo>
                    <a:pt x="614" y="1626"/>
                    <a:pt x="614" y="1626"/>
                    <a:pt x="614" y="1626"/>
                  </a:cubicBezTo>
                  <a:cubicBezTo>
                    <a:pt x="602" y="1623"/>
                    <a:pt x="595" y="1611"/>
                    <a:pt x="598" y="1599"/>
                  </a:cubicBezTo>
                  <a:cubicBezTo>
                    <a:pt x="602" y="1587"/>
                    <a:pt x="614" y="1581"/>
                    <a:pt x="625" y="1584"/>
                  </a:cubicBezTo>
                  <a:cubicBezTo>
                    <a:pt x="633" y="1586"/>
                    <a:pt x="633" y="1586"/>
                    <a:pt x="633" y="1586"/>
                  </a:cubicBezTo>
                  <a:cubicBezTo>
                    <a:pt x="645" y="1589"/>
                    <a:pt x="652" y="1601"/>
                    <a:pt x="649" y="1612"/>
                  </a:cubicBezTo>
                  <a:cubicBezTo>
                    <a:pt x="647" y="1622"/>
                    <a:pt x="638" y="1629"/>
                    <a:pt x="628" y="1629"/>
                  </a:cubicBezTo>
                  <a:close/>
                  <a:moveTo>
                    <a:pt x="1082" y="1613"/>
                  </a:moveTo>
                  <a:cubicBezTo>
                    <a:pt x="1073" y="1613"/>
                    <a:pt x="1064" y="1607"/>
                    <a:pt x="1061" y="1598"/>
                  </a:cubicBezTo>
                  <a:cubicBezTo>
                    <a:pt x="1057" y="1586"/>
                    <a:pt x="1064" y="1574"/>
                    <a:pt x="1075" y="1570"/>
                  </a:cubicBezTo>
                  <a:cubicBezTo>
                    <a:pt x="1083" y="1567"/>
                    <a:pt x="1083" y="1567"/>
                    <a:pt x="1083" y="1567"/>
                  </a:cubicBezTo>
                  <a:cubicBezTo>
                    <a:pt x="1095" y="1563"/>
                    <a:pt x="1107" y="1569"/>
                    <a:pt x="1111" y="1581"/>
                  </a:cubicBezTo>
                  <a:cubicBezTo>
                    <a:pt x="1115" y="1592"/>
                    <a:pt x="1109" y="1605"/>
                    <a:pt x="1097" y="1609"/>
                  </a:cubicBezTo>
                  <a:cubicBezTo>
                    <a:pt x="1089" y="1612"/>
                    <a:pt x="1089" y="1612"/>
                    <a:pt x="1089" y="1612"/>
                  </a:cubicBezTo>
                  <a:cubicBezTo>
                    <a:pt x="1087" y="1612"/>
                    <a:pt x="1084" y="1613"/>
                    <a:pt x="1082" y="1613"/>
                  </a:cubicBezTo>
                  <a:close/>
                  <a:moveTo>
                    <a:pt x="517" y="1592"/>
                  </a:moveTo>
                  <a:cubicBezTo>
                    <a:pt x="514" y="1592"/>
                    <a:pt x="511" y="1591"/>
                    <a:pt x="508" y="1590"/>
                  </a:cubicBezTo>
                  <a:cubicBezTo>
                    <a:pt x="500" y="1587"/>
                    <a:pt x="500" y="1587"/>
                    <a:pt x="500" y="1587"/>
                  </a:cubicBezTo>
                  <a:cubicBezTo>
                    <a:pt x="489" y="1582"/>
                    <a:pt x="484" y="1569"/>
                    <a:pt x="489" y="1558"/>
                  </a:cubicBezTo>
                  <a:cubicBezTo>
                    <a:pt x="494" y="1547"/>
                    <a:pt x="506" y="1542"/>
                    <a:pt x="518" y="1546"/>
                  </a:cubicBezTo>
                  <a:cubicBezTo>
                    <a:pt x="525" y="1550"/>
                    <a:pt x="525" y="1550"/>
                    <a:pt x="525" y="1550"/>
                  </a:cubicBezTo>
                  <a:cubicBezTo>
                    <a:pt x="537" y="1554"/>
                    <a:pt x="542" y="1567"/>
                    <a:pt x="537" y="1578"/>
                  </a:cubicBezTo>
                  <a:cubicBezTo>
                    <a:pt x="534" y="1587"/>
                    <a:pt x="525" y="1592"/>
                    <a:pt x="517" y="1592"/>
                  </a:cubicBezTo>
                  <a:close/>
                  <a:moveTo>
                    <a:pt x="1190" y="1568"/>
                  </a:moveTo>
                  <a:cubicBezTo>
                    <a:pt x="1182" y="1568"/>
                    <a:pt x="1175" y="1563"/>
                    <a:pt x="1171" y="1556"/>
                  </a:cubicBezTo>
                  <a:cubicBezTo>
                    <a:pt x="1165" y="1545"/>
                    <a:pt x="1170" y="1532"/>
                    <a:pt x="1180" y="1526"/>
                  </a:cubicBezTo>
                  <a:cubicBezTo>
                    <a:pt x="1188" y="1522"/>
                    <a:pt x="1188" y="1522"/>
                    <a:pt x="1188" y="1522"/>
                  </a:cubicBezTo>
                  <a:cubicBezTo>
                    <a:pt x="1199" y="1517"/>
                    <a:pt x="1212" y="1521"/>
                    <a:pt x="1217" y="1532"/>
                  </a:cubicBezTo>
                  <a:cubicBezTo>
                    <a:pt x="1223" y="1542"/>
                    <a:pt x="1219" y="1556"/>
                    <a:pt x="1208" y="1561"/>
                  </a:cubicBezTo>
                  <a:cubicBezTo>
                    <a:pt x="1200" y="1565"/>
                    <a:pt x="1200" y="1565"/>
                    <a:pt x="1200" y="1565"/>
                  </a:cubicBezTo>
                  <a:cubicBezTo>
                    <a:pt x="1197" y="1567"/>
                    <a:pt x="1194" y="1568"/>
                    <a:pt x="1190" y="1568"/>
                  </a:cubicBezTo>
                  <a:close/>
                  <a:moveTo>
                    <a:pt x="412" y="1539"/>
                  </a:moveTo>
                  <a:cubicBezTo>
                    <a:pt x="409" y="1539"/>
                    <a:pt x="405" y="1538"/>
                    <a:pt x="401" y="1536"/>
                  </a:cubicBezTo>
                  <a:cubicBezTo>
                    <a:pt x="394" y="1531"/>
                    <a:pt x="394" y="1531"/>
                    <a:pt x="394" y="1531"/>
                  </a:cubicBezTo>
                  <a:cubicBezTo>
                    <a:pt x="383" y="1525"/>
                    <a:pt x="380" y="1511"/>
                    <a:pt x="386" y="1501"/>
                  </a:cubicBezTo>
                  <a:cubicBezTo>
                    <a:pt x="393" y="1491"/>
                    <a:pt x="406" y="1487"/>
                    <a:pt x="417" y="1494"/>
                  </a:cubicBezTo>
                  <a:cubicBezTo>
                    <a:pt x="424" y="1498"/>
                    <a:pt x="424" y="1498"/>
                    <a:pt x="424" y="1498"/>
                  </a:cubicBezTo>
                  <a:cubicBezTo>
                    <a:pt x="434" y="1504"/>
                    <a:pt x="437" y="1518"/>
                    <a:pt x="431" y="1528"/>
                  </a:cubicBezTo>
                  <a:cubicBezTo>
                    <a:pt x="427" y="1535"/>
                    <a:pt x="420" y="1539"/>
                    <a:pt x="412" y="1539"/>
                  </a:cubicBezTo>
                  <a:close/>
                  <a:moveTo>
                    <a:pt x="1291" y="1507"/>
                  </a:moveTo>
                  <a:cubicBezTo>
                    <a:pt x="1284" y="1507"/>
                    <a:pt x="1277" y="1504"/>
                    <a:pt x="1273" y="1498"/>
                  </a:cubicBezTo>
                  <a:cubicBezTo>
                    <a:pt x="1266" y="1488"/>
                    <a:pt x="1268" y="1474"/>
                    <a:pt x="1278" y="1467"/>
                  </a:cubicBezTo>
                  <a:cubicBezTo>
                    <a:pt x="1285" y="1463"/>
                    <a:pt x="1285" y="1463"/>
                    <a:pt x="1285" y="1463"/>
                  </a:cubicBezTo>
                  <a:cubicBezTo>
                    <a:pt x="1295" y="1455"/>
                    <a:pt x="1308" y="1458"/>
                    <a:pt x="1316" y="1467"/>
                  </a:cubicBezTo>
                  <a:cubicBezTo>
                    <a:pt x="1323" y="1477"/>
                    <a:pt x="1320" y="1491"/>
                    <a:pt x="1311" y="1498"/>
                  </a:cubicBezTo>
                  <a:cubicBezTo>
                    <a:pt x="1303" y="1503"/>
                    <a:pt x="1303" y="1503"/>
                    <a:pt x="1303" y="1503"/>
                  </a:cubicBezTo>
                  <a:cubicBezTo>
                    <a:pt x="1299" y="1506"/>
                    <a:pt x="1295" y="1507"/>
                    <a:pt x="1291" y="1507"/>
                  </a:cubicBezTo>
                  <a:close/>
                  <a:moveTo>
                    <a:pt x="317" y="1471"/>
                  </a:moveTo>
                  <a:cubicBezTo>
                    <a:pt x="312" y="1471"/>
                    <a:pt x="307" y="1470"/>
                    <a:pt x="303" y="1466"/>
                  </a:cubicBezTo>
                  <a:cubicBezTo>
                    <a:pt x="296" y="1461"/>
                    <a:pt x="296" y="1461"/>
                    <a:pt x="296" y="1461"/>
                  </a:cubicBezTo>
                  <a:cubicBezTo>
                    <a:pt x="287" y="1453"/>
                    <a:pt x="286" y="1439"/>
                    <a:pt x="293" y="1430"/>
                  </a:cubicBezTo>
                  <a:cubicBezTo>
                    <a:pt x="301" y="1421"/>
                    <a:pt x="315" y="1419"/>
                    <a:pt x="324" y="1427"/>
                  </a:cubicBezTo>
                  <a:cubicBezTo>
                    <a:pt x="331" y="1432"/>
                    <a:pt x="331" y="1432"/>
                    <a:pt x="331" y="1432"/>
                  </a:cubicBezTo>
                  <a:cubicBezTo>
                    <a:pt x="340" y="1440"/>
                    <a:pt x="341" y="1454"/>
                    <a:pt x="334" y="1463"/>
                  </a:cubicBezTo>
                  <a:cubicBezTo>
                    <a:pt x="329" y="1469"/>
                    <a:pt x="323" y="1471"/>
                    <a:pt x="317" y="1471"/>
                  </a:cubicBezTo>
                  <a:close/>
                  <a:moveTo>
                    <a:pt x="1381" y="1433"/>
                  </a:moveTo>
                  <a:cubicBezTo>
                    <a:pt x="1376" y="1433"/>
                    <a:pt x="1370" y="1431"/>
                    <a:pt x="1365" y="1426"/>
                  </a:cubicBezTo>
                  <a:cubicBezTo>
                    <a:pt x="1357" y="1417"/>
                    <a:pt x="1358" y="1403"/>
                    <a:pt x="1366" y="1395"/>
                  </a:cubicBezTo>
                  <a:cubicBezTo>
                    <a:pt x="1372" y="1389"/>
                    <a:pt x="1372" y="1389"/>
                    <a:pt x="1372" y="1389"/>
                  </a:cubicBezTo>
                  <a:cubicBezTo>
                    <a:pt x="1381" y="1381"/>
                    <a:pt x="1395" y="1381"/>
                    <a:pt x="1403" y="1390"/>
                  </a:cubicBezTo>
                  <a:cubicBezTo>
                    <a:pt x="1412" y="1398"/>
                    <a:pt x="1412" y="1412"/>
                    <a:pt x="1403" y="1421"/>
                  </a:cubicBezTo>
                  <a:cubicBezTo>
                    <a:pt x="1396" y="1427"/>
                    <a:pt x="1396" y="1427"/>
                    <a:pt x="1396" y="1427"/>
                  </a:cubicBezTo>
                  <a:cubicBezTo>
                    <a:pt x="1392" y="1431"/>
                    <a:pt x="1387" y="1433"/>
                    <a:pt x="1381" y="1433"/>
                  </a:cubicBezTo>
                  <a:close/>
                  <a:moveTo>
                    <a:pt x="232" y="1391"/>
                  </a:moveTo>
                  <a:cubicBezTo>
                    <a:pt x="226" y="1391"/>
                    <a:pt x="220" y="1388"/>
                    <a:pt x="216" y="1384"/>
                  </a:cubicBezTo>
                  <a:cubicBezTo>
                    <a:pt x="210" y="1377"/>
                    <a:pt x="210" y="1377"/>
                    <a:pt x="210" y="1377"/>
                  </a:cubicBezTo>
                  <a:cubicBezTo>
                    <a:pt x="202" y="1368"/>
                    <a:pt x="202" y="1354"/>
                    <a:pt x="211" y="1346"/>
                  </a:cubicBezTo>
                  <a:cubicBezTo>
                    <a:pt x="220" y="1338"/>
                    <a:pt x="234" y="1339"/>
                    <a:pt x="242" y="1348"/>
                  </a:cubicBezTo>
                  <a:cubicBezTo>
                    <a:pt x="248" y="1354"/>
                    <a:pt x="248" y="1354"/>
                    <a:pt x="248" y="1354"/>
                  </a:cubicBezTo>
                  <a:cubicBezTo>
                    <a:pt x="256" y="1363"/>
                    <a:pt x="255" y="1377"/>
                    <a:pt x="247" y="1385"/>
                  </a:cubicBezTo>
                  <a:cubicBezTo>
                    <a:pt x="242" y="1389"/>
                    <a:pt x="237" y="1391"/>
                    <a:pt x="232" y="1391"/>
                  </a:cubicBezTo>
                  <a:close/>
                  <a:moveTo>
                    <a:pt x="1460" y="1346"/>
                  </a:moveTo>
                  <a:cubicBezTo>
                    <a:pt x="1456" y="1346"/>
                    <a:pt x="1451" y="1345"/>
                    <a:pt x="1447" y="1342"/>
                  </a:cubicBezTo>
                  <a:cubicBezTo>
                    <a:pt x="1437" y="1334"/>
                    <a:pt x="1436" y="1320"/>
                    <a:pt x="1443" y="1311"/>
                  </a:cubicBezTo>
                  <a:cubicBezTo>
                    <a:pt x="1448" y="1304"/>
                    <a:pt x="1448" y="1304"/>
                    <a:pt x="1448" y="1304"/>
                  </a:cubicBezTo>
                  <a:cubicBezTo>
                    <a:pt x="1456" y="1295"/>
                    <a:pt x="1470" y="1293"/>
                    <a:pt x="1479" y="1300"/>
                  </a:cubicBezTo>
                  <a:cubicBezTo>
                    <a:pt x="1489" y="1308"/>
                    <a:pt x="1490" y="1321"/>
                    <a:pt x="1483" y="1331"/>
                  </a:cubicBezTo>
                  <a:cubicBezTo>
                    <a:pt x="1478" y="1338"/>
                    <a:pt x="1478" y="1338"/>
                    <a:pt x="1478" y="1338"/>
                  </a:cubicBezTo>
                  <a:cubicBezTo>
                    <a:pt x="1473" y="1344"/>
                    <a:pt x="1467" y="1346"/>
                    <a:pt x="1460" y="1346"/>
                  </a:cubicBezTo>
                  <a:close/>
                  <a:moveTo>
                    <a:pt x="159" y="1299"/>
                  </a:moveTo>
                  <a:cubicBezTo>
                    <a:pt x="152" y="1299"/>
                    <a:pt x="145" y="1295"/>
                    <a:pt x="141" y="1289"/>
                  </a:cubicBezTo>
                  <a:cubicBezTo>
                    <a:pt x="136" y="1282"/>
                    <a:pt x="136" y="1282"/>
                    <a:pt x="136" y="1282"/>
                  </a:cubicBezTo>
                  <a:cubicBezTo>
                    <a:pt x="130" y="1271"/>
                    <a:pt x="132" y="1258"/>
                    <a:pt x="142" y="1251"/>
                  </a:cubicBezTo>
                  <a:cubicBezTo>
                    <a:pt x="153" y="1245"/>
                    <a:pt x="166" y="1247"/>
                    <a:pt x="173" y="1257"/>
                  </a:cubicBezTo>
                  <a:cubicBezTo>
                    <a:pt x="177" y="1264"/>
                    <a:pt x="177" y="1264"/>
                    <a:pt x="177" y="1264"/>
                  </a:cubicBezTo>
                  <a:cubicBezTo>
                    <a:pt x="184" y="1274"/>
                    <a:pt x="182" y="1288"/>
                    <a:pt x="172" y="1295"/>
                  </a:cubicBezTo>
                  <a:cubicBezTo>
                    <a:pt x="168" y="1297"/>
                    <a:pt x="164" y="1299"/>
                    <a:pt x="159" y="1299"/>
                  </a:cubicBezTo>
                  <a:close/>
                  <a:moveTo>
                    <a:pt x="1526" y="1249"/>
                  </a:moveTo>
                  <a:cubicBezTo>
                    <a:pt x="1522" y="1249"/>
                    <a:pt x="1518" y="1248"/>
                    <a:pt x="1515" y="1246"/>
                  </a:cubicBezTo>
                  <a:cubicBezTo>
                    <a:pt x="1505" y="1240"/>
                    <a:pt x="1501" y="1227"/>
                    <a:pt x="1507" y="1217"/>
                  </a:cubicBezTo>
                  <a:cubicBezTo>
                    <a:pt x="1511" y="1209"/>
                    <a:pt x="1511" y="1209"/>
                    <a:pt x="1511" y="1209"/>
                  </a:cubicBezTo>
                  <a:cubicBezTo>
                    <a:pt x="1517" y="1199"/>
                    <a:pt x="1530" y="1195"/>
                    <a:pt x="1541" y="1201"/>
                  </a:cubicBezTo>
                  <a:cubicBezTo>
                    <a:pt x="1552" y="1207"/>
                    <a:pt x="1555" y="1220"/>
                    <a:pt x="1549" y="1231"/>
                  </a:cubicBezTo>
                  <a:cubicBezTo>
                    <a:pt x="1545" y="1238"/>
                    <a:pt x="1545" y="1238"/>
                    <a:pt x="1545" y="1238"/>
                  </a:cubicBezTo>
                  <a:cubicBezTo>
                    <a:pt x="1541" y="1245"/>
                    <a:pt x="1534" y="1249"/>
                    <a:pt x="1526" y="1249"/>
                  </a:cubicBezTo>
                  <a:close/>
                  <a:moveTo>
                    <a:pt x="101" y="1197"/>
                  </a:moveTo>
                  <a:cubicBezTo>
                    <a:pt x="93" y="1197"/>
                    <a:pt x="85" y="1192"/>
                    <a:pt x="81" y="1185"/>
                  </a:cubicBezTo>
                  <a:cubicBezTo>
                    <a:pt x="77" y="1176"/>
                    <a:pt x="77" y="1176"/>
                    <a:pt x="77" y="1176"/>
                  </a:cubicBezTo>
                  <a:cubicBezTo>
                    <a:pt x="72" y="1165"/>
                    <a:pt x="77" y="1152"/>
                    <a:pt x="88" y="1147"/>
                  </a:cubicBezTo>
                  <a:cubicBezTo>
                    <a:pt x="99" y="1142"/>
                    <a:pt x="112" y="1147"/>
                    <a:pt x="117" y="1158"/>
                  </a:cubicBezTo>
                  <a:cubicBezTo>
                    <a:pt x="121" y="1165"/>
                    <a:pt x="121" y="1165"/>
                    <a:pt x="121" y="1165"/>
                  </a:cubicBezTo>
                  <a:cubicBezTo>
                    <a:pt x="126" y="1176"/>
                    <a:pt x="121" y="1189"/>
                    <a:pt x="110" y="1195"/>
                  </a:cubicBezTo>
                  <a:cubicBezTo>
                    <a:pt x="107" y="1196"/>
                    <a:pt x="104" y="1197"/>
                    <a:pt x="101" y="1197"/>
                  </a:cubicBezTo>
                  <a:close/>
                  <a:moveTo>
                    <a:pt x="1577" y="1144"/>
                  </a:moveTo>
                  <a:cubicBezTo>
                    <a:pt x="1574" y="1144"/>
                    <a:pt x="1571" y="1143"/>
                    <a:pt x="1569" y="1142"/>
                  </a:cubicBezTo>
                  <a:cubicBezTo>
                    <a:pt x="1558" y="1138"/>
                    <a:pt x="1552" y="1125"/>
                    <a:pt x="1556" y="1114"/>
                  </a:cubicBezTo>
                  <a:cubicBezTo>
                    <a:pt x="1560" y="1106"/>
                    <a:pt x="1560" y="1106"/>
                    <a:pt x="1560" y="1106"/>
                  </a:cubicBezTo>
                  <a:cubicBezTo>
                    <a:pt x="1564" y="1095"/>
                    <a:pt x="1577" y="1089"/>
                    <a:pt x="1588" y="1093"/>
                  </a:cubicBezTo>
                  <a:cubicBezTo>
                    <a:pt x="1599" y="1098"/>
                    <a:pt x="1605" y="1110"/>
                    <a:pt x="1600" y="1122"/>
                  </a:cubicBezTo>
                  <a:cubicBezTo>
                    <a:pt x="1597" y="1130"/>
                    <a:pt x="1597" y="1130"/>
                    <a:pt x="1597" y="1130"/>
                  </a:cubicBezTo>
                  <a:cubicBezTo>
                    <a:pt x="1594" y="1139"/>
                    <a:pt x="1586" y="1144"/>
                    <a:pt x="1577" y="1144"/>
                  </a:cubicBezTo>
                  <a:close/>
                  <a:moveTo>
                    <a:pt x="58" y="1088"/>
                  </a:moveTo>
                  <a:cubicBezTo>
                    <a:pt x="49" y="1088"/>
                    <a:pt x="40" y="1082"/>
                    <a:pt x="37" y="1072"/>
                  </a:cubicBezTo>
                  <a:cubicBezTo>
                    <a:pt x="34" y="1064"/>
                    <a:pt x="34" y="1064"/>
                    <a:pt x="34" y="1064"/>
                  </a:cubicBezTo>
                  <a:cubicBezTo>
                    <a:pt x="31" y="1052"/>
                    <a:pt x="38" y="1040"/>
                    <a:pt x="49" y="1037"/>
                  </a:cubicBezTo>
                  <a:cubicBezTo>
                    <a:pt x="61" y="1033"/>
                    <a:pt x="73" y="1040"/>
                    <a:pt x="76" y="1051"/>
                  </a:cubicBezTo>
                  <a:cubicBezTo>
                    <a:pt x="79" y="1059"/>
                    <a:pt x="79" y="1059"/>
                    <a:pt x="79" y="1059"/>
                  </a:cubicBezTo>
                  <a:cubicBezTo>
                    <a:pt x="82" y="1071"/>
                    <a:pt x="76" y="1083"/>
                    <a:pt x="64" y="1087"/>
                  </a:cubicBezTo>
                  <a:cubicBezTo>
                    <a:pt x="62" y="1087"/>
                    <a:pt x="60" y="1088"/>
                    <a:pt x="58" y="1088"/>
                  </a:cubicBezTo>
                  <a:close/>
                  <a:moveTo>
                    <a:pt x="1612" y="1032"/>
                  </a:moveTo>
                  <a:cubicBezTo>
                    <a:pt x="1610" y="1032"/>
                    <a:pt x="1608" y="1032"/>
                    <a:pt x="1607" y="1031"/>
                  </a:cubicBezTo>
                  <a:cubicBezTo>
                    <a:pt x="1595" y="1029"/>
                    <a:pt x="1588" y="1017"/>
                    <a:pt x="1590" y="1005"/>
                  </a:cubicBezTo>
                  <a:cubicBezTo>
                    <a:pt x="1592" y="997"/>
                    <a:pt x="1592" y="997"/>
                    <a:pt x="1592" y="997"/>
                  </a:cubicBezTo>
                  <a:cubicBezTo>
                    <a:pt x="1595" y="985"/>
                    <a:pt x="1607" y="978"/>
                    <a:pt x="1618" y="980"/>
                  </a:cubicBezTo>
                  <a:cubicBezTo>
                    <a:pt x="1630" y="983"/>
                    <a:pt x="1638" y="995"/>
                    <a:pt x="1635" y="1006"/>
                  </a:cubicBezTo>
                  <a:cubicBezTo>
                    <a:pt x="1633" y="1015"/>
                    <a:pt x="1633" y="1015"/>
                    <a:pt x="1633" y="1015"/>
                  </a:cubicBezTo>
                  <a:cubicBezTo>
                    <a:pt x="1631" y="1025"/>
                    <a:pt x="1622" y="1032"/>
                    <a:pt x="1612" y="1032"/>
                  </a:cubicBezTo>
                  <a:close/>
                  <a:moveTo>
                    <a:pt x="31" y="974"/>
                  </a:moveTo>
                  <a:cubicBezTo>
                    <a:pt x="21" y="974"/>
                    <a:pt x="12" y="966"/>
                    <a:pt x="10" y="955"/>
                  </a:cubicBezTo>
                  <a:cubicBezTo>
                    <a:pt x="9" y="946"/>
                    <a:pt x="9" y="946"/>
                    <a:pt x="9" y="946"/>
                  </a:cubicBezTo>
                  <a:cubicBezTo>
                    <a:pt x="7" y="934"/>
                    <a:pt x="15" y="923"/>
                    <a:pt x="27" y="922"/>
                  </a:cubicBezTo>
                  <a:cubicBezTo>
                    <a:pt x="39" y="920"/>
                    <a:pt x="50" y="928"/>
                    <a:pt x="52" y="940"/>
                  </a:cubicBezTo>
                  <a:cubicBezTo>
                    <a:pt x="53" y="948"/>
                    <a:pt x="53" y="948"/>
                    <a:pt x="53" y="948"/>
                  </a:cubicBezTo>
                  <a:cubicBezTo>
                    <a:pt x="55" y="960"/>
                    <a:pt x="47" y="972"/>
                    <a:pt x="35" y="973"/>
                  </a:cubicBezTo>
                  <a:cubicBezTo>
                    <a:pt x="34" y="974"/>
                    <a:pt x="33" y="974"/>
                    <a:pt x="31" y="974"/>
                  </a:cubicBezTo>
                  <a:close/>
                  <a:moveTo>
                    <a:pt x="1630" y="916"/>
                  </a:moveTo>
                  <a:cubicBezTo>
                    <a:pt x="1629" y="916"/>
                    <a:pt x="1629" y="916"/>
                    <a:pt x="1628" y="916"/>
                  </a:cubicBezTo>
                  <a:cubicBezTo>
                    <a:pt x="1616" y="915"/>
                    <a:pt x="1607" y="905"/>
                    <a:pt x="1608" y="893"/>
                  </a:cubicBezTo>
                  <a:cubicBezTo>
                    <a:pt x="1609" y="884"/>
                    <a:pt x="1609" y="884"/>
                    <a:pt x="1609" y="884"/>
                  </a:cubicBezTo>
                  <a:cubicBezTo>
                    <a:pt x="1610" y="872"/>
                    <a:pt x="1620" y="863"/>
                    <a:pt x="1632" y="864"/>
                  </a:cubicBezTo>
                  <a:cubicBezTo>
                    <a:pt x="1644" y="865"/>
                    <a:pt x="1653" y="875"/>
                    <a:pt x="1652" y="887"/>
                  </a:cubicBezTo>
                  <a:cubicBezTo>
                    <a:pt x="1652" y="896"/>
                    <a:pt x="1652" y="896"/>
                    <a:pt x="1652" y="896"/>
                  </a:cubicBezTo>
                  <a:cubicBezTo>
                    <a:pt x="1651" y="908"/>
                    <a:pt x="1641" y="916"/>
                    <a:pt x="1630" y="916"/>
                  </a:cubicBezTo>
                  <a:close/>
                  <a:moveTo>
                    <a:pt x="22" y="857"/>
                  </a:moveTo>
                  <a:cubicBezTo>
                    <a:pt x="10" y="857"/>
                    <a:pt x="0" y="847"/>
                    <a:pt x="0" y="835"/>
                  </a:cubicBezTo>
                  <a:cubicBezTo>
                    <a:pt x="0" y="826"/>
                    <a:pt x="0" y="826"/>
                    <a:pt x="0" y="826"/>
                  </a:cubicBezTo>
                  <a:cubicBezTo>
                    <a:pt x="0" y="825"/>
                    <a:pt x="0" y="823"/>
                    <a:pt x="0" y="821"/>
                  </a:cubicBezTo>
                  <a:cubicBezTo>
                    <a:pt x="0" y="819"/>
                    <a:pt x="0" y="818"/>
                    <a:pt x="0" y="816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795"/>
                    <a:pt x="11" y="785"/>
                    <a:pt x="22" y="786"/>
                  </a:cubicBezTo>
                  <a:cubicBezTo>
                    <a:pt x="35" y="786"/>
                    <a:pt x="44" y="796"/>
                    <a:pt x="44" y="808"/>
                  </a:cubicBezTo>
                  <a:cubicBezTo>
                    <a:pt x="44" y="817"/>
                    <a:pt x="44" y="817"/>
                    <a:pt x="44" y="817"/>
                  </a:cubicBezTo>
                  <a:cubicBezTo>
                    <a:pt x="44" y="818"/>
                    <a:pt x="43" y="820"/>
                    <a:pt x="43" y="821"/>
                  </a:cubicBezTo>
                  <a:cubicBezTo>
                    <a:pt x="43" y="823"/>
                    <a:pt x="44" y="825"/>
                    <a:pt x="44" y="826"/>
                  </a:cubicBezTo>
                  <a:cubicBezTo>
                    <a:pt x="44" y="835"/>
                    <a:pt x="44" y="835"/>
                    <a:pt x="44" y="835"/>
                  </a:cubicBezTo>
                  <a:cubicBezTo>
                    <a:pt x="44" y="847"/>
                    <a:pt x="34" y="857"/>
                    <a:pt x="22" y="857"/>
                  </a:cubicBezTo>
                  <a:close/>
                  <a:moveTo>
                    <a:pt x="1631" y="799"/>
                  </a:moveTo>
                  <a:cubicBezTo>
                    <a:pt x="1620" y="799"/>
                    <a:pt x="1610" y="790"/>
                    <a:pt x="1609" y="779"/>
                  </a:cubicBezTo>
                  <a:cubicBezTo>
                    <a:pt x="1609" y="770"/>
                    <a:pt x="1609" y="770"/>
                    <a:pt x="1609" y="770"/>
                  </a:cubicBezTo>
                  <a:cubicBezTo>
                    <a:pt x="1608" y="758"/>
                    <a:pt x="1617" y="748"/>
                    <a:pt x="1629" y="747"/>
                  </a:cubicBezTo>
                  <a:cubicBezTo>
                    <a:pt x="1641" y="746"/>
                    <a:pt x="1652" y="755"/>
                    <a:pt x="1653" y="767"/>
                  </a:cubicBezTo>
                  <a:cubicBezTo>
                    <a:pt x="1653" y="776"/>
                    <a:pt x="1653" y="776"/>
                    <a:pt x="1653" y="776"/>
                  </a:cubicBezTo>
                  <a:cubicBezTo>
                    <a:pt x="1654" y="788"/>
                    <a:pt x="1645" y="798"/>
                    <a:pt x="1633" y="799"/>
                  </a:cubicBezTo>
                  <a:cubicBezTo>
                    <a:pt x="1632" y="799"/>
                    <a:pt x="1632" y="799"/>
                    <a:pt x="1631" y="799"/>
                  </a:cubicBezTo>
                  <a:close/>
                  <a:moveTo>
                    <a:pt x="32" y="721"/>
                  </a:moveTo>
                  <a:cubicBezTo>
                    <a:pt x="31" y="721"/>
                    <a:pt x="29" y="721"/>
                    <a:pt x="28" y="721"/>
                  </a:cubicBezTo>
                  <a:cubicBezTo>
                    <a:pt x="16" y="719"/>
                    <a:pt x="8" y="708"/>
                    <a:pt x="10" y="696"/>
                  </a:cubicBezTo>
                  <a:cubicBezTo>
                    <a:pt x="12" y="687"/>
                    <a:pt x="12" y="687"/>
                    <a:pt x="12" y="687"/>
                  </a:cubicBezTo>
                  <a:cubicBezTo>
                    <a:pt x="14" y="675"/>
                    <a:pt x="25" y="667"/>
                    <a:pt x="37" y="669"/>
                  </a:cubicBezTo>
                  <a:cubicBezTo>
                    <a:pt x="49" y="671"/>
                    <a:pt x="57" y="683"/>
                    <a:pt x="55" y="694"/>
                  </a:cubicBezTo>
                  <a:cubicBezTo>
                    <a:pt x="53" y="703"/>
                    <a:pt x="53" y="703"/>
                    <a:pt x="53" y="703"/>
                  </a:cubicBezTo>
                  <a:cubicBezTo>
                    <a:pt x="52" y="714"/>
                    <a:pt x="42" y="721"/>
                    <a:pt x="32" y="721"/>
                  </a:cubicBezTo>
                  <a:close/>
                  <a:moveTo>
                    <a:pt x="1616" y="683"/>
                  </a:moveTo>
                  <a:cubicBezTo>
                    <a:pt x="1606" y="683"/>
                    <a:pt x="1597" y="676"/>
                    <a:pt x="1594" y="666"/>
                  </a:cubicBezTo>
                  <a:cubicBezTo>
                    <a:pt x="1593" y="657"/>
                    <a:pt x="1593" y="657"/>
                    <a:pt x="1593" y="657"/>
                  </a:cubicBezTo>
                  <a:cubicBezTo>
                    <a:pt x="1590" y="645"/>
                    <a:pt x="1598" y="634"/>
                    <a:pt x="1609" y="631"/>
                  </a:cubicBezTo>
                  <a:cubicBezTo>
                    <a:pt x="1621" y="629"/>
                    <a:pt x="1633" y="636"/>
                    <a:pt x="1635" y="648"/>
                  </a:cubicBezTo>
                  <a:cubicBezTo>
                    <a:pt x="1637" y="657"/>
                    <a:pt x="1637" y="657"/>
                    <a:pt x="1637" y="657"/>
                  </a:cubicBezTo>
                  <a:cubicBezTo>
                    <a:pt x="1640" y="668"/>
                    <a:pt x="1632" y="680"/>
                    <a:pt x="1620" y="683"/>
                  </a:cubicBezTo>
                  <a:cubicBezTo>
                    <a:pt x="1619" y="683"/>
                    <a:pt x="1617" y="683"/>
                    <a:pt x="1616" y="683"/>
                  </a:cubicBezTo>
                  <a:close/>
                  <a:moveTo>
                    <a:pt x="58" y="607"/>
                  </a:moveTo>
                  <a:cubicBezTo>
                    <a:pt x="56" y="607"/>
                    <a:pt x="54" y="607"/>
                    <a:pt x="52" y="606"/>
                  </a:cubicBezTo>
                  <a:cubicBezTo>
                    <a:pt x="40" y="603"/>
                    <a:pt x="34" y="590"/>
                    <a:pt x="38" y="579"/>
                  </a:cubicBezTo>
                  <a:cubicBezTo>
                    <a:pt x="40" y="570"/>
                    <a:pt x="40" y="570"/>
                    <a:pt x="40" y="570"/>
                  </a:cubicBezTo>
                  <a:cubicBezTo>
                    <a:pt x="44" y="559"/>
                    <a:pt x="56" y="553"/>
                    <a:pt x="68" y="556"/>
                  </a:cubicBezTo>
                  <a:cubicBezTo>
                    <a:pt x="79" y="560"/>
                    <a:pt x="86" y="572"/>
                    <a:pt x="82" y="584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6" y="601"/>
                    <a:pt x="68" y="607"/>
                    <a:pt x="58" y="607"/>
                  </a:cubicBezTo>
                  <a:close/>
                  <a:moveTo>
                    <a:pt x="1584" y="570"/>
                  </a:moveTo>
                  <a:cubicBezTo>
                    <a:pt x="1575" y="570"/>
                    <a:pt x="1566" y="565"/>
                    <a:pt x="1563" y="556"/>
                  </a:cubicBezTo>
                  <a:cubicBezTo>
                    <a:pt x="1560" y="548"/>
                    <a:pt x="1560" y="548"/>
                    <a:pt x="1560" y="548"/>
                  </a:cubicBezTo>
                  <a:cubicBezTo>
                    <a:pt x="1556" y="537"/>
                    <a:pt x="1561" y="524"/>
                    <a:pt x="1573" y="520"/>
                  </a:cubicBezTo>
                  <a:cubicBezTo>
                    <a:pt x="1584" y="515"/>
                    <a:pt x="1597" y="521"/>
                    <a:pt x="1601" y="532"/>
                  </a:cubicBezTo>
                  <a:cubicBezTo>
                    <a:pt x="1604" y="541"/>
                    <a:pt x="1604" y="541"/>
                    <a:pt x="1604" y="541"/>
                  </a:cubicBezTo>
                  <a:cubicBezTo>
                    <a:pt x="1608" y="552"/>
                    <a:pt x="1603" y="565"/>
                    <a:pt x="1591" y="569"/>
                  </a:cubicBezTo>
                  <a:cubicBezTo>
                    <a:pt x="1589" y="570"/>
                    <a:pt x="1586" y="570"/>
                    <a:pt x="1584" y="570"/>
                  </a:cubicBezTo>
                  <a:close/>
                  <a:moveTo>
                    <a:pt x="102" y="498"/>
                  </a:moveTo>
                  <a:cubicBezTo>
                    <a:pt x="98" y="498"/>
                    <a:pt x="95" y="498"/>
                    <a:pt x="92" y="496"/>
                  </a:cubicBezTo>
                  <a:cubicBezTo>
                    <a:pt x="81" y="491"/>
                    <a:pt x="77" y="478"/>
                    <a:pt x="82" y="467"/>
                  </a:cubicBezTo>
                  <a:cubicBezTo>
                    <a:pt x="86" y="459"/>
                    <a:pt x="86" y="459"/>
                    <a:pt x="86" y="459"/>
                  </a:cubicBezTo>
                  <a:cubicBezTo>
                    <a:pt x="91" y="448"/>
                    <a:pt x="104" y="444"/>
                    <a:pt x="115" y="449"/>
                  </a:cubicBezTo>
                  <a:cubicBezTo>
                    <a:pt x="126" y="454"/>
                    <a:pt x="130" y="468"/>
                    <a:pt x="125" y="478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17" y="494"/>
                    <a:pt x="110" y="498"/>
                    <a:pt x="102" y="498"/>
                  </a:cubicBezTo>
                  <a:close/>
                  <a:moveTo>
                    <a:pt x="1535" y="463"/>
                  </a:moveTo>
                  <a:cubicBezTo>
                    <a:pt x="1527" y="463"/>
                    <a:pt x="1520" y="459"/>
                    <a:pt x="1516" y="452"/>
                  </a:cubicBezTo>
                  <a:cubicBezTo>
                    <a:pt x="1512" y="445"/>
                    <a:pt x="1512" y="445"/>
                    <a:pt x="1512" y="445"/>
                  </a:cubicBezTo>
                  <a:cubicBezTo>
                    <a:pt x="1506" y="434"/>
                    <a:pt x="1510" y="421"/>
                    <a:pt x="1520" y="415"/>
                  </a:cubicBezTo>
                  <a:cubicBezTo>
                    <a:pt x="1531" y="409"/>
                    <a:pt x="1544" y="413"/>
                    <a:pt x="1550" y="423"/>
                  </a:cubicBezTo>
                  <a:cubicBezTo>
                    <a:pt x="1554" y="431"/>
                    <a:pt x="1554" y="431"/>
                    <a:pt x="1554" y="431"/>
                  </a:cubicBezTo>
                  <a:cubicBezTo>
                    <a:pt x="1560" y="442"/>
                    <a:pt x="1556" y="455"/>
                    <a:pt x="1546" y="461"/>
                  </a:cubicBezTo>
                  <a:cubicBezTo>
                    <a:pt x="1542" y="463"/>
                    <a:pt x="1539" y="463"/>
                    <a:pt x="1535" y="463"/>
                  </a:cubicBezTo>
                  <a:close/>
                  <a:moveTo>
                    <a:pt x="160" y="397"/>
                  </a:moveTo>
                  <a:cubicBezTo>
                    <a:pt x="156" y="397"/>
                    <a:pt x="151" y="396"/>
                    <a:pt x="148" y="393"/>
                  </a:cubicBezTo>
                  <a:cubicBezTo>
                    <a:pt x="138" y="386"/>
                    <a:pt x="135" y="373"/>
                    <a:pt x="142" y="363"/>
                  </a:cubicBezTo>
                  <a:cubicBezTo>
                    <a:pt x="147" y="355"/>
                    <a:pt x="147" y="355"/>
                    <a:pt x="147" y="355"/>
                  </a:cubicBezTo>
                  <a:cubicBezTo>
                    <a:pt x="154" y="345"/>
                    <a:pt x="167" y="343"/>
                    <a:pt x="177" y="350"/>
                  </a:cubicBezTo>
                  <a:cubicBezTo>
                    <a:pt x="187" y="357"/>
                    <a:pt x="190" y="370"/>
                    <a:pt x="183" y="380"/>
                  </a:cubicBezTo>
                  <a:cubicBezTo>
                    <a:pt x="178" y="387"/>
                    <a:pt x="178" y="387"/>
                    <a:pt x="178" y="387"/>
                  </a:cubicBezTo>
                  <a:cubicBezTo>
                    <a:pt x="174" y="393"/>
                    <a:pt x="167" y="397"/>
                    <a:pt x="160" y="397"/>
                  </a:cubicBezTo>
                  <a:close/>
                  <a:moveTo>
                    <a:pt x="1472" y="365"/>
                  </a:moveTo>
                  <a:cubicBezTo>
                    <a:pt x="1465" y="365"/>
                    <a:pt x="1459" y="362"/>
                    <a:pt x="1454" y="356"/>
                  </a:cubicBezTo>
                  <a:cubicBezTo>
                    <a:pt x="1449" y="349"/>
                    <a:pt x="1449" y="349"/>
                    <a:pt x="1449" y="349"/>
                  </a:cubicBezTo>
                  <a:cubicBezTo>
                    <a:pt x="1442" y="340"/>
                    <a:pt x="1444" y="326"/>
                    <a:pt x="1453" y="319"/>
                  </a:cubicBezTo>
                  <a:cubicBezTo>
                    <a:pt x="1463" y="311"/>
                    <a:pt x="1477" y="313"/>
                    <a:pt x="1484" y="323"/>
                  </a:cubicBezTo>
                  <a:cubicBezTo>
                    <a:pt x="1489" y="330"/>
                    <a:pt x="1489" y="330"/>
                    <a:pt x="1489" y="330"/>
                  </a:cubicBezTo>
                  <a:cubicBezTo>
                    <a:pt x="1497" y="339"/>
                    <a:pt x="1495" y="353"/>
                    <a:pt x="1485" y="360"/>
                  </a:cubicBezTo>
                  <a:cubicBezTo>
                    <a:pt x="1481" y="363"/>
                    <a:pt x="1476" y="365"/>
                    <a:pt x="1472" y="365"/>
                  </a:cubicBezTo>
                  <a:close/>
                  <a:moveTo>
                    <a:pt x="233" y="305"/>
                  </a:moveTo>
                  <a:cubicBezTo>
                    <a:pt x="227" y="305"/>
                    <a:pt x="222" y="303"/>
                    <a:pt x="218" y="299"/>
                  </a:cubicBezTo>
                  <a:cubicBezTo>
                    <a:pt x="209" y="291"/>
                    <a:pt x="208" y="277"/>
                    <a:pt x="216" y="268"/>
                  </a:cubicBezTo>
                  <a:cubicBezTo>
                    <a:pt x="222" y="262"/>
                    <a:pt x="222" y="262"/>
                    <a:pt x="222" y="262"/>
                  </a:cubicBezTo>
                  <a:cubicBezTo>
                    <a:pt x="231" y="253"/>
                    <a:pt x="245" y="252"/>
                    <a:pt x="253" y="261"/>
                  </a:cubicBezTo>
                  <a:cubicBezTo>
                    <a:pt x="262" y="269"/>
                    <a:pt x="263" y="283"/>
                    <a:pt x="254" y="292"/>
                  </a:cubicBezTo>
                  <a:cubicBezTo>
                    <a:pt x="249" y="298"/>
                    <a:pt x="249" y="298"/>
                    <a:pt x="249" y="298"/>
                  </a:cubicBezTo>
                  <a:cubicBezTo>
                    <a:pt x="244" y="302"/>
                    <a:pt x="238" y="305"/>
                    <a:pt x="233" y="305"/>
                  </a:cubicBezTo>
                  <a:close/>
                  <a:moveTo>
                    <a:pt x="1395" y="277"/>
                  </a:moveTo>
                  <a:cubicBezTo>
                    <a:pt x="1389" y="277"/>
                    <a:pt x="1384" y="274"/>
                    <a:pt x="1379" y="270"/>
                  </a:cubicBezTo>
                  <a:cubicBezTo>
                    <a:pt x="1373" y="264"/>
                    <a:pt x="1373" y="264"/>
                    <a:pt x="1373" y="264"/>
                  </a:cubicBezTo>
                  <a:cubicBezTo>
                    <a:pt x="1365" y="256"/>
                    <a:pt x="1364" y="242"/>
                    <a:pt x="1373" y="233"/>
                  </a:cubicBezTo>
                  <a:cubicBezTo>
                    <a:pt x="1381" y="225"/>
                    <a:pt x="1395" y="224"/>
                    <a:pt x="1404" y="233"/>
                  </a:cubicBezTo>
                  <a:cubicBezTo>
                    <a:pt x="1410" y="239"/>
                    <a:pt x="1410" y="239"/>
                    <a:pt x="1410" y="239"/>
                  </a:cubicBezTo>
                  <a:cubicBezTo>
                    <a:pt x="1419" y="248"/>
                    <a:pt x="1419" y="261"/>
                    <a:pt x="1410" y="270"/>
                  </a:cubicBezTo>
                  <a:cubicBezTo>
                    <a:pt x="1406" y="274"/>
                    <a:pt x="1400" y="277"/>
                    <a:pt x="1395" y="277"/>
                  </a:cubicBezTo>
                  <a:close/>
                  <a:moveTo>
                    <a:pt x="318" y="224"/>
                  </a:moveTo>
                  <a:cubicBezTo>
                    <a:pt x="311" y="224"/>
                    <a:pt x="305" y="222"/>
                    <a:pt x="301" y="216"/>
                  </a:cubicBezTo>
                  <a:cubicBezTo>
                    <a:pt x="293" y="207"/>
                    <a:pt x="294" y="193"/>
                    <a:pt x="304" y="186"/>
                  </a:cubicBezTo>
                  <a:cubicBezTo>
                    <a:pt x="311" y="180"/>
                    <a:pt x="311" y="180"/>
                    <a:pt x="311" y="180"/>
                  </a:cubicBezTo>
                  <a:cubicBezTo>
                    <a:pt x="320" y="172"/>
                    <a:pt x="334" y="174"/>
                    <a:pt x="342" y="183"/>
                  </a:cubicBezTo>
                  <a:cubicBezTo>
                    <a:pt x="349" y="193"/>
                    <a:pt x="348" y="207"/>
                    <a:pt x="338" y="214"/>
                  </a:cubicBezTo>
                  <a:cubicBezTo>
                    <a:pt x="332" y="219"/>
                    <a:pt x="332" y="219"/>
                    <a:pt x="332" y="219"/>
                  </a:cubicBezTo>
                  <a:cubicBezTo>
                    <a:pt x="328" y="223"/>
                    <a:pt x="323" y="224"/>
                    <a:pt x="318" y="224"/>
                  </a:cubicBezTo>
                  <a:close/>
                  <a:moveTo>
                    <a:pt x="1306" y="200"/>
                  </a:moveTo>
                  <a:cubicBezTo>
                    <a:pt x="1301" y="200"/>
                    <a:pt x="1297" y="199"/>
                    <a:pt x="1293" y="196"/>
                  </a:cubicBezTo>
                  <a:cubicBezTo>
                    <a:pt x="1286" y="191"/>
                    <a:pt x="1286" y="191"/>
                    <a:pt x="1286" y="191"/>
                  </a:cubicBezTo>
                  <a:cubicBezTo>
                    <a:pt x="1276" y="184"/>
                    <a:pt x="1274" y="170"/>
                    <a:pt x="1281" y="160"/>
                  </a:cubicBezTo>
                  <a:cubicBezTo>
                    <a:pt x="1288" y="151"/>
                    <a:pt x="1302" y="148"/>
                    <a:pt x="1312" y="155"/>
                  </a:cubicBezTo>
                  <a:cubicBezTo>
                    <a:pt x="1319" y="161"/>
                    <a:pt x="1319" y="161"/>
                    <a:pt x="1319" y="161"/>
                  </a:cubicBezTo>
                  <a:cubicBezTo>
                    <a:pt x="1329" y="168"/>
                    <a:pt x="1331" y="182"/>
                    <a:pt x="1323" y="191"/>
                  </a:cubicBezTo>
                  <a:cubicBezTo>
                    <a:pt x="1319" y="197"/>
                    <a:pt x="1313" y="200"/>
                    <a:pt x="1306" y="200"/>
                  </a:cubicBezTo>
                  <a:close/>
                  <a:moveTo>
                    <a:pt x="414" y="157"/>
                  </a:moveTo>
                  <a:cubicBezTo>
                    <a:pt x="406" y="157"/>
                    <a:pt x="399" y="153"/>
                    <a:pt x="395" y="146"/>
                  </a:cubicBezTo>
                  <a:cubicBezTo>
                    <a:pt x="389" y="136"/>
                    <a:pt x="392" y="122"/>
                    <a:pt x="402" y="116"/>
                  </a:cubicBezTo>
                  <a:cubicBezTo>
                    <a:pt x="410" y="112"/>
                    <a:pt x="410" y="112"/>
                    <a:pt x="410" y="112"/>
                  </a:cubicBezTo>
                  <a:cubicBezTo>
                    <a:pt x="420" y="106"/>
                    <a:pt x="434" y="109"/>
                    <a:pt x="440" y="120"/>
                  </a:cubicBezTo>
                  <a:cubicBezTo>
                    <a:pt x="446" y="130"/>
                    <a:pt x="443" y="143"/>
                    <a:pt x="432" y="149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1" y="156"/>
                    <a:pt x="417" y="157"/>
                    <a:pt x="414" y="157"/>
                  </a:cubicBezTo>
                  <a:close/>
                  <a:moveTo>
                    <a:pt x="1207" y="138"/>
                  </a:moveTo>
                  <a:cubicBezTo>
                    <a:pt x="1203" y="138"/>
                    <a:pt x="1200" y="137"/>
                    <a:pt x="1197" y="135"/>
                  </a:cubicBezTo>
                  <a:cubicBezTo>
                    <a:pt x="1189" y="131"/>
                    <a:pt x="1189" y="131"/>
                    <a:pt x="1189" y="131"/>
                  </a:cubicBezTo>
                  <a:cubicBezTo>
                    <a:pt x="1178" y="125"/>
                    <a:pt x="1174" y="112"/>
                    <a:pt x="1180" y="101"/>
                  </a:cubicBezTo>
                  <a:cubicBezTo>
                    <a:pt x="1185" y="91"/>
                    <a:pt x="1199" y="87"/>
                    <a:pt x="1209" y="92"/>
                  </a:cubicBezTo>
                  <a:cubicBezTo>
                    <a:pt x="1217" y="96"/>
                    <a:pt x="1217" y="96"/>
                    <a:pt x="1217" y="96"/>
                  </a:cubicBezTo>
                  <a:cubicBezTo>
                    <a:pt x="1228" y="102"/>
                    <a:pt x="1232" y="115"/>
                    <a:pt x="1226" y="126"/>
                  </a:cubicBezTo>
                  <a:cubicBezTo>
                    <a:pt x="1222" y="133"/>
                    <a:pt x="1215" y="138"/>
                    <a:pt x="1207" y="138"/>
                  </a:cubicBezTo>
                  <a:close/>
                  <a:moveTo>
                    <a:pt x="518" y="104"/>
                  </a:moveTo>
                  <a:cubicBezTo>
                    <a:pt x="510" y="104"/>
                    <a:pt x="502" y="99"/>
                    <a:pt x="498" y="91"/>
                  </a:cubicBezTo>
                  <a:cubicBezTo>
                    <a:pt x="493" y="79"/>
                    <a:pt x="499" y="67"/>
                    <a:pt x="510" y="62"/>
                  </a:cubicBezTo>
                  <a:cubicBezTo>
                    <a:pt x="518" y="59"/>
                    <a:pt x="518" y="59"/>
                    <a:pt x="518" y="59"/>
                  </a:cubicBezTo>
                  <a:cubicBezTo>
                    <a:pt x="529" y="54"/>
                    <a:pt x="542" y="59"/>
                    <a:pt x="547" y="71"/>
                  </a:cubicBezTo>
                  <a:cubicBezTo>
                    <a:pt x="551" y="82"/>
                    <a:pt x="546" y="95"/>
                    <a:pt x="535" y="99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4" y="104"/>
                    <a:pt x="521" y="104"/>
                    <a:pt x="518" y="104"/>
                  </a:cubicBezTo>
                  <a:close/>
                  <a:moveTo>
                    <a:pt x="1100" y="90"/>
                  </a:moveTo>
                  <a:cubicBezTo>
                    <a:pt x="1097" y="90"/>
                    <a:pt x="1095" y="90"/>
                    <a:pt x="1092" y="89"/>
                  </a:cubicBezTo>
                  <a:cubicBezTo>
                    <a:pt x="1084" y="86"/>
                    <a:pt x="1084" y="86"/>
                    <a:pt x="1084" y="86"/>
                  </a:cubicBezTo>
                  <a:cubicBezTo>
                    <a:pt x="1073" y="82"/>
                    <a:pt x="1067" y="69"/>
                    <a:pt x="1071" y="58"/>
                  </a:cubicBezTo>
                  <a:cubicBezTo>
                    <a:pt x="1075" y="47"/>
                    <a:pt x="1087" y="41"/>
                    <a:pt x="1099" y="44"/>
                  </a:cubicBezTo>
                  <a:cubicBezTo>
                    <a:pt x="1107" y="47"/>
                    <a:pt x="1107" y="47"/>
                    <a:pt x="1107" y="47"/>
                  </a:cubicBezTo>
                  <a:cubicBezTo>
                    <a:pt x="1119" y="52"/>
                    <a:pt x="1125" y="64"/>
                    <a:pt x="1120" y="76"/>
                  </a:cubicBezTo>
                  <a:cubicBezTo>
                    <a:pt x="1117" y="84"/>
                    <a:pt x="1109" y="90"/>
                    <a:pt x="1100" y="90"/>
                  </a:cubicBezTo>
                  <a:close/>
                  <a:moveTo>
                    <a:pt x="630" y="67"/>
                  </a:moveTo>
                  <a:cubicBezTo>
                    <a:pt x="620" y="67"/>
                    <a:pt x="611" y="61"/>
                    <a:pt x="608" y="51"/>
                  </a:cubicBezTo>
                  <a:cubicBezTo>
                    <a:pt x="605" y="39"/>
                    <a:pt x="612" y="27"/>
                    <a:pt x="624" y="24"/>
                  </a:cubicBezTo>
                  <a:cubicBezTo>
                    <a:pt x="633" y="22"/>
                    <a:pt x="633" y="22"/>
                    <a:pt x="633" y="22"/>
                  </a:cubicBezTo>
                  <a:cubicBezTo>
                    <a:pt x="645" y="19"/>
                    <a:pt x="656" y="26"/>
                    <a:pt x="659" y="38"/>
                  </a:cubicBezTo>
                  <a:cubicBezTo>
                    <a:pt x="662" y="50"/>
                    <a:pt x="655" y="62"/>
                    <a:pt x="643" y="64"/>
                  </a:cubicBezTo>
                  <a:cubicBezTo>
                    <a:pt x="635" y="66"/>
                    <a:pt x="635" y="66"/>
                    <a:pt x="635" y="66"/>
                  </a:cubicBezTo>
                  <a:cubicBezTo>
                    <a:pt x="633" y="67"/>
                    <a:pt x="631" y="67"/>
                    <a:pt x="630" y="67"/>
                  </a:cubicBezTo>
                  <a:close/>
                  <a:moveTo>
                    <a:pt x="987" y="59"/>
                  </a:moveTo>
                  <a:cubicBezTo>
                    <a:pt x="986" y="59"/>
                    <a:pt x="984" y="58"/>
                    <a:pt x="983" y="58"/>
                  </a:cubicBezTo>
                  <a:cubicBezTo>
                    <a:pt x="974" y="56"/>
                    <a:pt x="974" y="56"/>
                    <a:pt x="974" y="56"/>
                  </a:cubicBezTo>
                  <a:cubicBezTo>
                    <a:pt x="962" y="54"/>
                    <a:pt x="955" y="43"/>
                    <a:pt x="957" y="31"/>
                  </a:cubicBezTo>
                  <a:cubicBezTo>
                    <a:pt x="959" y="19"/>
                    <a:pt x="971" y="11"/>
                    <a:pt x="983" y="13"/>
                  </a:cubicBezTo>
                  <a:cubicBezTo>
                    <a:pt x="991" y="15"/>
                    <a:pt x="991" y="15"/>
                    <a:pt x="991" y="15"/>
                  </a:cubicBezTo>
                  <a:cubicBezTo>
                    <a:pt x="1003" y="18"/>
                    <a:pt x="1011" y="29"/>
                    <a:pt x="1008" y="41"/>
                  </a:cubicBezTo>
                  <a:cubicBezTo>
                    <a:pt x="1006" y="51"/>
                    <a:pt x="997" y="59"/>
                    <a:pt x="987" y="59"/>
                  </a:cubicBezTo>
                  <a:close/>
                  <a:moveTo>
                    <a:pt x="745" y="47"/>
                  </a:moveTo>
                  <a:cubicBezTo>
                    <a:pt x="734" y="47"/>
                    <a:pt x="724" y="38"/>
                    <a:pt x="723" y="27"/>
                  </a:cubicBezTo>
                  <a:cubicBezTo>
                    <a:pt x="722" y="15"/>
                    <a:pt x="731" y="4"/>
                    <a:pt x="743" y="3"/>
                  </a:cubicBezTo>
                  <a:cubicBezTo>
                    <a:pt x="752" y="2"/>
                    <a:pt x="752" y="2"/>
                    <a:pt x="752" y="2"/>
                  </a:cubicBezTo>
                  <a:cubicBezTo>
                    <a:pt x="764" y="1"/>
                    <a:pt x="774" y="10"/>
                    <a:pt x="775" y="22"/>
                  </a:cubicBezTo>
                  <a:cubicBezTo>
                    <a:pt x="776" y="34"/>
                    <a:pt x="768" y="45"/>
                    <a:pt x="756" y="46"/>
                  </a:cubicBezTo>
                  <a:cubicBezTo>
                    <a:pt x="747" y="47"/>
                    <a:pt x="747" y="47"/>
                    <a:pt x="747" y="47"/>
                  </a:cubicBezTo>
                  <a:cubicBezTo>
                    <a:pt x="746" y="47"/>
                    <a:pt x="746" y="47"/>
                    <a:pt x="745" y="47"/>
                  </a:cubicBezTo>
                  <a:close/>
                  <a:moveTo>
                    <a:pt x="871" y="44"/>
                  </a:moveTo>
                  <a:cubicBezTo>
                    <a:pt x="870" y="44"/>
                    <a:pt x="870" y="44"/>
                    <a:pt x="870" y="44"/>
                  </a:cubicBezTo>
                  <a:cubicBezTo>
                    <a:pt x="861" y="43"/>
                    <a:pt x="861" y="43"/>
                    <a:pt x="861" y="43"/>
                  </a:cubicBezTo>
                  <a:cubicBezTo>
                    <a:pt x="849" y="43"/>
                    <a:pt x="840" y="33"/>
                    <a:pt x="840" y="21"/>
                  </a:cubicBezTo>
                  <a:cubicBezTo>
                    <a:pt x="841" y="8"/>
                    <a:pt x="851" y="0"/>
                    <a:pt x="863" y="0"/>
                  </a:cubicBezTo>
                  <a:cubicBezTo>
                    <a:pt x="872" y="0"/>
                    <a:pt x="872" y="0"/>
                    <a:pt x="872" y="0"/>
                  </a:cubicBezTo>
                  <a:cubicBezTo>
                    <a:pt x="884" y="1"/>
                    <a:pt x="893" y="11"/>
                    <a:pt x="893" y="23"/>
                  </a:cubicBezTo>
                  <a:cubicBezTo>
                    <a:pt x="892" y="35"/>
                    <a:pt x="882" y="44"/>
                    <a:pt x="87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51"/>
            <p:cNvSpPr>
              <a:spLocks noChangeArrowheads="1"/>
            </p:cNvSpPr>
            <p:nvPr userDrawn="1"/>
          </p:nvSpPr>
          <p:spPr bwMode="auto">
            <a:xfrm flipH="1">
              <a:off x="1287463" y="4362450"/>
              <a:ext cx="987425" cy="55721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2"/>
            <p:cNvSpPr>
              <a:spLocks/>
            </p:cNvSpPr>
            <p:nvPr userDrawn="1"/>
          </p:nvSpPr>
          <p:spPr bwMode="auto">
            <a:xfrm flipH="1">
              <a:off x="1287463" y="4362450"/>
              <a:ext cx="493713" cy="557213"/>
            </a:xfrm>
            <a:custGeom>
              <a:avLst/>
              <a:gdLst>
                <a:gd name="T0" fmla="*/ 311 w 311"/>
                <a:gd name="T1" fmla="*/ 351 h 351"/>
                <a:gd name="T2" fmla="*/ 0 w 311"/>
                <a:gd name="T3" fmla="*/ 175 h 351"/>
                <a:gd name="T4" fmla="*/ 311 w 311"/>
                <a:gd name="T5" fmla="*/ 0 h 351"/>
                <a:gd name="T6" fmla="*/ 311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311" y="351"/>
                  </a:moveTo>
                  <a:lnTo>
                    <a:pt x="0" y="175"/>
                  </a:lnTo>
                  <a:lnTo>
                    <a:pt x="311" y="0"/>
                  </a:lnTo>
                  <a:lnTo>
                    <a:pt x="311" y="35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3"/>
            <p:cNvSpPr>
              <a:spLocks/>
            </p:cNvSpPr>
            <p:nvPr userDrawn="1"/>
          </p:nvSpPr>
          <p:spPr bwMode="auto">
            <a:xfrm flipH="1">
              <a:off x="1781175" y="4362450"/>
              <a:ext cx="493713" cy="557213"/>
            </a:xfrm>
            <a:custGeom>
              <a:avLst/>
              <a:gdLst>
                <a:gd name="T0" fmla="*/ 0 w 311"/>
                <a:gd name="T1" fmla="*/ 351 h 351"/>
                <a:gd name="T2" fmla="*/ 311 w 311"/>
                <a:gd name="T3" fmla="*/ 175 h 351"/>
                <a:gd name="T4" fmla="*/ 0 w 311"/>
                <a:gd name="T5" fmla="*/ 0 h 351"/>
                <a:gd name="T6" fmla="*/ 0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0" y="351"/>
                  </a:moveTo>
                  <a:lnTo>
                    <a:pt x="311" y="175"/>
                  </a:lnTo>
                  <a:lnTo>
                    <a:pt x="0" y="0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4"/>
            <p:cNvSpPr>
              <a:spLocks/>
            </p:cNvSpPr>
            <p:nvPr userDrawn="1"/>
          </p:nvSpPr>
          <p:spPr bwMode="auto">
            <a:xfrm flipH="1">
              <a:off x="1287463" y="4362450"/>
              <a:ext cx="987425" cy="406400"/>
            </a:xfrm>
            <a:custGeom>
              <a:avLst/>
              <a:gdLst>
                <a:gd name="T0" fmla="*/ 622 w 622"/>
                <a:gd name="T1" fmla="*/ 0 h 256"/>
                <a:gd name="T2" fmla="*/ 311 w 622"/>
                <a:gd name="T3" fmla="*/ 256 h 256"/>
                <a:gd name="T4" fmla="*/ 0 w 622"/>
                <a:gd name="T5" fmla="*/ 0 h 256"/>
                <a:gd name="T6" fmla="*/ 622 w 62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2" h="256">
                  <a:moveTo>
                    <a:pt x="622" y="0"/>
                  </a:moveTo>
                  <a:lnTo>
                    <a:pt x="311" y="256"/>
                  </a:lnTo>
                  <a:lnTo>
                    <a:pt x="0" y="0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 userDrawn="1"/>
          </p:nvSpPr>
          <p:spPr bwMode="auto">
            <a:xfrm flipH="1">
              <a:off x="1287463" y="4362450"/>
              <a:ext cx="493713" cy="557213"/>
            </a:xfrm>
            <a:custGeom>
              <a:avLst/>
              <a:gdLst>
                <a:gd name="T0" fmla="*/ 311 w 311"/>
                <a:gd name="T1" fmla="*/ 351 h 351"/>
                <a:gd name="T2" fmla="*/ 0 w 311"/>
                <a:gd name="T3" fmla="*/ 175 h 351"/>
                <a:gd name="T4" fmla="*/ 311 w 311"/>
                <a:gd name="T5" fmla="*/ 0 h 351"/>
                <a:gd name="T6" fmla="*/ 311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311" y="351"/>
                  </a:moveTo>
                  <a:lnTo>
                    <a:pt x="0" y="175"/>
                  </a:lnTo>
                  <a:lnTo>
                    <a:pt x="311" y="0"/>
                  </a:lnTo>
                  <a:lnTo>
                    <a:pt x="311" y="3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 userDrawn="1"/>
          </p:nvSpPr>
          <p:spPr bwMode="auto">
            <a:xfrm flipH="1">
              <a:off x="1781175" y="4362450"/>
              <a:ext cx="493713" cy="557213"/>
            </a:xfrm>
            <a:custGeom>
              <a:avLst/>
              <a:gdLst>
                <a:gd name="T0" fmla="*/ 0 w 311"/>
                <a:gd name="T1" fmla="*/ 351 h 351"/>
                <a:gd name="T2" fmla="*/ 311 w 311"/>
                <a:gd name="T3" fmla="*/ 175 h 351"/>
                <a:gd name="T4" fmla="*/ 0 w 311"/>
                <a:gd name="T5" fmla="*/ 0 h 351"/>
                <a:gd name="T6" fmla="*/ 0 w 311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351">
                  <a:moveTo>
                    <a:pt x="0" y="351"/>
                  </a:moveTo>
                  <a:lnTo>
                    <a:pt x="311" y="175"/>
                  </a:lnTo>
                  <a:lnTo>
                    <a:pt x="0" y="0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 userDrawn="1"/>
          </p:nvSpPr>
          <p:spPr bwMode="auto">
            <a:xfrm flipH="1">
              <a:off x="1287463" y="4362450"/>
              <a:ext cx="987425" cy="406400"/>
            </a:xfrm>
            <a:custGeom>
              <a:avLst/>
              <a:gdLst>
                <a:gd name="T0" fmla="*/ 622 w 622"/>
                <a:gd name="T1" fmla="*/ 0 h 256"/>
                <a:gd name="T2" fmla="*/ 311 w 622"/>
                <a:gd name="T3" fmla="*/ 256 h 256"/>
                <a:gd name="T4" fmla="*/ 0 w 622"/>
                <a:gd name="T5" fmla="*/ 0 h 256"/>
                <a:gd name="T6" fmla="*/ 622 w 62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2" h="256">
                  <a:moveTo>
                    <a:pt x="622" y="0"/>
                  </a:moveTo>
                  <a:lnTo>
                    <a:pt x="311" y="256"/>
                  </a:lnTo>
                  <a:lnTo>
                    <a:pt x="0" y="0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9"/>
            <p:cNvSpPr>
              <a:spLocks noChangeArrowheads="1"/>
            </p:cNvSpPr>
            <p:nvPr userDrawn="1"/>
          </p:nvSpPr>
          <p:spPr bwMode="auto">
            <a:xfrm flipH="1">
              <a:off x="3490913" y="4694238"/>
              <a:ext cx="711200" cy="3095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60"/>
            <p:cNvSpPr>
              <a:spLocks noChangeArrowheads="1"/>
            </p:cNvSpPr>
            <p:nvPr userDrawn="1"/>
          </p:nvSpPr>
          <p:spPr bwMode="auto">
            <a:xfrm flipH="1">
              <a:off x="3400426" y="4930775"/>
              <a:ext cx="892175" cy="73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 userDrawn="1"/>
          </p:nvSpPr>
          <p:spPr bwMode="auto">
            <a:xfrm flipH="1">
              <a:off x="2624138" y="2967038"/>
              <a:ext cx="2444750" cy="1782763"/>
            </a:xfrm>
            <a:custGeom>
              <a:avLst/>
              <a:gdLst>
                <a:gd name="T0" fmla="*/ 1540 w 1540"/>
                <a:gd name="T1" fmla="*/ 1077 h 1123"/>
                <a:gd name="T2" fmla="*/ 1494 w 1540"/>
                <a:gd name="T3" fmla="*/ 1123 h 1123"/>
                <a:gd name="T4" fmla="*/ 46 w 1540"/>
                <a:gd name="T5" fmla="*/ 1123 h 1123"/>
                <a:gd name="T6" fmla="*/ 0 w 1540"/>
                <a:gd name="T7" fmla="*/ 1077 h 1123"/>
                <a:gd name="T8" fmla="*/ 0 w 1540"/>
                <a:gd name="T9" fmla="*/ 46 h 1123"/>
                <a:gd name="T10" fmla="*/ 46 w 1540"/>
                <a:gd name="T11" fmla="*/ 0 h 1123"/>
                <a:gd name="T12" fmla="*/ 1494 w 1540"/>
                <a:gd name="T13" fmla="*/ 0 h 1123"/>
                <a:gd name="T14" fmla="*/ 1540 w 1540"/>
                <a:gd name="T15" fmla="*/ 46 h 1123"/>
                <a:gd name="T16" fmla="*/ 1540 w 1540"/>
                <a:gd name="T17" fmla="*/ 1077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0" h="1123">
                  <a:moveTo>
                    <a:pt x="1540" y="1077"/>
                  </a:moveTo>
                  <a:cubicBezTo>
                    <a:pt x="1540" y="1102"/>
                    <a:pt x="1520" y="1123"/>
                    <a:pt x="1494" y="1123"/>
                  </a:cubicBezTo>
                  <a:cubicBezTo>
                    <a:pt x="46" y="1123"/>
                    <a:pt x="46" y="1123"/>
                    <a:pt x="46" y="1123"/>
                  </a:cubicBezTo>
                  <a:cubicBezTo>
                    <a:pt x="20" y="1123"/>
                    <a:pt x="0" y="1102"/>
                    <a:pt x="0" y="107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1520" y="0"/>
                    <a:pt x="1540" y="20"/>
                    <a:pt x="1540" y="46"/>
                  </a:cubicBezTo>
                  <a:lnTo>
                    <a:pt x="1540" y="107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 userDrawn="1"/>
          </p:nvSpPr>
          <p:spPr bwMode="auto">
            <a:xfrm flipH="1">
              <a:off x="2624138" y="2967038"/>
              <a:ext cx="2444750" cy="1550988"/>
            </a:xfrm>
            <a:custGeom>
              <a:avLst/>
              <a:gdLst>
                <a:gd name="T0" fmla="*/ 1540 w 1540"/>
                <a:gd name="T1" fmla="*/ 977 h 977"/>
                <a:gd name="T2" fmla="*/ 1540 w 1540"/>
                <a:gd name="T3" fmla="*/ 46 h 977"/>
                <a:gd name="T4" fmla="*/ 1494 w 1540"/>
                <a:gd name="T5" fmla="*/ 0 h 977"/>
                <a:gd name="T6" fmla="*/ 46 w 1540"/>
                <a:gd name="T7" fmla="*/ 0 h 977"/>
                <a:gd name="T8" fmla="*/ 0 w 1540"/>
                <a:gd name="T9" fmla="*/ 46 h 977"/>
                <a:gd name="T10" fmla="*/ 0 w 1540"/>
                <a:gd name="T11" fmla="*/ 977 h 977"/>
                <a:gd name="T12" fmla="*/ 1540 w 1540"/>
                <a:gd name="T13" fmla="*/ 977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0" h="977">
                  <a:moveTo>
                    <a:pt x="1540" y="977"/>
                  </a:moveTo>
                  <a:cubicBezTo>
                    <a:pt x="1540" y="46"/>
                    <a:pt x="1540" y="46"/>
                    <a:pt x="1540" y="46"/>
                  </a:cubicBezTo>
                  <a:cubicBezTo>
                    <a:pt x="1540" y="20"/>
                    <a:pt x="1520" y="0"/>
                    <a:pt x="149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0"/>
                    <a:pt x="0" y="46"/>
                  </a:cubicBezTo>
                  <a:cubicBezTo>
                    <a:pt x="0" y="977"/>
                    <a:pt x="0" y="977"/>
                    <a:pt x="0" y="977"/>
                  </a:cubicBezTo>
                  <a:lnTo>
                    <a:pt x="1540" y="9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63"/>
            <p:cNvSpPr>
              <a:spLocks noChangeArrowheads="1"/>
            </p:cNvSpPr>
            <p:nvPr userDrawn="1"/>
          </p:nvSpPr>
          <p:spPr bwMode="auto">
            <a:xfrm flipH="1">
              <a:off x="2727326" y="3070225"/>
              <a:ext cx="2238375" cy="13858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64"/>
            <p:cNvSpPr>
              <a:spLocks noChangeArrowheads="1"/>
            </p:cNvSpPr>
            <p:nvPr userDrawn="1"/>
          </p:nvSpPr>
          <p:spPr bwMode="auto">
            <a:xfrm flipH="1">
              <a:off x="2727326" y="3070225"/>
              <a:ext cx="2238375" cy="115888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65"/>
            <p:cNvSpPr>
              <a:spLocks noChangeArrowheads="1"/>
            </p:cNvSpPr>
            <p:nvPr userDrawn="1"/>
          </p:nvSpPr>
          <p:spPr bwMode="auto">
            <a:xfrm flipH="1">
              <a:off x="3014663" y="3101975"/>
              <a:ext cx="1663700" cy="5238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66"/>
            <p:cNvSpPr>
              <a:spLocks noChangeArrowheads="1"/>
            </p:cNvSpPr>
            <p:nvPr userDrawn="1"/>
          </p:nvSpPr>
          <p:spPr bwMode="auto">
            <a:xfrm flipH="1">
              <a:off x="4887913" y="3101975"/>
              <a:ext cx="53975" cy="52388"/>
            </a:xfrm>
            <a:prstGeom prst="ellipse">
              <a:avLst/>
            </a:pr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7"/>
            <p:cNvSpPr>
              <a:spLocks noChangeArrowheads="1"/>
            </p:cNvSpPr>
            <p:nvPr userDrawn="1"/>
          </p:nvSpPr>
          <p:spPr bwMode="auto">
            <a:xfrm flipH="1">
              <a:off x="4811713" y="3101975"/>
              <a:ext cx="53975" cy="52388"/>
            </a:xfrm>
            <a:prstGeom prst="ellipse">
              <a:avLst/>
            </a:pr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8"/>
            <p:cNvSpPr>
              <a:spLocks noChangeArrowheads="1"/>
            </p:cNvSpPr>
            <p:nvPr userDrawn="1"/>
          </p:nvSpPr>
          <p:spPr bwMode="auto">
            <a:xfrm flipH="1">
              <a:off x="4735513" y="3101975"/>
              <a:ext cx="53975" cy="52388"/>
            </a:xfrm>
            <a:prstGeom prst="ellipse">
              <a:avLst/>
            </a:pr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9"/>
            <p:cNvSpPr>
              <a:spLocks noChangeArrowheads="1"/>
            </p:cNvSpPr>
            <p:nvPr userDrawn="1"/>
          </p:nvSpPr>
          <p:spPr bwMode="auto">
            <a:xfrm flipH="1">
              <a:off x="2862263" y="3101975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70"/>
            <p:cNvSpPr>
              <a:spLocks noChangeArrowheads="1"/>
            </p:cNvSpPr>
            <p:nvPr userDrawn="1"/>
          </p:nvSpPr>
          <p:spPr bwMode="auto">
            <a:xfrm flipH="1">
              <a:off x="2862263" y="3117850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71"/>
            <p:cNvSpPr>
              <a:spLocks noChangeArrowheads="1"/>
            </p:cNvSpPr>
            <p:nvPr userDrawn="1"/>
          </p:nvSpPr>
          <p:spPr bwMode="auto">
            <a:xfrm flipH="1">
              <a:off x="2862263" y="3132138"/>
              <a:ext cx="125413" cy="793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72"/>
            <p:cNvSpPr>
              <a:spLocks noChangeArrowheads="1"/>
            </p:cNvSpPr>
            <p:nvPr userDrawn="1"/>
          </p:nvSpPr>
          <p:spPr bwMode="auto">
            <a:xfrm flipH="1">
              <a:off x="2862263" y="3148013"/>
              <a:ext cx="125413" cy="63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73"/>
            <p:cNvSpPr>
              <a:spLocks noChangeArrowheads="1"/>
            </p:cNvSpPr>
            <p:nvPr userDrawn="1"/>
          </p:nvSpPr>
          <p:spPr bwMode="auto">
            <a:xfrm flipH="1">
              <a:off x="2763838" y="3101975"/>
              <a:ext cx="69850" cy="523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74"/>
            <p:cNvSpPr>
              <a:spLocks noChangeArrowheads="1"/>
            </p:cNvSpPr>
            <p:nvPr userDrawn="1"/>
          </p:nvSpPr>
          <p:spPr bwMode="auto">
            <a:xfrm flipH="1">
              <a:off x="3789363" y="4587875"/>
              <a:ext cx="114300" cy="1143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 userDrawn="1"/>
          </p:nvSpPr>
          <p:spPr bwMode="auto">
            <a:xfrm flipH="1">
              <a:off x="3314701" y="3262313"/>
              <a:ext cx="1050925" cy="757238"/>
            </a:xfrm>
            <a:custGeom>
              <a:avLst/>
              <a:gdLst>
                <a:gd name="T0" fmla="*/ 662 w 662"/>
                <a:gd name="T1" fmla="*/ 238 h 477"/>
                <a:gd name="T2" fmla="*/ 331 w 662"/>
                <a:gd name="T3" fmla="*/ 477 h 477"/>
                <a:gd name="T4" fmla="*/ 0 w 662"/>
                <a:gd name="T5" fmla="*/ 238 h 477"/>
                <a:gd name="T6" fmla="*/ 331 w 662"/>
                <a:gd name="T7" fmla="*/ 0 h 477"/>
                <a:gd name="T8" fmla="*/ 662 w 662"/>
                <a:gd name="T9" fmla="*/ 238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477">
                  <a:moveTo>
                    <a:pt x="662" y="238"/>
                  </a:moveTo>
                  <a:lnTo>
                    <a:pt x="331" y="477"/>
                  </a:lnTo>
                  <a:lnTo>
                    <a:pt x="0" y="238"/>
                  </a:lnTo>
                  <a:lnTo>
                    <a:pt x="331" y="0"/>
                  </a:lnTo>
                  <a:lnTo>
                    <a:pt x="662" y="23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76"/>
            <p:cNvSpPr>
              <a:spLocks noChangeArrowheads="1"/>
            </p:cNvSpPr>
            <p:nvPr userDrawn="1"/>
          </p:nvSpPr>
          <p:spPr bwMode="auto">
            <a:xfrm flipH="1">
              <a:off x="3459163" y="3327400"/>
              <a:ext cx="762000" cy="933450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77"/>
            <p:cNvSpPr>
              <a:spLocks noChangeArrowheads="1"/>
            </p:cNvSpPr>
            <p:nvPr userDrawn="1"/>
          </p:nvSpPr>
          <p:spPr bwMode="auto">
            <a:xfrm flipH="1">
              <a:off x="3884613" y="3455988"/>
              <a:ext cx="217488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78"/>
            <p:cNvSpPr>
              <a:spLocks noChangeArrowheads="1"/>
            </p:cNvSpPr>
            <p:nvPr userDrawn="1"/>
          </p:nvSpPr>
          <p:spPr bwMode="auto">
            <a:xfrm flipH="1">
              <a:off x="3575051" y="3541713"/>
              <a:ext cx="530225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9"/>
            <p:cNvSpPr>
              <a:spLocks noChangeArrowheads="1"/>
            </p:cNvSpPr>
            <p:nvPr userDrawn="1"/>
          </p:nvSpPr>
          <p:spPr bwMode="auto">
            <a:xfrm flipH="1">
              <a:off x="3575051" y="3622675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80"/>
            <p:cNvSpPr>
              <a:spLocks noChangeArrowheads="1"/>
            </p:cNvSpPr>
            <p:nvPr userDrawn="1"/>
          </p:nvSpPr>
          <p:spPr bwMode="auto">
            <a:xfrm flipH="1">
              <a:off x="3575051" y="3705225"/>
              <a:ext cx="530225" cy="4286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81"/>
            <p:cNvSpPr>
              <a:spLocks noChangeArrowheads="1"/>
            </p:cNvSpPr>
            <p:nvPr userDrawn="1"/>
          </p:nvSpPr>
          <p:spPr bwMode="auto">
            <a:xfrm flipH="1">
              <a:off x="3575051" y="3786188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82"/>
            <p:cNvSpPr>
              <a:spLocks noChangeArrowheads="1"/>
            </p:cNvSpPr>
            <p:nvPr userDrawn="1"/>
          </p:nvSpPr>
          <p:spPr bwMode="auto">
            <a:xfrm flipH="1">
              <a:off x="3575051" y="3868738"/>
              <a:ext cx="530225" cy="444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83"/>
            <p:cNvSpPr>
              <a:spLocks noChangeArrowheads="1"/>
            </p:cNvSpPr>
            <p:nvPr userDrawn="1"/>
          </p:nvSpPr>
          <p:spPr bwMode="auto">
            <a:xfrm flipH="1">
              <a:off x="3575051" y="3949700"/>
              <a:ext cx="530225" cy="44450"/>
            </a:xfrm>
            <a:prstGeom prst="rect">
              <a:avLst/>
            </a:prstGeom>
            <a:solidFill>
              <a:srgbClr val="FFD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"/>
            <p:cNvSpPr>
              <a:spLocks/>
            </p:cNvSpPr>
            <p:nvPr userDrawn="1"/>
          </p:nvSpPr>
          <p:spPr bwMode="auto">
            <a:xfrm flipH="1">
              <a:off x="3314701" y="3640138"/>
              <a:ext cx="1050925" cy="620713"/>
            </a:xfrm>
            <a:custGeom>
              <a:avLst/>
              <a:gdLst>
                <a:gd name="T0" fmla="*/ 0 w 662"/>
                <a:gd name="T1" fmla="*/ 391 h 391"/>
                <a:gd name="T2" fmla="*/ 662 w 662"/>
                <a:gd name="T3" fmla="*/ 391 h 391"/>
                <a:gd name="T4" fmla="*/ 662 w 662"/>
                <a:gd name="T5" fmla="*/ 0 h 391"/>
                <a:gd name="T6" fmla="*/ 331 w 662"/>
                <a:gd name="T7" fmla="*/ 239 h 391"/>
                <a:gd name="T8" fmla="*/ 0 w 662"/>
                <a:gd name="T9" fmla="*/ 0 h 391"/>
                <a:gd name="T10" fmla="*/ 0 w 662"/>
                <a:gd name="T11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391">
                  <a:moveTo>
                    <a:pt x="0" y="391"/>
                  </a:moveTo>
                  <a:lnTo>
                    <a:pt x="662" y="391"/>
                  </a:lnTo>
                  <a:lnTo>
                    <a:pt x="662" y="0"/>
                  </a:lnTo>
                  <a:lnTo>
                    <a:pt x="331" y="239"/>
                  </a:lnTo>
                  <a:lnTo>
                    <a:pt x="0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"/>
            <p:cNvSpPr>
              <a:spLocks/>
            </p:cNvSpPr>
            <p:nvPr userDrawn="1"/>
          </p:nvSpPr>
          <p:spPr bwMode="auto">
            <a:xfrm flipH="1">
              <a:off x="3314701" y="3949700"/>
              <a:ext cx="1050925" cy="311150"/>
            </a:xfrm>
            <a:custGeom>
              <a:avLst/>
              <a:gdLst>
                <a:gd name="T0" fmla="*/ 0 w 662"/>
                <a:gd name="T1" fmla="*/ 196 h 196"/>
                <a:gd name="T2" fmla="*/ 662 w 662"/>
                <a:gd name="T3" fmla="*/ 196 h 196"/>
                <a:gd name="T4" fmla="*/ 391 w 662"/>
                <a:gd name="T5" fmla="*/ 0 h 196"/>
                <a:gd name="T6" fmla="*/ 271 w 662"/>
                <a:gd name="T7" fmla="*/ 0 h 196"/>
                <a:gd name="T8" fmla="*/ 271 w 662"/>
                <a:gd name="T9" fmla="*/ 0 h 196"/>
                <a:gd name="T10" fmla="*/ 0 w 662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196">
                  <a:moveTo>
                    <a:pt x="0" y="196"/>
                  </a:moveTo>
                  <a:lnTo>
                    <a:pt x="662" y="196"/>
                  </a:lnTo>
                  <a:lnTo>
                    <a:pt x="391" y="0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/>
            </p:cNvSpPr>
            <p:nvPr userDrawn="1"/>
          </p:nvSpPr>
          <p:spPr bwMode="auto">
            <a:xfrm flipH="1">
              <a:off x="4459288" y="1825625"/>
              <a:ext cx="628650" cy="485775"/>
            </a:xfrm>
            <a:custGeom>
              <a:avLst/>
              <a:gdLst>
                <a:gd name="T0" fmla="*/ 396 w 396"/>
                <a:gd name="T1" fmla="*/ 0 h 306"/>
                <a:gd name="T2" fmla="*/ 308 w 396"/>
                <a:gd name="T3" fmla="*/ 296 h 306"/>
                <a:gd name="T4" fmla="*/ 0 w 396"/>
                <a:gd name="T5" fmla="*/ 306 h 306"/>
                <a:gd name="T6" fmla="*/ 88 w 396"/>
                <a:gd name="T7" fmla="*/ 10 h 306"/>
                <a:gd name="T8" fmla="*/ 396 w 396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306">
                  <a:moveTo>
                    <a:pt x="396" y="0"/>
                  </a:moveTo>
                  <a:lnTo>
                    <a:pt x="308" y="296"/>
                  </a:lnTo>
                  <a:lnTo>
                    <a:pt x="0" y="306"/>
                  </a:lnTo>
                  <a:lnTo>
                    <a:pt x="88" y="10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/>
            </p:cNvSpPr>
            <p:nvPr userDrawn="1"/>
          </p:nvSpPr>
          <p:spPr bwMode="auto">
            <a:xfrm flipH="1">
              <a:off x="4257676" y="1704975"/>
              <a:ext cx="889000" cy="911225"/>
            </a:xfrm>
            <a:custGeom>
              <a:avLst/>
              <a:gdLst>
                <a:gd name="T0" fmla="*/ 271 w 560"/>
                <a:gd name="T1" fmla="*/ 574 h 574"/>
                <a:gd name="T2" fmla="*/ 560 w 560"/>
                <a:gd name="T3" fmla="*/ 352 h 574"/>
                <a:gd name="T4" fmla="*/ 288 w 560"/>
                <a:gd name="T5" fmla="*/ 0 h 574"/>
                <a:gd name="T6" fmla="*/ 0 w 560"/>
                <a:gd name="T7" fmla="*/ 222 h 574"/>
                <a:gd name="T8" fmla="*/ 271 w 560"/>
                <a:gd name="T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574">
                  <a:moveTo>
                    <a:pt x="271" y="574"/>
                  </a:moveTo>
                  <a:lnTo>
                    <a:pt x="560" y="352"/>
                  </a:lnTo>
                  <a:lnTo>
                    <a:pt x="288" y="0"/>
                  </a:lnTo>
                  <a:lnTo>
                    <a:pt x="0" y="222"/>
                  </a:lnTo>
                  <a:lnTo>
                    <a:pt x="271" y="57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 userDrawn="1"/>
          </p:nvSpPr>
          <p:spPr bwMode="auto">
            <a:xfrm flipH="1">
              <a:off x="4865688" y="1978025"/>
              <a:ext cx="150813" cy="127000"/>
            </a:xfrm>
            <a:custGeom>
              <a:avLst/>
              <a:gdLst>
                <a:gd name="T0" fmla="*/ 13 w 95"/>
                <a:gd name="T1" fmla="*/ 80 h 80"/>
                <a:gd name="T2" fmla="*/ 95 w 95"/>
                <a:gd name="T3" fmla="*/ 17 h 80"/>
                <a:gd name="T4" fmla="*/ 82 w 95"/>
                <a:gd name="T5" fmla="*/ 0 h 80"/>
                <a:gd name="T6" fmla="*/ 0 w 95"/>
                <a:gd name="T7" fmla="*/ 64 h 80"/>
                <a:gd name="T8" fmla="*/ 13 w 95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0">
                  <a:moveTo>
                    <a:pt x="13" y="80"/>
                  </a:moveTo>
                  <a:lnTo>
                    <a:pt x="95" y="17"/>
                  </a:lnTo>
                  <a:lnTo>
                    <a:pt x="82" y="0"/>
                  </a:lnTo>
                  <a:lnTo>
                    <a:pt x="0" y="64"/>
                  </a:lnTo>
                  <a:lnTo>
                    <a:pt x="13" y="8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 userDrawn="1"/>
          </p:nvSpPr>
          <p:spPr bwMode="auto">
            <a:xfrm flipH="1">
              <a:off x="4640263" y="1887538"/>
              <a:ext cx="338138" cy="269875"/>
            </a:xfrm>
            <a:custGeom>
              <a:avLst/>
              <a:gdLst>
                <a:gd name="T0" fmla="*/ 13 w 213"/>
                <a:gd name="T1" fmla="*/ 170 h 170"/>
                <a:gd name="T2" fmla="*/ 213 w 213"/>
                <a:gd name="T3" fmla="*/ 16 h 170"/>
                <a:gd name="T4" fmla="*/ 200 w 213"/>
                <a:gd name="T5" fmla="*/ 0 h 170"/>
                <a:gd name="T6" fmla="*/ 0 w 213"/>
                <a:gd name="T7" fmla="*/ 154 h 170"/>
                <a:gd name="T8" fmla="*/ 13 w 213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0">
                  <a:moveTo>
                    <a:pt x="13" y="170"/>
                  </a:moveTo>
                  <a:lnTo>
                    <a:pt x="213" y="16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/>
            </p:cNvSpPr>
            <p:nvPr userDrawn="1"/>
          </p:nvSpPr>
          <p:spPr bwMode="auto">
            <a:xfrm flipH="1">
              <a:off x="4602163" y="1936750"/>
              <a:ext cx="338138" cy="269875"/>
            </a:xfrm>
            <a:custGeom>
              <a:avLst/>
              <a:gdLst>
                <a:gd name="T0" fmla="*/ 13 w 213"/>
                <a:gd name="T1" fmla="*/ 170 h 170"/>
                <a:gd name="T2" fmla="*/ 213 w 213"/>
                <a:gd name="T3" fmla="*/ 16 h 170"/>
                <a:gd name="T4" fmla="*/ 200 w 213"/>
                <a:gd name="T5" fmla="*/ 0 h 170"/>
                <a:gd name="T6" fmla="*/ 0 w 213"/>
                <a:gd name="T7" fmla="*/ 154 h 170"/>
                <a:gd name="T8" fmla="*/ 13 w 213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0">
                  <a:moveTo>
                    <a:pt x="13" y="170"/>
                  </a:moveTo>
                  <a:lnTo>
                    <a:pt x="213" y="16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 userDrawn="1"/>
          </p:nvSpPr>
          <p:spPr bwMode="auto">
            <a:xfrm flipH="1">
              <a:off x="4565651" y="1984375"/>
              <a:ext cx="336550" cy="271463"/>
            </a:xfrm>
            <a:custGeom>
              <a:avLst/>
              <a:gdLst>
                <a:gd name="T0" fmla="*/ 13 w 212"/>
                <a:gd name="T1" fmla="*/ 171 h 171"/>
                <a:gd name="T2" fmla="*/ 212 w 212"/>
                <a:gd name="T3" fmla="*/ 17 h 171"/>
                <a:gd name="T4" fmla="*/ 200 w 212"/>
                <a:gd name="T5" fmla="*/ 0 h 171"/>
                <a:gd name="T6" fmla="*/ 0 w 212"/>
                <a:gd name="T7" fmla="*/ 154 h 171"/>
                <a:gd name="T8" fmla="*/ 13 w 212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71">
                  <a:moveTo>
                    <a:pt x="13" y="171"/>
                  </a:moveTo>
                  <a:lnTo>
                    <a:pt x="212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 userDrawn="1"/>
          </p:nvSpPr>
          <p:spPr bwMode="auto">
            <a:xfrm flipH="1">
              <a:off x="4527551" y="2033588"/>
              <a:ext cx="336550" cy="271463"/>
            </a:xfrm>
            <a:custGeom>
              <a:avLst/>
              <a:gdLst>
                <a:gd name="T0" fmla="*/ 12 w 212"/>
                <a:gd name="T1" fmla="*/ 171 h 171"/>
                <a:gd name="T2" fmla="*/ 212 w 212"/>
                <a:gd name="T3" fmla="*/ 17 h 171"/>
                <a:gd name="T4" fmla="*/ 199 w 212"/>
                <a:gd name="T5" fmla="*/ 0 h 171"/>
                <a:gd name="T6" fmla="*/ 0 w 212"/>
                <a:gd name="T7" fmla="*/ 154 h 171"/>
                <a:gd name="T8" fmla="*/ 12 w 212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71">
                  <a:moveTo>
                    <a:pt x="12" y="171"/>
                  </a:moveTo>
                  <a:lnTo>
                    <a:pt x="212" y="17"/>
                  </a:lnTo>
                  <a:lnTo>
                    <a:pt x="199" y="0"/>
                  </a:lnTo>
                  <a:lnTo>
                    <a:pt x="0" y="154"/>
                  </a:lnTo>
                  <a:lnTo>
                    <a:pt x="12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 userDrawn="1"/>
          </p:nvSpPr>
          <p:spPr bwMode="auto">
            <a:xfrm flipH="1">
              <a:off x="4489450" y="2082800"/>
              <a:ext cx="338138" cy="271463"/>
            </a:xfrm>
            <a:custGeom>
              <a:avLst/>
              <a:gdLst>
                <a:gd name="T0" fmla="*/ 13 w 213"/>
                <a:gd name="T1" fmla="*/ 171 h 171"/>
                <a:gd name="T2" fmla="*/ 213 w 213"/>
                <a:gd name="T3" fmla="*/ 17 h 171"/>
                <a:gd name="T4" fmla="*/ 200 w 213"/>
                <a:gd name="T5" fmla="*/ 0 h 171"/>
                <a:gd name="T6" fmla="*/ 0 w 213"/>
                <a:gd name="T7" fmla="*/ 154 h 171"/>
                <a:gd name="T8" fmla="*/ 13 w 213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1">
                  <a:moveTo>
                    <a:pt x="13" y="171"/>
                  </a:moveTo>
                  <a:lnTo>
                    <a:pt x="213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 userDrawn="1"/>
          </p:nvSpPr>
          <p:spPr bwMode="auto">
            <a:xfrm flipH="1">
              <a:off x="4451350" y="2132013"/>
              <a:ext cx="338138" cy="271463"/>
            </a:xfrm>
            <a:custGeom>
              <a:avLst/>
              <a:gdLst>
                <a:gd name="T0" fmla="*/ 13 w 213"/>
                <a:gd name="T1" fmla="*/ 171 h 171"/>
                <a:gd name="T2" fmla="*/ 213 w 213"/>
                <a:gd name="T3" fmla="*/ 17 h 171"/>
                <a:gd name="T4" fmla="*/ 200 w 213"/>
                <a:gd name="T5" fmla="*/ 0 h 171"/>
                <a:gd name="T6" fmla="*/ 0 w 213"/>
                <a:gd name="T7" fmla="*/ 154 h 171"/>
                <a:gd name="T8" fmla="*/ 13 w 213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1">
                  <a:moveTo>
                    <a:pt x="13" y="171"/>
                  </a:moveTo>
                  <a:lnTo>
                    <a:pt x="213" y="17"/>
                  </a:lnTo>
                  <a:lnTo>
                    <a:pt x="200" y="0"/>
                  </a:lnTo>
                  <a:lnTo>
                    <a:pt x="0" y="154"/>
                  </a:lnTo>
                  <a:lnTo>
                    <a:pt x="13" y="171"/>
                  </a:lnTo>
                  <a:close/>
                </a:path>
              </a:pathLst>
            </a:custGeom>
            <a:solidFill>
              <a:srgbClr val="FFD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 userDrawn="1"/>
          </p:nvSpPr>
          <p:spPr bwMode="auto">
            <a:xfrm flipH="1">
              <a:off x="4171950" y="1825625"/>
              <a:ext cx="915988" cy="857250"/>
            </a:xfrm>
            <a:custGeom>
              <a:avLst/>
              <a:gdLst>
                <a:gd name="T0" fmla="*/ 180 w 577"/>
                <a:gd name="T1" fmla="*/ 540 h 540"/>
                <a:gd name="T2" fmla="*/ 577 w 577"/>
                <a:gd name="T3" fmla="*/ 235 h 540"/>
                <a:gd name="T4" fmla="*/ 396 w 577"/>
                <a:gd name="T5" fmla="*/ 0 h 540"/>
                <a:gd name="T6" fmla="*/ 308 w 577"/>
                <a:gd name="T7" fmla="*/ 296 h 540"/>
                <a:gd name="T8" fmla="*/ 0 w 577"/>
                <a:gd name="T9" fmla="*/ 306 h 540"/>
                <a:gd name="T10" fmla="*/ 180 w 577"/>
                <a:gd name="T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540">
                  <a:moveTo>
                    <a:pt x="180" y="540"/>
                  </a:moveTo>
                  <a:lnTo>
                    <a:pt x="577" y="235"/>
                  </a:lnTo>
                  <a:lnTo>
                    <a:pt x="396" y="0"/>
                  </a:lnTo>
                  <a:lnTo>
                    <a:pt x="308" y="296"/>
                  </a:lnTo>
                  <a:lnTo>
                    <a:pt x="0" y="306"/>
                  </a:lnTo>
                  <a:lnTo>
                    <a:pt x="180" y="5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6"/>
            <p:cNvSpPr>
              <a:spLocks/>
            </p:cNvSpPr>
            <p:nvPr userDrawn="1"/>
          </p:nvSpPr>
          <p:spPr bwMode="auto">
            <a:xfrm flipH="1">
              <a:off x="4171950" y="2198688"/>
              <a:ext cx="630238" cy="484188"/>
            </a:xfrm>
            <a:custGeom>
              <a:avLst/>
              <a:gdLst>
                <a:gd name="T0" fmla="*/ 0 w 397"/>
                <a:gd name="T1" fmla="*/ 305 h 305"/>
                <a:gd name="T2" fmla="*/ 397 w 397"/>
                <a:gd name="T3" fmla="*/ 0 h 305"/>
                <a:gd name="T4" fmla="*/ 144 w 397"/>
                <a:gd name="T5" fmla="*/ 7 h 305"/>
                <a:gd name="T6" fmla="*/ 72 w 397"/>
                <a:gd name="T7" fmla="*/ 63 h 305"/>
                <a:gd name="T8" fmla="*/ 0 w 397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05">
                  <a:moveTo>
                    <a:pt x="0" y="305"/>
                  </a:moveTo>
                  <a:lnTo>
                    <a:pt x="397" y="0"/>
                  </a:lnTo>
                  <a:lnTo>
                    <a:pt x="144" y="7"/>
                  </a:lnTo>
                  <a:lnTo>
                    <a:pt x="72" y="63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84911" y="1939926"/>
            <a:ext cx="5162552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84911" y="4246162"/>
            <a:ext cx="516255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84912" y="3949891"/>
            <a:ext cx="516255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E62891-401F-43D7-B095-CA3438463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2ACC481-F45E-43CD-B85A-F8D48A7D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9494FF-B3C5-430B-8344-F952A36A7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38669b9d-2220-4d8f-8e5c-1cd7e87329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4EE55A-4BB4-41D0-B4D4-0643965D6E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358" y="1143750"/>
            <a:ext cx="10833286" cy="4753646"/>
            <a:chOff x="679358" y="1143750"/>
            <a:chExt cx="10833286" cy="4753646"/>
          </a:xfrm>
        </p:grpSpPr>
        <p:sp>
          <p:nvSpPr>
            <p:cNvPr id="6" name="îSľíde">
              <a:extLst>
                <a:ext uri="{FF2B5EF4-FFF2-40B4-BE49-F238E27FC236}">
                  <a16:creationId xmlns:a16="http://schemas.microsoft.com/office/drawing/2014/main" xmlns="" id="{6244A2C2-C5DA-432E-8A38-4869A6E11036}"/>
                </a:ext>
              </a:extLst>
            </p:cNvPr>
            <p:cNvSpPr/>
            <p:nvPr/>
          </p:nvSpPr>
          <p:spPr bwMode="auto">
            <a:xfrm>
              <a:off x="3890480" y="3452765"/>
              <a:ext cx="1106329" cy="110632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Text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íṥḻiḓè">
              <a:extLst>
                <a:ext uri="{FF2B5EF4-FFF2-40B4-BE49-F238E27FC236}">
                  <a16:creationId xmlns:a16="http://schemas.microsoft.com/office/drawing/2014/main" xmlns="" id="{842487CC-44A4-4C69-9456-BEBDACFDBDBA}"/>
                </a:ext>
              </a:extLst>
            </p:cNvPr>
            <p:cNvSpPr/>
            <p:nvPr/>
          </p:nvSpPr>
          <p:spPr bwMode="auto">
            <a:xfrm>
              <a:off x="4982533" y="3452765"/>
              <a:ext cx="1106329" cy="1106329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śľîḋé">
              <a:extLst>
                <a:ext uri="{FF2B5EF4-FFF2-40B4-BE49-F238E27FC236}">
                  <a16:creationId xmlns:a16="http://schemas.microsoft.com/office/drawing/2014/main" xmlns="" id="{8D02E7EF-D2C0-4F2C-86CC-FDFC4F25BA46}"/>
                </a:ext>
              </a:extLst>
            </p:cNvPr>
            <p:cNvSpPr/>
            <p:nvPr/>
          </p:nvSpPr>
          <p:spPr bwMode="auto">
            <a:xfrm>
              <a:off x="6103138" y="3452765"/>
              <a:ext cx="1106329" cy="1106329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ṡľíḍe">
              <a:extLst>
                <a:ext uri="{FF2B5EF4-FFF2-40B4-BE49-F238E27FC236}">
                  <a16:creationId xmlns:a16="http://schemas.microsoft.com/office/drawing/2014/main" xmlns="" id="{8A9F2031-D4F1-4013-B592-C3B3E8F369E1}"/>
                </a:ext>
              </a:extLst>
            </p:cNvPr>
            <p:cNvSpPr/>
            <p:nvPr/>
          </p:nvSpPr>
          <p:spPr bwMode="auto">
            <a:xfrm>
              <a:off x="7209466" y="3452765"/>
              <a:ext cx="1106329" cy="110632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Text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ïş1îḑé">
              <a:extLst>
                <a:ext uri="{FF2B5EF4-FFF2-40B4-BE49-F238E27FC236}">
                  <a16:creationId xmlns:a16="http://schemas.microsoft.com/office/drawing/2014/main" xmlns="" id="{2D16DF5D-39A1-4C81-B913-9FC494AB5F08}"/>
                </a:ext>
              </a:extLst>
            </p:cNvPr>
            <p:cNvSpPr/>
            <p:nvPr/>
          </p:nvSpPr>
          <p:spPr bwMode="auto">
            <a:xfrm rot="2936373" flipV="1">
              <a:off x="3730776" y="1219587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ïṣľîḓe">
              <a:extLst>
                <a:ext uri="{FF2B5EF4-FFF2-40B4-BE49-F238E27FC236}">
                  <a16:creationId xmlns:a16="http://schemas.microsoft.com/office/drawing/2014/main" xmlns="" id="{07D0A0A2-8D61-4846-8A1C-031EBEDB4B87}"/>
                </a:ext>
              </a:extLst>
            </p:cNvPr>
            <p:cNvSpPr/>
            <p:nvPr/>
          </p:nvSpPr>
          <p:spPr bwMode="auto">
            <a:xfrm flipV="1">
              <a:off x="4443644" y="1548810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2" name="išľíḓê">
              <a:extLst>
                <a:ext uri="{FF2B5EF4-FFF2-40B4-BE49-F238E27FC236}">
                  <a16:creationId xmlns:a16="http://schemas.microsoft.com/office/drawing/2014/main" xmlns="" id="{DC0079DC-B201-4A7B-99BD-A3294BC4938E}"/>
                </a:ext>
              </a:extLst>
            </p:cNvPr>
            <p:cNvSpPr/>
            <p:nvPr/>
          </p:nvSpPr>
          <p:spPr bwMode="auto">
            <a:xfrm flipV="1">
              <a:off x="5549973" y="1548810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3" name="îşḻíḋè">
              <a:extLst>
                <a:ext uri="{FF2B5EF4-FFF2-40B4-BE49-F238E27FC236}">
                  <a16:creationId xmlns:a16="http://schemas.microsoft.com/office/drawing/2014/main" xmlns="" id="{924FB095-DFA5-41D7-B0F5-83C4B3C253BF}"/>
                </a:ext>
              </a:extLst>
            </p:cNvPr>
            <p:cNvSpPr/>
            <p:nvPr/>
          </p:nvSpPr>
          <p:spPr bwMode="auto">
            <a:xfrm flipV="1">
              <a:off x="6656302" y="1548810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4" name="îṣľídê">
              <a:extLst>
                <a:ext uri="{FF2B5EF4-FFF2-40B4-BE49-F238E27FC236}">
                  <a16:creationId xmlns:a16="http://schemas.microsoft.com/office/drawing/2014/main" xmlns="" id="{E1489225-0828-46D4-8B99-98ECA84D4A82}"/>
                </a:ext>
              </a:extLst>
            </p:cNvPr>
            <p:cNvSpPr/>
            <p:nvPr/>
          </p:nvSpPr>
          <p:spPr bwMode="auto">
            <a:xfrm flipV="1">
              <a:off x="7762631" y="1548810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5" name="íśļiḍe">
              <a:extLst>
                <a:ext uri="{FF2B5EF4-FFF2-40B4-BE49-F238E27FC236}">
                  <a16:creationId xmlns:a16="http://schemas.microsoft.com/office/drawing/2014/main" xmlns="" id="{90FACE17-9FB1-4C5A-9F6E-83EE092FF9A6}"/>
                </a:ext>
              </a:extLst>
            </p:cNvPr>
            <p:cNvSpPr/>
            <p:nvPr/>
          </p:nvSpPr>
          <p:spPr bwMode="auto">
            <a:xfrm>
              <a:off x="4763053" y="4005930"/>
              <a:ext cx="538889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6" name="ïṣ1íḋe">
              <a:extLst>
                <a:ext uri="{FF2B5EF4-FFF2-40B4-BE49-F238E27FC236}">
                  <a16:creationId xmlns:a16="http://schemas.microsoft.com/office/drawing/2014/main" xmlns="" id="{7147C603-D434-4F3F-A4B8-FA4642D5B507}"/>
                </a:ext>
              </a:extLst>
            </p:cNvPr>
            <p:cNvSpPr/>
            <p:nvPr/>
          </p:nvSpPr>
          <p:spPr bwMode="auto">
            <a:xfrm>
              <a:off x="5876519" y="4005930"/>
              <a:ext cx="538889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7" name="ïṧļíḍè">
              <a:extLst>
                <a:ext uri="{FF2B5EF4-FFF2-40B4-BE49-F238E27FC236}">
                  <a16:creationId xmlns:a16="http://schemas.microsoft.com/office/drawing/2014/main" xmlns="" id="{666F421A-D807-494E-BCD8-D6E4FAD4939D}"/>
                </a:ext>
              </a:extLst>
            </p:cNvPr>
            <p:cNvSpPr/>
            <p:nvPr/>
          </p:nvSpPr>
          <p:spPr bwMode="auto">
            <a:xfrm>
              <a:off x="6975710" y="4005930"/>
              <a:ext cx="538889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8" name="íṩļíḓè">
              <a:extLst>
                <a:ext uri="{FF2B5EF4-FFF2-40B4-BE49-F238E27FC236}">
                  <a16:creationId xmlns:a16="http://schemas.microsoft.com/office/drawing/2014/main" xmlns="" id="{C3465446-4CD6-43EB-938E-DFBDF137A2B5}"/>
                </a:ext>
              </a:extLst>
            </p:cNvPr>
            <p:cNvSpPr/>
            <p:nvPr/>
          </p:nvSpPr>
          <p:spPr bwMode="auto">
            <a:xfrm rot="1460961">
              <a:off x="3107129" y="3634774"/>
              <a:ext cx="760155" cy="3569"/>
            </a:xfrm>
            <a:prstGeom prst="lin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9" name="íṥḷîďê">
              <a:extLst>
                <a:ext uri="{FF2B5EF4-FFF2-40B4-BE49-F238E27FC236}">
                  <a16:creationId xmlns:a16="http://schemas.microsoft.com/office/drawing/2014/main" xmlns="" id="{AA8C3C2E-1506-4A03-8681-68411D1DD3D2}"/>
                </a:ext>
              </a:extLst>
            </p:cNvPr>
            <p:cNvSpPr/>
            <p:nvPr/>
          </p:nvSpPr>
          <p:spPr bwMode="auto">
            <a:xfrm rot="18663627" flipH="1" flipV="1">
              <a:off x="8473715" y="1219587"/>
              <a:ext cx="0" cy="1903956"/>
            </a:xfrm>
            <a:prstGeom prst="line">
              <a:avLst/>
            </a:prstGeom>
            <a:noFill/>
            <a:ln w="15875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20" name="iṡļîḋè">
              <a:extLst>
                <a:ext uri="{FF2B5EF4-FFF2-40B4-BE49-F238E27FC236}">
                  <a16:creationId xmlns:a16="http://schemas.microsoft.com/office/drawing/2014/main" xmlns="" id="{FE63D39D-660A-4F29-B667-EE93D1FC9544}"/>
                </a:ext>
              </a:extLst>
            </p:cNvPr>
            <p:cNvSpPr/>
            <p:nvPr/>
          </p:nvSpPr>
          <p:spPr bwMode="auto">
            <a:xfrm>
              <a:off x="4043939" y="1143750"/>
              <a:ext cx="4118398" cy="417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21" name="ísľiḍe">
              <a:extLst>
                <a:ext uri="{FF2B5EF4-FFF2-40B4-BE49-F238E27FC236}">
                  <a16:creationId xmlns:a16="http://schemas.microsoft.com/office/drawing/2014/main" xmlns="" id="{AD76474E-28E3-4391-8384-50DA3E70BBAC}"/>
                </a:ext>
              </a:extLst>
            </p:cNvPr>
            <p:cNvSpPr/>
            <p:nvPr/>
          </p:nvSpPr>
          <p:spPr bwMode="auto">
            <a:xfrm rot="20139039" flipV="1">
              <a:off x="8312226" y="3615146"/>
              <a:ext cx="763724" cy="42826"/>
            </a:xfrm>
            <a:prstGeom prst="lin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22" name="ï$ļîḑè">
              <a:extLst>
                <a:ext uri="{FF2B5EF4-FFF2-40B4-BE49-F238E27FC236}">
                  <a16:creationId xmlns:a16="http://schemas.microsoft.com/office/drawing/2014/main" xmlns="" id="{AE3A08F8-DE12-49BD-ADE8-B7F6BAF82AF5}"/>
                </a:ext>
              </a:extLst>
            </p:cNvPr>
            <p:cNvSpPr/>
            <p:nvPr/>
          </p:nvSpPr>
          <p:spPr bwMode="auto">
            <a:xfrm>
              <a:off x="2031134" y="2596253"/>
              <a:ext cx="1106329" cy="1106329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ï$1idé">
              <a:extLst>
                <a:ext uri="{FF2B5EF4-FFF2-40B4-BE49-F238E27FC236}">
                  <a16:creationId xmlns:a16="http://schemas.microsoft.com/office/drawing/2014/main" xmlns="" id="{DF8A7B65-1D25-4CDE-8EB6-14F32C10EEB1}"/>
                </a:ext>
              </a:extLst>
            </p:cNvPr>
            <p:cNvSpPr/>
            <p:nvPr/>
          </p:nvSpPr>
          <p:spPr bwMode="auto">
            <a:xfrm>
              <a:off x="9076696" y="2596253"/>
              <a:ext cx="1106329" cy="1106329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išľiďê">
              <a:extLst>
                <a:ext uri="{FF2B5EF4-FFF2-40B4-BE49-F238E27FC236}">
                  <a16:creationId xmlns:a16="http://schemas.microsoft.com/office/drawing/2014/main" xmlns="" id="{31BB25C8-0D97-456C-80C9-E5832FE312F2}"/>
                </a:ext>
              </a:extLst>
            </p:cNvPr>
            <p:cNvSpPr/>
            <p:nvPr/>
          </p:nvSpPr>
          <p:spPr bwMode="auto">
            <a:xfrm>
              <a:off x="679358" y="4063921"/>
              <a:ext cx="2905989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25" name="íśḷiḋê">
              <a:extLst>
                <a:ext uri="{FF2B5EF4-FFF2-40B4-BE49-F238E27FC236}">
                  <a16:creationId xmlns:a16="http://schemas.microsoft.com/office/drawing/2014/main" xmlns="" id="{ADAE5CE0-969C-4D63-B981-A8BF18390FC7}"/>
                </a:ext>
              </a:extLst>
            </p:cNvPr>
            <p:cNvSpPr txBox="1"/>
            <p:nvPr/>
          </p:nvSpPr>
          <p:spPr bwMode="auto">
            <a:xfrm>
              <a:off x="679358" y="3651041"/>
              <a:ext cx="290598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6" name="î$ļidè">
              <a:extLst>
                <a:ext uri="{FF2B5EF4-FFF2-40B4-BE49-F238E27FC236}">
                  <a16:creationId xmlns:a16="http://schemas.microsoft.com/office/drawing/2014/main" xmlns="" id="{DD199E0D-564B-4C5A-94F2-D12750D066CE}"/>
                </a:ext>
              </a:extLst>
            </p:cNvPr>
            <p:cNvSpPr/>
            <p:nvPr/>
          </p:nvSpPr>
          <p:spPr bwMode="auto">
            <a:xfrm>
              <a:off x="8606655" y="4063921"/>
              <a:ext cx="2905989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27" name="is1îḑé">
              <a:extLst>
                <a:ext uri="{FF2B5EF4-FFF2-40B4-BE49-F238E27FC236}">
                  <a16:creationId xmlns:a16="http://schemas.microsoft.com/office/drawing/2014/main" xmlns="" id="{C6A7FCCE-F52E-4DFE-9A18-D6483F9109C1}"/>
                </a:ext>
              </a:extLst>
            </p:cNvPr>
            <p:cNvSpPr txBox="1"/>
            <p:nvPr/>
          </p:nvSpPr>
          <p:spPr bwMode="auto">
            <a:xfrm>
              <a:off x="8606655" y="3651041"/>
              <a:ext cx="290598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8" name="iślíďe">
              <a:extLst>
                <a:ext uri="{FF2B5EF4-FFF2-40B4-BE49-F238E27FC236}">
                  <a16:creationId xmlns:a16="http://schemas.microsoft.com/office/drawing/2014/main" xmlns="" id="{B2B0B426-FADF-4E7B-8094-439874A2BBF9}"/>
                </a:ext>
              </a:extLst>
            </p:cNvPr>
            <p:cNvGrpSpPr/>
            <p:nvPr/>
          </p:nvGrpSpPr>
          <p:grpSpPr>
            <a:xfrm>
              <a:off x="4608610" y="4927117"/>
              <a:ext cx="2974780" cy="970279"/>
              <a:chOff x="997576" y="4362436"/>
              <a:chExt cx="2108063" cy="970279"/>
            </a:xfrm>
          </p:grpSpPr>
          <p:sp>
            <p:nvSpPr>
              <p:cNvPr id="29" name="ïṥ1íďê">
                <a:extLst>
                  <a:ext uri="{FF2B5EF4-FFF2-40B4-BE49-F238E27FC236}">
                    <a16:creationId xmlns:a16="http://schemas.microsoft.com/office/drawing/2014/main" xmlns="" id="{16052C78-C5E8-42D0-B152-D3C36434CB2C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ïSliḍè">
                <a:extLst>
                  <a:ext uri="{FF2B5EF4-FFF2-40B4-BE49-F238E27FC236}">
                    <a16:creationId xmlns:a16="http://schemas.microsoft.com/office/drawing/2014/main" xmlns="" id="{0D349AAC-DA38-4C1B-A60F-20ABA5D580E7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14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E7F8B3-8192-4890-B62C-595D19B6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34AF58-F768-4E5D-8893-755760CB68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>
              <a:extLst>
                <a:ext uri="{FF2B5EF4-FFF2-40B4-BE49-F238E27FC236}">
                  <a16:creationId xmlns:a16="http://schemas.microsoft.com/office/drawing/2014/main" xmlns="" id="{2F9606D9-8142-4ACD-B5FB-658AD41E1202}"/>
                </a:ext>
              </a:extLst>
            </p:cNvPr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xmlns="" id="{CAF183CC-7BC3-487B-9B9F-F00B268A3C4C}"/>
                </a:ext>
              </a:extLst>
            </p:cNvPr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xmlns="" id="{31F82A4A-35AC-4EE6-85BF-1A9F859C93E8}"/>
                </a:ext>
              </a:extLst>
            </p:cNvPr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idé">
              <a:extLst>
                <a:ext uri="{FF2B5EF4-FFF2-40B4-BE49-F238E27FC236}">
                  <a16:creationId xmlns:a16="http://schemas.microsoft.com/office/drawing/2014/main" xmlns="" id="{75902257-F514-40D5-8160-3FA208AF67D2}"/>
                </a:ext>
              </a:extLst>
            </p:cNvPr>
            <p:cNvSpPr/>
            <p:nvPr/>
          </p:nvSpPr>
          <p:spPr>
            <a:xfrm>
              <a:off x="7191637" y="2097928"/>
              <a:ext cx="214542" cy="203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ḋe">
              <a:extLst>
                <a:ext uri="{FF2B5EF4-FFF2-40B4-BE49-F238E27FC236}">
                  <a16:creationId xmlns:a16="http://schemas.microsoft.com/office/drawing/2014/main" xmlns="" id="{CABCA467-9658-48DB-9319-D543DDAEE619}"/>
                </a:ext>
              </a:extLst>
            </p:cNvPr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ś1íďê">
              <a:extLst>
                <a:ext uri="{FF2B5EF4-FFF2-40B4-BE49-F238E27FC236}">
                  <a16:creationId xmlns:a16="http://schemas.microsoft.com/office/drawing/2014/main" xmlns="" id="{A7A77FBA-B9DD-4C77-9443-7E19144F522E}"/>
                </a:ext>
              </a:extLst>
            </p:cNvPr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1íḋê">
              <a:extLst>
                <a:ext uri="{FF2B5EF4-FFF2-40B4-BE49-F238E27FC236}">
                  <a16:creationId xmlns:a16="http://schemas.microsoft.com/office/drawing/2014/main" xmlns="" id="{F843D5FE-CFC1-41F1-8FA7-2888CE79B0DB}"/>
                </a:ext>
              </a:extLst>
            </p:cNvPr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1íďe">
              <a:extLst>
                <a:ext uri="{FF2B5EF4-FFF2-40B4-BE49-F238E27FC236}">
                  <a16:creationId xmlns:a16="http://schemas.microsoft.com/office/drawing/2014/main" xmlns="" id="{8D3B9961-4BBD-461B-B907-1D41BF1EE98E}"/>
                </a:ext>
              </a:extLst>
            </p:cNvPr>
            <p:cNvSpPr/>
            <p:nvPr/>
          </p:nvSpPr>
          <p:spPr>
            <a:xfrm>
              <a:off x="7191637" y="3534889"/>
              <a:ext cx="214542" cy="1879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iḍê">
              <a:extLst>
                <a:ext uri="{FF2B5EF4-FFF2-40B4-BE49-F238E27FC236}">
                  <a16:creationId xmlns:a16="http://schemas.microsoft.com/office/drawing/2014/main" xmlns="" id="{16BB2326-52BA-4854-90A7-E0727DAE6095}"/>
                </a:ext>
              </a:extLst>
            </p:cNvPr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$ḷïḑè">
              <a:extLst>
                <a:ext uri="{FF2B5EF4-FFF2-40B4-BE49-F238E27FC236}">
                  <a16:creationId xmlns:a16="http://schemas.microsoft.com/office/drawing/2014/main" xmlns="" id="{F9268C0B-86F6-477A-82FC-7066F5A5D7C2}"/>
                </a:ext>
              </a:extLst>
            </p:cNvPr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šḷíďé">
              <a:extLst>
                <a:ext uri="{FF2B5EF4-FFF2-40B4-BE49-F238E27FC236}">
                  <a16:creationId xmlns:a16="http://schemas.microsoft.com/office/drawing/2014/main" xmlns="" id="{E45142AA-3667-45C7-828A-8E3BED73D91F}"/>
                </a:ext>
              </a:extLst>
            </p:cNvPr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iḍé">
              <a:extLst>
                <a:ext uri="{FF2B5EF4-FFF2-40B4-BE49-F238E27FC236}">
                  <a16:creationId xmlns:a16="http://schemas.microsoft.com/office/drawing/2014/main" xmlns="" id="{289F349D-B0CB-4606-A366-52E892EEE8C8}"/>
                </a:ext>
              </a:extLst>
            </p:cNvPr>
            <p:cNvSpPr/>
            <p:nvPr/>
          </p:nvSpPr>
          <p:spPr>
            <a:xfrm>
              <a:off x="7221971" y="4951487"/>
              <a:ext cx="173826" cy="2130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îḓè">
              <a:extLst>
                <a:ext uri="{FF2B5EF4-FFF2-40B4-BE49-F238E27FC236}">
                  <a16:creationId xmlns:a16="http://schemas.microsoft.com/office/drawing/2014/main" xmlns="" id="{6FDE40C0-0263-4E12-B13E-B5C37749B52E}"/>
                </a:ext>
              </a:extLst>
            </p:cNvPr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 dirty="0"/>
                <a:t>Text Here</a:t>
              </a:r>
              <a:endParaRPr lang="zh-CN" altLang="en-US" sz="2800" b="1" dirty="0"/>
            </a:p>
          </p:txBody>
        </p:sp>
        <p:sp>
          <p:nvSpPr>
            <p:cNvPr id="19" name="îśľîḍè">
              <a:extLst>
                <a:ext uri="{FF2B5EF4-FFF2-40B4-BE49-F238E27FC236}">
                  <a16:creationId xmlns:a16="http://schemas.microsoft.com/office/drawing/2014/main" xmlns="" id="{4D31136C-1FE1-40C1-8897-1D1C37F742B1}"/>
                </a:ext>
              </a:extLst>
            </p:cNvPr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Theme color makes PPT more convenient to change.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íṥḷíḍé">
              <a:extLst>
                <a:ext uri="{FF2B5EF4-FFF2-40B4-BE49-F238E27FC236}">
                  <a16:creationId xmlns:a16="http://schemas.microsoft.com/office/drawing/2014/main" xmlns="" id="{3643E146-DAF0-49D3-B3A3-2FBCAECC3595}"/>
                </a:ext>
              </a:extLst>
            </p:cNvPr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50B70DC-266F-49BB-8D7A-7E43B1490472}"/>
                </a:ext>
              </a:extLst>
            </p:cNvPr>
            <p:cNvCxnSpPr/>
            <p:nvPr/>
          </p:nvCxnSpPr>
          <p:spPr>
            <a:xfrm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81B5070-9A42-44DF-B29F-F4FDF74DBA41}"/>
                </a:ext>
              </a:extLst>
            </p:cNvPr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F4FB5A3-6F10-40E0-A0E3-821F61F15807}"/>
                </a:ext>
              </a:extLst>
            </p:cNvPr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11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1AA3C8-C5E9-44F7-B137-314864894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1A760A-3469-4958-974A-8AA7CCF67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14F651-F71A-4585-B353-C6DC1287B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3B0FC258-E096-406E-9873-0BCC1EDD5209}"/>
              </a:ext>
            </a:extLst>
          </p:cNvPr>
          <p:cNvSpPr/>
          <p:nvPr/>
        </p:nvSpPr>
        <p:spPr>
          <a:xfrm>
            <a:off x="5646000" y="1152524"/>
            <a:ext cx="5874488" cy="4989830"/>
          </a:xfrm>
          <a:custGeom>
            <a:avLst/>
            <a:gdLst>
              <a:gd name="connsiteX0" fmla="*/ 0 w 5874488"/>
              <a:gd name="connsiteY0" fmla="*/ 2051475 h 4989830"/>
              <a:gd name="connsiteX1" fmla="*/ 1516436 w 5874488"/>
              <a:gd name="connsiteY1" fmla="*/ 2051475 h 4989830"/>
              <a:gd name="connsiteX2" fmla="*/ 1516436 w 5874488"/>
              <a:gd name="connsiteY2" fmla="*/ 4989830 h 4989830"/>
              <a:gd name="connsiteX3" fmla="*/ 0 w 5874488"/>
              <a:gd name="connsiteY3" fmla="*/ 4989830 h 4989830"/>
              <a:gd name="connsiteX4" fmla="*/ 1583237 w 5874488"/>
              <a:gd name="connsiteY4" fmla="*/ 926475 h 4989830"/>
              <a:gd name="connsiteX5" fmla="*/ 3526819 w 5874488"/>
              <a:gd name="connsiteY5" fmla="*/ 926475 h 4989830"/>
              <a:gd name="connsiteX6" fmla="*/ 3526819 w 5874488"/>
              <a:gd name="connsiteY6" fmla="*/ 4989829 h 4989830"/>
              <a:gd name="connsiteX7" fmla="*/ 1583237 w 5874488"/>
              <a:gd name="connsiteY7" fmla="*/ 4989829 h 4989830"/>
              <a:gd name="connsiteX8" fmla="*/ 3593620 w 5874488"/>
              <a:gd name="connsiteY8" fmla="*/ 0 h 4989830"/>
              <a:gd name="connsiteX9" fmla="*/ 5874488 w 5874488"/>
              <a:gd name="connsiteY9" fmla="*/ 0 h 4989830"/>
              <a:gd name="connsiteX10" fmla="*/ 5874488 w 5874488"/>
              <a:gd name="connsiteY10" fmla="*/ 4989830 h 4989830"/>
              <a:gd name="connsiteX11" fmla="*/ 3593620 w 5874488"/>
              <a:gd name="connsiteY11" fmla="*/ 4989830 h 498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74488" h="4989830">
                <a:moveTo>
                  <a:pt x="0" y="2051475"/>
                </a:moveTo>
                <a:lnTo>
                  <a:pt x="1516436" y="2051475"/>
                </a:lnTo>
                <a:lnTo>
                  <a:pt x="1516436" y="4989830"/>
                </a:lnTo>
                <a:lnTo>
                  <a:pt x="0" y="4989830"/>
                </a:lnTo>
                <a:close/>
                <a:moveTo>
                  <a:pt x="1583237" y="926475"/>
                </a:moveTo>
                <a:lnTo>
                  <a:pt x="3526819" y="926475"/>
                </a:lnTo>
                <a:lnTo>
                  <a:pt x="3526819" y="4989829"/>
                </a:lnTo>
                <a:lnTo>
                  <a:pt x="1583237" y="4989829"/>
                </a:lnTo>
                <a:close/>
                <a:moveTo>
                  <a:pt x="3593620" y="0"/>
                </a:moveTo>
                <a:lnTo>
                  <a:pt x="5874488" y="0"/>
                </a:lnTo>
                <a:lnTo>
                  <a:pt x="5874488" y="4989830"/>
                </a:lnTo>
                <a:lnTo>
                  <a:pt x="3593620" y="4989830"/>
                </a:lnTo>
                <a:close/>
              </a:path>
            </a:pathLst>
          </a:custGeom>
          <a:blipFill>
            <a:blip r:embed="rId2"/>
            <a:stretch>
              <a:fillRect l="-25558" r="-25448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ïṡļíḓè">
            <a:extLst>
              <a:ext uri="{FF2B5EF4-FFF2-40B4-BE49-F238E27FC236}">
                <a16:creationId xmlns:a16="http://schemas.microsoft.com/office/drawing/2014/main" xmlns="" id="{CD9C3DA7-BC14-4E37-9341-93D6BF96E320}"/>
              </a:ext>
            </a:extLst>
          </p:cNvPr>
          <p:cNvGrpSpPr/>
          <p:nvPr/>
        </p:nvGrpSpPr>
        <p:grpSpPr>
          <a:xfrm>
            <a:off x="691075" y="1202654"/>
            <a:ext cx="4508638" cy="1382273"/>
            <a:chOff x="7013437" y="1202654"/>
            <a:chExt cx="4508638" cy="1382273"/>
          </a:xfrm>
        </p:grpSpPr>
        <p:grpSp>
          <p:nvGrpSpPr>
            <p:cNvPr id="24" name="íŝlïḋè">
              <a:extLst>
                <a:ext uri="{FF2B5EF4-FFF2-40B4-BE49-F238E27FC236}">
                  <a16:creationId xmlns:a16="http://schemas.microsoft.com/office/drawing/2014/main" xmlns="" id="{466F78BC-2CD4-40F2-8A7F-8F61C4080C76}"/>
                </a:ext>
              </a:extLst>
            </p:cNvPr>
            <p:cNvGrpSpPr/>
            <p:nvPr/>
          </p:nvGrpSpPr>
          <p:grpSpPr>
            <a:xfrm>
              <a:off x="7013437" y="1321806"/>
              <a:ext cx="814912" cy="814910"/>
              <a:chOff x="683975" y="1866715"/>
              <a:chExt cx="577851" cy="577851"/>
            </a:xfrm>
          </p:grpSpPr>
          <p:sp>
            <p:nvSpPr>
              <p:cNvPr id="27" name="íŝḷíḓê">
                <a:extLst>
                  <a:ext uri="{FF2B5EF4-FFF2-40B4-BE49-F238E27FC236}">
                    <a16:creationId xmlns:a16="http://schemas.microsoft.com/office/drawing/2014/main" xmlns="" id="{26A00E75-9CAC-46B2-9B16-0AB48C32A1B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 dirty="0"/>
              </a:p>
            </p:txBody>
          </p:sp>
          <p:sp>
            <p:nvSpPr>
              <p:cNvPr id="28" name="ïṣḻíḑe">
                <a:extLst>
                  <a:ext uri="{FF2B5EF4-FFF2-40B4-BE49-F238E27FC236}">
                    <a16:creationId xmlns:a16="http://schemas.microsoft.com/office/drawing/2014/main" xmlns="" id="{0FDD3452-F0D7-40E8-AD46-59D987DE2273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 dirty="0"/>
              </a:p>
            </p:txBody>
          </p:sp>
        </p:grpSp>
        <p:sp>
          <p:nvSpPr>
            <p:cNvPr id="25" name="ïṧ1iḍè">
              <a:extLst>
                <a:ext uri="{FF2B5EF4-FFF2-40B4-BE49-F238E27FC236}">
                  <a16:creationId xmlns:a16="http://schemas.microsoft.com/office/drawing/2014/main" xmlns="" id="{2D721F4B-8535-46FF-A45A-77002FE40882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6" name="ïṣ1idê">
              <a:extLst>
                <a:ext uri="{FF2B5EF4-FFF2-40B4-BE49-F238E27FC236}">
                  <a16:creationId xmlns:a16="http://schemas.microsoft.com/office/drawing/2014/main" xmlns="" id="{57A864A5-30AD-4478-92A3-C62413DE9602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</p:grpSp>
      <p:grpSp>
        <p:nvGrpSpPr>
          <p:cNvPr id="10" name="îş1íḋé">
            <a:extLst>
              <a:ext uri="{FF2B5EF4-FFF2-40B4-BE49-F238E27FC236}">
                <a16:creationId xmlns:a16="http://schemas.microsoft.com/office/drawing/2014/main" xmlns="" id="{BD95BD5F-D33C-4C51-9620-618ABA742C5F}"/>
              </a:ext>
            </a:extLst>
          </p:cNvPr>
          <p:cNvGrpSpPr/>
          <p:nvPr/>
        </p:nvGrpSpPr>
        <p:grpSpPr>
          <a:xfrm>
            <a:off x="691075" y="2982003"/>
            <a:ext cx="4508638" cy="1382273"/>
            <a:chOff x="7013437" y="1202654"/>
            <a:chExt cx="4508638" cy="1382273"/>
          </a:xfrm>
        </p:grpSpPr>
        <p:grpSp>
          <p:nvGrpSpPr>
            <p:cNvPr id="19" name="îš1îḍe">
              <a:extLst>
                <a:ext uri="{FF2B5EF4-FFF2-40B4-BE49-F238E27FC236}">
                  <a16:creationId xmlns:a16="http://schemas.microsoft.com/office/drawing/2014/main" xmlns="" id="{6DD40814-A07A-40CA-BB7B-FDE4ED5171C1}"/>
                </a:ext>
              </a:extLst>
            </p:cNvPr>
            <p:cNvGrpSpPr/>
            <p:nvPr/>
          </p:nvGrpSpPr>
          <p:grpSpPr>
            <a:xfrm>
              <a:off x="7013437" y="1321806"/>
              <a:ext cx="814912" cy="814910"/>
              <a:chOff x="683975" y="1866715"/>
              <a:chExt cx="577851" cy="577851"/>
            </a:xfrm>
          </p:grpSpPr>
          <p:sp>
            <p:nvSpPr>
              <p:cNvPr id="22" name="îšḷïdé">
                <a:extLst>
                  <a:ext uri="{FF2B5EF4-FFF2-40B4-BE49-F238E27FC236}">
                    <a16:creationId xmlns:a16="http://schemas.microsoft.com/office/drawing/2014/main" xmlns="" id="{75F2B34B-6BD6-486A-A8EE-B9985183B85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 dirty="0"/>
              </a:p>
            </p:txBody>
          </p:sp>
          <p:sp>
            <p:nvSpPr>
              <p:cNvPr id="23" name="i$1iḓè">
                <a:extLst>
                  <a:ext uri="{FF2B5EF4-FFF2-40B4-BE49-F238E27FC236}">
                    <a16:creationId xmlns:a16="http://schemas.microsoft.com/office/drawing/2014/main" xmlns="" id="{2201F855-C150-438A-8196-DE3064954595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 dirty="0"/>
              </a:p>
            </p:txBody>
          </p:sp>
        </p:grpSp>
        <p:sp>
          <p:nvSpPr>
            <p:cNvPr id="20" name="ïşļîdé">
              <a:extLst>
                <a:ext uri="{FF2B5EF4-FFF2-40B4-BE49-F238E27FC236}">
                  <a16:creationId xmlns:a16="http://schemas.microsoft.com/office/drawing/2014/main" xmlns="" id="{11026BD4-8ED2-417A-9D0C-1D182A2B4299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íṥľïḓé">
              <a:extLst>
                <a:ext uri="{FF2B5EF4-FFF2-40B4-BE49-F238E27FC236}">
                  <a16:creationId xmlns:a16="http://schemas.microsoft.com/office/drawing/2014/main" xmlns="" id="{2B273747-C0BD-49AC-9B55-88CBC49E6199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</p:grpSp>
      <p:grpSp>
        <p:nvGrpSpPr>
          <p:cNvPr id="11" name="i$liďê">
            <a:extLst>
              <a:ext uri="{FF2B5EF4-FFF2-40B4-BE49-F238E27FC236}">
                <a16:creationId xmlns:a16="http://schemas.microsoft.com/office/drawing/2014/main" xmlns="" id="{9FE19E37-EB21-4E6A-A3A1-05BB4828B243}"/>
              </a:ext>
            </a:extLst>
          </p:cNvPr>
          <p:cNvGrpSpPr/>
          <p:nvPr/>
        </p:nvGrpSpPr>
        <p:grpSpPr>
          <a:xfrm>
            <a:off x="691075" y="4761352"/>
            <a:ext cx="4508638" cy="1382273"/>
            <a:chOff x="7013437" y="1202654"/>
            <a:chExt cx="4508638" cy="1382273"/>
          </a:xfrm>
        </p:grpSpPr>
        <p:grpSp>
          <p:nvGrpSpPr>
            <p:cNvPr id="14" name="îšľîḋé">
              <a:extLst>
                <a:ext uri="{FF2B5EF4-FFF2-40B4-BE49-F238E27FC236}">
                  <a16:creationId xmlns:a16="http://schemas.microsoft.com/office/drawing/2014/main" xmlns="" id="{5598F4EE-DE8E-48E2-8DAF-D7544536E95B}"/>
                </a:ext>
              </a:extLst>
            </p:cNvPr>
            <p:cNvGrpSpPr/>
            <p:nvPr/>
          </p:nvGrpSpPr>
          <p:grpSpPr>
            <a:xfrm>
              <a:off x="7013437" y="1321806"/>
              <a:ext cx="814912" cy="814910"/>
              <a:chOff x="683975" y="1866715"/>
              <a:chExt cx="577851" cy="577851"/>
            </a:xfrm>
          </p:grpSpPr>
          <p:sp>
            <p:nvSpPr>
              <p:cNvPr id="17" name="îŝ1idé">
                <a:extLst>
                  <a:ext uri="{FF2B5EF4-FFF2-40B4-BE49-F238E27FC236}">
                    <a16:creationId xmlns:a16="http://schemas.microsoft.com/office/drawing/2014/main" xmlns="" id="{D8170A01-E108-4EEC-8D15-50AB6DC12F81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 dirty="0"/>
              </a:p>
            </p:txBody>
          </p:sp>
          <p:sp>
            <p:nvSpPr>
              <p:cNvPr id="18" name="ï$ḷïďê">
                <a:extLst>
                  <a:ext uri="{FF2B5EF4-FFF2-40B4-BE49-F238E27FC236}">
                    <a16:creationId xmlns:a16="http://schemas.microsoft.com/office/drawing/2014/main" xmlns="" id="{BD524337-0BB3-481A-AAFF-172AC5EBB7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 dirty="0"/>
              </a:p>
            </p:txBody>
          </p:sp>
        </p:grpSp>
        <p:sp>
          <p:nvSpPr>
            <p:cNvPr id="15" name="isļiḋè">
              <a:extLst>
                <a:ext uri="{FF2B5EF4-FFF2-40B4-BE49-F238E27FC236}">
                  <a16:creationId xmlns:a16="http://schemas.microsoft.com/office/drawing/2014/main" xmlns="" id="{30D1E1EB-5611-4245-9F00-EA21B1E0FAD1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ïṧ1îḋè">
              <a:extLst>
                <a:ext uri="{FF2B5EF4-FFF2-40B4-BE49-F238E27FC236}">
                  <a16:creationId xmlns:a16="http://schemas.microsoft.com/office/drawing/2014/main" xmlns="" id="{F4DA8B60-4BF5-43A2-95A3-7E8D618B22B6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8EEEFC2-08B9-4BFD-AB51-3C7981E7277C}"/>
              </a:ext>
            </a:extLst>
          </p:cNvPr>
          <p:cNvCxnSpPr/>
          <p:nvPr/>
        </p:nvCxnSpPr>
        <p:spPr>
          <a:xfrm>
            <a:off x="1753638" y="2663987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10CA4BB-1464-4CD9-B8C2-787DB45499F3}"/>
              </a:ext>
            </a:extLst>
          </p:cNvPr>
          <p:cNvCxnSpPr/>
          <p:nvPr/>
        </p:nvCxnSpPr>
        <p:spPr>
          <a:xfrm>
            <a:off x="1753638" y="4411306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6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F99774-1906-4B05-BBD9-88BB6A2B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7448A5-AE12-4DBA-B26A-7D9D701FB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A91EC9-B4E6-4F2F-B9CD-690A168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6F7549-86E6-4D51-9BDB-A697BA1AB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ïšliḋé">
              <a:extLst>
                <a:ext uri="{FF2B5EF4-FFF2-40B4-BE49-F238E27FC236}">
                  <a16:creationId xmlns:a16="http://schemas.microsoft.com/office/drawing/2014/main" xmlns="" id="{41721C00-C0DC-434B-8659-86A11E1B3478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iŝľïḑê">
                <a:extLst>
                  <a:ext uri="{FF2B5EF4-FFF2-40B4-BE49-F238E27FC236}">
                    <a16:creationId xmlns:a16="http://schemas.microsoft.com/office/drawing/2014/main" xmlns="" id="{2E33F176-65D6-4214-BF49-87FC023ABFB1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1ïdè">
                <a:extLst>
                  <a:ext uri="{FF2B5EF4-FFF2-40B4-BE49-F238E27FC236}">
                    <a16:creationId xmlns:a16="http://schemas.microsoft.com/office/drawing/2014/main" xmlns="" id="{2B93AD54-B4AA-4141-81EE-FE17B5FBA85E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iṣḷíḓe">
              <a:extLst>
                <a:ext uri="{FF2B5EF4-FFF2-40B4-BE49-F238E27FC236}">
                  <a16:creationId xmlns:a16="http://schemas.microsoft.com/office/drawing/2014/main" xmlns="" id="{13FBDFB5-B5B6-4AB2-8AD9-0F01F9F386A0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îṥ1îḍê">
                <a:extLst>
                  <a:ext uri="{FF2B5EF4-FFF2-40B4-BE49-F238E27FC236}">
                    <a16:creationId xmlns:a16="http://schemas.microsoft.com/office/drawing/2014/main" xmlns="" id="{A11135B1-74A4-493F-9020-58980B3F3A9C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Sliďê">
                <a:extLst>
                  <a:ext uri="{FF2B5EF4-FFF2-40B4-BE49-F238E27FC236}">
                    <a16:creationId xmlns:a16="http://schemas.microsoft.com/office/drawing/2014/main" xmlns="" id="{70A867C6-6BFC-4E46-83B9-24B4A0AE9CB3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ŝḻíďê">
              <a:extLst>
                <a:ext uri="{FF2B5EF4-FFF2-40B4-BE49-F238E27FC236}">
                  <a16:creationId xmlns:a16="http://schemas.microsoft.com/office/drawing/2014/main" xmlns="" id="{5F287DBD-EA2A-4487-BFD0-E6623CB70237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$ļíde">
                <a:extLst>
                  <a:ext uri="{FF2B5EF4-FFF2-40B4-BE49-F238E27FC236}">
                    <a16:creationId xmlns:a16="http://schemas.microsoft.com/office/drawing/2014/main" xmlns="" id="{6C433990-C524-4A10-B5F0-1E84405D4C14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iṣ1ïḋe">
                <a:extLst>
                  <a:ext uri="{FF2B5EF4-FFF2-40B4-BE49-F238E27FC236}">
                    <a16:creationId xmlns:a16="http://schemas.microsoft.com/office/drawing/2014/main" xmlns="" id="{8417DC24-BD83-466D-B638-971B03E0113C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íšļîḋe">
              <a:extLst>
                <a:ext uri="{FF2B5EF4-FFF2-40B4-BE49-F238E27FC236}">
                  <a16:creationId xmlns:a16="http://schemas.microsoft.com/office/drawing/2014/main" xmlns="" id="{FBB0324A-B594-4451-A17A-05649D2D4ECB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íśḷiḓê">
                <a:extLst>
                  <a:ext uri="{FF2B5EF4-FFF2-40B4-BE49-F238E27FC236}">
                    <a16:creationId xmlns:a16="http://schemas.microsoft.com/office/drawing/2014/main" xmlns="" id="{13B7944E-9321-4A76-8E3D-29B604615679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1îďè">
                <a:extLst>
                  <a:ext uri="{FF2B5EF4-FFF2-40B4-BE49-F238E27FC236}">
                    <a16:creationId xmlns:a16="http://schemas.microsoft.com/office/drawing/2014/main" xmlns="" id="{3D9DA88E-0CBC-4326-B930-018F3E7B8D7B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sḻïḍè">
              <a:extLst>
                <a:ext uri="{FF2B5EF4-FFF2-40B4-BE49-F238E27FC236}">
                  <a16:creationId xmlns:a16="http://schemas.microsoft.com/office/drawing/2014/main" xmlns="" id="{17BDA108-0673-4C15-9608-6A13117AC811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ṡ1îďé">
                <a:extLst>
                  <a:ext uri="{FF2B5EF4-FFF2-40B4-BE49-F238E27FC236}">
                    <a16:creationId xmlns:a16="http://schemas.microsoft.com/office/drawing/2014/main" xmlns="" id="{3E31102B-373C-4033-B2FB-2CC768857433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şḷîḍè">
                <a:extLst>
                  <a:ext uri="{FF2B5EF4-FFF2-40B4-BE49-F238E27FC236}">
                    <a16:creationId xmlns:a16="http://schemas.microsoft.com/office/drawing/2014/main" xmlns="" id="{BC9580AC-7FC9-44CB-88C9-0F1E7C5A8305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ṧľïḓè">
                <a:extLst>
                  <a:ext uri="{FF2B5EF4-FFF2-40B4-BE49-F238E27FC236}">
                    <a16:creationId xmlns:a16="http://schemas.microsoft.com/office/drawing/2014/main" xmlns="" id="{2AFC4B65-6419-423B-BE6C-EC4FC0B11BFB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šlïḍe">
                <a:extLst>
                  <a:ext uri="{FF2B5EF4-FFF2-40B4-BE49-F238E27FC236}">
                    <a16:creationId xmlns:a16="http://schemas.microsoft.com/office/drawing/2014/main" xmlns="" id="{2A77FB84-5793-4C47-BCAE-281BB24ECB9D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ṩlíḍè">
                <a:extLst>
                  <a:ext uri="{FF2B5EF4-FFF2-40B4-BE49-F238E27FC236}">
                    <a16:creationId xmlns:a16="http://schemas.microsoft.com/office/drawing/2014/main" xmlns="" id="{C5E10B27-A24C-495C-A9F2-8723EF8C4F4A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48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656863" y="214108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92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01694D-B210-4542-930E-C71B6C836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BB1599-5B19-4513-98C1-E17983A8A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4F5ECF-7256-4376-BB15-C16894C8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b82e3197-4a13-424f-ae87-37824d9e65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C07660-74A1-48B4-A386-2D90253F94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30318"/>
            <a:ext cx="12191999" cy="4309750"/>
            <a:chOff x="0" y="1430318"/>
            <a:chExt cx="12191999" cy="4309750"/>
          </a:xfrm>
        </p:grpSpPr>
        <p:sp>
          <p:nvSpPr>
            <p:cNvPr id="6" name="išḷíḓè">
              <a:extLst>
                <a:ext uri="{FF2B5EF4-FFF2-40B4-BE49-F238E27FC236}">
                  <a16:creationId xmlns:a16="http://schemas.microsoft.com/office/drawing/2014/main" xmlns="" id="{7A2822D8-C1B3-4226-B2DF-E31570108482}"/>
                </a:ext>
              </a:extLst>
            </p:cNvPr>
            <p:cNvSpPr/>
            <p:nvPr/>
          </p:nvSpPr>
          <p:spPr>
            <a:xfrm>
              <a:off x="0" y="2708920"/>
              <a:ext cx="12191999" cy="1709730"/>
            </a:xfrm>
            <a:prstGeom prst="rect">
              <a:avLst/>
            </a:prstGeom>
            <a:blipFill>
              <a:blip r:embed="rId3"/>
              <a:stretch>
                <a:fillRect t="-188157" b="-18538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$ḻiḑè">
              <a:extLst>
                <a:ext uri="{FF2B5EF4-FFF2-40B4-BE49-F238E27FC236}">
                  <a16:creationId xmlns:a16="http://schemas.microsoft.com/office/drawing/2014/main" xmlns="" id="{CACD57ED-C775-42AE-A942-AEE572F6B8E6}"/>
                </a:ext>
              </a:extLst>
            </p:cNvPr>
            <p:cNvSpPr/>
            <p:nvPr/>
          </p:nvSpPr>
          <p:spPr>
            <a:xfrm>
              <a:off x="669926" y="2708920"/>
              <a:ext cx="10852150" cy="170973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sḷïde">
              <a:extLst>
                <a:ext uri="{FF2B5EF4-FFF2-40B4-BE49-F238E27FC236}">
                  <a16:creationId xmlns:a16="http://schemas.microsoft.com/office/drawing/2014/main" xmlns="" id="{76042330-884A-41E6-9548-FE26B5CBBE54}"/>
                </a:ext>
              </a:extLst>
            </p:cNvPr>
            <p:cNvGrpSpPr/>
            <p:nvPr/>
          </p:nvGrpSpPr>
          <p:grpSpPr>
            <a:xfrm>
              <a:off x="4326835" y="2019869"/>
              <a:ext cx="3074437" cy="3074561"/>
              <a:chOff x="0" y="0"/>
              <a:chExt cx="5569485" cy="5569719"/>
            </a:xfrm>
          </p:grpSpPr>
          <p:sp>
            <p:nvSpPr>
              <p:cNvPr id="42" name="ïślïḋè">
                <a:extLst>
                  <a:ext uri="{FF2B5EF4-FFF2-40B4-BE49-F238E27FC236}">
                    <a16:creationId xmlns:a16="http://schemas.microsoft.com/office/drawing/2014/main" xmlns="" id="{9312F48C-498E-423B-8400-A65FA0CF56CC}"/>
                  </a:ext>
                </a:extLst>
              </p:cNvPr>
              <p:cNvSpPr/>
              <p:nvPr/>
            </p:nvSpPr>
            <p:spPr>
              <a:xfrm>
                <a:off x="1936" y="0"/>
                <a:ext cx="3610086" cy="2782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7" extrusionOk="0">
                    <a:moveTo>
                      <a:pt x="3175" y="20927"/>
                    </a:moveTo>
                    <a:cubicBezTo>
                      <a:pt x="1213" y="18404"/>
                      <a:pt x="80" y="15038"/>
                      <a:pt x="4" y="11505"/>
                    </a:cubicBezTo>
                    <a:cubicBezTo>
                      <a:pt x="-64" y="8351"/>
                      <a:pt x="719" y="5260"/>
                      <a:pt x="2225" y="2740"/>
                    </a:cubicBezTo>
                    <a:cubicBezTo>
                      <a:pt x="4976" y="130"/>
                      <a:pt x="8549" y="-673"/>
                      <a:pt x="11844" y="579"/>
                    </a:cubicBezTo>
                    <a:cubicBezTo>
                      <a:pt x="14275" y="1503"/>
                      <a:pt x="16303" y="3401"/>
                      <a:pt x="17896" y="5704"/>
                    </a:cubicBezTo>
                    <a:cubicBezTo>
                      <a:pt x="19653" y="8242"/>
                      <a:pt x="20927" y="11334"/>
                      <a:pt x="21536" y="14769"/>
                    </a:cubicBezTo>
                    <a:cubicBezTo>
                      <a:pt x="18049" y="13574"/>
                      <a:pt x="14364" y="13660"/>
                      <a:pt x="10915" y="15017"/>
                    </a:cubicBezTo>
                    <a:cubicBezTo>
                      <a:pt x="7993" y="16167"/>
                      <a:pt x="5337" y="18195"/>
                      <a:pt x="3175" y="209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ļídè">
                <a:extLst>
                  <a:ext uri="{FF2B5EF4-FFF2-40B4-BE49-F238E27FC236}">
                    <a16:creationId xmlns:a16="http://schemas.microsoft.com/office/drawing/2014/main" xmlns="" id="{E8251261-28F7-47B6-9498-0EF4934F6D18}"/>
                  </a:ext>
                </a:extLst>
              </p:cNvPr>
              <p:cNvSpPr/>
              <p:nvPr/>
            </p:nvSpPr>
            <p:spPr>
              <a:xfrm rot="5400000">
                <a:off x="2376836" y="4129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ŝ1iḓê">
                <a:extLst>
                  <a:ext uri="{FF2B5EF4-FFF2-40B4-BE49-F238E27FC236}">
                    <a16:creationId xmlns:a16="http://schemas.microsoft.com/office/drawing/2014/main" xmlns="" id="{6963825A-F015-4138-B777-681C6F357D33}"/>
                  </a:ext>
                </a:extLst>
              </p:cNvPr>
              <p:cNvSpPr/>
              <p:nvPr/>
            </p:nvSpPr>
            <p:spPr>
              <a:xfrm rot="10800000">
                <a:off x="1957736" y="27878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ṩḷíḓê">
                <a:extLst>
                  <a:ext uri="{FF2B5EF4-FFF2-40B4-BE49-F238E27FC236}">
                    <a16:creationId xmlns:a16="http://schemas.microsoft.com/office/drawing/2014/main" xmlns="" id="{6513C158-07F5-4D87-A1CF-8BE2686E5E8E}"/>
                  </a:ext>
                </a:extLst>
              </p:cNvPr>
              <p:cNvSpPr/>
              <p:nvPr/>
            </p:nvSpPr>
            <p:spPr>
              <a:xfrm rot="16200000">
                <a:off x="-410814" y="23687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šlíḋê">
              <a:extLst>
                <a:ext uri="{FF2B5EF4-FFF2-40B4-BE49-F238E27FC236}">
                  <a16:creationId xmlns:a16="http://schemas.microsoft.com/office/drawing/2014/main" xmlns="" id="{58BC612C-E65B-4ACD-BB28-BD930673A105}"/>
                </a:ext>
              </a:extLst>
            </p:cNvPr>
            <p:cNvSpPr/>
            <p:nvPr/>
          </p:nvSpPr>
          <p:spPr>
            <a:xfrm>
              <a:off x="4568688" y="2297428"/>
              <a:ext cx="937181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Q1</a:t>
              </a:r>
              <a:endParaRPr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îşlíḓè">
              <a:extLst>
                <a:ext uri="{FF2B5EF4-FFF2-40B4-BE49-F238E27FC236}">
                  <a16:creationId xmlns:a16="http://schemas.microsoft.com/office/drawing/2014/main" xmlns="" id="{81EB9858-0856-4369-A9FC-190872208522}"/>
                </a:ext>
              </a:extLst>
            </p:cNvPr>
            <p:cNvSpPr/>
            <p:nvPr/>
          </p:nvSpPr>
          <p:spPr>
            <a:xfrm>
              <a:off x="6278097" y="2297428"/>
              <a:ext cx="937182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/>
            </a:bodyPr>
            <a:lstStyle/>
            <a:p>
              <a:pPr algn="ctr"/>
              <a:r>
                <a:rPr lang="en-US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Q2</a:t>
              </a:r>
              <a:endParaRPr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išľídê">
              <a:extLst>
                <a:ext uri="{FF2B5EF4-FFF2-40B4-BE49-F238E27FC236}">
                  <a16:creationId xmlns:a16="http://schemas.microsoft.com/office/drawing/2014/main" xmlns="" id="{E665DA03-EF3A-4BFD-850C-17C34483A453}"/>
                </a:ext>
              </a:extLst>
            </p:cNvPr>
            <p:cNvSpPr/>
            <p:nvPr/>
          </p:nvSpPr>
          <p:spPr>
            <a:xfrm>
              <a:off x="4559360" y="3992306"/>
              <a:ext cx="937182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Q3</a:t>
              </a:r>
              <a:endParaRPr 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ŝḷíḓe">
              <a:extLst>
                <a:ext uri="{FF2B5EF4-FFF2-40B4-BE49-F238E27FC236}">
                  <a16:creationId xmlns:a16="http://schemas.microsoft.com/office/drawing/2014/main" xmlns="" id="{E87C5F68-69E1-468A-9158-37619B1C3C21}"/>
                </a:ext>
              </a:extLst>
            </p:cNvPr>
            <p:cNvSpPr/>
            <p:nvPr/>
          </p:nvSpPr>
          <p:spPr>
            <a:xfrm>
              <a:off x="6268770" y="3992306"/>
              <a:ext cx="937181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Q4</a:t>
              </a:r>
              <a:endParaRPr 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îṧļïḑè">
              <a:extLst>
                <a:ext uri="{FF2B5EF4-FFF2-40B4-BE49-F238E27FC236}">
                  <a16:creationId xmlns:a16="http://schemas.microsoft.com/office/drawing/2014/main" xmlns="" id="{C9B3D2AE-6B35-404A-8FBC-55389D4C922A}"/>
                </a:ext>
              </a:extLst>
            </p:cNvPr>
            <p:cNvGrpSpPr/>
            <p:nvPr/>
          </p:nvGrpSpPr>
          <p:grpSpPr>
            <a:xfrm>
              <a:off x="820384" y="3110536"/>
              <a:ext cx="3691440" cy="906499"/>
              <a:chOff x="1036408" y="4627421"/>
              <a:chExt cx="3691440" cy="906499"/>
            </a:xfrm>
          </p:grpSpPr>
          <p:sp>
            <p:nvSpPr>
              <p:cNvPr id="40" name="išľiḋe">
                <a:extLst>
                  <a:ext uri="{FF2B5EF4-FFF2-40B4-BE49-F238E27FC236}">
                    <a16:creationId xmlns:a16="http://schemas.microsoft.com/office/drawing/2014/main" xmlns="" id="{01856D98-BE72-4DE4-8ACF-FFB906B29732}"/>
                  </a:ext>
                </a:extLst>
              </p:cNvPr>
              <p:cNvSpPr/>
              <p:nvPr/>
            </p:nvSpPr>
            <p:spPr bwMode="auto">
              <a:xfrm>
                <a:off x="1036408" y="4978560"/>
                <a:ext cx="3691440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1" name="îṥļíḋè">
                <a:extLst>
                  <a:ext uri="{FF2B5EF4-FFF2-40B4-BE49-F238E27FC236}">
                    <a16:creationId xmlns:a16="http://schemas.microsoft.com/office/drawing/2014/main" xmlns="" id="{B40977E5-75CA-43DB-9F1B-C762236A72FB}"/>
                  </a:ext>
                </a:extLst>
              </p:cNvPr>
              <p:cNvSpPr txBox="1"/>
              <p:nvPr/>
            </p:nvSpPr>
            <p:spPr bwMode="auto">
              <a:xfrm>
                <a:off x="1036408" y="4627421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íṣḷîḍê">
              <a:extLst>
                <a:ext uri="{FF2B5EF4-FFF2-40B4-BE49-F238E27FC236}">
                  <a16:creationId xmlns:a16="http://schemas.microsoft.com/office/drawing/2014/main" xmlns="" id="{D1F66AA8-2687-4597-844D-C72AEA3475A8}"/>
                </a:ext>
              </a:extLst>
            </p:cNvPr>
            <p:cNvGrpSpPr/>
            <p:nvPr/>
          </p:nvGrpSpPr>
          <p:grpSpPr>
            <a:xfrm>
              <a:off x="7761802" y="3110536"/>
              <a:ext cx="3691440" cy="906499"/>
              <a:chOff x="1036408" y="4627421"/>
              <a:chExt cx="3691440" cy="906499"/>
            </a:xfrm>
          </p:grpSpPr>
          <p:sp>
            <p:nvSpPr>
              <p:cNvPr id="38" name="iṥḷîďe">
                <a:extLst>
                  <a:ext uri="{FF2B5EF4-FFF2-40B4-BE49-F238E27FC236}">
                    <a16:creationId xmlns:a16="http://schemas.microsoft.com/office/drawing/2014/main" xmlns="" id="{FF0628CD-AF03-40E9-ACD0-E796E3840886}"/>
                  </a:ext>
                </a:extLst>
              </p:cNvPr>
              <p:cNvSpPr/>
              <p:nvPr/>
            </p:nvSpPr>
            <p:spPr bwMode="auto">
              <a:xfrm>
                <a:off x="1036408" y="4978560"/>
                <a:ext cx="3691440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ïSḻîḓê">
                <a:extLst>
                  <a:ext uri="{FF2B5EF4-FFF2-40B4-BE49-F238E27FC236}">
                    <a16:creationId xmlns:a16="http://schemas.microsoft.com/office/drawing/2014/main" xmlns="" id="{0C66B3A6-E895-4636-A18E-1EE5B43DC9C3}"/>
                  </a:ext>
                </a:extLst>
              </p:cNvPr>
              <p:cNvSpPr txBox="1"/>
              <p:nvPr/>
            </p:nvSpPr>
            <p:spPr bwMode="auto">
              <a:xfrm>
                <a:off x="1036408" y="4627421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ïṧ1iḍê">
              <a:extLst>
                <a:ext uri="{FF2B5EF4-FFF2-40B4-BE49-F238E27FC236}">
                  <a16:creationId xmlns:a16="http://schemas.microsoft.com/office/drawing/2014/main" xmlns="" id="{5E10FD00-3385-4AB8-90BA-7E208D7695E9}"/>
                </a:ext>
              </a:extLst>
            </p:cNvPr>
            <p:cNvGrpSpPr/>
            <p:nvPr/>
          </p:nvGrpSpPr>
          <p:grpSpPr>
            <a:xfrm>
              <a:off x="7558970" y="1434024"/>
              <a:ext cx="2949442" cy="976449"/>
              <a:chOff x="7558970" y="1434024"/>
              <a:chExt cx="2949442" cy="976449"/>
            </a:xfrm>
          </p:grpSpPr>
          <p:grpSp>
            <p:nvGrpSpPr>
              <p:cNvPr id="32" name="îsḷîḓe">
                <a:extLst>
                  <a:ext uri="{FF2B5EF4-FFF2-40B4-BE49-F238E27FC236}">
                    <a16:creationId xmlns:a16="http://schemas.microsoft.com/office/drawing/2014/main" xmlns="" id="{0661E93C-D27D-4FA1-ABA9-AA4161730AAA}"/>
                  </a:ext>
                </a:extLst>
              </p:cNvPr>
              <p:cNvGrpSpPr/>
              <p:nvPr/>
            </p:nvGrpSpPr>
            <p:grpSpPr>
              <a:xfrm>
                <a:off x="8400349" y="1440194"/>
                <a:ext cx="2108063" cy="970279"/>
                <a:chOff x="8400349" y="1378126"/>
                <a:chExt cx="2108063" cy="970279"/>
              </a:xfrm>
            </p:grpSpPr>
            <p:sp>
              <p:nvSpPr>
                <p:cNvPr id="36" name="íṡlïḑe">
                  <a:extLst>
                    <a:ext uri="{FF2B5EF4-FFF2-40B4-BE49-F238E27FC236}">
                      <a16:creationId xmlns:a16="http://schemas.microsoft.com/office/drawing/2014/main" xmlns="" id="{D32BD9F7-D3E8-4954-A012-40245E8F6D10}"/>
                    </a:ext>
                  </a:extLst>
                </p:cNvPr>
                <p:cNvSpPr/>
                <p:nvPr/>
              </p:nvSpPr>
              <p:spPr bwMode="auto">
                <a:xfrm>
                  <a:off x="8400349" y="1791006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46800" rIns="0" bIns="4680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000" dirty="0"/>
                    <a:t>You can use the icon library in </a:t>
                  </a:r>
                  <a:r>
                    <a:rPr lang="en-US" altLang="zh-CN" sz="1000" dirty="0" err="1"/>
                    <a:t>iSlide</a:t>
                  </a:r>
                  <a:r>
                    <a:rPr lang="en-US" altLang="zh-CN" sz="1000" dirty="0"/>
                    <a:t>  (www.islide.cc)</a:t>
                  </a:r>
                </a:p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000" dirty="0"/>
                </a:p>
              </p:txBody>
            </p:sp>
            <p:sp>
              <p:nvSpPr>
                <p:cNvPr id="37" name="is1iḋè">
                  <a:extLst>
                    <a:ext uri="{FF2B5EF4-FFF2-40B4-BE49-F238E27FC236}">
                      <a16:creationId xmlns:a16="http://schemas.microsoft.com/office/drawing/2014/main" xmlns="" id="{91DCEC9B-432D-4B78-86C2-6C85ECC67A80}"/>
                    </a:ext>
                  </a:extLst>
                </p:cNvPr>
                <p:cNvSpPr txBox="1"/>
                <p:nvPr/>
              </p:nvSpPr>
              <p:spPr bwMode="auto">
                <a:xfrm>
                  <a:off x="8400349" y="1378126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46800" rIns="0" bIns="46800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>
                      <a:solidFill>
                        <a:schemeClr val="accent2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33" name="iśḻîḍé">
                <a:extLst>
                  <a:ext uri="{FF2B5EF4-FFF2-40B4-BE49-F238E27FC236}">
                    <a16:creationId xmlns:a16="http://schemas.microsoft.com/office/drawing/2014/main" xmlns="" id="{3487F7AE-C66A-462F-B148-5F7507016DBF}"/>
                  </a:ext>
                </a:extLst>
              </p:cNvPr>
              <p:cNvGrpSpPr/>
              <p:nvPr/>
            </p:nvGrpSpPr>
            <p:grpSpPr>
              <a:xfrm>
                <a:off x="7558970" y="1434024"/>
                <a:ext cx="764746" cy="764746"/>
                <a:chOff x="7558970" y="1371956"/>
                <a:chExt cx="764746" cy="764746"/>
              </a:xfrm>
            </p:grpSpPr>
            <p:sp>
              <p:nvSpPr>
                <p:cNvPr id="34" name="îṩļiďe">
                  <a:extLst>
                    <a:ext uri="{FF2B5EF4-FFF2-40B4-BE49-F238E27FC236}">
                      <a16:creationId xmlns:a16="http://schemas.microsoft.com/office/drawing/2014/main" xmlns="" id="{3F667916-0BFF-49EF-80FB-1B281BBB259E}"/>
                    </a:ext>
                  </a:extLst>
                </p:cNvPr>
                <p:cNvSpPr/>
                <p:nvPr/>
              </p:nvSpPr>
              <p:spPr bwMode="auto">
                <a:xfrm>
                  <a:off x="7558970" y="1371956"/>
                  <a:ext cx="764746" cy="764746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35" name="ïšḷiḍé">
                  <a:extLst>
                    <a:ext uri="{FF2B5EF4-FFF2-40B4-BE49-F238E27FC236}">
                      <a16:creationId xmlns:a16="http://schemas.microsoft.com/office/drawing/2014/main" xmlns="" id="{CF10D68B-0B5A-4443-B314-095F0D0B8A68}"/>
                    </a:ext>
                  </a:extLst>
                </p:cNvPr>
                <p:cNvSpPr/>
                <p:nvPr/>
              </p:nvSpPr>
              <p:spPr bwMode="auto">
                <a:xfrm>
                  <a:off x="7761802" y="1524143"/>
                  <a:ext cx="461080" cy="460373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  <a:gd name="connsiteX44" fmla="*/ 325000 h 606722"/>
                    <a:gd name="connsiteY44" fmla="*/ 325000 h 606722"/>
                    <a:gd name="connsiteX45" fmla="*/ 325000 h 606722"/>
                    <a:gd name="connsiteY45" fmla="*/ 325000 h 606722"/>
                    <a:gd name="connsiteX46" fmla="*/ 325000 h 606722"/>
                    <a:gd name="connsiteY46" fmla="*/ 325000 h 606722"/>
                    <a:gd name="connsiteX47" fmla="*/ 325000 h 606722"/>
                    <a:gd name="connsiteY47" fmla="*/ 325000 h 606722"/>
                    <a:gd name="connsiteX48" fmla="*/ 325000 h 606722"/>
                    <a:gd name="connsiteY48" fmla="*/ 325000 h 606722"/>
                    <a:gd name="connsiteX49" fmla="*/ 325000 h 606722"/>
                    <a:gd name="connsiteY49" fmla="*/ 325000 h 606722"/>
                    <a:gd name="connsiteX50" fmla="*/ 325000 h 606722"/>
                    <a:gd name="connsiteY50" fmla="*/ 325000 h 606722"/>
                    <a:gd name="connsiteX51" fmla="*/ 325000 h 606722"/>
                    <a:gd name="connsiteY51" fmla="*/ 325000 h 606722"/>
                    <a:gd name="connsiteX52" fmla="*/ 325000 h 606722"/>
                    <a:gd name="connsiteY52" fmla="*/ 325000 h 606722"/>
                    <a:gd name="connsiteX53" fmla="*/ 325000 h 606722"/>
                    <a:gd name="connsiteY53" fmla="*/ 325000 h 606722"/>
                    <a:gd name="connsiteX54" fmla="*/ 325000 h 606722"/>
                    <a:gd name="connsiteY54" fmla="*/ 325000 h 606722"/>
                    <a:gd name="connsiteX55" fmla="*/ 325000 h 606722"/>
                    <a:gd name="connsiteY55" fmla="*/ 325000 h 606722"/>
                    <a:gd name="connsiteX56" fmla="*/ 325000 h 606722"/>
                    <a:gd name="connsiteY56" fmla="*/ 325000 h 606722"/>
                    <a:gd name="connsiteX57" fmla="*/ 325000 h 606722"/>
                    <a:gd name="connsiteY57" fmla="*/ 325000 h 606722"/>
                    <a:gd name="connsiteX58" fmla="*/ 325000 h 606722"/>
                    <a:gd name="connsiteY58" fmla="*/ 325000 h 606722"/>
                    <a:gd name="connsiteX59" fmla="*/ 325000 h 606722"/>
                    <a:gd name="connsiteY59" fmla="*/ 325000 h 606722"/>
                    <a:gd name="connsiteX60" fmla="*/ 325000 h 606722"/>
                    <a:gd name="connsiteY60" fmla="*/ 325000 h 606722"/>
                    <a:gd name="connsiteX61" fmla="*/ 325000 h 606722"/>
                    <a:gd name="connsiteY61" fmla="*/ 325000 h 606722"/>
                    <a:gd name="connsiteX62" fmla="*/ 325000 h 606722"/>
                    <a:gd name="connsiteY62" fmla="*/ 325000 h 606722"/>
                    <a:gd name="connsiteX63" fmla="*/ 325000 h 606722"/>
                    <a:gd name="connsiteY63" fmla="*/ 325000 h 606722"/>
                    <a:gd name="connsiteX64" fmla="*/ 325000 h 606722"/>
                    <a:gd name="connsiteY64" fmla="*/ 325000 h 606722"/>
                    <a:gd name="connsiteX65" fmla="*/ 325000 h 606722"/>
                    <a:gd name="connsiteY65" fmla="*/ 325000 h 606722"/>
                    <a:gd name="connsiteX66" fmla="*/ 325000 h 606722"/>
                    <a:gd name="connsiteY66" fmla="*/ 325000 h 606722"/>
                    <a:gd name="connsiteX67" fmla="*/ 325000 h 606722"/>
                    <a:gd name="connsiteY6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07535" h="606604">
                      <a:moveTo>
                        <a:pt x="394900" y="353768"/>
                      </a:moveTo>
                      <a:cubicBezTo>
                        <a:pt x="400507" y="353768"/>
                        <a:pt x="405045" y="358301"/>
                        <a:pt x="405045" y="363900"/>
                      </a:cubicBezTo>
                      <a:lnTo>
                        <a:pt x="405045" y="515616"/>
                      </a:lnTo>
                      <a:cubicBezTo>
                        <a:pt x="405045" y="543435"/>
                        <a:pt x="382353" y="566099"/>
                        <a:pt x="354410" y="566099"/>
                      </a:cubicBezTo>
                      <a:lnTo>
                        <a:pt x="212649" y="566099"/>
                      </a:lnTo>
                      <a:cubicBezTo>
                        <a:pt x="207131" y="566099"/>
                        <a:pt x="202593" y="561566"/>
                        <a:pt x="202593" y="556056"/>
                      </a:cubicBezTo>
                      <a:cubicBezTo>
                        <a:pt x="202593" y="550457"/>
                        <a:pt x="207131" y="545924"/>
                        <a:pt x="212649" y="545924"/>
                      </a:cubicBezTo>
                      <a:lnTo>
                        <a:pt x="354410" y="545924"/>
                      </a:lnTo>
                      <a:cubicBezTo>
                        <a:pt x="371140" y="545924"/>
                        <a:pt x="384845" y="532325"/>
                        <a:pt x="384845" y="515616"/>
                      </a:cubicBezTo>
                      <a:lnTo>
                        <a:pt x="384845" y="363900"/>
                      </a:lnTo>
                      <a:cubicBezTo>
                        <a:pt x="384845" y="358301"/>
                        <a:pt x="389294" y="353768"/>
                        <a:pt x="394900" y="353768"/>
                      </a:cubicBezTo>
                      <a:close/>
                      <a:moveTo>
                        <a:pt x="131640" y="262739"/>
                      </a:moveTo>
                      <a:cubicBezTo>
                        <a:pt x="137236" y="262739"/>
                        <a:pt x="141766" y="267271"/>
                        <a:pt x="141766" y="272870"/>
                      </a:cubicBezTo>
                      <a:lnTo>
                        <a:pt x="141766" y="333565"/>
                      </a:lnTo>
                      <a:cubicBezTo>
                        <a:pt x="141766" y="339075"/>
                        <a:pt x="137236" y="343607"/>
                        <a:pt x="131640" y="343607"/>
                      </a:cubicBezTo>
                      <a:cubicBezTo>
                        <a:pt x="126044" y="343607"/>
                        <a:pt x="121514" y="339075"/>
                        <a:pt x="121514" y="333565"/>
                      </a:cubicBezTo>
                      <a:lnTo>
                        <a:pt x="121514" y="272870"/>
                      </a:lnTo>
                      <a:cubicBezTo>
                        <a:pt x="121514" y="267271"/>
                        <a:pt x="126044" y="262739"/>
                        <a:pt x="131640" y="262739"/>
                      </a:cubicBezTo>
                      <a:close/>
                      <a:moveTo>
                        <a:pt x="489057" y="194973"/>
                      </a:moveTo>
                      <a:cubicBezTo>
                        <a:pt x="492973" y="190974"/>
                        <a:pt x="499381" y="190974"/>
                        <a:pt x="503386" y="194973"/>
                      </a:cubicBezTo>
                      <a:lnTo>
                        <a:pt x="604576" y="296095"/>
                      </a:lnTo>
                      <a:cubicBezTo>
                        <a:pt x="605555" y="296983"/>
                        <a:pt x="606267" y="298138"/>
                        <a:pt x="606801" y="299383"/>
                      </a:cubicBezTo>
                      <a:cubicBezTo>
                        <a:pt x="607780" y="301871"/>
                        <a:pt x="607780" y="304625"/>
                        <a:pt x="606801" y="307113"/>
                      </a:cubicBezTo>
                      <a:cubicBezTo>
                        <a:pt x="606267" y="308357"/>
                        <a:pt x="605555" y="309424"/>
                        <a:pt x="604576" y="310401"/>
                      </a:cubicBezTo>
                      <a:lnTo>
                        <a:pt x="503386" y="411434"/>
                      </a:lnTo>
                      <a:cubicBezTo>
                        <a:pt x="501339" y="413478"/>
                        <a:pt x="498758" y="414455"/>
                        <a:pt x="496177" y="414455"/>
                      </a:cubicBezTo>
                      <a:cubicBezTo>
                        <a:pt x="493596" y="414455"/>
                        <a:pt x="491015" y="413478"/>
                        <a:pt x="489057" y="411434"/>
                      </a:cubicBezTo>
                      <a:cubicBezTo>
                        <a:pt x="485052" y="407524"/>
                        <a:pt x="485052" y="401126"/>
                        <a:pt x="489057" y="397217"/>
                      </a:cubicBezTo>
                      <a:lnTo>
                        <a:pt x="572982" y="313333"/>
                      </a:lnTo>
                      <a:lnTo>
                        <a:pt x="232921" y="313333"/>
                      </a:lnTo>
                      <a:cubicBezTo>
                        <a:pt x="227314" y="313333"/>
                        <a:pt x="222775" y="308802"/>
                        <a:pt x="222775" y="303203"/>
                      </a:cubicBezTo>
                      <a:cubicBezTo>
                        <a:pt x="222775" y="297605"/>
                        <a:pt x="227314" y="293074"/>
                        <a:pt x="232921" y="293074"/>
                      </a:cubicBezTo>
                      <a:lnTo>
                        <a:pt x="572982" y="293074"/>
                      </a:lnTo>
                      <a:lnTo>
                        <a:pt x="489057" y="209279"/>
                      </a:lnTo>
                      <a:cubicBezTo>
                        <a:pt x="485052" y="205281"/>
                        <a:pt x="485052" y="198883"/>
                        <a:pt x="489057" y="194973"/>
                      </a:cubicBezTo>
                      <a:close/>
                      <a:moveTo>
                        <a:pt x="211398" y="40317"/>
                      </a:moveTo>
                      <a:lnTo>
                        <a:pt x="354409" y="40317"/>
                      </a:lnTo>
                      <a:cubicBezTo>
                        <a:pt x="382353" y="40317"/>
                        <a:pt x="405046" y="62981"/>
                        <a:pt x="405046" y="90889"/>
                      </a:cubicBezTo>
                      <a:lnTo>
                        <a:pt x="405046" y="242605"/>
                      </a:lnTo>
                      <a:cubicBezTo>
                        <a:pt x="405046" y="248115"/>
                        <a:pt x="400508" y="252648"/>
                        <a:pt x="394901" y="252648"/>
                      </a:cubicBezTo>
                      <a:cubicBezTo>
                        <a:pt x="389295" y="252648"/>
                        <a:pt x="384845" y="248115"/>
                        <a:pt x="384845" y="242605"/>
                      </a:cubicBezTo>
                      <a:lnTo>
                        <a:pt x="384845" y="90889"/>
                      </a:lnTo>
                      <a:cubicBezTo>
                        <a:pt x="384845" y="74180"/>
                        <a:pt x="371140" y="60581"/>
                        <a:pt x="354409" y="60581"/>
                      </a:cubicBezTo>
                      <a:lnTo>
                        <a:pt x="211398" y="60581"/>
                      </a:lnTo>
                      <a:cubicBezTo>
                        <a:pt x="205791" y="60581"/>
                        <a:pt x="201253" y="56048"/>
                        <a:pt x="201253" y="50449"/>
                      </a:cubicBezTo>
                      <a:cubicBezTo>
                        <a:pt x="201253" y="44850"/>
                        <a:pt x="205791" y="40317"/>
                        <a:pt x="211398" y="40317"/>
                      </a:cubicBezTo>
                      <a:close/>
                      <a:moveTo>
                        <a:pt x="147115" y="20146"/>
                      </a:moveTo>
                      <a:cubicBezTo>
                        <a:pt x="144890" y="20146"/>
                        <a:pt x="142576" y="20590"/>
                        <a:pt x="140084" y="21568"/>
                      </a:cubicBezTo>
                      <a:lnTo>
                        <a:pt x="44232" y="59782"/>
                      </a:lnTo>
                      <a:cubicBezTo>
                        <a:pt x="24919" y="66981"/>
                        <a:pt x="20292" y="73024"/>
                        <a:pt x="20292" y="90887"/>
                      </a:cubicBezTo>
                      <a:lnTo>
                        <a:pt x="20292" y="515689"/>
                      </a:lnTo>
                      <a:cubicBezTo>
                        <a:pt x="20292" y="533464"/>
                        <a:pt x="24919" y="539596"/>
                        <a:pt x="44054" y="546616"/>
                      </a:cubicBezTo>
                      <a:lnTo>
                        <a:pt x="140262" y="585098"/>
                      </a:lnTo>
                      <a:cubicBezTo>
                        <a:pt x="142576" y="585897"/>
                        <a:pt x="144890" y="586431"/>
                        <a:pt x="147115" y="586431"/>
                      </a:cubicBezTo>
                      <a:cubicBezTo>
                        <a:pt x="156015" y="586431"/>
                        <a:pt x="161978" y="578254"/>
                        <a:pt x="161978" y="566257"/>
                      </a:cubicBezTo>
                      <a:lnTo>
                        <a:pt x="161978" y="40319"/>
                      </a:lnTo>
                      <a:cubicBezTo>
                        <a:pt x="161978" y="28233"/>
                        <a:pt x="156015" y="20146"/>
                        <a:pt x="147115" y="20146"/>
                      </a:cubicBezTo>
                      <a:close/>
                      <a:moveTo>
                        <a:pt x="151669" y="315"/>
                      </a:moveTo>
                      <a:cubicBezTo>
                        <a:pt x="169354" y="2727"/>
                        <a:pt x="182270" y="18724"/>
                        <a:pt x="182270" y="40319"/>
                      </a:cubicBezTo>
                      <a:lnTo>
                        <a:pt x="182270" y="566257"/>
                      </a:lnTo>
                      <a:cubicBezTo>
                        <a:pt x="182270" y="589630"/>
                        <a:pt x="167496" y="606604"/>
                        <a:pt x="147115" y="606604"/>
                      </a:cubicBezTo>
                      <a:cubicBezTo>
                        <a:pt x="142487" y="606604"/>
                        <a:pt x="137681" y="605716"/>
                        <a:pt x="132964" y="603938"/>
                      </a:cubicBezTo>
                      <a:lnTo>
                        <a:pt x="36756" y="565457"/>
                      </a:lnTo>
                      <a:cubicBezTo>
                        <a:pt x="10057" y="555592"/>
                        <a:pt x="0" y="542084"/>
                        <a:pt x="0" y="515689"/>
                      </a:cubicBezTo>
                      <a:lnTo>
                        <a:pt x="0" y="90887"/>
                      </a:lnTo>
                      <a:cubicBezTo>
                        <a:pt x="0" y="64492"/>
                        <a:pt x="10057" y="50895"/>
                        <a:pt x="37023" y="40942"/>
                      </a:cubicBezTo>
                      <a:lnTo>
                        <a:pt x="132697" y="2727"/>
                      </a:lnTo>
                      <a:cubicBezTo>
                        <a:pt x="139350" y="217"/>
                        <a:pt x="145774" y="-489"/>
                        <a:pt x="151669" y="3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6" name="îṥḷiḓè">
              <a:extLst>
                <a:ext uri="{FF2B5EF4-FFF2-40B4-BE49-F238E27FC236}">
                  <a16:creationId xmlns:a16="http://schemas.microsoft.com/office/drawing/2014/main" xmlns="" id="{27DE13EC-8D59-4FEB-8C17-F1FC7EBB2FD7}"/>
                </a:ext>
              </a:extLst>
            </p:cNvPr>
            <p:cNvGrpSpPr/>
            <p:nvPr/>
          </p:nvGrpSpPr>
          <p:grpSpPr>
            <a:xfrm>
              <a:off x="674987" y="4672398"/>
              <a:ext cx="2951401" cy="1067670"/>
              <a:chOff x="674987" y="4672398"/>
              <a:chExt cx="2951401" cy="1067670"/>
            </a:xfrm>
          </p:grpSpPr>
          <p:sp>
            <p:nvSpPr>
              <p:cNvPr id="28" name="iṡḻîḍê">
                <a:extLst>
                  <a:ext uri="{FF2B5EF4-FFF2-40B4-BE49-F238E27FC236}">
                    <a16:creationId xmlns:a16="http://schemas.microsoft.com/office/drawing/2014/main" xmlns="" id="{0D37CFEA-8B9B-4055-8E58-354EE4E1CB4F}"/>
                  </a:ext>
                </a:extLst>
              </p:cNvPr>
              <p:cNvSpPr/>
              <p:nvPr/>
            </p:nvSpPr>
            <p:spPr bwMode="auto">
              <a:xfrm>
                <a:off x="674987" y="4672398"/>
                <a:ext cx="764746" cy="764746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9" name="iṣ1îḑê">
                <a:extLst>
                  <a:ext uri="{FF2B5EF4-FFF2-40B4-BE49-F238E27FC236}">
                    <a16:creationId xmlns:a16="http://schemas.microsoft.com/office/drawing/2014/main" xmlns="" id="{52107DA1-4461-4E5A-B10B-DD3A29D076B1}"/>
                  </a:ext>
                </a:extLst>
              </p:cNvPr>
              <p:cNvSpPr/>
              <p:nvPr/>
            </p:nvSpPr>
            <p:spPr bwMode="auto">
              <a:xfrm>
                <a:off x="1518325" y="518266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</a:p>
            </p:txBody>
          </p:sp>
          <p:sp>
            <p:nvSpPr>
              <p:cNvPr id="30" name="ïŝ1îḋe">
                <a:extLst>
                  <a:ext uri="{FF2B5EF4-FFF2-40B4-BE49-F238E27FC236}">
                    <a16:creationId xmlns:a16="http://schemas.microsoft.com/office/drawing/2014/main" xmlns="" id="{2A28DCB8-FEFE-41F5-80B6-1991DB3BC2B3}"/>
                  </a:ext>
                </a:extLst>
              </p:cNvPr>
              <p:cNvSpPr txBox="1"/>
              <p:nvPr/>
            </p:nvSpPr>
            <p:spPr bwMode="auto">
              <a:xfrm>
                <a:off x="1518325" y="4769789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31" name="íşlídè">
                <a:extLst>
                  <a:ext uri="{FF2B5EF4-FFF2-40B4-BE49-F238E27FC236}">
                    <a16:creationId xmlns:a16="http://schemas.microsoft.com/office/drawing/2014/main" xmlns="" id="{C399D333-70E7-4A8B-9ADA-3C32F06F21B2}"/>
                  </a:ext>
                </a:extLst>
              </p:cNvPr>
              <p:cNvSpPr/>
              <p:nvPr/>
            </p:nvSpPr>
            <p:spPr bwMode="auto">
              <a:xfrm>
                <a:off x="826820" y="4885013"/>
                <a:ext cx="461080" cy="339517"/>
              </a:xfrm>
              <a:custGeom>
                <a:avLst/>
                <a:gdLst>
                  <a:gd name="T0" fmla="*/ 3344 w 5590"/>
                  <a:gd name="T1" fmla="*/ 549 h 4122"/>
                  <a:gd name="T2" fmla="*/ 2246 w 5590"/>
                  <a:gd name="T3" fmla="*/ 549 h 4122"/>
                  <a:gd name="T4" fmla="*/ 2795 w 5590"/>
                  <a:gd name="T5" fmla="*/ 240 h 4122"/>
                  <a:gd name="T6" fmla="*/ 2795 w 5590"/>
                  <a:gd name="T7" fmla="*/ 859 h 4122"/>
                  <a:gd name="T8" fmla="*/ 2795 w 5590"/>
                  <a:gd name="T9" fmla="*/ 240 h 4122"/>
                  <a:gd name="T10" fmla="*/ 5470 w 5590"/>
                  <a:gd name="T11" fmla="*/ 4122 h 4122"/>
                  <a:gd name="T12" fmla="*/ 0 w 5590"/>
                  <a:gd name="T13" fmla="*/ 4002 h 4122"/>
                  <a:gd name="T14" fmla="*/ 5470 w 5590"/>
                  <a:gd name="T15" fmla="*/ 3882 h 4122"/>
                  <a:gd name="T16" fmla="*/ 917 w 5590"/>
                  <a:gd name="T17" fmla="*/ 1194 h 4122"/>
                  <a:gd name="T18" fmla="*/ 1144 w 5590"/>
                  <a:gd name="T19" fmla="*/ 1115 h 4122"/>
                  <a:gd name="T20" fmla="*/ 4344 w 5590"/>
                  <a:gd name="T21" fmla="*/ 1411 h 4122"/>
                  <a:gd name="T22" fmla="*/ 4599 w 5590"/>
                  <a:gd name="T23" fmla="*/ 1041 h 4122"/>
                  <a:gd name="T24" fmla="*/ 4544 w 5590"/>
                  <a:gd name="T25" fmla="*/ 1568 h 4122"/>
                  <a:gd name="T26" fmla="*/ 4487 w 5590"/>
                  <a:gd name="T27" fmla="*/ 1637 h 4122"/>
                  <a:gd name="T28" fmla="*/ 4429 w 5590"/>
                  <a:gd name="T29" fmla="*/ 1651 h 4122"/>
                  <a:gd name="T30" fmla="*/ 1165 w 5590"/>
                  <a:gd name="T31" fmla="*/ 1651 h 4122"/>
                  <a:gd name="T32" fmla="*/ 1106 w 5590"/>
                  <a:gd name="T33" fmla="*/ 1638 h 4122"/>
                  <a:gd name="T34" fmla="*/ 1054 w 5590"/>
                  <a:gd name="T35" fmla="*/ 1585 h 4122"/>
                  <a:gd name="T36" fmla="*/ 917 w 5590"/>
                  <a:gd name="T37" fmla="*/ 1194 h 4122"/>
                  <a:gd name="T38" fmla="*/ 1539 w 5590"/>
                  <a:gd name="T39" fmla="*/ 3355 h 4122"/>
                  <a:gd name="T40" fmla="*/ 2675 w 5590"/>
                  <a:gd name="T41" fmla="*/ 1947 h 4122"/>
                  <a:gd name="T42" fmla="*/ 2915 w 5590"/>
                  <a:gd name="T43" fmla="*/ 1947 h 4122"/>
                  <a:gd name="T44" fmla="*/ 4051 w 5590"/>
                  <a:gd name="T45" fmla="*/ 3355 h 4122"/>
                  <a:gd name="T46" fmla="*/ 3301 w 5590"/>
                  <a:gd name="T47" fmla="*/ 3198 h 4122"/>
                  <a:gd name="T48" fmla="*/ 3301 w 5590"/>
                  <a:gd name="T49" fmla="*/ 2958 h 4122"/>
                  <a:gd name="T50" fmla="*/ 4104 w 5590"/>
                  <a:gd name="T51" fmla="*/ 2960 h 4122"/>
                  <a:gd name="T52" fmla="*/ 4187 w 5590"/>
                  <a:gd name="T53" fmla="*/ 3019 h 4122"/>
                  <a:gd name="T54" fmla="*/ 4332 w 5590"/>
                  <a:gd name="T55" fmla="*/ 3433 h 4122"/>
                  <a:gd name="T56" fmla="*/ 4338 w 5590"/>
                  <a:gd name="T57" fmla="*/ 3497 h 4122"/>
                  <a:gd name="T58" fmla="*/ 4279 w 5590"/>
                  <a:gd name="T59" fmla="*/ 3580 h 4122"/>
                  <a:gd name="T60" fmla="*/ 4217 w 5590"/>
                  <a:gd name="T61" fmla="*/ 3595 h 4122"/>
                  <a:gd name="T62" fmla="*/ 2793 w 5590"/>
                  <a:gd name="T63" fmla="*/ 3595 h 4122"/>
                  <a:gd name="T64" fmla="*/ 1370 w 5590"/>
                  <a:gd name="T65" fmla="*/ 3595 h 4122"/>
                  <a:gd name="T66" fmla="*/ 1250 w 5590"/>
                  <a:gd name="T67" fmla="*/ 3475 h 4122"/>
                  <a:gd name="T68" fmla="*/ 1393 w 5590"/>
                  <a:gd name="T69" fmla="*/ 3041 h 4122"/>
                  <a:gd name="T70" fmla="*/ 1438 w 5590"/>
                  <a:gd name="T71" fmla="*/ 2980 h 4122"/>
                  <a:gd name="T72" fmla="*/ 1510 w 5590"/>
                  <a:gd name="T73" fmla="*/ 2958 h 4122"/>
                  <a:gd name="T74" fmla="*/ 2409 w 5590"/>
                  <a:gd name="T75" fmla="*/ 3078 h 4122"/>
                  <a:gd name="T76" fmla="*/ 1593 w 5590"/>
                  <a:gd name="T77" fmla="*/ 3198 h 4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90" h="4122">
                    <a:moveTo>
                      <a:pt x="2795" y="1099"/>
                    </a:moveTo>
                    <a:cubicBezTo>
                      <a:pt x="3098" y="1099"/>
                      <a:pt x="3344" y="852"/>
                      <a:pt x="3344" y="549"/>
                    </a:cubicBezTo>
                    <a:cubicBezTo>
                      <a:pt x="3344" y="246"/>
                      <a:pt x="3098" y="0"/>
                      <a:pt x="2795" y="0"/>
                    </a:cubicBezTo>
                    <a:cubicBezTo>
                      <a:pt x="2492" y="0"/>
                      <a:pt x="2246" y="246"/>
                      <a:pt x="2246" y="549"/>
                    </a:cubicBezTo>
                    <a:cubicBezTo>
                      <a:pt x="2246" y="852"/>
                      <a:pt x="2492" y="1099"/>
                      <a:pt x="2795" y="1099"/>
                    </a:cubicBezTo>
                    <a:close/>
                    <a:moveTo>
                      <a:pt x="2795" y="240"/>
                    </a:moveTo>
                    <a:cubicBezTo>
                      <a:pt x="2966" y="240"/>
                      <a:pt x="3104" y="379"/>
                      <a:pt x="3104" y="549"/>
                    </a:cubicBezTo>
                    <a:cubicBezTo>
                      <a:pt x="3104" y="720"/>
                      <a:pt x="2966" y="859"/>
                      <a:pt x="2795" y="859"/>
                    </a:cubicBezTo>
                    <a:cubicBezTo>
                      <a:pt x="2624" y="859"/>
                      <a:pt x="2486" y="720"/>
                      <a:pt x="2486" y="549"/>
                    </a:cubicBezTo>
                    <a:cubicBezTo>
                      <a:pt x="2486" y="379"/>
                      <a:pt x="2625" y="240"/>
                      <a:pt x="2795" y="240"/>
                    </a:cubicBezTo>
                    <a:close/>
                    <a:moveTo>
                      <a:pt x="5590" y="4002"/>
                    </a:moveTo>
                    <a:cubicBezTo>
                      <a:pt x="5590" y="4068"/>
                      <a:pt x="5536" y="4122"/>
                      <a:pt x="5470" y="4122"/>
                    </a:cubicBezTo>
                    <a:lnTo>
                      <a:pt x="120" y="4122"/>
                    </a:lnTo>
                    <a:cubicBezTo>
                      <a:pt x="54" y="4122"/>
                      <a:pt x="0" y="4068"/>
                      <a:pt x="0" y="4002"/>
                    </a:cubicBezTo>
                    <a:cubicBezTo>
                      <a:pt x="0" y="3936"/>
                      <a:pt x="54" y="3882"/>
                      <a:pt x="120" y="3882"/>
                    </a:cubicBezTo>
                    <a:lnTo>
                      <a:pt x="5470" y="3882"/>
                    </a:lnTo>
                    <a:cubicBezTo>
                      <a:pt x="5536" y="3882"/>
                      <a:pt x="5590" y="3936"/>
                      <a:pt x="5590" y="4002"/>
                    </a:cubicBezTo>
                    <a:close/>
                    <a:moveTo>
                      <a:pt x="917" y="1194"/>
                    </a:moveTo>
                    <a:cubicBezTo>
                      <a:pt x="896" y="1131"/>
                      <a:pt x="929" y="1063"/>
                      <a:pt x="992" y="1041"/>
                    </a:cubicBezTo>
                    <a:cubicBezTo>
                      <a:pt x="1054" y="1020"/>
                      <a:pt x="1123" y="1053"/>
                      <a:pt x="1144" y="1115"/>
                    </a:cubicBezTo>
                    <a:lnTo>
                      <a:pt x="1246" y="1411"/>
                    </a:lnTo>
                    <a:lnTo>
                      <a:pt x="4344" y="1411"/>
                    </a:lnTo>
                    <a:lnTo>
                      <a:pt x="4446" y="1115"/>
                    </a:lnTo>
                    <a:cubicBezTo>
                      <a:pt x="4468" y="1053"/>
                      <a:pt x="4536" y="1020"/>
                      <a:pt x="4599" y="1041"/>
                    </a:cubicBezTo>
                    <a:cubicBezTo>
                      <a:pt x="4661" y="1063"/>
                      <a:pt x="4694" y="1131"/>
                      <a:pt x="4673" y="1194"/>
                    </a:cubicBezTo>
                    <a:lnTo>
                      <a:pt x="4544" y="1568"/>
                    </a:lnTo>
                    <a:cubicBezTo>
                      <a:pt x="4542" y="1574"/>
                      <a:pt x="4539" y="1580"/>
                      <a:pt x="4536" y="1586"/>
                    </a:cubicBezTo>
                    <a:cubicBezTo>
                      <a:pt x="4525" y="1608"/>
                      <a:pt x="4508" y="1625"/>
                      <a:pt x="4487" y="1637"/>
                    </a:cubicBezTo>
                    <a:cubicBezTo>
                      <a:pt x="4480" y="1640"/>
                      <a:pt x="4473" y="1644"/>
                      <a:pt x="4465" y="1646"/>
                    </a:cubicBezTo>
                    <a:cubicBezTo>
                      <a:pt x="4454" y="1650"/>
                      <a:pt x="4442" y="1651"/>
                      <a:pt x="4429" y="1651"/>
                    </a:cubicBezTo>
                    <a:cubicBezTo>
                      <a:pt x="4428" y="1651"/>
                      <a:pt x="4427" y="1651"/>
                      <a:pt x="4426" y="1651"/>
                    </a:cubicBezTo>
                    <a:lnTo>
                      <a:pt x="1165" y="1651"/>
                    </a:lnTo>
                    <a:cubicBezTo>
                      <a:pt x="1150" y="1652"/>
                      <a:pt x="1136" y="1650"/>
                      <a:pt x="1123" y="1645"/>
                    </a:cubicBezTo>
                    <a:cubicBezTo>
                      <a:pt x="1117" y="1643"/>
                      <a:pt x="1112" y="1641"/>
                      <a:pt x="1106" y="1638"/>
                    </a:cubicBezTo>
                    <a:cubicBezTo>
                      <a:pt x="1106" y="1638"/>
                      <a:pt x="1106" y="1638"/>
                      <a:pt x="1106" y="1638"/>
                    </a:cubicBezTo>
                    <a:cubicBezTo>
                      <a:pt x="1084" y="1627"/>
                      <a:pt x="1065" y="1609"/>
                      <a:pt x="1054" y="1585"/>
                    </a:cubicBezTo>
                    <a:cubicBezTo>
                      <a:pt x="1051" y="1580"/>
                      <a:pt x="1048" y="1574"/>
                      <a:pt x="1047" y="1568"/>
                    </a:cubicBezTo>
                    <a:lnTo>
                      <a:pt x="917" y="1194"/>
                    </a:lnTo>
                    <a:close/>
                    <a:moveTo>
                      <a:pt x="1593" y="3198"/>
                    </a:moveTo>
                    <a:lnTo>
                      <a:pt x="1539" y="3355"/>
                    </a:lnTo>
                    <a:lnTo>
                      <a:pt x="2675" y="3355"/>
                    </a:lnTo>
                    <a:lnTo>
                      <a:pt x="2675" y="1947"/>
                    </a:lnTo>
                    <a:cubicBezTo>
                      <a:pt x="2675" y="1881"/>
                      <a:pt x="2729" y="1827"/>
                      <a:pt x="2795" y="1827"/>
                    </a:cubicBezTo>
                    <a:cubicBezTo>
                      <a:pt x="2861" y="1827"/>
                      <a:pt x="2915" y="1881"/>
                      <a:pt x="2915" y="1947"/>
                    </a:cubicBezTo>
                    <a:lnTo>
                      <a:pt x="2915" y="3355"/>
                    </a:lnTo>
                    <a:lnTo>
                      <a:pt x="4051" y="3355"/>
                    </a:lnTo>
                    <a:lnTo>
                      <a:pt x="3997" y="3198"/>
                    </a:lnTo>
                    <a:lnTo>
                      <a:pt x="3301" y="3198"/>
                    </a:lnTo>
                    <a:cubicBezTo>
                      <a:pt x="3235" y="3198"/>
                      <a:pt x="3181" y="3144"/>
                      <a:pt x="3181" y="3078"/>
                    </a:cubicBezTo>
                    <a:cubicBezTo>
                      <a:pt x="3181" y="3011"/>
                      <a:pt x="3235" y="2958"/>
                      <a:pt x="3301" y="2958"/>
                    </a:cubicBezTo>
                    <a:lnTo>
                      <a:pt x="4080" y="2958"/>
                    </a:lnTo>
                    <a:cubicBezTo>
                      <a:pt x="4088" y="2957"/>
                      <a:pt x="4096" y="2958"/>
                      <a:pt x="4104" y="2960"/>
                    </a:cubicBezTo>
                    <a:cubicBezTo>
                      <a:pt x="4122" y="2963"/>
                      <a:pt x="4138" y="2970"/>
                      <a:pt x="4151" y="2979"/>
                    </a:cubicBezTo>
                    <a:cubicBezTo>
                      <a:pt x="4166" y="2989"/>
                      <a:pt x="4178" y="3003"/>
                      <a:pt x="4187" y="3019"/>
                    </a:cubicBezTo>
                    <a:cubicBezTo>
                      <a:pt x="4191" y="3026"/>
                      <a:pt x="4194" y="3033"/>
                      <a:pt x="4197" y="3041"/>
                    </a:cubicBezTo>
                    <a:lnTo>
                      <a:pt x="4332" y="3433"/>
                    </a:lnTo>
                    <a:cubicBezTo>
                      <a:pt x="4335" y="3440"/>
                      <a:pt x="4337" y="3448"/>
                      <a:pt x="4338" y="3455"/>
                    </a:cubicBezTo>
                    <a:cubicBezTo>
                      <a:pt x="4340" y="3469"/>
                      <a:pt x="4340" y="3483"/>
                      <a:pt x="4338" y="3497"/>
                    </a:cubicBezTo>
                    <a:cubicBezTo>
                      <a:pt x="4335" y="3514"/>
                      <a:pt x="4327" y="3531"/>
                      <a:pt x="4317" y="3545"/>
                    </a:cubicBezTo>
                    <a:cubicBezTo>
                      <a:pt x="4307" y="3559"/>
                      <a:pt x="4294" y="3571"/>
                      <a:pt x="4279" y="3580"/>
                    </a:cubicBezTo>
                    <a:cubicBezTo>
                      <a:pt x="4267" y="3586"/>
                      <a:pt x="4253" y="3591"/>
                      <a:pt x="4239" y="3594"/>
                    </a:cubicBezTo>
                    <a:cubicBezTo>
                      <a:pt x="4232" y="3595"/>
                      <a:pt x="4224" y="3595"/>
                      <a:pt x="4217" y="3595"/>
                    </a:cubicBezTo>
                    <a:lnTo>
                      <a:pt x="2798" y="3595"/>
                    </a:lnTo>
                    <a:cubicBezTo>
                      <a:pt x="2796" y="3595"/>
                      <a:pt x="2794" y="3595"/>
                      <a:pt x="2793" y="3595"/>
                    </a:cubicBezTo>
                    <a:lnTo>
                      <a:pt x="1373" y="3595"/>
                    </a:lnTo>
                    <a:cubicBezTo>
                      <a:pt x="1372" y="3595"/>
                      <a:pt x="1371" y="3595"/>
                      <a:pt x="1370" y="3595"/>
                    </a:cubicBezTo>
                    <a:cubicBezTo>
                      <a:pt x="1365" y="3595"/>
                      <a:pt x="1359" y="3595"/>
                      <a:pt x="1354" y="3594"/>
                    </a:cubicBezTo>
                    <a:cubicBezTo>
                      <a:pt x="1295" y="3586"/>
                      <a:pt x="1250" y="3536"/>
                      <a:pt x="1250" y="3475"/>
                    </a:cubicBezTo>
                    <a:cubicBezTo>
                      <a:pt x="1250" y="3460"/>
                      <a:pt x="1253" y="3445"/>
                      <a:pt x="1258" y="3432"/>
                    </a:cubicBezTo>
                    <a:lnTo>
                      <a:pt x="1393" y="3041"/>
                    </a:lnTo>
                    <a:cubicBezTo>
                      <a:pt x="1396" y="3033"/>
                      <a:pt x="1399" y="3026"/>
                      <a:pt x="1403" y="3019"/>
                    </a:cubicBezTo>
                    <a:cubicBezTo>
                      <a:pt x="1412" y="3003"/>
                      <a:pt x="1424" y="2990"/>
                      <a:pt x="1438" y="2980"/>
                    </a:cubicBezTo>
                    <a:cubicBezTo>
                      <a:pt x="1452" y="2970"/>
                      <a:pt x="1468" y="2963"/>
                      <a:pt x="1486" y="2960"/>
                    </a:cubicBezTo>
                    <a:cubicBezTo>
                      <a:pt x="1494" y="2958"/>
                      <a:pt x="1502" y="2957"/>
                      <a:pt x="1510" y="2958"/>
                    </a:cubicBezTo>
                    <a:lnTo>
                      <a:pt x="2289" y="2958"/>
                    </a:lnTo>
                    <a:cubicBezTo>
                      <a:pt x="2355" y="2958"/>
                      <a:pt x="2409" y="3011"/>
                      <a:pt x="2409" y="3078"/>
                    </a:cubicBezTo>
                    <a:cubicBezTo>
                      <a:pt x="2409" y="3144"/>
                      <a:pt x="2355" y="3198"/>
                      <a:pt x="2289" y="3198"/>
                    </a:cubicBezTo>
                    <a:lnTo>
                      <a:pt x="1593" y="3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şļíḓé">
              <a:extLst>
                <a:ext uri="{FF2B5EF4-FFF2-40B4-BE49-F238E27FC236}">
                  <a16:creationId xmlns:a16="http://schemas.microsoft.com/office/drawing/2014/main" xmlns="" id="{CBFA7B9D-9519-4CA0-87E5-5AB71F5A9B14}"/>
                </a:ext>
              </a:extLst>
            </p:cNvPr>
            <p:cNvGrpSpPr/>
            <p:nvPr/>
          </p:nvGrpSpPr>
          <p:grpSpPr>
            <a:xfrm>
              <a:off x="674987" y="1430318"/>
              <a:ext cx="3410407" cy="970279"/>
              <a:chOff x="674987" y="1430318"/>
              <a:chExt cx="3410407" cy="970279"/>
            </a:xfrm>
          </p:grpSpPr>
          <p:sp>
            <p:nvSpPr>
              <p:cNvPr id="24" name="íš1ïḓê">
                <a:extLst>
                  <a:ext uri="{FF2B5EF4-FFF2-40B4-BE49-F238E27FC236}">
                    <a16:creationId xmlns:a16="http://schemas.microsoft.com/office/drawing/2014/main" xmlns="" id="{C23511CA-FDB7-4745-8069-7C8D2E906696}"/>
                  </a:ext>
                </a:extLst>
              </p:cNvPr>
              <p:cNvSpPr/>
              <p:nvPr/>
            </p:nvSpPr>
            <p:spPr bwMode="auto">
              <a:xfrm>
                <a:off x="674987" y="1433064"/>
                <a:ext cx="764746" cy="76474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5" name="iṩḻîḑe">
                <a:extLst>
                  <a:ext uri="{FF2B5EF4-FFF2-40B4-BE49-F238E27FC236}">
                    <a16:creationId xmlns:a16="http://schemas.microsoft.com/office/drawing/2014/main" xmlns="" id="{6F3B22CA-18AC-49AD-85FA-20E170BC2335}"/>
                  </a:ext>
                </a:extLst>
              </p:cNvPr>
              <p:cNvSpPr/>
              <p:nvPr/>
            </p:nvSpPr>
            <p:spPr bwMode="auto">
              <a:xfrm>
                <a:off x="1518325" y="1843198"/>
                <a:ext cx="2567069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6" name="iṡḷidé">
                <a:extLst>
                  <a:ext uri="{FF2B5EF4-FFF2-40B4-BE49-F238E27FC236}">
                    <a16:creationId xmlns:a16="http://schemas.microsoft.com/office/drawing/2014/main" xmlns="" id="{02E4926C-B711-4639-94B1-70544751C705}"/>
                  </a:ext>
                </a:extLst>
              </p:cNvPr>
              <p:cNvSpPr txBox="1"/>
              <p:nvPr/>
            </p:nvSpPr>
            <p:spPr bwMode="auto">
              <a:xfrm>
                <a:off x="1518325" y="1430318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sp>
            <p:nvSpPr>
              <p:cNvPr id="27" name="íşḷîḋè">
                <a:extLst>
                  <a:ext uri="{FF2B5EF4-FFF2-40B4-BE49-F238E27FC236}">
                    <a16:creationId xmlns:a16="http://schemas.microsoft.com/office/drawing/2014/main" xmlns="" id="{DDC75C43-92E7-4172-A97B-C3E68456D812}"/>
                  </a:ext>
                </a:extLst>
              </p:cNvPr>
              <p:cNvSpPr/>
              <p:nvPr/>
            </p:nvSpPr>
            <p:spPr bwMode="auto">
              <a:xfrm>
                <a:off x="826820" y="1595572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íṩḷiďé">
              <a:extLst>
                <a:ext uri="{FF2B5EF4-FFF2-40B4-BE49-F238E27FC236}">
                  <a16:creationId xmlns:a16="http://schemas.microsoft.com/office/drawing/2014/main" xmlns="" id="{21503403-9CE9-4E32-BB39-2B7D4C82EE85}"/>
                </a:ext>
              </a:extLst>
            </p:cNvPr>
            <p:cNvGrpSpPr/>
            <p:nvPr/>
          </p:nvGrpSpPr>
          <p:grpSpPr>
            <a:xfrm>
              <a:off x="7564142" y="4764378"/>
              <a:ext cx="2944270" cy="970279"/>
              <a:chOff x="7564142" y="4764378"/>
              <a:chExt cx="2944270" cy="970279"/>
            </a:xfrm>
          </p:grpSpPr>
          <p:sp>
            <p:nvSpPr>
              <p:cNvPr id="19" name="iśļîḓè">
                <a:extLst>
                  <a:ext uri="{FF2B5EF4-FFF2-40B4-BE49-F238E27FC236}">
                    <a16:creationId xmlns:a16="http://schemas.microsoft.com/office/drawing/2014/main" xmlns="" id="{422629DF-38A4-42EC-8FEB-818CFC2C6CCA}"/>
                  </a:ext>
                </a:extLst>
              </p:cNvPr>
              <p:cNvSpPr/>
              <p:nvPr/>
            </p:nvSpPr>
            <p:spPr bwMode="auto">
              <a:xfrm>
                <a:off x="8400349" y="517725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</a:p>
            </p:txBody>
          </p:sp>
          <p:sp>
            <p:nvSpPr>
              <p:cNvPr id="20" name="íṧlíḋé">
                <a:extLst>
                  <a:ext uri="{FF2B5EF4-FFF2-40B4-BE49-F238E27FC236}">
                    <a16:creationId xmlns:a16="http://schemas.microsoft.com/office/drawing/2014/main" xmlns="" id="{3940F3E2-90AD-430C-9B60-A94845FFBA42}"/>
                  </a:ext>
                </a:extLst>
              </p:cNvPr>
              <p:cNvSpPr txBox="1"/>
              <p:nvPr/>
            </p:nvSpPr>
            <p:spPr bwMode="auto">
              <a:xfrm>
                <a:off x="8400349" y="4764378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grpSp>
            <p:nvGrpSpPr>
              <p:cNvPr id="21" name="ï$ļïdê">
                <a:extLst>
                  <a:ext uri="{FF2B5EF4-FFF2-40B4-BE49-F238E27FC236}">
                    <a16:creationId xmlns:a16="http://schemas.microsoft.com/office/drawing/2014/main" xmlns="" id="{7FA28EF9-C42F-41FE-843A-DBEF82C23616}"/>
                  </a:ext>
                </a:extLst>
              </p:cNvPr>
              <p:cNvGrpSpPr/>
              <p:nvPr/>
            </p:nvGrpSpPr>
            <p:grpSpPr>
              <a:xfrm>
                <a:off x="7564142" y="4769789"/>
                <a:ext cx="764746" cy="764746"/>
                <a:chOff x="7564142" y="4769789"/>
                <a:chExt cx="764746" cy="764746"/>
              </a:xfrm>
            </p:grpSpPr>
            <p:sp>
              <p:nvSpPr>
                <p:cNvPr id="22" name="îśḻiḋe">
                  <a:extLst>
                    <a:ext uri="{FF2B5EF4-FFF2-40B4-BE49-F238E27FC236}">
                      <a16:creationId xmlns:a16="http://schemas.microsoft.com/office/drawing/2014/main" xmlns="" id="{36C33D4B-E5C7-4BD2-9E24-6471BDA15466}"/>
                    </a:ext>
                  </a:extLst>
                </p:cNvPr>
                <p:cNvSpPr/>
                <p:nvPr/>
              </p:nvSpPr>
              <p:spPr bwMode="auto">
                <a:xfrm>
                  <a:off x="7564142" y="4769789"/>
                  <a:ext cx="764746" cy="764746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23" name="ïs1ïḍê">
                  <a:extLst>
                    <a:ext uri="{FF2B5EF4-FFF2-40B4-BE49-F238E27FC236}">
                      <a16:creationId xmlns:a16="http://schemas.microsoft.com/office/drawing/2014/main" xmlns="" id="{C4D8C5A1-36B8-43BC-AB4C-9FF1F15AC979}"/>
                    </a:ext>
                  </a:extLst>
                </p:cNvPr>
                <p:cNvSpPr/>
                <p:nvPr/>
              </p:nvSpPr>
              <p:spPr bwMode="auto">
                <a:xfrm>
                  <a:off x="7715975" y="4921969"/>
                  <a:ext cx="461080" cy="460387"/>
                </a:xfrm>
                <a:custGeom>
                  <a:avLst/>
                  <a:gdLst>
                    <a:gd name="T0" fmla="*/ 6794 w 6860"/>
                    <a:gd name="T1" fmla="*/ 3307 h 6860"/>
                    <a:gd name="T2" fmla="*/ 5828 w 6860"/>
                    <a:gd name="T3" fmla="*/ 2341 h 6860"/>
                    <a:gd name="T4" fmla="*/ 5586 w 6860"/>
                    <a:gd name="T5" fmla="*/ 2341 h 6860"/>
                    <a:gd name="T6" fmla="*/ 5586 w 6860"/>
                    <a:gd name="T7" fmla="*/ 2582 h 6860"/>
                    <a:gd name="T8" fmla="*/ 6261 w 6860"/>
                    <a:gd name="T9" fmla="*/ 3257 h 6860"/>
                    <a:gd name="T10" fmla="*/ 3601 w 6860"/>
                    <a:gd name="T11" fmla="*/ 3257 h 6860"/>
                    <a:gd name="T12" fmla="*/ 3601 w 6860"/>
                    <a:gd name="T13" fmla="*/ 600 h 6860"/>
                    <a:gd name="T14" fmla="*/ 4276 w 6860"/>
                    <a:gd name="T15" fmla="*/ 1275 h 6860"/>
                    <a:gd name="T16" fmla="*/ 4517 w 6860"/>
                    <a:gd name="T17" fmla="*/ 1275 h 6860"/>
                    <a:gd name="T18" fmla="*/ 4517 w 6860"/>
                    <a:gd name="T19" fmla="*/ 1033 h 6860"/>
                    <a:gd name="T20" fmla="*/ 3551 w 6860"/>
                    <a:gd name="T21" fmla="*/ 67 h 6860"/>
                    <a:gd name="T22" fmla="*/ 3310 w 6860"/>
                    <a:gd name="T23" fmla="*/ 67 h 6860"/>
                    <a:gd name="T24" fmla="*/ 2343 w 6860"/>
                    <a:gd name="T25" fmla="*/ 1033 h 6860"/>
                    <a:gd name="T26" fmla="*/ 2343 w 6860"/>
                    <a:gd name="T27" fmla="*/ 1275 h 6860"/>
                    <a:gd name="T28" fmla="*/ 2585 w 6860"/>
                    <a:gd name="T29" fmla="*/ 1275 h 6860"/>
                    <a:gd name="T30" fmla="*/ 3260 w 6860"/>
                    <a:gd name="T31" fmla="*/ 600 h 6860"/>
                    <a:gd name="T32" fmla="*/ 3260 w 6860"/>
                    <a:gd name="T33" fmla="*/ 3257 h 6860"/>
                    <a:gd name="T34" fmla="*/ 600 w 6860"/>
                    <a:gd name="T35" fmla="*/ 3257 h 6860"/>
                    <a:gd name="T36" fmla="*/ 1275 w 6860"/>
                    <a:gd name="T37" fmla="*/ 2583 h 6860"/>
                    <a:gd name="T38" fmla="*/ 1275 w 6860"/>
                    <a:gd name="T39" fmla="*/ 2341 h 6860"/>
                    <a:gd name="T40" fmla="*/ 1033 w 6860"/>
                    <a:gd name="T41" fmla="*/ 2341 h 6860"/>
                    <a:gd name="T42" fmla="*/ 67 w 6860"/>
                    <a:gd name="T43" fmla="*/ 3307 h 6860"/>
                    <a:gd name="T44" fmla="*/ 67 w 6860"/>
                    <a:gd name="T45" fmla="*/ 3549 h 6860"/>
                    <a:gd name="T46" fmla="*/ 1033 w 6860"/>
                    <a:gd name="T47" fmla="*/ 4515 h 6860"/>
                    <a:gd name="T48" fmla="*/ 1275 w 6860"/>
                    <a:gd name="T49" fmla="*/ 4515 h 6860"/>
                    <a:gd name="T50" fmla="*/ 1275 w 6860"/>
                    <a:gd name="T51" fmla="*/ 4273 h 6860"/>
                    <a:gd name="T52" fmla="*/ 600 w 6860"/>
                    <a:gd name="T53" fmla="*/ 3599 h 6860"/>
                    <a:gd name="T54" fmla="*/ 3260 w 6860"/>
                    <a:gd name="T55" fmla="*/ 3599 h 6860"/>
                    <a:gd name="T56" fmla="*/ 3260 w 6860"/>
                    <a:gd name="T57" fmla="*/ 6261 h 6860"/>
                    <a:gd name="T58" fmla="*/ 2585 w 6860"/>
                    <a:gd name="T59" fmla="*/ 5586 h 6860"/>
                    <a:gd name="T60" fmla="*/ 2344 w 6860"/>
                    <a:gd name="T61" fmla="*/ 5586 h 6860"/>
                    <a:gd name="T62" fmla="*/ 2344 w 6860"/>
                    <a:gd name="T63" fmla="*/ 5827 h 6860"/>
                    <a:gd name="T64" fmla="*/ 3310 w 6860"/>
                    <a:gd name="T65" fmla="*/ 6794 h 6860"/>
                    <a:gd name="T66" fmla="*/ 3551 w 6860"/>
                    <a:gd name="T67" fmla="*/ 6794 h 6860"/>
                    <a:gd name="T68" fmla="*/ 4517 w 6860"/>
                    <a:gd name="T69" fmla="*/ 5828 h 6860"/>
                    <a:gd name="T70" fmla="*/ 4517 w 6860"/>
                    <a:gd name="T71" fmla="*/ 5586 h 6860"/>
                    <a:gd name="T72" fmla="*/ 4276 w 6860"/>
                    <a:gd name="T73" fmla="*/ 5586 h 6860"/>
                    <a:gd name="T74" fmla="*/ 3601 w 6860"/>
                    <a:gd name="T75" fmla="*/ 6261 h 6860"/>
                    <a:gd name="T76" fmla="*/ 3601 w 6860"/>
                    <a:gd name="T77" fmla="*/ 3599 h 6860"/>
                    <a:gd name="T78" fmla="*/ 6261 w 6860"/>
                    <a:gd name="T79" fmla="*/ 3599 h 6860"/>
                    <a:gd name="T80" fmla="*/ 5586 w 6860"/>
                    <a:gd name="T81" fmla="*/ 4273 h 6860"/>
                    <a:gd name="T82" fmla="*/ 5586 w 6860"/>
                    <a:gd name="T83" fmla="*/ 4515 h 6860"/>
                    <a:gd name="T84" fmla="*/ 5828 w 6860"/>
                    <a:gd name="T85" fmla="*/ 4515 h 6860"/>
                    <a:gd name="T86" fmla="*/ 6794 w 6860"/>
                    <a:gd name="T87" fmla="*/ 3549 h 6860"/>
                    <a:gd name="T88" fmla="*/ 6794 w 6860"/>
                    <a:gd name="T89" fmla="*/ 3307 h 6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60" h="6860">
                      <a:moveTo>
                        <a:pt x="6794" y="3307"/>
                      </a:moveTo>
                      <a:lnTo>
                        <a:pt x="5828" y="2341"/>
                      </a:lnTo>
                      <a:cubicBezTo>
                        <a:pt x="5761" y="2274"/>
                        <a:pt x="5653" y="2274"/>
                        <a:pt x="5586" y="2341"/>
                      </a:cubicBezTo>
                      <a:cubicBezTo>
                        <a:pt x="5519" y="2408"/>
                        <a:pt x="5519" y="2516"/>
                        <a:pt x="5586" y="2582"/>
                      </a:cubicBezTo>
                      <a:lnTo>
                        <a:pt x="6261" y="3257"/>
                      </a:lnTo>
                      <a:lnTo>
                        <a:pt x="3601" y="3257"/>
                      </a:lnTo>
                      <a:lnTo>
                        <a:pt x="3601" y="600"/>
                      </a:lnTo>
                      <a:lnTo>
                        <a:pt x="4276" y="1275"/>
                      </a:lnTo>
                      <a:cubicBezTo>
                        <a:pt x="4343" y="1342"/>
                        <a:pt x="4450" y="1342"/>
                        <a:pt x="4517" y="1275"/>
                      </a:cubicBezTo>
                      <a:cubicBezTo>
                        <a:pt x="4584" y="1208"/>
                        <a:pt x="4584" y="1100"/>
                        <a:pt x="4517" y="1033"/>
                      </a:cubicBezTo>
                      <a:lnTo>
                        <a:pt x="3551" y="67"/>
                      </a:lnTo>
                      <a:cubicBezTo>
                        <a:pt x="3484" y="0"/>
                        <a:pt x="3376" y="0"/>
                        <a:pt x="3310" y="67"/>
                      </a:cubicBezTo>
                      <a:lnTo>
                        <a:pt x="2343" y="1033"/>
                      </a:lnTo>
                      <a:cubicBezTo>
                        <a:pt x="2277" y="1100"/>
                        <a:pt x="2277" y="1208"/>
                        <a:pt x="2343" y="1275"/>
                      </a:cubicBezTo>
                      <a:cubicBezTo>
                        <a:pt x="2410" y="1342"/>
                        <a:pt x="2518" y="1342"/>
                        <a:pt x="2585" y="1275"/>
                      </a:cubicBezTo>
                      <a:lnTo>
                        <a:pt x="3260" y="600"/>
                      </a:lnTo>
                      <a:lnTo>
                        <a:pt x="3260" y="3257"/>
                      </a:lnTo>
                      <a:lnTo>
                        <a:pt x="600" y="3257"/>
                      </a:lnTo>
                      <a:lnTo>
                        <a:pt x="1275" y="2583"/>
                      </a:lnTo>
                      <a:cubicBezTo>
                        <a:pt x="1342" y="2516"/>
                        <a:pt x="1342" y="2408"/>
                        <a:pt x="1275" y="2341"/>
                      </a:cubicBezTo>
                      <a:cubicBezTo>
                        <a:pt x="1208" y="2274"/>
                        <a:pt x="1100" y="2274"/>
                        <a:pt x="1033" y="2341"/>
                      </a:cubicBezTo>
                      <a:lnTo>
                        <a:pt x="67" y="3307"/>
                      </a:lnTo>
                      <a:cubicBezTo>
                        <a:pt x="0" y="3374"/>
                        <a:pt x="0" y="3482"/>
                        <a:pt x="67" y="3549"/>
                      </a:cubicBezTo>
                      <a:lnTo>
                        <a:pt x="1033" y="4515"/>
                      </a:lnTo>
                      <a:cubicBezTo>
                        <a:pt x="1100" y="4582"/>
                        <a:pt x="1208" y="4582"/>
                        <a:pt x="1275" y="4515"/>
                      </a:cubicBezTo>
                      <a:cubicBezTo>
                        <a:pt x="1342" y="4448"/>
                        <a:pt x="1342" y="4340"/>
                        <a:pt x="1275" y="4273"/>
                      </a:cubicBezTo>
                      <a:lnTo>
                        <a:pt x="600" y="3599"/>
                      </a:lnTo>
                      <a:lnTo>
                        <a:pt x="3260" y="3599"/>
                      </a:lnTo>
                      <a:lnTo>
                        <a:pt x="3260" y="6261"/>
                      </a:lnTo>
                      <a:lnTo>
                        <a:pt x="2585" y="5586"/>
                      </a:lnTo>
                      <a:cubicBezTo>
                        <a:pt x="2518" y="5519"/>
                        <a:pt x="2410" y="5519"/>
                        <a:pt x="2344" y="5586"/>
                      </a:cubicBezTo>
                      <a:cubicBezTo>
                        <a:pt x="2277" y="5653"/>
                        <a:pt x="2277" y="5761"/>
                        <a:pt x="2344" y="5827"/>
                      </a:cubicBezTo>
                      <a:lnTo>
                        <a:pt x="3310" y="6794"/>
                      </a:lnTo>
                      <a:cubicBezTo>
                        <a:pt x="3376" y="6860"/>
                        <a:pt x="3484" y="6860"/>
                        <a:pt x="3551" y="6794"/>
                      </a:cubicBezTo>
                      <a:lnTo>
                        <a:pt x="4517" y="5828"/>
                      </a:lnTo>
                      <a:cubicBezTo>
                        <a:pt x="4584" y="5761"/>
                        <a:pt x="4584" y="5653"/>
                        <a:pt x="4517" y="5586"/>
                      </a:cubicBezTo>
                      <a:cubicBezTo>
                        <a:pt x="4451" y="5519"/>
                        <a:pt x="4343" y="5519"/>
                        <a:pt x="4276" y="5586"/>
                      </a:cubicBezTo>
                      <a:lnTo>
                        <a:pt x="3601" y="6261"/>
                      </a:lnTo>
                      <a:lnTo>
                        <a:pt x="3601" y="3599"/>
                      </a:lnTo>
                      <a:lnTo>
                        <a:pt x="6261" y="3599"/>
                      </a:lnTo>
                      <a:lnTo>
                        <a:pt x="5586" y="4273"/>
                      </a:lnTo>
                      <a:cubicBezTo>
                        <a:pt x="5519" y="4340"/>
                        <a:pt x="5519" y="4448"/>
                        <a:pt x="5586" y="4515"/>
                      </a:cubicBezTo>
                      <a:cubicBezTo>
                        <a:pt x="5653" y="4582"/>
                        <a:pt x="5761" y="4582"/>
                        <a:pt x="5828" y="4515"/>
                      </a:cubicBezTo>
                      <a:lnTo>
                        <a:pt x="6794" y="3549"/>
                      </a:lnTo>
                      <a:cubicBezTo>
                        <a:pt x="6860" y="3482"/>
                        <a:pt x="6860" y="3374"/>
                        <a:pt x="6794" y="3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3649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969455-93F3-4849-9FF2-A586B50A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0EC2F9-73E9-4811-90A7-C65ACCD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43B798-710A-473D-A185-6EC142B9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acf26f0-9a9a-4492-a32b-8545e2447d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3A8115-3C62-4014-A9AD-86FE42BF50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200" y="1674000"/>
            <a:ext cx="10840530" cy="3878287"/>
            <a:chOff x="680200" y="1674000"/>
            <a:chExt cx="10840530" cy="3878287"/>
          </a:xfrm>
        </p:grpSpPr>
        <p:grpSp>
          <p:nvGrpSpPr>
            <p:cNvPr id="6" name="iṥļiďê">
              <a:extLst>
                <a:ext uri="{FF2B5EF4-FFF2-40B4-BE49-F238E27FC236}">
                  <a16:creationId xmlns:a16="http://schemas.microsoft.com/office/drawing/2014/main" xmlns="" id="{B6511138-BA84-43F2-8015-06E62C82BA68}"/>
                </a:ext>
              </a:extLst>
            </p:cNvPr>
            <p:cNvGrpSpPr/>
            <p:nvPr/>
          </p:nvGrpSpPr>
          <p:grpSpPr>
            <a:xfrm>
              <a:off x="4236704" y="1814874"/>
              <a:ext cx="3718592" cy="3737413"/>
              <a:chOff x="4244229" y="1752916"/>
              <a:chExt cx="3718592" cy="3737413"/>
            </a:xfrm>
          </p:grpSpPr>
          <p:sp>
            <p:nvSpPr>
              <p:cNvPr id="15" name="íŝľîḋè">
                <a:extLst>
                  <a:ext uri="{FF2B5EF4-FFF2-40B4-BE49-F238E27FC236}">
                    <a16:creationId xmlns:a16="http://schemas.microsoft.com/office/drawing/2014/main" xmlns="" id="{59AD47BB-54C9-41DB-BA5F-621EEFA787D5}"/>
                  </a:ext>
                </a:extLst>
              </p:cNvPr>
              <p:cNvSpPr/>
              <p:nvPr/>
            </p:nvSpPr>
            <p:spPr>
              <a:xfrm rot="16200000" flipH="1" flipV="1">
                <a:off x="5975582" y="2637414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ḷíḍé">
                <a:extLst>
                  <a:ext uri="{FF2B5EF4-FFF2-40B4-BE49-F238E27FC236}">
                    <a16:creationId xmlns:a16="http://schemas.microsoft.com/office/drawing/2014/main" xmlns="" id="{A07817D1-ED3D-48F0-A959-512B53854CCD}"/>
                  </a:ext>
                </a:extLst>
              </p:cNvPr>
              <p:cNvSpPr/>
              <p:nvPr/>
            </p:nvSpPr>
            <p:spPr>
              <a:xfrm rot="5400000" flipH="1" flipV="1">
                <a:off x="4244230" y="2637413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ṥľiḑè">
                <a:extLst>
                  <a:ext uri="{FF2B5EF4-FFF2-40B4-BE49-F238E27FC236}">
                    <a16:creationId xmlns:a16="http://schemas.microsoft.com/office/drawing/2014/main" xmlns="" id="{C6FC70BC-049E-49A7-84A7-48BFFF3B3974}"/>
                  </a:ext>
                </a:extLst>
              </p:cNvPr>
              <p:cNvSpPr/>
              <p:nvPr/>
            </p:nvSpPr>
            <p:spPr>
              <a:xfrm rot="10800000" flipH="1" flipV="1">
                <a:off x="5102382" y="1752916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ľíḍè">
                <a:extLst>
                  <a:ext uri="{FF2B5EF4-FFF2-40B4-BE49-F238E27FC236}">
                    <a16:creationId xmlns:a16="http://schemas.microsoft.com/office/drawing/2014/main" xmlns="" id="{A4CE5CA4-5A5A-4AA1-9726-4AB7188A0961}"/>
                  </a:ext>
                </a:extLst>
              </p:cNvPr>
              <p:cNvSpPr/>
              <p:nvPr/>
            </p:nvSpPr>
            <p:spPr>
              <a:xfrm rot="10800000" flipH="1">
                <a:off x="5102383" y="3503089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ṩľîdè">
                <a:extLst>
                  <a:ext uri="{FF2B5EF4-FFF2-40B4-BE49-F238E27FC236}">
                    <a16:creationId xmlns:a16="http://schemas.microsoft.com/office/drawing/2014/main" xmlns="" id="{47F18859-2A26-4C9C-8CE2-1B056C216BCD}"/>
                  </a:ext>
                </a:extLst>
              </p:cNvPr>
              <p:cNvSpPr/>
              <p:nvPr/>
            </p:nvSpPr>
            <p:spPr>
              <a:xfrm>
                <a:off x="4267200" y="1802233"/>
                <a:ext cx="3657600" cy="3657600"/>
              </a:xfrm>
              <a:prstGeom prst="diamond">
                <a:avLst/>
              </a:prstGeom>
              <a:solidFill>
                <a:schemeClr val="bg2">
                  <a:lumMod val="10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íṧļiḑe">
                <a:extLst>
                  <a:ext uri="{FF2B5EF4-FFF2-40B4-BE49-F238E27FC236}">
                    <a16:creationId xmlns:a16="http://schemas.microsoft.com/office/drawing/2014/main" xmlns="" id="{8C5A3802-D86F-42F4-90CB-D832A9E179A1}"/>
                  </a:ext>
                </a:extLst>
              </p:cNvPr>
              <p:cNvGrpSpPr/>
              <p:nvPr/>
            </p:nvGrpSpPr>
            <p:grpSpPr>
              <a:xfrm>
                <a:off x="4614672" y="2149705"/>
                <a:ext cx="1426464" cy="1426464"/>
                <a:chOff x="3461004" y="1700112"/>
                <a:chExt cx="1069848" cy="1069848"/>
              </a:xfrm>
            </p:grpSpPr>
            <p:sp>
              <p:nvSpPr>
                <p:cNvPr id="34" name="ïṣḻíďé">
                  <a:extLst>
                    <a:ext uri="{FF2B5EF4-FFF2-40B4-BE49-F238E27FC236}">
                      <a16:creationId xmlns:a16="http://schemas.microsoft.com/office/drawing/2014/main" xmlns="" id="{9E8F1DB8-6B1B-424B-8143-DE713B439196}"/>
                    </a:ext>
                  </a:extLst>
                </p:cNvPr>
                <p:cNvSpPr/>
                <p:nvPr/>
              </p:nvSpPr>
              <p:spPr>
                <a:xfrm>
                  <a:off x="3461004" y="1700112"/>
                  <a:ext cx="1069848" cy="1069848"/>
                </a:xfrm>
                <a:prstGeom prst="ellipse">
                  <a:avLst/>
                </a:prstGeom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Sḷiḑê">
                  <a:extLst>
                    <a:ext uri="{FF2B5EF4-FFF2-40B4-BE49-F238E27FC236}">
                      <a16:creationId xmlns:a16="http://schemas.microsoft.com/office/drawing/2014/main" xmlns="" id="{53A2CA66-B004-43D8-8698-33AB6CDEAB87}"/>
                    </a:ext>
                  </a:extLst>
                </p:cNvPr>
                <p:cNvSpPr/>
                <p:nvPr/>
              </p:nvSpPr>
              <p:spPr>
                <a:xfrm>
                  <a:off x="3513229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îsḻïḍê">
                <a:extLst>
                  <a:ext uri="{FF2B5EF4-FFF2-40B4-BE49-F238E27FC236}">
                    <a16:creationId xmlns:a16="http://schemas.microsoft.com/office/drawing/2014/main" xmlns="" id="{35073B18-42CF-4987-B9FE-B8AFC2BF25F4}"/>
                  </a:ext>
                </a:extLst>
              </p:cNvPr>
              <p:cNvSpPr/>
              <p:nvPr/>
            </p:nvSpPr>
            <p:spPr bwMode="auto">
              <a:xfrm>
                <a:off x="5112439" y="2585625"/>
                <a:ext cx="430931" cy="554624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1" y="64"/>
                  </a:cxn>
                  <a:cxn ang="0">
                    <a:pos x="0" y="62"/>
                  </a:cxn>
                  <a:cxn ang="0">
                    <a:pos x="1" y="61"/>
                  </a:cxn>
                  <a:cxn ang="0">
                    <a:pos x="22" y="46"/>
                  </a:cxn>
                  <a:cxn ang="0">
                    <a:pos x="1" y="36"/>
                  </a:cxn>
                  <a:cxn ang="0">
                    <a:pos x="24" y="41"/>
                  </a:cxn>
                  <a:cxn ang="0">
                    <a:pos x="27" y="31"/>
                  </a:cxn>
                  <a:cxn ang="0">
                    <a:pos x="7" y="18"/>
                  </a:cxn>
                  <a:cxn ang="0">
                    <a:pos x="27" y="28"/>
                  </a:cxn>
                  <a:cxn ang="0">
                    <a:pos x="28" y="21"/>
                  </a:cxn>
                  <a:cxn ang="0">
                    <a:pos x="23" y="0"/>
                  </a:cxn>
                  <a:cxn ang="0">
                    <a:pos x="31" y="21"/>
                  </a:cxn>
                  <a:cxn ang="0">
                    <a:pos x="31" y="25"/>
                  </a:cxn>
                  <a:cxn ang="0">
                    <a:pos x="48" y="18"/>
                  </a:cxn>
                  <a:cxn ang="0">
                    <a:pos x="30" y="32"/>
                  </a:cxn>
                  <a:cxn ang="0">
                    <a:pos x="27" y="42"/>
                  </a:cxn>
                  <a:cxn ang="0">
                    <a:pos x="50" y="39"/>
                  </a:cxn>
                  <a:cxn ang="0">
                    <a:pos x="25" y="46"/>
                  </a:cxn>
                </a:cxnLst>
                <a:rect l="0" t="0" r="r" b="b"/>
                <a:pathLst>
                  <a:path w="50" h="64">
                    <a:moveTo>
                      <a:pt x="25" y="46"/>
                    </a:moveTo>
                    <a:cubicBezTo>
                      <a:pt x="20" y="57"/>
                      <a:pt x="11" y="64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0" y="61"/>
                      <a:pt x="17" y="55"/>
                      <a:pt x="22" y="46"/>
                    </a:cubicBezTo>
                    <a:cubicBezTo>
                      <a:pt x="17" y="48"/>
                      <a:pt x="6" y="50"/>
                      <a:pt x="1" y="36"/>
                    </a:cubicBezTo>
                    <a:cubicBezTo>
                      <a:pt x="15" y="30"/>
                      <a:pt x="22" y="37"/>
                      <a:pt x="24" y="41"/>
                    </a:cubicBezTo>
                    <a:cubicBezTo>
                      <a:pt x="25" y="38"/>
                      <a:pt x="26" y="35"/>
                      <a:pt x="27" y="31"/>
                    </a:cubicBezTo>
                    <a:cubicBezTo>
                      <a:pt x="27" y="31"/>
                      <a:pt x="9" y="34"/>
                      <a:pt x="7" y="18"/>
                    </a:cubicBezTo>
                    <a:cubicBezTo>
                      <a:pt x="23" y="12"/>
                      <a:pt x="27" y="28"/>
                      <a:pt x="27" y="28"/>
                    </a:cubicBezTo>
                    <a:cubicBezTo>
                      <a:pt x="27" y="26"/>
                      <a:pt x="28" y="21"/>
                      <a:pt x="28" y="21"/>
                    </a:cubicBezTo>
                    <a:cubicBezTo>
                      <a:pt x="28" y="21"/>
                      <a:pt x="14" y="12"/>
                      <a:pt x="23" y="0"/>
                    </a:cubicBezTo>
                    <a:cubicBezTo>
                      <a:pt x="39" y="5"/>
                      <a:pt x="31" y="21"/>
                      <a:pt x="31" y="21"/>
                    </a:cubicBezTo>
                    <a:cubicBezTo>
                      <a:pt x="31" y="21"/>
                      <a:pt x="31" y="24"/>
                      <a:pt x="31" y="25"/>
                    </a:cubicBezTo>
                    <a:cubicBezTo>
                      <a:pt x="31" y="25"/>
                      <a:pt x="37" y="14"/>
                      <a:pt x="48" y="18"/>
                    </a:cubicBezTo>
                    <a:cubicBezTo>
                      <a:pt x="48" y="35"/>
                      <a:pt x="30" y="32"/>
                      <a:pt x="30" y="32"/>
                    </a:cubicBezTo>
                    <a:cubicBezTo>
                      <a:pt x="29" y="35"/>
                      <a:pt x="29" y="39"/>
                      <a:pt x="27" y="42"/>
                    </a:cubicBezTo>
                    <a:cubicBezTo>
                      <a:pt x="27" y="42"/>
                      <a:pt x="38" y="30"/>
                      <a:pt x="50" y="39"/>
                    </a:cubicBezTo>
                    <a:cubicBezTo>
                      <a:pt x="43" y="57"/>
                      <a:pt x="25" y="46"/>
                      <a:pt x="25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íṡliḋe">
                <a:extLst>
                  <a:ext uri="{FF2B5EF4-FFF2-40B4-BE49-F238E27FC236}">
                    <a16:creationId xmlns:a16="http://schemas.microsoft.com/office/drawing/2014/main" xmlns="" id="{5F913656-5949-413D-9617-D97CF0B7B725}"/>
                  </a:ext>
                </a:extLst>
              </p:cNvPr>
              <p:cNvGrpSpPr/>
              <p:nvPr/>
            </p:nvGrpSpPr>
            <p:grpSpPr>
              <a:xfrm>
                <a:off x="4614672" y="3685897"/>
                <a:ext cx="1426464" cy="1426464"/>
                <a:chOff x="3461004" y="2852256"/>
                <a:chExt cx="1069848" cy="1069848"/>
              </a:xfrm>
            </p:grpSpPr>
            <p:sp>
              <p:nvSpPr>
                <p:cNvPr id="32" name="ïṩḻíde">
                  <a:extLst>
                    <a:ext uri="{FF2B5EF4-FFF2-40B4-BE49-F238E27FC236}">
                      <a16:creationId xmlns:a16="http://schemas.microsoft.com/office/drawing/2014/main" xmlns="" id="{939E967F-5090-4981-BF1B-67604CB3FD2A}"/>
                    </a:ext>
                  </a:extLst>
                </p:cNvPr>
                <p:cNvSpPr/>
                <p:nvPr/>
              </p:nvSpPr>
              <p:spPr>
                <a:xfrm>
                  <a:off x="3461004" y="2852256"/>
                  <a:ext cx="1069848" cy="1069848"/>
                </a:xfrm>
                <a:prstGeom prst="ellipse">
                  <a:avLst/>
                </a:prstGeom>
                <a:solidFill>
                  <a:schemeClr val="accent3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şľiḑê">
                  <a:extLst>
                    <a:ext uri="{FF2B5EF4-FFF2-40B4-BE49-F238E27FC236}">
                      <a16:creationId xmlns:a16="http://schemas.microsoft.com/office/drawing/2014/main" xmlns="" id="{F04B4DC9-8BD3-49DE-BF7F-036C876C6806}"/>
                    </a:ext>
                  </a:extLst>
                </p:cNvPr>
                <p:cNvSpPr/>
                <p:nvPr/>
              </p:nvSpPr>
              <p:spPr>
                <a:xfrm>
                  <a:off x="3513229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iṣḻíḓê">
                <a:extLst>
                  <a:ext uri="{FF2B5EF4-FFF2-40B4-BE49-F238E27FC236}">
                    <a16:creationId xmlns:a16="http://schemas.microsoft.com/office/drawing/2014/main" xmlns="" id="{55006BE3-6DF9-42FB-90F9-01E6317C675F}"/>
                  </a:ext>
                </a:extLst>
              </p:cNvPr>
              <p:cNvSpPr/>
              <p:nvPr/>
            </p:nvSpPr>
            <p:spPr bwMode="auto">
              <a:xfrm>
                <a:off x="5174446" y="4246729"/>
                <a:ext cx="306917" cy="304800"/>
              </a:xfrm>
              <a:custGeom>
                <a:avLst/>
                <a:gdLst/>
                <a:ahLst/>
                <a:cxnLst>
                  <a:cxn ang="0">
                    <a:pos x="105" y="105"/>
                  </a:cxn>
                  <a:cxn ang="0">
                    <a:pos x="105" y="144"/>
                  </a:cxn>
                  <a:cxn ang="0">
                    <a:pos x="145" y="144"/>
                  </a:cxn>
                  <a:cxn ang="0">
                    <a:pos x="145" y="105"/>
                  </a:cxn>
                  <a:cxn ang="0">
                    <a:pos x="105" y="105"/>
                  </a:cxn>
                  <a:cxn ang="0">
                    <a:pos x="105" y="105"/>
                  </a:cxn>
                  <a:cxn ang="0">
                    <a:pos x="105" y="52"/>
                  </a:cxn>
                  <a:cxn ang="0">
                    <a:pos x="105" y="91"/>
                  </a:cxn>
                  <a:cxn ang="0">
                    <a:pos x="145" y="91"/>
                  </a:cxn>
                  <a:cxn ang="0">
                    <a:pos x="145" y="52"/>
                  </a:cxn>
                  <a:cxn ang="0">
                    <a:pos x="105" y="52"/>
                  </a:cxn>
                  <a:cxn ang="0">
                    <a:pos x="105" y="52"/>
                  </a:cxn>
                  <a:cxn ang="0">
                    <a:pos x="105" y="0"/>
                  </a:cxn>
                  <a:cxn ang="0">
                    <a:pos x="105" y="39"/>
                  </a:cxn>
                  <a:cxn ang="0">
                    <a:pos x="145" y="39"/>
                  </a:cxn>
                  <a:cxn ang="0">
                    <a:pos x="145" y="0"/>
                  </a:cxn>
                  <a:cxn ang="0">
                    <a:pos x="105" y="0"/>
                  </a:cxn>
                  <a:cxn ang="0">
                    <a:pos x="105" y="0"/>
                  </a:cxn>
                  <a:cxn ang="0">
                    <a:pos x="53" y="105"/>
                  </a:cxn>
                  <a:cxn ang="0">
                    <a:pos x="53" y="144"/>
                  </a:cxn>
                  <a:cxn ang="0">
                    <a:pos x="92" y="144"/>
                  </a:cxn>
                  <a:cxn ang="0">
                    <a:pos x="92" y="105"/>
                  </a:cxn>
                  <a:cxn ang="0">
                    <a:pos x="53" y="105"/>
                  </a:cxn>
                  <a:cxn ang="0">
                    <a:pos x="53" y="105"/>
                  </a:cxn>
                  <a:cxn ang="0">
                    <a:pos x="53" y="52"/>
                  </a:cxn>
                  <a:cxn ang="0">
                    <a:pos x="53" y="91"/>
                  </a:cxn>
                  <a:cxn ang="0">
                    <a:pos x="92" y="91"/>
                  </a:cxn>
                  <a:cxn ang="0">
                    <a:pos x="92" y="52"/>
                  </a:cxn>
                  <a:cxn ang="0">
                    <a:pos x="53" y="52"/>
                  </a:cxn>
                  <a:cxn ang="0">
                    <a:pos x="53" y="52"/>
                  </a:cxn>
                  <a:cxn ang="0">
                    <a:pos x="53" y="0"/>
                  </a:cxn>
                  <a:cxn ang="0">
                    <a:pos x="53" y="39"/>
                  </a:cxn>
                  <a:cxn ang="0">
                    <a:pos x="92" y="39"/>
                  </a:cxn>
                  <a:cxn ang="0">
                    <a:pos x="92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0" y="105"/>
                  </a:cxn>
                  <a:cxn ang="0">
                    <a:pos x="0" y="144"/>
                  </a:cxn>
                  <a:cxn ang="0">
                    <a:pos x="40" y="144"/>
                  </a:cxn>
                  <a:cxn ang="0">
                    <a:pos x="40" y="105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52"/>
                  </a:cxn>
                  <a:cxn ang="0">
                    <a:pos x="0" y="91"/>
                  </a:cxn>
                  <a:cxn ang="0">
                    <a:pos x="40" y="91"/>
                  </a:cxn>
                  <a:cxn ang="0">
                    <a:pos x="4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40" y="39"/>
                  </a:cxn>
                  <a:cxn ang="0">
                    <a:pos x="4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5" h="144">
                    <a:moveTo>
                      <a:pt x="105" y="105"/>
                    </a:moveTo>
                    <a:lnTo>
                      <a:pt x="105" y="144"/>
                    </a:lnTo>
                    <a:lnTo>
                      <a:pt x="145" y="144"/>
                    </a:lnTo>
                    <a:lnTo>
                      <a:pt x="145" y="105"/>
                    </a:lnTo>
                    <a:lnTo>
                      <a:pt x="105" y="105"/>
                    </a:lnTo>
                    <a:lnTo>
                      <a:pt x="105" y="105"/>
                    </a:lnTo>
                    <a:close/>
                    <a:moveTo>
                      <a:pt x="105" y="52"/>
                    </a:moveTo>
                    <a:lnTo>
                      <a:pt x="105" y="91"/>
                    </a:lnTo>
                    <a:lnTo>
                      <a:pt x="145" y="91"/>
                    </a:lnTo>
                    <a:lnTo>
                      <a:pt x="145" y="52"/>
                    </a:lnTo>
                    <a:lnTo>
                      <a:pt x="105" y="52"/>
                    </a:lnTo>
                    <a:lnTo>
                      <a:pt x="105" y="52"/>
                    </a:lnTo>
                    <a:close/>
                    <a:moveTo>
                      <a:pt x="105" y="0"/>
                    </a:moveTo>
                    <a:lnTo>
                      <a:pt x="105" y="39"/>
                    </a:lnTo>
                    <a:lnTo>
                      <a:pt x="145" y="39"/>
                    </a:lnTo>
                    <a:lnTo>
                      <a:pt x="145" y="0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  <a:moveTo>
                      <a:pt x="53" y="105"/>
                    </a:moveTo>
                    <a:lnTo>
                      <a:pt x="53" y="144"/>
                    </a:lnTo>
                    <a:lnTo>
                      <a:pt x="92" y="144"/>
                    </a:lnTo>
                    <a:lnTo>
                      <a:pt x="92" y="105"/>
                    </a:lnTo>
                    <a:lnTo>
                      <a:pt x="53" y="105"/>
                    </a:lnTo>
                    <a:lnTo>
                      <a:pt x="53" y="105"/>
                    </a:lnTo>
                    <a:close/>
                    <a:moveTo>
                      <a:pt x="53" y="52"/>
                    </a:moveTo>
                    <a:lnTo>
                      <a:pt x="53" y="91"/>
                    </a:lnTo>
                    <a:lnTo>
                      <a:pt x="92" y="91"/>
                    </a:lnTo>
                    <a:lnTo>
                      <a:pt x="92" y="52"/>
                    </a:lnTo>
                    <a:lnTo>
                      <a:pt x="53" y="52"/>
                    </a:lnTo>
                    <a:lnTo>
                      <a:pt x="53" y="52"/>
                    </a:lnTo>
                    <a:close/>
                    <a:moveTo>
                      <a:pt x="53" y="0"/>
                    </a:moveTo>
                    <a:lnTo>
                      <a:pt x="53" y="39"/>
                    </a:lnTo>
                    <a:lnTo>
                      <a:pt x="92" y="39"/>
                    </a:lnTo>
                    <a:lnTo>
                      <a:pt x="92" y="0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  <a:moveTo>
                      <a:pt x="0" y="105"/>
                    </a:moveTo>
                    <a:lnTo>
                      <a:pt x="0" y="144"/>
                    </a:lnTo>
                    <a:lnTo>
                      <a:pt x="40" y="144"/>
                    </a:lnTo>
                    <a:lnTo>
                      <a:pt x="40" y="105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  <a:moveTo>
                      <a:pt x="0" y="52"/>
                    </a:moveTo>
                    <a:lnTo>
                      <a:pt x="0" y="91"/>
                    </a:lnTo>
                    <a:lnTo>
                      <a:pt x="40" y="91"/>
                    </a:lnTo>
                    <a:lnTo>
                      <a:pt x="40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0"/>
                    </a:moveTo>
                    <a:lnTo>
                      <a:pt x="0" y="39"/>
                    </a:lnTo>
                    <a:lnTo>
                      <a:pt x="40" y="39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íšļiḑê">
                <a:extLst>
                  <a:ext uri="{FF2B5EF4-FFF2-40B4-BE49-F238E27FC236}">
                    <a16:creationId xmlns:a16="http://schemas.microsoft.com/office/drawing/2014/main" xmlns="" id="{BE849703-97BF-47BA-B4B5-96168097540A}"/>
                  </a:ext>
                </a:extLst>
              </p:cNvPr>
              <p:cNvGrpSpPr/>
              <p:nvPr/>
            </p:nvGrpSpPr>
            <p:grpSpPr>
              <a:xfrm>
                <a:off x="6150864" y="2149705"/>
                <a:ext cx="1426464" cy="1426464"/>
                <a:chOff x="4613148" y="1700112"/>
                <a:chExt cx="1069848" cy="1069848"/>
              </a:xfrm>
            </p:grpSpPr>
            <p:sp>
              <p:nvSpPr>
                <p:cNvPr id="30" name="îṣļïḓè">
                  <a:extLst>
                    <a:ext uri="{FF2B5EF4-FFF2-40B4-BE49-F238E27FC236}">
                      <a16:creationId xmlns:a16="http://schemas.microsoft.com/office/drawing/2014/main" xmlns="" id="{57F7F91E-21D9-4863-AD29-891BF675B89B}"/>
                    </a:ext>
                  </a:extLst>
                </p:cNvPr>
                <p:cNvSpPr/>
                <p:nvPr/>
              </p:nvSpPr>
              <p:spPr>
                <a:xfrm>
                  <a:off x="4613148" y="1700112"/>
                  <a:ext cx="1069848" cy="1069848"/>
                </a:xfrm>
                <a:prstGeom prst="ellipse">
                  <a:avLst/>
                </a:prstGeom>
                <a:solidFill>
                  <a:schemeClr val="accent2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śḷîḑè">
                  <a:extLst>
                    <a:ext uri="{FF2B5EF4-FFF2-40B4-BE49-F238E27FC236}">
                      <a16:creationId xmlns:a16="http://schemas.microsoft.com/office/drawing/2014/main" xmlns="" id="{A07A96E1-F3E7-452D-818B-2C0D997D0CC3}"/>
                    </a:ext>
                  </a:extLst>
                </p:cNvPr>
                <p:cNvSpPr/>
                <p:nvPr/>
              </p:nvSpPr>
              <p:spPr>
                <a:xfrm>
                  <a:off x="4665373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$ḻíḓé">
                <a:extLst>
                  <a:ext uri="{FF2B5EF4-FFF2-40B4-BE49-F238E27FC236}">
                    <a16:creationId xmlns:a16="http://schemas.microsoft.com/office/drawing/2014/main" xmlns="" id="{281B0DEA-CB15-4758-AB38-D9E5CE7EE6B7}"/>
                  </a:ext>
                </a:extLst>
              </p:cNvPr>
              <p:cNvSpPr/>
              <p:nvPr/>
            </p:nvSpPr>
            <p:spPr bwMode="auto">
              <a:xfrm>
                <a:off x="6664071" y="2719004"/>
                <a:ext cx="400051" cy="287867"/>
              </a:xfrm>
              <a:custGeom>
                <a:avLst/>
                <a:gdLst/>
                <a:ahLst/>
                <a:cxnLst>
                  <a:cxn ang="0">
                    <a:pos x="292" y="130"/>
                  </a:cxn>
                  <a:cxn ang="0">
                    <a:pos x="112" y="130"/>
                  </a:cxn>
                  <a:cxn ang="0">
                    <a:pos x="93" y="112"/>
                  </a:cxn>
                  <a:cxn ang="0">
                    <a:pos x="112" y="93"/>
                  </a:cxn>
                  <a:cxn ang="0">
                    <a:pos x="292" y="93"/>
                  </a:cxn>
                  <a:cxn ang="0">
                    <a:pos x="311" y="112"/>
                  </a:cxn>
                  <a:cxn ang="0">
                    <a:pos x="292" y="130"/>
                  </a:cxn>
                  <a:cxn ang="0">
                    <a:pos x="292" y="37"/>
                  </a:cxn>
                  <a:cxn ang="0">
                    <a:pos x="112" y="37"/>
                  </a:cxn>
                  <a:cxn ang="0">
                    <a:pos x="93" y="19"/>
                  </a:cxn>
                  <a:cxn ang="0">
                    <a:pos x="112" y="0"/>
                  </a:cxn>
                  <a:cxn ang="0">
                    <a:pos x="292" y="0"/>
                  </a:cxn>
                  <a:cxn ang="0">
                    <a:pos x="311" y="19"/>
                  </a:cxn>
                  <a:cxn ang="0">
                    <a:pos x="292" y="37"/>
                  </a:cxn>
                  <a:cxn ang="0">
                    <a:pos x="25" y="224"/>
                  </a:cxn>
                  <a:cxn ang="0">
                    <a:pos x="13" y="224"/>
                  </a:cxn>
                  <a:cxn ang="0">
                    <a:pos x="0" y="211"/>
                  </a:cxn>
                  <a:cxn ang="0">
                    <a:pos x="0" y="199"/>
                  </a:cxn>
                  <a:cxn ang="0">
                    <a:pos x="13" y="186"/>
                  </a:cxn>
                  <a:cxn ang="0">
                    <a:pos x="25" y="186"/>
                  </a:cxn>
                  <a:cxn ang="0">
                    <a:pos x="38" y="199"/>
                  </a:cxn>
                  <a:cxn ang="0">
                    <a:pos x="38" y="211"/>
                  </a:cxn>
                  <a:cxn ang="0">
                    <a:pos x="25" y="224"/>
                  </a:cxn>
                  <a:cxn ang="0">
                    <a:pos x="25" y="130"/>
                  </a:cxn>
                  <a:cxn ang="0">
                    <a:pos x="13" y="130"/>
                  </a:cxn>
                  <a:cxn ang="0">
                    <a:pos x="0" y="118"/>
                  </a:cxn>
                  <a:cxn ang="0">
                    <a:pos x="0" y="106"/>
                  </a:cxn>
                  <a:cxn ang="0">
                    <a:pos x="13" y="93"/>
                  </a:cxn>
                  <a:cxn ang="0">
                    <a:pos x="25" y="93"/>
                  </a:cxn>
                  <a:cxn ang="0">
                    <a:pos x="38" y="106"/>
                  </a:cxn>
                  <a:cxn ang="0">
                    <a:pos x="38" y="118"/>
                  </a:cxn>
                  <a:cxn ang="0">
                    <a:pos x="25" y="130"/>
                  </a:cxn>
                  <a:cxn ang="0">
                    <a:pos x="25" y="37"/>
                  </a:cxn>
                  <a:cxn ang="0">
                    <a:pos x="13" y="37"/>
                  </a:cxn>
                  <a:cxn ang="0">
                    <a:pos x="0" y="25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5" y="0"/>
                  </a:cxn>
                  <a:cxn ang="0">
                    <a:pos x="38" y="12"/>
                  </a:cxn>
                  <a:cxn ang="0">
                    <a:pos x="38" y="25"/>
                  </a:cxn>
                  <a:cxn ang="0">
                    <a:pos x="25" y="37"/>
                  </a:cxn>
                  <a:cxn ang="0">
                    <a:pos x="112" y="186"/>
                  </a:cxn>
                  <a:cxn ang="0">
                    <a:pos x="292" y="186"/>
                  </a:cxn>
                  <a:cxn ang="0">
                    <a:pos x="311" y="205"/>
                  </a:cxn>
                  <a:cxn ang="0">
                    <a:pos x="292" y="224"/>
                  </a:cxn>
                  <a:cxn ang="0">
                    <a:pos x="112" y="224"/>
                  </a:cxn>
                  <a:cxn ang="0">
                    <a:pos x="93" y="205"/>
                  </a:cxn>
                  <a:cxn ang="0">
                    <a:pos x="112" y="186"/>
                  </a:cxn>
                </a:cxnLst>
                <a:rect l="0" t="0" r="r" b="b"/>
                <a:pathLst>
                  <a:path w="311" h="224">
                    <a:moveTo>
                      <a:pt x="292" y="130"/>
                    </a:move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3" y="130"/>
                      <a:pt x="93" y="121"/>
                      <a:pt x="93" y="112"/>
                    </a:cubicBezTo>
                    <a:cubicBezTo>
                      <a:pt x="93" y="103"/>
                      <a:pt x="103" y="93"/>
                      <a:pt x="112" y="93"/>
                    </a:cubicBezTo>
                    <a:cubicBezTo>
                      <a:pt x="292" y="93"/>
                      <a:pt x="292" y="93"/>
                      <a:pt x="292" y="93"/>
                    </a:cubicBezTo>
                    <a:cubicBezTo>
                      <a:pt x="301" y="93"/>
                      <a:pt x="311" y="103"/>
                      <a:pt x="311" y="112"/>
                    </a:cubicBezTo>
                    <a:cubicBezTo>
                      <a:pt x="311" y="121"/>
                      <a:pt x="301" y="130"/>
                      <a:pt x="292" y="130"/>
                    </a:cubicBezTo>
                    <a:close/>
                    <a:moveTo>
                      <a:pt x="292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03" y="37"/>
                      <a:pt x="93" y="28"/>
                      <a:pt x="93" y="19"/>
                    </a:cubicBezTo>
                    <a:cubicBezTo>
                      <a:pt x="93" y="10"/>
                      <a:pt x="103" y="0"/>
                      <a:pt x="112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01" y="0"/>
                      <a:pt x="311" y="10"/>
                      <a:pt x="311" y="19"/>
                    </a:cubicBezTo>
                    <a:cubicBezTo>
                      <a:pt x="311" y="28"/>
                      <a:pt x="301" y="37"/>
                      <a:pt x="292" y="37"/>
                    </a:cubicBezTo>
                    <a:close/>
                    <a:moveTo>
                      <a:pt x="25" y="224"/>
                    </a:moveTo>
                    <a:cubicBezTo>
                      <a:pt x="13" y="224"/>
                      <a:pt x="13" y="224"/>
                      <a:pt x="13" y="224"/>
                    </a:cubicBezTo>
                    <a:cubicBezTo>
                      <a:pt x="3" y="224"/>
                      <a:pt x="0" y="220"/>
                      <a:pt x="0" y="21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190"/>
                      <a:pt x="3" y="186"/>
                      <a:pt x="13" y="186"/>
                    </a:cubicBezTo>
                    <a:cubicBezTo>
                      <a:pt x="25" y="186"/>
                      <a:pt x="25" y="186"/>
                      <a:pt x="25" y="186"/>
                    </a:cubicBezTo>
                    <a:cubicBezTo>
                      <a:pt x="34" y="186"/>
                      <a:pt x="38" y="190"/>
                      <a:pt x="38" y="199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38" y="220"/>
                      <a:pt x="34" y="224"/>
                      <a:pt x="25" y="224"/>
                    </a:cubicBezTo>
                    <a:close/>
                    <a:moveTo>
                      <a:pt x="25" y="130"/>
                    </a:moveTo>
                    <a:cubicBezTo>
                      <a:pt x="13" y="130"/>
                      <a:pt x="13" y="130"/>
                      <a:pt x="13" y="130"/>
                    </a:cubicBezTo>
                    <a:cubicBezTo>
                      <a:pt x="3" y="130"/>
                      <a:pt x="0" y="127"/>
                      <a:pt x="0" y="11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97"/>
                      <a:pt x="3" y="93"/>
                      <a:pt x="1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4" y="93"/>
                      <a:pt x="38" y="97"/>
                      <a:pt x="38" y="106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27"/>
                      <a:pt x="34" y="130"/>
                      <a:pt x="25" y="130"/>
                    </a:cubicBezTo>
                    <a:close/>
                    <a:moveTo>
                      <a:pt x="25" y="37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3" y="37"/>
                      <a:pt x="0" y="34"/>
                      <a:pt x="0" y="2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1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4" y="0"/>
                      <a:pt x="38" y="3"/>
                      <a:pt x="38" y="1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34"/>
                      <a:pt x="34" y="37"/>
                      <a:pt x="25" y="37"/>
                    </a:cubicBezTo>
                    <a:close/>
                    <a:moveTo>
                      <a:pt x="112" y="186"/>
                    </a:moveTo>
                    <a:cubicBezTo>
                      <a:pt x="292" y="186"/>
                      <a:pt x="292" y="186"/>
                      <a:pt x="292" y="186"/>
                    </a:cubicBezTo>
                    <a:cubicBezTo>
                      <a:pt x="301" y="186"/>
                      <a:pt x="311" y="196"/>
                      <a:pt x="311" y="205"/>
                    </a:cubicBezTo>
                    <a:cubicBezTo>
                      <a:pt x="311" y="214"/>
                      <a:pt x="301" y="224"/>
                      <a:pt x="292" y="224"/>
                    </a:cubicBezTo>
                    <a:cubicBezTo>
                      <a:pt x="112" y="224"/>
                      <a:pt x="112" y="224"/>
                      <a:pt x="112" y="224"/>
                    </a:cubicBezTo>
                    <a:cubicBezTo>
                      <a:pt x="103" y="224"/>
                      <a:pt x="93" y="214"/>
                      <a:pt x="93" y="205"/>
                    </a:cubicBezTo>
                    <a:cubicBezTo>
                      <a:pt x="93" y="196"/>
                      <a:pt x="103" y="186"/>
                      <a:pt x="112" y="1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îśḻiďe">
                <a:extLst>
                  <a:ext uri="{FF2B5EF4-FFF2-40B4-BE49-F238E27FC236}">
                    <a16:creationId xmlns:a16="http://schemas.microsoft.com/office/drawing/2014/main" xmlns="" id="{30C8CB60-7501-49A3-ADB8-E3E2E4215DE2}"/>
                  </a:ext>
                </a:extLst>
              </p:cNvPr>
              <p:cNvGrpSpPr/>
              <p:nvPr/>
            </p:nvGrpSpPr>
            <p:grpSpPr>
              <a:xfrm>
                <a:off x="6150864" y="3685897"/>
                <a:ext cx="1426464" cy="1426464"/>
                <a:chOff x="4613148" y="2852256"/>
                <a:chExt cx="1069848" cy="1069848"/>
              </a:xfrm>
            </p:grpSpPr>
            <p:sp>
              <p:nvSpPr>
                <p:cNvPr id="28" name="íṩļïde">
                  <a:extLst>
                    <a:ext uri="{FF2B5EF4-FFF2-40B4-BE49-F238E27FC236}">
                      <a16:creationId xmlns:a16="http://schemas.microsoft.com/office/drawing/2014/main" xmlns="" id="{914A8D2F-E6B8-4D8A-AA4C-E67C050AD2D8}"/>
                    </a:ext>
                  </a:extLst>
                </p:cNvPr>
                <p:cNvSpPr/>
                <p:nvPr/>
              </p:nvSpPr>
              <p:spPr>
                <a:xfrm>
                  <a:off x="4613148" y="2852256"/>
                  <a:ext cx="1069848" cy="1069848"/>
                </a:xfrm>
                <a:prstGeom prst="ellipse">
                  <a:avLst/>
                </a:prstGeom>
                <a:solidFill>
                  <a:schemeClr val="accent4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śļïdê">
                  <a:extLst>
                    <a:ext uri="{FF2B5EF4-FFF2-40B4-BE49-F238E27FC236}">
                      <a16:creationId xmlns:a16="http://schemas.microsoft.com/office/drawing/2014/main" xmlns="" id="{DBFFCDDE-BFAB-46BE-AE4B-D53AFB6E95BD}"/>
                    </a:ext>
                  </a:extLst>
                </p:cNvPr>
                <p:cNvSpPr/>
                <p:nvPr/>
              </p:nvSpPr>
              <p:spPr>
                <a:xfrm>
                  <a:off x="4665373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ïṡľiḍê">
                <a:extLst>
                  <a:ext uri="{FF2B5EF4-FFF2-40B4-BE49-F238E27FC236}">
                    <a16:creationId xmlns:a16="http://schemas.microsoft.com/office/drawing/2014/main" xmlns="" id="{841FBB70-26DE-4F17-9CB0-8B6A7B9DC68A}"/>
                  </a:ext>
                </a:extLst>
              </p:cNvPr>
              <p:cNvSpPr/>
              <p:nvPr/>
            </p:nvSpPr>
            <p:spPr bwMode="auto">
              <a:xfrm>
                <a:off x="6648196" y="4183229"/>
                <a:ext cx="431800" cy="43180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Sḷíḓé">
              <a:extLst>
                <a:ext uri="{FF2B5EF4-FFF2-40B4-BE49-F238E27FC236}">
                  <a16:creationId xmlns:a16="http://schemas.microsoft.com/office/drawing/2014/main" xmlns="" id="{7C682402-77C1-4ED7-9584-9B7C7661C3A2}"/>
                </a:ext>
              </a:extLst>
            </p:cNvPr>
            <p:cNvSpPr txBox="1"/>
            <p:nvPr/>
          </p:nvSpPr>
          <p:spPr>
            <a:xfrm>
              <a:off x="68020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íṧľiḑè">
              <a:extLst>
                <a:ext uri="{FF2B5EF4-FFF2-40B4-BE49-F238E27FC236}">
                  <a16:creationId xmlns:a16="http://schemas.microsoft.com/office/drawing/2014/main" xmlns="" id="{07336A72-55B6-48A3-A88F-47B177587F5F}"/>
                </a:ext>
              </a:extLst>
            </p:cNvPr>
            <p:cNvSpPr txBox="1"/>
            <p:nvPr/>
          </p:nvSpPr>
          <p:spPr>
            <a:xfrm>
              <a:off x="68020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9" name="ïṣḻíďè">
              <a:extLst>
                <a:ext uri="{FF2B5EF4-FFF2-40B4-BE49-F238E27FC236}">
                  <a16:creationId xmlns:a16="http://schemas.microsoft.com/office/drawing/2014/main" xmlns="" id="{70F5B104-3C59-4D38-826A-B89B7B9FD81A}"/>
                </a:ext>
              </a:extLst>
            </p:cNvPr>
            <p:cNvSpPr txBox="1"/>
            <p:nvPr/>
          </p:nvSpPr>
          <p:spPr>
            <a:xfrm>
              <a:off x="767953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ṣľîḍè">
              <a:extLst>
                <a:ext uri="{FF2B5EF4-FFF2-40B4-BE49-F238E27FC236}">
                  <a16:creationId xmlns:a16="http://schemas.microsoft.com/office/drawing/2014/main" xmlns="" id="{EF99C97C-625B-4D6C-9196-66138E5768F9}"/>
                </a:ext>
              </a:extLst>
            </p:cNvPr>
            <p:cNvSpPr txBox="1"/>
            <p:nvPr/>
          </p:nvSpPr>
          <p:spPr>
            <a:xfrm>
              <a:off x="767953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ŝlïḑe">
              <a:extLst>
                <a:ext uri="{FF2B5EF4-FFF2-40B4-BE49-F238E27FC236}">
                  <a16:creationId xmlns:a16="http://schemas.microsoft.com/office/drawing/2014/main" xmlns="" id="{175338D9-A90A-4CC2-9B7A-51F4B351B535}"/>
                </a:ext>
              </a:extLst>
            </p:cNvPr>
            <p:cNvSpPr txBox="1"/>
            <p:nvPr/>
          </p:nvSpPr>
          <p:spPr>
            <a:xfrm>
              <a:off x="68020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ïṡḻidé">
              <a:extLst>
                <a:ext uri="{FF2B5EF4-FFF2-40B4-BE49-F238E27FC236}">
                  <a16:creationId xmlns:a16="http://schemas.microsoft.com/office/drawing/2014/main" xmlns="" id="{95A629C5-C3C3-42C8-ADC3-E036E0DC4EBB}"/>
                </a:ext>
              </a:extLst>
            </p:cNvPr>
            <p:cNvSpPr txBox="1"/>
            <p:nvPr/>
          </p:nvSpPr>
          <p:spPr>
            <a:xfrm>
              <a:off x="680200" y="4869036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ïšļïḑè">
              <a:extLst>
                <a:ext uri="{FF2B5EF4-FFF2-40B4-BE49-F238E27FC236}">
                  <a16:creationId xmlns:a16="http://schemas.microsoft.com/office/drawing/2014/main" xmlns="" id="{32FEA078-9DC3-4F3C-902C-80E0B96D2955}"/>
                </a:ext>
              </a:extLst>
            </p:cNvPr>
            <p:cNvSpPr txBox="1"/>
            <p:nvPr/>
          </p:nvSpPr>
          <p:spPr>
            <a:xfrm>
              <a:off x="767953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îśḷíďè">
              <a:extLst>
                <a:ext uri="{FF2B5EF4-FFF2-40B4-BE49-F238E27FC236}">
                  <a16:creationId xmlns:a16="http://schemas.microsoft.com/office/drawing/2014/main" xmlns="" id="{2713CB23-FD07-4216-AC3C-37F558C35BDB}"/>
                </a:ext>
              </a:extLst>
            </p:cNvPr>
            <p:cNvSpPr txBox="1"/>
            <p:nvPr/>
          </p:nvSpPr>
          <p:spPr>
            <a:xfrm>
              <a:off x="7679531" y="4869035"/>
              <a:ext cx="3840957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56456-1B1F-41FC-9588-8430826A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139EEB-8136-435A-91BA-4F536944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37D20A-D18B-42A4-A6A9-81AAB1D5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5" name="0c1906fc-cdca-4930-a24c-61aa9d8dcb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75021C-FCB5-4E3E-8309-F912FF31B9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2270" y="1314218"/>
            <a:ext cx="10547460" cy="4533369"/>
            <a:chOff x="822270" y="1314218"/>
            <a:chExt cx="10547460" cy="4533369"/>
          </a:xfrm>
        </p:grpSpPr>
        <p:grpSp>
          <p:nvGrpSpPr>
            <p:cNvPr id="6" name="íṧ1íḓe">
              <a:extLst>
                <a:ext uri="{FF2B5EF4-FFF2-40B4-BE49-F238E27FC236}">
                  <a16:creationId xmlns:a16="http://schemas.microsoft.com/office/drawing/2014/main" xmlns="" id="{EC73414D-02CB-4D79-AAC9-EDE60036CB40}"/>
                </a:ext>
              </a:extLst>
            </p:cNvPr>
            <p:cNvGrpSpPr/>
            <p:nvPr/>
          </p:nvGrpSpPr>
          <p:grpSpPr>
            <a:xfrm>
              <a:off x="822270" y="1422925"/>
              <a:ext cx="6302653" cy="4424662"/>
              <a:chOff x="822270" y="1422925"/>
              <a:chExt cx="6302653" cy="4424662"/>
            </a:xfrm>
          </p:grpSpPr>
          <p:sp>
            <p:nvSpPr>
              <p:cNvPr id="22" name="íṧḻîḋè">
                <a:extLst>
                  <a:ext uri="{FF2B5EF4-FFF2-40B4-BE49-F238E27FC236}">
                    <a16:creationId xmlns:a16="http://schemas.microsoft.com/office/drawing/2014/main" xmlns="" id="{C35FA19F-98B4-4E11-82DF-B07FFEA32E91}"/>
                  </a:ext>
                </a:extLst>
              </p:cNvPr>
              <p:cNvSpPr/>
              <p:nvPr/>
            </p:nvSpPr>
            <p:spPr bwMode="auto">
              <a:xfrm>
                <a:off x="822270" y="1422925"/>
                <a:ext cx="6302653" cy="2231457"/>
              </a:xfrm>
              <a:custGeom>
                <a:avLst/>
                <a:gdLst/>
                <a:ahLst/>
                <a:cxnLst>
                  <a:cxn ang="0">
                    <a:pos x="1599" y="0"/>
                  </a:cxn>
                  <a:cxn ang="0">
                    <a:pos x="1434" y="28"/>
                  </a:cxn>
                  <a:cxn ang="0">
                    <a:pos x="1470" y="71"/>
                  </a:cxn>
                  <a:cxn ang="0">
                    <a:pos x="1202" y="291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0" y="163"/>
                  </a:cxn>
                  <a:cxn ang="0">
                    <a:pos x="839" y="163"/>
                  </a:cxn>
                  <a:cxn ang="0">
                    <a:pos x="837" y="163"/>
                  </a:cxn>
                  <a:cxn ang="0">
                    <a:pos x="836" y="163"/>
                  </a:cxn>
                  <a:cxn ang="0">
                    <a:pos x="834" y="163"/>
                  </a:cxn>
                  <a:cxn ang="0">
                    <a:pos x="834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1" y="163"/>
                  </a:cxn>
                  <a:cxn ang="0">
                    <a:pos x="830" y="163"/>
                  </a:cxn>
                  <a:cxn ang="0">
                    <a:pos x="829" y="163"/>
                  </a:cxn>
                  <a:cxn ang="0">
                    <a:pos x="828" y="163"/>
                  </a:cxn>
                  <a:cxn ang="0">
                    <a:pos x="826" y="163"/>
                  </a:cxn>
                  <a:cxn ang="0">
                    <a:pos x="825" y="164"/>
                  </a:cxn>
                  <a:cxn ang="0">
                    <a:pos x="823" y="164"/>
                  </a:cxn>
                  <a:cxn ang="0">
                    <a:pos x="822" y="165"/>
                  </a:cxn>
                  <a:cxn ang="0">
                    <a:pos x="821" y="165"/>
                  </a:cxn>
                  <a:cxn ang="0">
                    <a:pos x="20" y="541"/>
                  </a:cxn>
                  <a:cxn ang="0">
                    <a:pos x="7" y="579"/>
                  </a:cxn>
                  <a:cxn ang="0">
                    <a:pos x="32" y="595"/>
                  </a:cxn>
                  <a:cxn ang="0">
                    <a:pos x="44" y="592"/>
                  </a:cxn>
                  <a:cxn ang="0">
                    <a:pos x="834" y="221"/>
                  </a:cxn>
                  <a:cxn ang="0">
                    <a:pos x="1199" y="349"/>
                  </a:cxn>
                  <a:cxn ang="0">
                    <a:pos x="1199" y="349"/>
                  </a:cxn>
                  <a:cxn ang="0">
                    <a:pos x="1203" y="350"/>
                  </a:cxn>
                  <a:cxn ang="0">
                    <a:pos x="1204" y="350"/>
                  </a:cxn>
                  <a:cxn ang="0">
                    <a:pos x="1208" y="350"/>
                  </a:cxn>
                  <a:cxn ang="0">
                    <a:pos x="1208" y="350"/>
                  </a:cxn>
                  <a:cxn ang="0">
                    <a:pos x="1213" y="350"/>
                  </a:cxn>
                  <a:cxn ang="0">
                    <a:pos x="1214" y="350"/>
                  </a:cxn>
                  <a:cxn ang="0">
                    <a:pos x="1217" y="349"/>
                  </a:cxn>
                  <a:cxn ang="0">
                    <a:pos x="1219" y="348"/>
                  </a:cxn>
                  <a:cxn ang="0">
                    <a:pos x="1221" y="347"/>
                  </a:cxn>
                  <a:cxn ang="0">
                    <a:pos x="1223" y="346"/>
                  </a:cxn>
                  <a:cxn ang="0">
                    <a:pos x="1225" y="345"/>
                  </a:cxn>
                  <a:cxn ang="0">
                    <a:pos x="1226" y="344"/>
                  </a:cxn>
                  <a:cxn ang="0">
                    <a:pos x="1505" y="114"/>
                  </a:cxn>
                  <a:cxn ang="0">
                    <a:pos x="1540" y="157"/>
                  </a:cxn>
                  <a:cxn ang="0">
                    <a:pos x="1599" y="0"/>
                  </a:cxn>
                </a:cxnLst>
                <a:rect l="0" t="0" r="r" b="b"/>
                <a:pathLst>
                  <a:path w="1599" h="595">
                    <a:moveTo>
                      <a:pt x="1599" y="0"/>
                    </a:moveTo>
                    <a:cubicBezTo>
                      <a:pt x="1434" y="28"/>
                      <a:pt x="1434" y="28"/>
                      <a:pt x="1434" y="28"/>
                    </a:cubicBezTo>
                    <a:cubicBezTo>
                      <a:pt x="1470" y="71"/>
                      <a:pt x="1470" y="71"/>
                      <a:pt x="1470" y="71"/>
                    </a:cubicBezTo>
                    <a:cubicBezTo>
                      <a:pt x="1202" y="291"/>
                      <a:pt x="1202" y="291"/>
                      <a:pt x="1202" y="291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1" y="164"/>
                      <a:pt x="840" y="164"/>
                      <a:pt x="840" y="163"/>
                    </a:cubicBezTo>
                    <a:cubicBezTo>
                      <a:pt x="839" y="163"/>
                      <a:pt x="839" y="163"/>
                      <a:pt x="839" y="163"/>
                    </a:cubicBezTo>
                    <a:cubicBezTo>
                      <a:pt x="838" y="163"/>
                      <a:pt x="837" y="163"/>
                      <a:pt x="837" y="163"/>
                    </a:cubicBezTo>
                    <a:cubicBezTo>
                      <a:pt x="837" y="163"/>
                      <a:pt x="836" y="163"/>
                      <a:pt x="836" y="163"/>
                    </a:cubicBezTo>
                    <a:cubicBezTo>
                      <a:pt x="835" y="163"/>
                      <a:pt x="835" y="163"/>
                      <a:pt x="834" y="163"/>
                    </a:cubicBezTo>
                    <a:cubicBezTo>
                      <a:pt x="834" y="163"/>
                      <a:pt x="834" y="163"/>
                      <a:pt x="834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2" y="163"/>
                      <a:pt x="832" y="163"/>
                      <a:pt x="831" y="163"/>
                    </a:cubicBezTo>
                    <a:cubicBezTo>
                      <a:pt x="831" y="163"/>
                      <a:pt x="831" y="163"/>
                      <a:pt x="830" y="163"/>
                    </a:cubicBezTo>
                    <a:cubicBezTo>
                      <a:pt x="830" y="163"/>
                      <a:pt x="829" y="163"/>
                      <a:pt x="829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7" y="163"/>
                      <a:pt x="827" y="163"/>
                      <a:pt x="826" y="163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4" y="164"/>
                      <a:pt x="824" y="164"/>
                      <a:pt x="823" y="164"/>
                    </a:cubicBezTo>
                    <a:cubicBezTo>
                      <a:pt x="823" y="164"/>
                      <a:pt x="823" y="165"/>
                      <a:pt x="822" y="165"/>
                    </a:cubicBezTo>
                    <a:cubicBezTo>
                      <a:pt x="822" y="165"/>
                      <a:pt x="821" y="165"/>
                      <a:pt x="821" y="165"/>
                    </a:cubicBezTo>
                    <a:cubicBezTo>
                      <a:pt x="20" y="541"/>
                      <a:pt x="20" y="541"/>
                      <a:pt x="20" y="541"/>
                    </a:cubicBezTo>
                    <a:cubicBezTo>
                      <a:pt x="6" y="548"/>
                      <a:pt x="0" y="565"/>
                      <a:pt x="7" y="579"/>
                    </a:cubicBezTo>
                    <a:cubicBezTo>
                      <a:pt x="11" y="589"/>
                      <a:pt x="22" y="595"/>
                      <a:pt x="32" y="595"/>
                    </a:cubicBezTo>
                    <a:cubicBezTo>
                      <a:pt x="36" y="595"/>
                      <a:pt x="40" y="594"/>
                      <a:pt x="44" y="592"/>
                    </a:cubicBezTo>
                    <a:cubicBezTo>
                      <a:pt x="834" y="221"/>
                      <a:pt x="834" y="221"/>
                      <a:pt x="834" y="221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200" y="349"/>
                      <a:pt x="1202" y="350"/>
                      <a:pt x="1203" y="350"/>
                    </a:cubicBezTo>
                    <a:cubicBezTo>
                      <a:pt x="1204" y="350"/>
                      <a:pt x="1204" y="350"/>
                      <a:pt x="1204" y="350"/>
                    </a:cubicBezTo>
                    <a:cubicBezTo>
                      <a:pt x="1205" y="350"/>
                      <a:pt x="1206" y="350"/>
                      <a:pt x="1208" y="350"/>
                    </a:cubicBezTo>
                    <a:cubicBezTo>
                      <a:pt x="1208" y="350"/>
                      <a:pt x="1208" y="350"/>
                      <a:pt x="1208" y="350"/>
                    </a:cubicBezTo>
                    <a:cubicBezTo>
                      <a:pt x="1210" y="350"/>
                      <a:pt x="1211" y="350"/>
                      <a:pt x="1213" y="350"/>
                    </a:cubicBezTo>
                    <a:cubicBezTo>
                      <a:pt x="1213" y="350"/>
                      <a:pt x="1213" y="350"/>
                      <a:pt x="1214" y="350"/>
                    </a:cubicBezTo>
                    <a:cubicBezTo>
                      <a:pt x="1215" y="350"/>
                      <a:pt x="1216" y="349"/>
                      <a:pt x="1217" y="349"/>
                    </a:cubicBezTo>
                    <a:cubicBezTo>
                      <a:pt x="1217" y="349"/>
                      <a:pt x="1218" y="349"/>
                      <a:pt x="1219" y="348"/>
                    </a:cubicBezTo>
                    <a:cubicBezTo>
                      <a:pt x="1219" y="348"/>
                      <a:pt x="1220" y="348"/>
                      <a:pt x="1221" y="347"/>
                    </a:cubicBezTo>
                    <a:cubicBezTo>
                      <a:pt x="1222" y="347"/>
                      <a:pt x="1222" y="347"/>
                      <a:pt x="1223" y="346"/>
                    </a:cubicBezTo>
                    <a:cubicBezTo>
                      <a:pt x="1223" y="346"/>
                      <a:pt x="1224" y="345"/>
                      <a:pt x="1225" y="345"/>
                    </a:cubicBezTo>
                    <a:cubicBezTo>
                      <a:pt x="1226" y="344"/>
                      <a:pt x="1226" y="344"/>
                      <a:pt x="1226" y="344"/>
                    </a:cubicBezTo>
                    <a:cubicBezTo>
                      <a:pt x="1505" y="114"/>
                      <a:pt x="1505" y="114"/>
                      <a:pt x="1505" y="114"/>
                    </a:cubicBezTo>
                    <a:cubicBezTo>
                      <a:pt x="1540" y="157"/>
                      <a:pt x="1540" y="157"/>
                      <a:pt x="1540" y="157"/>
                    </a:cubicBezTo>
                    <a:cubicBezTo>
                      <a:pt x="1599" y="0"/>
                      <a:pt x="1599" y="0"/>
                      <a:pt x="1599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1ïdê">
                <a:extLst>
                  <a:ext uri="{FF2B5EF4-FFF2-40B4-BE49-F238E27FC236}">
                    <a16:creationId xmlns:a16="http://schemas.microsoft.com/office/drawing/2014/main" xmlns="" id="{7B025D58-C285-4E26-AB1B-D1338306D843}"/>
                  </a:ext>
                </a:extLst>
              </p:cNvPr>
              <p:cNvSpPr/>
              <p:nvPr/>
            </p:nvSpPr>
            <p:spPr bwMode="auto">
              <a:xfrm>
                <a:off x="1398895" y="3384483"/>
                <a:ext cx="831414" cy="2463104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0" y="1159"/>
                  </a:cxn>
                  <a:cxn ang="0">
                    <a:pos x="372" y="1159"/>
                  </a:cxn>
                  <a:cxn ang="0">
                    <a:pos x="372" y="0"/>
                  </a:cxn>
                  <a:cxn ang="0">
                    <a:pos x="0" y="174"/>
                  </a:cxn>
                </a:cxnLst>
                <a:rect l="0" t="0" r="r" b="b"/>
                <a:pathLst>
                  <a:path w="372" h="1159">
                    <a:moveTo>
                      <a:pt x="0" y="174"/>
                    </a:moveTo>
                    <a:lnTo>
                      <a:pt x="0" y="1159"/>
                    </a:lnTo>
                    <a:lnTo>
                      <a:pt x="372" y="1159"/>
                    </a:lnTo>
                    <a:lnTo>
                      <a:pt x="372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ŝlïḋè">
                <a:extLst>
                  <a:ext uri="{FF2B5EF4-FFF2-40B4-BE49-F238E27FC236}">
                    <a16:creationId xmlns:a16="http://schemas.microsoft.com/office/drawing/2014/main" xmlns="" id="{0DF3CC31-7ABA-4861-B5DE-07F265DAE545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ľïḋe">
                <a:extLst>
                  <a:ext uri="{FF2B5EF4-FFF2-40B4-BE49-F238E27FC236}">
                    <a16:creationId xmlns:a16="http://schemas.microsoft.com/office/drawing/2014/main" xmlns="" id="{75C00AAE-A46D-466F-B454-A4644B4B2573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ḻíďê">
                <a:extLst>
                  <a:ext uri="{FF2B5EF4-FFF2-40B4-BE49-F238E27FC236}">
                    <a16:creationId xmlns:a16="http://schemas.microsoft.com/office/drawing/2014/main" xmlns="" id="{20750EB5-C296-4633-9068-0CF7A15573EC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lidê">
                <a:extLst>
                  <a:ext uri="{FF2B5EF4-FFF2-40B4-BE49-F238E27FC236}">
                    <a16:creationId xmlns:a16="http://schemas.microsoft.com/office/drawing/2014/main" xmlns="" id="{FFAC36BE-8FFB-4AA5-B91C-915397BF48AA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$ľîḍe">
                <a:extLst>
                  <a:ext uri="{FF2B5EF4-FFF2-40B4-BE49-F238E27FC236}">
                    <a16:creationId xmlns:a16="http://schemas.microsoft.com/office/drawing/2014/main" xmlns="" id="{C0D69B7F-D4E8-45C9-B257-B69ED9B9F181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1íḑé">
                <a:extLst>
                  <a:ext uri="{FF2B5EF4-FFF2-40B4-BE49-F238E27FC236}">
                    <a16:creationId xmlns:a16="http://schemas.microsoft.com/office/drawing/2014/main" xmlns="" id="{082E3DE1-EC50-47C1-A821-E117FAC5266D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ïḑê">
                <a:extLst>
                  <a:ext uri="{FF2B5EF4-FFF2-40B4-BE49-F238E27FC236}">
                    <a16:creationId xmlns:a16="http://schemas.microsoft.com/office/drawing/2014/main" xmlns="" id="{38EB5131-E2E9-4726-BEC4-95B6D7090198}"/>
                  </a:ext>
                </a:extLst>
              </p:cNvPr>
              <p:cNvSpPr/>
              <p:nvPr/>
            </p:nvSpPr>
            <p:spPr bwMode="auto">
              <a:xfrm>
                <a:off x="5618545" y="2385640"/>
                <a:ext cx="831414" cy="3461946"/>
              </a:xfrm>
              <a:custGeom>
                <a:avLst/>
                <a:gdLst/>
                <a:ahLst/>
                <a:cxnLst>
                  <a:cxn ang="0">
                    <a:pos x="13" y="163"/>
                  </a:cxn>
                  <a:cxn ang="0">
                    <a:pos x="12" y="164"/>
                  </a:cxn>
                  <a:cxn ang="0">
                    <a:pos x="10" y="165"/>
                  </a:cxn>
                  <a:cxn ang="0">
                    <a:pos x="8" y="166"/>
                  </a:cxn>
                  <a:cxn ang="0">
                    <a:pos x="6" y="167"/>
                  </a:cxn>
                  <a:cxn ang="0">
                    <a:pos x="4" y="168"/>
                  </a:cxn>
                  <a:cxn ang="0">
                    <a:pos x="1" y="169"/>
                  </a:cxn>
                  <a:cxn ang="0">
                    <a:pos x="0" y="169"/>
                  </a:cxn>
                  <a:cxn ang="0">
                    <a:pos x="0" y="923"/>
                  </a:cxn>
                  <a:cxn ang="0">
                    <a:pos x="211" y="923"/>
                  </a:cxn>
                  <a:cxn ang="0">
                    <a:pos x="211" y="0"/>
                  </a:cxn>
                  <a:cxn ang="0">
                    <a:pos x="13" y="163"/>
                  </a:cxn>
                </a:cxnLst>
                <a:rect l="0" t="0" r="r" b="b"/>
                <a:pathLst>
                  <a:path w="211" h="923">
                    <a:moveTo>
                      <a:pt x="13" y="163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0" y="165"/>
                      <a:pt x="10" y="165"/>
                    </a:cubicBezTo>
                    <a:cubicBezTo>
                      <a:pt x="9" y="166"/>
                      <a:pt x="9" y="166"/>
                      <a:pt x="8" y="166"/>
                    </a:cubicBezTo>
                    <a:cubicBezTo>
                      <a:pt x="7" y="167"/>
                      <a:pt x="6" y="167"/>
                      <a:pt x="6" y="167"/>
                    </a:cubicBezTo>
                    <a:cubicBezTo>
                      <a:pt x="5" y="168"/>
                      <a:pt x="4" y="168"/>
                      <a:pt x="4" y="168"/>
                    </a:cubicBezTo>
                    <a:cubicBezTo>
                      <a:pt x="3" y="168"/>
                      <a:pt x="2" y="169"/>
                      <a:pt x="1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923"/>
                      <a:pt x="0" y="923"/>
                      <a:pt x="0" y="923"/>
                    </a:cubicBezTo>
                    <a:cubicBezTo>
                      <a:pt x="211" y="923"/>
                      <a:pt x="211" y="923"/>
                      <a:pt x="211" y="923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3" y="163"/>
                      <a:pt x="13" y="163"/>
                      <a:pt x="13" y="163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śḷïḓè">
                <a:extLst>
                  <a:ext uri="{FF2B5EF4-FFF2-40B4-BE49-F238E27FC236}">
                    <a16:creationId xmlns:a16="http://schemas.microsoft.com/office/drawing/2014/main" xmlns="" id="{7CA5DB01-49E9-4321-98E2-112DDFF00B5B}"/>
                  </a:ext>
                </a:extLst>
              </p:cNvPr>
              <p:cNvGrpSpPr/>
              <p:nvPr/>
            </p:nvGrpSpPr>
            <p:grpSpPr>
              <a:xfrm>
                <a:off x="5875261" y="2931082"/>
                <a:ext cx="317736" cy="386514"/>
                <a:chOff x="5105400" y="2362200"/>
                <a:chExt cx="212725" cy="258763"/>
              </a:xfrm>
              <a:solidFill>
                <a:schemeClr val="bg1"/>
              </a:solidFill>
            </p:grpSpPr>
            <p:sp>
              <p:nvSpPr>
                <p:cNvPr id="65" name="îṥľîďé">
                  <a:extLst>
                    <a:ext uri="{FF2B5EF4-FFF2-40B4-BE49-F238E27FC236}">
                      <a16:creationId xmlns:a16="http://schemas.microsoft.com/office/drawing/2014/main" xmlns="" id="{971CFCD7-45E4-43BC-8D53-694BCD86A455}"/>
                    </a:ext>
                  </a:extLst>
                </p:cNvPr>
                <p:cNvSpPr/>
                <p:nvPr/>
              </p:nvSpPr>
              <p:spPr bwMode="auto">
                <a:xfrm>
                  <a:off x="5197475" y="2606675"/>
                  <a:ext cx="25400" cy="142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5"/>
                    </a:cxn>
                    <a:cxn ang="0">
                      <a:pos x="9" y="2"/>
                    </a:cxn>
                    <a:cxn ang="0">
                      <a:pos x="9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9" h="5">
                      <a:moveTo>
                        <a:pt x="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ṥḷíḓè">
                  <a:extLst>
                    <a:ext uri="{FF2B5EF4-FFF2-40B4-BE49-F238E27FC236}">
                      <a16:creationId xmlns:a16="http://schemas.microsoft.com/office/drawing/2014/main" xmlns="" id="{8649FA56-781B-4DA3-95E0-518782918515}"/>
                    </a:ext>
                  </a:extLst>
                </p:cNvPr>
                <p:cNvSpPr/>
                <p:nvPr/>
              </p:nvSpPr>
              <p:spPr bwMode="auto">
                <a:xfrm>
                  <a:off x="5189538" y="2589213"/>
                  <a:ext cx="44450" cy="1428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13" y="5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1"/>
                        <a:pt x="15" y="0"/>
                        <a:pt x="1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ļíḋe">
                  <a:extLst>
                    <a:ext uri="{FF2B5EF4-FFF2-40B4-BE49-F238E27FC236}">
                      <a16:creationId xmlns:a16="http://schemas.microsoft.com/office/drawing/2014/main" xmlns="" id="{78DA2E3B-E1CE-4013-9950-0621592E4BE5}"/>
                    </a:ext>
                  </a:extLst>
                </p:cNvPr>
                <p:cNvSpPr/>
                <p:nvPr/>
              </p:nvSpPr>
              <p:spPr bwMode="auto">
                <a:xfrm>
                  <a:off x="5181600" y="2570163"/>
                  <a:ext cx="58738" cy="1905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4" y="7"/>
                    </a:cxn>
                    <a:cxn ang="0">
                      <a:pos x="18" y="7"/>
                    </a:cxn>
                    <a:cxn ang="0">
                      <a:pos x="21" y="3"/>
                    </a:cxn>
                    <a:cxn ang="0">
                      <a:pos x="21" y="3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21" h="7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0" y="7"/>
                        <a:pt x="21" y="5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$ļídè">
                  <a:extLst>
                    <a:ext uri="{FF2B5EF4-FFF2-40B4-BE49-F238E27FC236}">
                      <a16:creationId xmlns:a16="http://schemas.microsoft.com/office/drawing/2014/main" xmlns="" id="{1212E49E-D6AA-477A-B729-B2D0BE24A3C7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ṡ1iḋê">
                  <a:extLst>
                    <a:ext uri="{FF2B5EF4-FFF2-40B4-BE49-F238E27FC236}">
                      <a16:creationId xmlns:a16="http://schemas.microsoft.com/office/drawing/2014/main" xmlns="" id="{DA2D2A3D-7642-4539-B534-CFC8B5142DB2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$1íḍé">
                  <a:extLst>
                    <a:ext uri="{FF2B5EF4-FFF2-40B4-BE49-F238E27FC236}">
                      <a16:creationId xmlns:a16="http://schemas.microsoft.com/office/drawing/2014/main" xmlns="" id="{295D989C-30C1-438F-8EDC-ED83056EBDED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şlîḋê">
                  <a:extLst>
                    <a:ext uri="{FF2B5EF4-FFF2-40B4-BE49-F238E27FC236}">
                      <a16:creationId xmlns:a16="http://schemas.microsoft.com/office/drawing/2014/main" xmlns="" id="{22688B41-75DA-4F54-9C14-A0C4111369DF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lîḑe">
                  <a:extLst>
                    <a:ext uri="{FF2B5EF4-FFF2-40B4-BE49-F238E27FC236}">
                      <a16:creationId xmlns:a16="http://schemas.microsoft.com/office/drawing/2014/main" xmlns="" id="{1AD63ACE-0012-4ECA-AE37-E50811192435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ŝḻïďè">
                  <a:extLst>
                    <a:ext uri="{FF2B5EF4-FFF2-40B4-BE49-F238E27FC236}">
                      <a16:creationId xmlns:a16="http://schemas.microsoft.com/office/drawing/2014/main" xmlns="" id="{4BAC481C-7204-437B-908F-1B25E58EAAB6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śľiḑé">
                  <a:extLst>
                    <a:ext uri="{FF2B5EF4-FFF2-40B4-BE49-F238E27FC236}">
                      <a16:creationId xmlns:a16="http://schemas.microsoft.com/office/drawing/2014/main" xmlns="" id="{DFF729E6-7B34-416A-87F4-5583D8D156E4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$lïḍé">
                  <a:extLst>
                    <a:ext uri="{FF2B5EF4-FFF2-40B4-BE49-F238E27FC236}">
                      <a16:creationId xmlns:a16="http://schemas.microsoft.com/office/drawing/2014/main" xmlns="" id="{0FAA2BC7-4A7E-47B0-B56B-9F762B4BE668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ś1iďe">
                  <a:extLst>
                    <a:ext uri="{FF2B5EF4-FFF2-40B4-BE49-F238E27FC236}">
                      <a16:creationId xmlns:a16="http://schemas.microsoft.com/office/drawing/2014/main" xmlns="" id="{F2E71474-C1D0-4C60-B6A5-7821995263DD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śḻîdé">
                  <a:extLst>
                    <a:ext uri="{FF2B5EF4-FFF2-40B4-BE49-F238E27FC236}">
                      <a16:creationId xmlns:a16="http://schemas.microsoft.com/office/drawing/2014/main" xmlns="" id="{CBC682B4-022B-42D4-91A7-CDE21A62A64F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ḷïdé">
                  <a:extLst>
                    <a:ext uri="{FF2B5EF4-FFF2-40B4-BE49-F238E27FC236}">
                      <a16:creationId xmlns:a16="http://schemas.microsoft.com/office/drawing/2014/main" xmlns="" id="{99F79210-9141-410B-934A-192E7320F3EF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šlîḋe">
                  <a:extLst>
                    <a:ext uri="{FF2B5EF4-FFF2-40B4-BE49-F238E27FC236}">
                      <a16:creationId xmlns:a16="http://schemas.microsoft.com/office/drawing/2014/main" xmlns="" id="{CA710E78-06DB-4F0C-BF0F-1D3F3D247D2E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ṡľîde">
                  <a:extLst>
                    <a:ext uri="{FF2B5EF4-FFF2-40B4-BE49-F238E27FC236}">
                      <a16:creationId xmlns:a16="http://schemas.microsoft.com/office/drawing/2014/main" xmlns="" id="{2F23399A-386A-4DAE-9E50-CF25B4C30704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ś1îdè">
                  <a:extLst>
                    <a:ext uri="{FF2B5EF4-FFF2-40B4-BE49-F238E27FC236}">
                      <a16:creationId xmlns:a16="http://schemas.microsoft.com/office/drawing/2014/main" xmlns="" id="{573E6CFB-04B4-45A8-B1BC-F08C8C76FACA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ḷîḋé">
                  <a:extLst>
                    <a:ext uri="{FF2B5EF4-FFF2-40B4-BE49-F238E27FC236}">
                      <a16:creationId xmlns:a16="http://schemas.microsoft.com/office/drawing/2014/main" xmlns="" id="{222D7111-1AE6-485E-B31E-265BA1D46C18}"/>
                    </a:ext>
                  </a:extLst>
                </p:cNvPr>
                <p:cNvSpPr/>
                <p:nvPr/>
              </p:nvSpPr>
              <p:spPr bwMode="auto">
                <a:xfrm>
                  <a:off x="5214938" y="24923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4" y="5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îďê">
                  <a:extLst>
                    <a:ext uri="{FF2B5EF4-FFF2-40B4-BE49-F238E27FC236}">
                      <a16:creationId xmlns:a16="http://schemas.microsoft.com/office/drawing/2014/main" xmlns="" id="{DCE745C3-E5F4-412A-9F04-1BAB73B73BAE}"/>
                    </a:ext>
                  </a:extLst>
                </p:cNvPr>
                <p:cNvSpPr/>
                <p:nvPr/>
              </p:nvSpPr>
              <p:spPr bwMode="auto">
                <a:xfrm>
                  <a:off x="5200650" y="2463800"/>
                  <a:ext cx="6350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0" y="1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ŝ1ïdé">
                  <a:extLst>
                    <a:ext uri="{FF2B5EF4-FFF2-40B4-BE49-F238E27FC236}">
                      <a16:creationId xmlns:a16="http://schemas.microsoft.com/office/drawing/2014/main" xmlns="" id="{CA77EB37-062E-4843-A4BD-689B034B202C}"/>
                    </a:ext>
                  </a:extLst>
                </p:cNvPr>
                <p:cNvSpPr/>
                <p:nvPr/>
              </p:nvSpPr>
              <p:spPr bwMode="auto">
                <a:xfrm>
                  <a:off x="5145088" y="2398713"/>
                  <a:ext cx="131763" cy="157163"/>
                </a:xfrm>
                <a:custGeom>
                  <a:avLst/>
                  <a:gdLst/>
                  <a:ahLst/>
                  <a:cxnLst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25" y="14"/>
                    </a:cxn>
                    <a:cxn ang="0">
                      <a:pos x="25" y="20"/>
                    </a:cxn>
                    <a:cxn ang="0">
                      <a:pos x="30" y="22"/>
                    </a:cxn>
                    <a:cxn ang="0">
                      <a:pos x="32" y="27"/>
                    </a:cxn>
                    <a:cxn ang="0">
                      <a:pos x="32" y="27"/>
                    </a:cxn>
                    <a:cxn ang="0">
                      <a:pos x="28" y="27"/>
                    </a:cxn>
                    <a:cxn ang="0">
                      <a:pos x="25" y="23"/>
                    </a:cxn>
                    <a:cxn ang="0">
                      <a:pos x="25" y="23"/>
                    </a:cxn>
                    <a:cxn ang="0">
                      <a:pos x="25" y="29"/>
                    </a:cxn>
                    <a:cxn ang="0">
                      <a:pos x="28" y="30"/>
                    </a:cxn>
                    <a:cxn ang="0">
                      <a:pos x="32" y="32"/>
                    </a:cxn>
                    <a:cxn ang="0">
                      <a:pos x="33" y="36"/>
                    </a:cxn>
                    <a:cxn ang="0">
                      <a:pos x="33" y="36"/>
                    </a:cxn>
                    <a:cxn ang="0">
                      <a:pos x="30" y="41"/>
                    </a:cxn>
                    <a:cxn ang="0">
                      <a:pos x="25" y="43"/>
                    </a:cxn>
                    <a:cxn ang="0">
                      <a:pos x="25" y="43"/>
                    </a:cxn>
                    <a:cxn ang="0">
                      <a:pos x="25" y="48"/>
                    </a:cxn>
                    <a:cxn ang="0">
                      <a:pos x="22" y="48"/>
                    </a:cxn>
                    <a:cxn ang="0">
                      <a:pos x="22" y="43"/>
                    </a:cxn>
                    <a:cxn ang="0">
                      <a:pos x="17" y="41"/>
                    </a:cxn>
                    <a:cxn ang="0">
                      <a:pos x="15" y="35"/>
                    </a:cxn>
                    <a:cxn ang="0">
                      <a:pos x="15" y="35"/>
                    </a:cxn>
                    <a:cxn ang="0">
                      <a:pos x="19" y="35"/>
                    </a:cxn>
                    <a:cxn ang="0">
                      <a:pos x="22" y="39"/>
                    </a:cxn>
                    <a:cxn ang="0">
                      <a:pos x="22" y="39"/>
                    </a:cxn>
                    <a:cxn ang="0">
                      <a:pos x="22" y="32"/>
                    </a:cxn>
                    <a:cxn ang="0">
                      <a:pos x="20" y="32"/>
                    </a:cxn>
                    <a:cxn ang="0">
                      <a:pos x="15" y="26"/>
                    </a:cxn>
                    <a:cxn ang="0">
                      <a:pos x="15" y="26"/>
                    </a:cxn>
                    <a:cxn ang="0">
                      <a:pos x="18" y="21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7" y="10"/>
                    </a:cxn>
                    <a:cxn ang="0">
                      <a:pos x="24" y="2"/>
                    </a:cxn>
                    <a:cxn ang="0">
                      <a:pos x="40" y="10"/>
                    </a:cxn>
                    <a:cxn ang="0">
                      <a:pos x="40" y="10"/>
                    </a:cxn>
                    <a:cxn ang="0">
                      <a:pos x="24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24" y="0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5" y="38"/>
                    </a:cxn>
                    <a:cxn ang="0">
                      <a:pos x="14" y="56"/>
                    </a:cxn>
                    <a:cxn ang="0">
                      <a:pos x="15" y="56"/>
                    </a:cxn>
                    <a:cxn ang="0">
                      <a:pos x="18" y="56"/>
                    </a:cxn>
                    <a:cxn ang="0">
                      <a:pos x="28" y="56"/>
                    </a:cxn>
                    <a:cxn ang="0">
                      <a:pos x="33" y="56"/>
                    </a:cxn>
                    <a:cxn ang="0">
                      <a:pos x="33" y="56"/>
                    </a:cxn>
                    <a:cxn ang="0">
                      <a:pos x="42" y="38"/>
                    </a:cxn>
                    <a:cxn ang="0">
                      <a:pos x="47" y="23"/>
                    </a:cxn>
                    <a:cxn ang="0">
                      <a:pos x="47" y="23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47" h="56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7" y="20"/>
                        <a:pt x="28" y="21"/>
                        <a:pt x="30" y="22"/>
                      </a:cubicBezTo>
                      <a:cubicBezTo>
                        <a:pt x="31" y="23"/>
                        <a:pt x="32" y="25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5"/>
                        <a:pt x="27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30"/>
                        <a:pt x="27" y="30"/>
                        <a:pt x="28" y="30"/>
                      </a:cubicBezTo>
                      <a:cubicBezTo>
                        <a:pt x="30" y="30"/>
                        <a:pt x="31" y="31"/>
                        <a:pt x="32" y="32"/>
                      </a:cubicBezTo>
                      <a:cubicBezTo>
                        <a:pt x="32" y="33"/>
                        <a:pt x="33" y="35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8"/>
                        <a:pt x="32" y="40"/>
                        <a:pt x="30" y="41"/>
                      </a:cubicBezTo>
                      <a:cubicBezTo>
                        <a:pt x="29" y="42"/>
                        <a:pt x="27" y="42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0" y="42"/>
                        <a:pt x="19" y="42"/>
                        <a:pt x="17" y="41"/>
                      </a:cubicBezTo>
                      <a:cubicBezTo>
                        <a:pt x="15" y="39"/>
                        <a:pt x="15" y="37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7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2"/>
                        <a:pt x="20" y="32"/>
                      </a:cubicBezTo>
                      <a:cubicBezTo>
                        <a:pt x="17" y="31"/>
                        <a:pt x="15" y="29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4"/>
                        <a:pt x="16" y="23"/>
                        <a:pt x="18" y="21"/>
                      </a:cubicBezTo>
                      <a:cubicBezTo>
                        <a:pt x="19" y="21"/>
                        <a:pt x="20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moveTo>
                        <a:pt x="7" y="10"/>
                      </a:moveTo>
                      <a:cubicBezTo>
                        <a:pt x="11" y="5"/>
                        <a:pt x="17" y="2"/>
                        <a:pt x="24" y="2"/>
                      </a:cubicBezTo>
                      <a:cubicBezTo>
                        <a:pt x="31" y="2"/>
                        <a:pt x="37" y="5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9"/>
                        <a:pt x="30" y="8"/>
                        <a:pt x="24" y="8"/>
                      </a:cubicBezTo>
                      <a:cubicBezTo>
                        <a:pt x="18" y="8"/>
                        <a:pt x="12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9"/>
                        <a:pt x="2" y="34"/>
                        <a:pt x="5" y="38"/>
                      </a:cubicBezTo>
                      <a:cubicBezTo>
                        <a:pt x="7" y="40"/>
                        <a:pt x="13" y="50"/>
                        <a:pt x="14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0"/>
                        <a:pt x="40" y="40"/>
                        <a:pt x="42" y="38"/>
                      </a:cubicBezTo>
                      <a:cubicBezTo>
                        <a:pt x="45" y="34"/>
                        <a:pt x="47" y="29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10"/>
                        <a:pt x="37" y="0"/>
                        <a:pt x="2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iṧḻïḓè">
                <a:extLst>
                  <a:ext uri="{FF2B5EF4-FFF2-40B4-BE49-F238E27FC236}">
                    <a16:creationId xmlns:a16="http://schemas.microsoft.com/office/drawing/2014/main" xmlns="" id="{A845F764-4BB1-4323-8EAD-5DE9C530EF38}"/>
                  </a:ext>
                </a:extLst>
              </p:cNvPr>
              <p:cNvGrpSpPr/>
              <p:nvPr/>
            </p:nvGrpSpPr>
            <p:grpSpPr>
              <a:xfrm>
                <a:off x="4823544" y="3073356"/>
                <a:ext cx="310605" cy="317750"/>
                <a:chOff x="4357688" y="2324100"/>
                <a:chExt cx="207963" cy="212726"/>
              </a:xfrm>
              <a:solidFill>
                <a:schemeClr val="bg1"/>
              </a:solidFill>
            </p:grpSpPr>
            <p:sp>
              <p:nvSpPr>
                <p:cNvPr id="61" name="íš1ïďé">
                  <a:extLst>
                    <a:ext uri="{FF2B5EF4-FFF2-40B4-BE49-F238E27FC236}">
                      <a16:creationId xmlns:a16="http://schemas.microsoft.com/office/drawing/2014/main" xmlns="" id="{F71443AE-C301-4FAC-A702-971047C27915}"/>
                    </a:ext>
                  </a:extLst>
                </p:cNvPr>
                <p:cNvSpPr/>
                <p:nvPr/>
              </p:nvSpPr>
              <p:spPr bwMode="auto">
                <a:xfrm>
                  <a:off x="4514850" y="2481263"/>
                  <a:ext cx="3175" cy="79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Slïdê">
                  <a:extLst>
                    <a:ext uri="{FF2B5EF4-FFF2-40B4-BE49-F238E27FC236}">
                      <a16:creationId xmlns:a16="http://schemas.microsoft.com/office/drawing/2014/main" xmlns="" id="{B90C242D-9918-45B6-AE0A-890CA60A9403}"/>
                    </a:ext>
                  </a:extLst>
                </p:cNvPr>
                <p:cNvSpPr/>
                <p:nvPr/>
              </p:nvSpPr>
              <p:spPr bwMode="auto">
                <a:xfrm>
                  <a:off x="4522788" y="2497138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ṩļíďe">
                  <a:extLst>
                    <a:ext uri="{FF2B5EF4-FFF2-40B4-BE49-F238E27FC236}">
                      <a16:creationId xmlns:a16="http://schemas.microsoft.com/office/drawing/2014/main" xmlns="" id="{D1595624-2643-4D50-8D97-A95E1F7F51CD}"/>
                    </a:ext>
                  </a:extLst>
                </p:cNvPr>
                <p:cNvSpPr/>
                <p:nvPr/>
              </p:nvSpPr>
              <p:spPr bwMode="auto">
                <a:xfrm>
                  <a:off x="4478338" y="2449513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6" y="5"/>
                    </a:cxn>
                    <a:cxn ang="0">
                      <a:pos x="16" y="9"/>
                    </a:cxn>
                    <a:cxn ang="0">
                      <a:pos x="19" y="10"/>
                    </a:cxn>
                    <a:cxn ang="0">
                      <a:pos x="21" y="13"/>
                    </a:cxn>
                    <a:cxn ang="0">
                      <a:pos x="21" y="13"/>
                    </a:cxn>
                    <a:cxn ang="0">
                      <a:pos x="18" y="13"/>
                    </a:cxn>
                    <a:cxn ang="0">
                      <a:pos x="16" y="11"/>
                    </a:cxn>
                    <a:cxn ang="0">
                      <a:pos x="16" y="11"/>
                    </a:cxn>
                    <a:cxn ang="0">
                      <a:pos x="16" y="15"/>
                    </a:cxn>
                    <a:cxn ang="0">
                      <a:pos x="18" y="15"/>
                    </a:cxn>
                    <a:cxn ang="0">
                      <a:pos x="20" y="17"/>
                    </a:cxn>
                    <a:cxn ang="0">
                      <a:pos x="21" y="19"/>
                    </a:cxn>
                    <a:cxn ang="0">
                      <a:pos x="21" y="19"/>
                    </a:cxn>
                    <a:cxn ang="0">
                      <a:pos x="19" y="22"/>
                    </a:cxn>
                    <a:cxn ang="0">
                      <a:pos x="16" y="23"/>
                    </a:cxn>
                    <a:cxn ang="0">
                      <a:pos x="16" y="23"/>
                    </a:cxn>
                    <a:cxn ang="0">
                      <a:pos x="16" y="26"/>
                    </a:cxn>
                    <a:cxn ang="0">
                      <a:pos x="14" y="26"/>
                    </a:cxn>
                    <a:cxn ang="0">
                      <a:pos x="14" y="23"/>
                    </a:cxn>
                    <a:cxn ang="0">
                      <a:pos x="11" y="22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2" y="18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17"/>
                    </a:cxn>
                    <a:cxn ang="0">
                      <a:pos x="13" y="16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2" y="10"/>
                    </a:cxn>
                    <a:cxn ang="0">
                      <a:pos x="14" y="9"/>
                    </a:cxn>
                    <a:cxn ang="0">
                      <a:pos x="14" y="9"/>
                    </a:cxn>
                    <a:cxn ang="0">
                      <a:pos x="14" y="5"/>
                    </a:cxn>
                    <a:cxn ang="0">
                      <a:pos x="15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5" y="31"/>
                    </a:cxn>
                    <a:cxn ang="0">
                      <a:pos x="31" y="16"/>
                    </a:cxn>
                    <a:cxn ang="0">
                      <a:pos x="31" y="16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31"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8" y="9"/>
                        <a:pt x="19" y="10"/>
                      </a:cubicBezTo>
                      <a:cubicBezTo>
                        <a:pt x="20" y="11"/>
                        <a:pt x="21" y="12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5"/>
                        <a:pt x="17" y="15"/>
                        <a:pt x="18" y="15"/>
                      </a:cubicBezTo>
                      <a:cubicBezTo>
                        <a:pt x="19" y="15"/>
                        <a:pt x="20" y="16"/>
                        <a:pt x="20" y="17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0" y="21"/>
                        <a:pt x="19" y="22"/>
                      </a:cubicBezTo>
                      <a:cubicBezTo>
                        <a:pt x="18" y="22"/>
                        <a:pt x="17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3"/>
                        <a:pt x="12" y="22"/>
                        <a:pt x="11" y="22"/>
                      </a:cubicBezTo>
                      <a:cubicBezTo>
                        <a:pt x="10" y="21"/>
                        <a:pt x="10" y="20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3" y="20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6"/>
                        <a:pt x="10" y="15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2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5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7"/>
                        <a:pt x="24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$ļîḋé">
                  <a:extLst>
                    <a:ext uri="{FF2B5EF4-FFF2-40B4-BE49-F238E27FC236}">
                      <a16:creationId xmlns:a16="http://schemas.microsoft.com/office/drawing/2014/main" xmlns="" id="{EFDD7351-22C7-485F-A6C1-C3B5859F63AF}"/>
                    </a:ext>
                  </a:extLst>
                </p:cNvPr>
                <p:cNvSpPr/>
                <p:nvPr/>
              </p:nvSpPr>
              <p:spPr bwMode="auto">
                <a:xfrm>
                  <a:off x="4357688" y="2324100"/>
                  <a:ext cx="196850" cy="195263"/>
                </a:xfrm>
                <a:custGeom>
                  <a:avLst/>
                  <a:gdLst/>
                  <a:ahLst/>
                  <a:cxnLst>
                    <a:cxn ang="0">
                      <a:pos x="14" y="59"/>
                    </a:cxn>
                    <a:cxn ang="0">
                      <a:pos x="24" y="65"/>
                    </a:cxn>
                    <a:cxn ang="0">
                      <a:pos x="14" y="59"/>
                    </a:cxn>
                    <a:cxn ang="0">
                      <a:pos x="20" y="52"/>
                    </a:cxn>
                    <a:cxn ang="0">
                      <a:pos x="33" y="66"/>
                    </a:cxn>
                    <a:cxn ang="0">
                      <a:pos x="20" y="52"/>
                    </a:cxn>
                    <a:cxn ang="0">
                      <a:pos x="3" y="37"/>
                    </a:cxn>
                    <a:cxn ang="0">
                      <a:pos x="16" y="51"/>
                    </a:cxn>
                    <a:cxn ang="0">
                      <a:pos x="11" y="56"/>
                    </a:cxn>
                    <a:cxn ang="0">
                      <a:pos x="18" y="37"/>
                    </a:cxn>
                    <a:cxn ang="0">
                      <a:pos x="33" y="37"/>
                    </a:cxn>
                    <a:cxn ang="0">
                      <a:pos x="33" y="46"/>
                    </a:cxn>
                    <a:cxn ang="0">
                      <a:pos x="18" y="37"/>
                    </a:cxn>
                    <a:cxn ang="0">
                      <a:pos x="37" y="23"/>
                    </a:cxn>
                    <a:cxn ang="0">
                      <a:pos x="52" y="34"/>
                    </a:cxn>
                    <a:cxn ang="0">
                      <a:pos x="37" y="34"/>
                    </a:cxn>
                    <a:cxn ang="0">
                      <a:pos x="18" y="34"/>
                    </a:cxn>
                    <a:cxn ang="0">
                      <a:pos x="33" y="23"/>
                    </a:cxn>
                    <a:cxn ang="0">
                      <a:pos x="18" y="34"/>
                    </a:cxn>
                    <a:cxn ang="0">
                      <a:pos x="53" y="20"/>
                    </a:cxn>
                    <a:cxn ang="0">
                      <a:pos x="67" y="34"/>
                    </a:cxn>
                    <a:cxn ang="0">
                      <a:pos x="55" y="34"/>
                    </a:cxn>
                    <a:cxn ang="0">
                      <a:pos x="3" y="34"/>
                    </a:cxn>
                    <a:cxn ang="0">
                      <a:pos x="16" y="19"/>
                    </a:cxn>
                    <a:cxn ang="0">
                      <a:pos x="14" y="34"/>
                    </a:cxn>
                    <a:cxn ang="0">
                      <a:pos x="14" y="11"/>
                    </a:cxn>
                    <a:cxn ang="0">
                      <a:pos x="24" y="5"/>
                    </a:cxn>
                    <a:cxn ang="0">
                      <a:pos x="17" y="16"/>
                    </a:cxn>
                    <a:cxn ang="0">
                      <a:pos x="37" y="5"/>
                    </a:cxn>
                    <a:cxn ang="0">
                      <a:pos x="49" y="18"/>
                    </a:cxn>
                    <a:cxn ang="0">
                      <a:pos x="37" y="20"/>
                    </a:cxn>
                    <a:cxn ang="0">
                      <a:pos x="44" y="4"/>
                    </a:cxn>
                    <a:cxn ang="0">
                      <a:pos x="56" y="11"/>
                    </a:cxn>
                    <a:cxn ang="0">
                      <a:pos x="52" y="16"/>
                    </a:cxn>
                    <a:cxn ang="0">
                      <a:pos x="20" y="17"/>
                    </a:cxn>
                    <a:cxn ang="0">
                      <a:pos x="33" y="4"/>
                    </a:cxn>
                    <a:cxn ang="0">
                      <a:pos x="33" y="20"/>
                    </a:cxn>
                    <a:cxn ang="0">
                      <a:pos x="37" y="0"/>
                    </a:cxn>
                    <a:cxn ang="0">
                      <a:pos x="33" y="0"/>
                    </a:cxn>
                    <a:cxn ang="0">
                      <a:pos x="0" y="35"/>
                    </a:cxn>
                    <a:cxn ang="0">
                      <a:pos x="35" y="70"/>
                    </a:cxn>
                    <a:cxn ang="0">
                      <a:pos x="44" y="69"/>
                    </a:cxn>
                    <a:cxn ang="0">
                      <a:pos x="37" y="66"/>
                    </a:cxn>
                    <a:cxn ang="0">
                      <a:pos x="45" y="51"/>
                    </a:cxn>
                    <a:cxn ang="0">
                      <a:pos x="47" y="48"/>
                    </a:cxn>
                    <a:cxn ang="0">
                      <a:pos x="37" y="37"/>
                    </a:cxn>
                    <a:cxn ang="0">
                      <a:pos x="52" y="37"/>
                    </a:cxn>
                    <a:cxn ang="0">
                      <a:pos x="51" y="46"/>
                    </a:cxn>
                    <a:cxn ang="0">
                      <a:pos x="55" y="37"/>
                    </a:cxn>
                    <a:cxn ang="0">
                      <a:pos x="67" y="37"/>
                    </a:cxn>
                    <a:cxn ang="0">
                      <a:pos x="65" y="46"/>
                    </a:cxn>
                    <a:cxn ang="0">
                      <a:pos x="70" y="35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70" h="70">
                      <a:moveTo>
                        <a:pt x="14" y="59"/>
                      </a:move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7"/>
                        <a:pt x="16" y="55"/>
                        <a:pt x="18" y="54"/>
                      </a:cubicBezTo>
                      <a:cubicBezTo>
                        <a:pt x="19" y="58"/>
                        <a:pt x="21" y="62"/>
                        <a:pt x="24" y="65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20" y="63"/>
                        <a:pt x="17" y="61"/>
                        <a:pt x="14" y="59"/>
                      </a:cubicBezTo>
                      <a:moveTo>
                        <a:pt x="20" y="52"/>
                      </a:move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4" y="51"/>
                        <a:pt x="29" y="50"/>
                        <a:pt x="33" y="50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27" y="65"/>
                        <a:pt x="23" y="59"/>
                        <a:pt x="20" y="52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41"/>
                        <a:pt x="15" y="46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4" y="52"/>
                        <a:pt x="12" y="54"/>
                        <a:pt x="11" y="56"/>
                      </a:cubicBezTo>
                      <a:cubicBezTo>
                        <a:pt x="7" y="51"/>
                        <a:pt x="4" y="44"/>
                        <a:pt x="3" y="37"/>
                      </a:cubicBezTo>
                      <a:moveTo>
                        <a:pt x="18" y="37"/>
                      </a:move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9" y="47"/>
                        <a:pt x="24" y="47"/>
                        <a:pt x="19" y="49"/>
                      </a:cubicBezTo>
                      <a:cubicBezTo>
                        <a:pt x="18" y="45"/>
                        <a:pt x="18" y="41"/>
                        <a:pt x="18" y="37"/>
                      </a:cubicBezTo>
                      <a:moveTo>
                        <a:pt x="37" y="23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41" y="23"/>
                        <a:pt x="46" y="23"/>
                        <a:pt x="50" y="21"/>
                      </a:cubicBezTo>
                      <a:cubicBezTo>
                        <a:pt x="51" y="25"/>
                        <a:pt x="52" y="30"/>
                        <a:pt x="52" y="34"/>
                      </a:cubicBez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moveTo>
                        <a:pt x="18" y="34"/>
                      </a:moveTo>
                      <a:cubicBezTo>
                        <a:pt x="18" y="29"/>
                        <a:pt x="18" y="25"/>
                        <a:pt x="19" y="21"/>
                      </a:cubicBezTo>
                      <a:cubicBezTo>
                        <a:pt x="23" y="22"/>
                        <a:pt x="29" y="23"/>
                        <a:pt x="33" y="2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moveTo>
                        <a:pt x="53" y="20"/>
                      </a:move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6" y="18"/>
                        <a:pt x="58" y="16"/>
                        <a:pt x="59" y="14"/>
                      </a:cubicBezTo>
                      <a:cubicBezTo>
                        <a:pt x="64" y="19"/>
                        <a:pt x="67" y="26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29"/>
                        <a:pt x="55" y="24"/>
                        <a:pt x="53" y="20"/>
                      </a:cubicBezTo>
                      <a:moveTo>
                        <a:pt x="3" y="34"/>
                      </a:moveTo>
                      <a:cubicBezTo>
                        <a:pt x="4" y="26"/>
                        <a:pt x="7" y="19"/>
                        <a:pt x="12" y="14"/>
                      </a:cubicBezTo>
                      <a:cubicBezTo>
                        <a:pt x="12" y="16"/>
                        <a:pt x="14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24"/>
                        <a:pt x="14" y="29"/>
                        <a:pt x="1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7" y="8"/>
                        <a:pt x="20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8"/>
                        <a:pt x="19" y="11"/>
                        <a:pt x="17" y="16"/>
                      </a:cubicBezTo>
                      <a:cubicBezTo>
                        <a:pt x="16" y="14"/>
                        <a:pt x="14" y="13"/>
                        <a:pt x="14" y="11"/>
                      </a:cubicBezTo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43" y="5"/>
                        <a:pt x="47" y="11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5" y="19"/>
                        <a:pt x="41" y="20"/>
                        <a:pt x="37" y="20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44" y="4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9" y="6"/>
                        <a:pt x="53" y="8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2" y="16"/>
                      </a:cubicBezTo>
                      <a:cubicBezTo>
                        <a:pt x="50" y="11"/>
                        <a:pt x="48" y="7"/>
                        <a:pt x="44" y="4"/>
                      </a:cubicBezTo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3" y="10"/>
                        <a:pt x="27" y="5"/>
                        <a:pt x="33" y="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0"/>
                        <a:pt x="24" y="19"/>
                        <a:pt x="20" y="17"/>
                      </a:cubicBezTo>
                      <a:moveTo>
                        <a:pt x="37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1"/>
                        <a:pt x="0" y="1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38" y="70"/>
                        <a:pt x="41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7"/>
                        <a:pt x="42" y="66"/>
                        <a:pt x="42" y="64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9" y="50"/>
                        <a:pt x="42" y="50"/>
                        <a:pt x="45" y="51"/>
                      </a:cubicBezTo>
                      <a:cubicBezTo>
                        <a:pt x="46" y="50"/>
                        <a:pt x="46" y="49"/>
                        <a:pt x="47" y="48"/>
                      </a:cubicBezTo>
                      <a:cubicBezTo>
                        <a:pt x="47" y="48"/>
                        <a:pt x="47" y="48"/>
                        <a:pt x="47" y="48"/>
                      </a:cubicBezTo>
                      <a:cubicBezTo>
                        <a:pt x="44" y="47"/>
                        <a:pt x="40" y="47"/>
                        <a:pt x="37" y="46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40"/>
                        <a:pt x="52" y="43"/>
                        <a:pt x="51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5"/>
                        <a:pt x="53" y="45"/>
                        <a:pt x="55" y="45"/>
                      </a:cubicBezTo>
                      <a:cubicBezTo>
                        <a:pt x="55" y="42"/>
                        <a:pt x="55" y="39"/>
                        <a:pt x="55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6" y="43"/>
                        <a:pt x="65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6" y="46"/>
                        <a:pt x="67" y="47"/>
                        <a:pt x="68" y="47"/>
                      </a:cubicBezTo>
                      <a:cubicBezTo>
                        <a:pt x="69" y="43"/>
                        <a:pt x="70" y="39"/>
                        <a:pt x="70" y="35"/>
                      </a:cubicBezTo>
                      <a:cubicBezTo>
                        <a:pt x="70" y="35"/>
                        <a:pt x="70" y="35"/>
                        <a:pt x="70" y="35"/>
                      </a:cubicBezTo>
                      <a:cubicBezTo>
                        <a:pt x="70" y="16"/>
                        <a:pt x="55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iṥḷiďê">
                <a:extLst>
                  <a:ext uri="{FF2B5EF4-FFF2-40B4-BE49-F238E27FC236}">
                    <a16:creationId xmlns:a16="http://schemas.microsoft.com/office/drawing/2014/main" xmlns="" id="{C1B93D6F-8362-4D77-9A91-0F7A9253F23B}"/>
                  </a:ext>
                </a:extLst>
              </p:cNvPr>
              <p:cNvGrpSpPr/>
              <p:nvPr/>
            </p:nvGrpSpPr>
            <p:grpSpPr>
              <a:xfrm>
                <a:off x="2710644" y="3317516"/>
                <a:ext cx="317741" cy="334339"/>
                <a:chOff x="2854325" y="2497138"/>
                <a:chExt cx="212725" cy="223837"/>
              </a:xfrm>
              <a:solidFill>
                <a:schemeClr val="bg1"/>
              </a:solidFill>
            </p:grpSpPr>
            <p:sp>
              <p:nvSpPr>
                <p:cNvPr id="48" name="ïṩľîḓè">
                  <a:extLst>
                    <a:ext uri="{FF2B5EF4-FFF2-40B4-BE49-F238E27FC236}">
                      <a16:creationId xmlns:a16="http://schemas.microsoft.com/office/drawing/2014/main" xmlns="" id="{3D3FF6A0-7142-4ECF-BFA8-3EDCE954BD43}"/>
                    </a:ext>
                  </a:extLst>
                </p:cNvPr>
                <p:cNvSpPr/>
                <p:nvPr/>
              </p:nvSpPr>
              <p:spPr bwMode="auto">
                <a:xfrm>
                  <a:off x="2854325" y="2613025"/>
                  <a:ext cx="212725" cy="107950"/>
                </a:xfrm>
                <a:custGeom>
                  <a:avLst/>
                  <a:gdLst/>
                  <a:ahLst/>
                  <a:cxnLst>
                    <a:cxn ang="0">
                      <a:pos x="15" y="26"/>
                    </a:cxn>
                    <a:cxn ang="0">
                      <a:pos x="27" y="33"/>
                    </a:cxn>
                    <a:cxn ang="0">
                      <a:pos x="15" y="26"/>
                    </a:cxn>
                    <a:cxn ang="0">
                      <a:pos x="57" y="21"/>
                    </a:cxn>
                    <a:cxn ang="0">
                      <a:pos x="61" y="27"/>
                    </a:cxn>
                    <a:cxn ang="0">
                      <a:pos x="50" y="33"/>
                    </a:cxn>
                    <a:cxn ang="0">
                      <a:pos x="22" y="20"/>
                    </a:cxn>
                    <a:cxn ang="0">
                      <a:pos x="36" y="34"/>
                    </a:cxn>
                    <a:cxn ang="0">
                      <a:pos x="22" y="20"/>
                    </a:cxn>
                    <a:cxn ang="0">
                      <a:pos x="40" y="17"/>
                    </a:cxn>
                    <a:cxn ang="0">
                      <a:pos x="54" y="20"/>
                    </a:cxn>
                    <a:cxn ang="0">
                      <a:pos x="40" y="17"/>
                    </a:cxn>
                    <a:cxn ang="0">
                      <a:pos x="4" y="3"/>
                    </a:cxn>
                    <a:cxn ang="0">
                      <a:pos x="18" y="18"/>
                    </a:cxn>
                    <a:cxn ang="0">
                      <a:pos x="13" y="24"/>
                    </a:cxn>
                    <a:cxn ang="0">
                      <a:pos x="19" y="3"/>
                    </a:cxn>
                    <a:cxn ang="0">
                      <a:pos x="36" y="3"/>
                    </a:cxn>
                    <a:cxn ang="0">
                      <a:pos x="36" y="13"/>
                    </a:cxn>
                    <a:cxn ang="0">
                      <a:pos x="19" y="3"/>
                    </a:cxn>
                    <a:cxn ang="0">
                      <a:pos x="40" y="3"/>
                    </a:cxn>
                    <a:cxn ang="0">
                      <a:pos x="57" y="3"/>
                    </a:cxn>
                    <a:cxn ang="0">
                      <a:pos x="40" y="13"/>
                    </a:cxn>
                    <a:cxn ang="0">
                      <a:pos x="58" y="18"/>
                    </a:cxn>
                    <a:cxn ang="0">
                      <a:pos x="60" y="3"/>
                    </a:cxn>
                    <a:cxn ang="0">
                      <a:pos x="73" y="3"/>
                    </a:cxn>
                    <a:cxn ang="0">
                      <a:pos x="58" y="18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6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39">
                      <a:moveTo>
                        <a:pt x="15" y="26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4"/>
                        <a:pt x="17" y="23"/>
                        <a:pt x="19" y="21"/>
                      </a:cubicBezTo>
                      <a:cubicBezTo>
                        <a:pt x="21" y="26"/>
                        <a:pt x="23" y="30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32"/>
                        <a:pt x="19" y="29"/>
                        <a:pt x="15" y="26"/>
                      </a:cubicBezTo>
                      <a:moveTo>
                        <a:pt x="50" y="33"/>
                      </a:moveTo>
                      <a:cubicBezTo>
                        <a:pt x="53" y="30"/>
                        <a:pt x="56" y="26"/>
                        <a:pt x="57" y="21"/>
                      </a:cubicBezTo>
                      <a:cubicBezTo>
                        <a:pt x="59" y="23"/>
                        <a:pt x="61" y="25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8" y="29"/>
                        <a:pt x="54" y="32"/>
                        <a:pt x="50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6" y="18"/>
                        <a:pt x="32" y="17"/>
                        <a:pt x="36" y="17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29" y="33"/>
                        <a:pt x="25" y="27"/>
                        <a:pt x="22" y="20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4" y="17"/>
                        <a:pt x="50" y="18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1" y="27"/>
                        <a:pt x="47" y="34"/>
                        <a:pt x="40" y="35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8"/>
                        <a:pt x="17" y="13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19"/>
                        <a:pt x="14" y="21"/>
                        <a:pt x="13" y="24"/>
                      </a:cubicBezTo>
                      <a:cubicBezTo>
                        <a:pt x="8" y="18"/>
                        <a:pt x="4" y="11"/>
                        <a:pt x="4" y="3"/>
                      </a:cubicBezTo>
                      <a:moveTo>
                        <a:pt x="19" y="3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1" y="13"/>
                        <a:pt x="26" y="14"/>
                        <a:pt x="21" y="16"/>
                      </a:cubicBezTo>
                      <a:cubicBezTo>
                        <a:pt x="20" y="12"/>
                        <a:pt x="19" y="7"/>
                        <a:pt x="19" y="3"/>
                      </a:cubicBezTo>
                      <a:moveTo>
                        <a:pt x="40" y="3"/>
                      </a:move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7"/>
                        <a:pt x="56" y="12"/>
                        <a:pt x="55" y="16"/>
                      </a:cubicBezTo>
                      <a:cubicBezTo>
                        <a:pt x="51" y="14"/>
                        <a:pt x="45" y="13"/>
                        <a:pt x="40" y="13"/>
                      </a:cubicBezTo>
                      <a:cubicBezTo>
                        <a:pt x="40" y="3"/>
                        <a:pt x="40" y="3"/>
                        <a:pt x="40" y="3"/>
                      </a:cubicBezTo>
                      <a:moveTo>
                        <a:pt x="58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0" y="13"/>
                        <a:pt x="60" y="7"/>
                        <a:pt x="60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2" y="11"/>
                        <a:pt x="69" y="18"/>
                        <a:pt x="64" y="24"/>
                      </a:cubicBezTo>
                      <a:cubicBezTo>
                        <a:pt x="63" y="21"/>
                        <a:pt x="61" y="19"/>
                        <a:pt x="58" y="18"/>
                      </a:cubicBezTo>
                      <a:moveTo>
                        <a:pt x="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2"/>
                        <a:pt x="18" y="39"/>
                        <a:pt x="38" y="39"/>
                      </a:cubicBezTo>
                      <a:cubicBezTo>
                        <a:pt x="59" y="39"/>
                        <a:pt x="76" y="22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líḍè">
                  <a:extLst>
                    <a:ext uri="{FF2B5EF4-FFF2-40B4-BE49-F238E27FC236}">
                      <a16:creationId xmlns:a16="http://schemas.microsoft.com/office/drawing/2014/main" xmlns="" id="{2049396A-D6B6-4C75-B6C4-686607C6860D}"/>
                    </a:ext>
                  </a:extLst>
                </p:cNvPr>
                <p:cNvSpPr/>
                <p:nvPr/>
              </p:nvSpPr>
              <p:spPr bwMode="auto">
                <a:xfrm>
                  <a:off x="2941638" y="2497138"/>
                  <a:ext cx="39688" cy="4762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17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4" h="17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3" y="17"/>
                        <a:pt x="7" y="17"/>
                      </a:cubicBezTo>
                      <a:cubicBezTo>
                        <a:pt x="11" y="17"/>
                        <a:pt x="14" y="13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4"/>
                        <a:pt x="11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S1iďe">
                  <a:extLst>
                    <a:ext uri="{FF2B5EF4-FFF2-40B4-BE49-F238E27FC236}">
                      <a16:creationId xmlns:a16="http://schemas.microsoft.com/office/drawing/2014/main" xmlns="" id="{DDBB7616-9AB2-4B38-AA36-C6C8131400CF}"/>
                    </a:ext>
                  </a:extLst>
                </p:cNvPr>
                <p:cNvSpPr/>
                <p:nvPr/>
              </p:nvSpPr>
              <p:spPr bwMode="auto">
                <a:xfrm>
                  <a:off x="2922588" y="2547938"/>
                  <a:ext cx="77788" cy="5556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9" y="0"/>
                    </a:cxn>
                    <a:cxn ang="0">
                      <a:pos x="16" y="15"/>
                    </a:cxn>
                    <a:cxn ang="0">
                      <a:pos x="14" y="3"/>
                    </a:cxn>
                    <a:cxn ang="0">
                      <a:pos x="12" y="15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0" y="20"/>
                    </a:cxn>
                    <a:cxn ang="0">
                      <a:pos x="28" y="20"/>
                    </a:cxn>
                    <a:cxn ang="0">
                      <a:pos x="28" y="7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8" h="20">
                      <a:moveTo>
                        <a:pt x="23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3"/>
                        <a:pt x="26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ṥľídè">
                  <a:extLst>
                    <a:ext uri="{FF2B5EF4-FFF2-40B4-BE49-F238E27FC236}">
                      <a16:creationId xmlns:a16="http://schemas.microsoft.com/office/drawing/2014/main" xmlns="" id="{7BE8DEB0-CE64-453C-97C6-D609FAC21BD9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ḷïďê">
                  <a:extLst>
                    <a:ext uri="{FF2B5EF4-FFF2-40B4-BE49-F238E27FC236}">
                      <a16:creationId xmlns:a16="http://schemas.microsoft.com/office/drawing/2014/main" xmlns="" id="{CE7DB5C2-19B8-434B-A746-77E447EFF933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ļîďè">
                  <a:extLst>
                    <a:ext uri="{FF2B5EF4-FFF2-40B4-BE49-F238E27FC236}">
                      <a16:creationId xmlns:a16="http://schemas.microsoft.com/office/drawing/2014/main" xmlns="" id="{1F54C5EB-868A-4BE6-9C0B-5473DAE2CEC9}"/>
                    </a:ext>
                  </a:extLst>
                </p:cNvPr>
                <p:cNvSpPr/>
                <p:nvPr/>
              </p:nvSpPr>
              <p:spPr bwMode="auto">
                <a:xfrm>
                  <a:off x="3006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lïďè">
                  <a:extLst>
                    <a:ext uri="{FF2B5EF4-FFF2-40B4-BE49-F238E27FC236}">
                      <a16:creationId xmlns:a16="http://schemas.microsoft.com/office/drawing/2014/main" xmlns="" id="{A3D72D17-6FCB-488F-94FA-BD114184537E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$1íḋê">
                  <a:extLst>
                    <a:ext uri="{FF2B5EF4-FFF2-40B4-BE49-F238E27FC236}">
                      <a16:creationId xmlns:a16="http://schemas.microsoft.com/office/drawing/2014/main" xmlns="" id="{C5564E8B-6610-4E70-9D01-2008105EE2E1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ṧlídé">
                  <a:extLst>
                    <a:ext uri="{FF2B5EF4-FFF2-40B4-BE49-F238E27FC236}">
                      <a16:creationId xmlns:a16="http://schemas.microsoft.com/office/drawing/2014/main" xmlns="" id="{A36D6672-9B33-4282-8BD6-F54A7182C8B2}"/>
                    </a:ext>
                  </a:extLst>
                </p:cNvPr>
                <p:cNvSpPr/>
                <p:nvPr/>
              </p:nvSpPr>
              <p:spPr bwMode="auto">
                <a:xfrm>
                  <a:off x="3000375" y="2552700"/>
                  <a:ext cx="58738" cy="5080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0" y="14"/>
                    </a:cxn>
                    <a:cxn ang="0">
                      <a:pos x="8" y="2"/>
                    </a:cxn>
                    <a:cxn ang="0">
                      <a:pos x="6" y="14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1" y="18"/>
                    </a:cxn>
                    <a:cxn ang="0">
                      <a:pos x="21" y="18"/>
                    </a:cxn>
                    <a:cxn ang="0">
                      <a:pos x="21" y="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21" h="18">
                      <a:moveTo>
                        <a:pt x="17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3"/>
                        <a:pt x="1" y="5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2"/>
                        <a:pt x="19" y="0"/>
                        <a:pt x="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ŝľidè">
                  <a:extLst>
                    <a:ext uri="{FF2B5EF4-FFF2-40B4-BE49-F238E27FC236}">
                      <a16:creationId xmlns:a16="http://schemas.microsoft.com/office/drawing/2014/main" xmlns="" id="{1CCBD709-5FAB-4E9C-9A33-C6BF600BB0B9}"/>
                    </a:ext>
                  </a:extLst>
                </p:cNvPr>
                <p:cNvSpPr/>
                <p:nvPr/>
              </p:nvSpPr>
              <p:spPr bwMode="auto">
                <a:xfrm>
                  <a:off x="2879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şḻíḑé">
                  <a:extLst>
                    <a:ext uri="{FF2B5EF4-FFF2-40B4-BE49-F238E27FC236}">
                      <a16:creationId xmlns:a16="http://schemas.microsoft.com/office/drawing/2014/main" xmlns="" id="{EF78E4E8-6E09-49BA-BA17-25CB9C2CA911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ŝ1ïďé">
                  <a:extLst>
                    <a:ext uri="{FF2B5EF4-FFF2-40B4-BE49-F238E27FC236}">
                      <a16:creationId xmlns:a16="http://schemas.microsoft.com/office/drawing/2014/main" xmlns="" id="{5D380D91-2F28-4A6A-8A35-11DA14EA1EBA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ļiḑê">
                  <a:extLst>
                    <a:ext uri="{FF2B5EF4-FFF2-40B4-BE49-F238E27FC236}">
                      <a16:creationId xmlns:a16="http://schemas.microsoft.com/office/drawing/2014/main" xmlns="" id="{F82A0CC8-5BDA-46C7-88C1-9EEEC42087B4}"/>
                    </a:ext>
                  </a:extLst>
                </p:cNvPr>
                <p:cNvSpPr/>
                <p:nvPr/>
              </p:nvSpPr>
              <p:spPr bwMode="auto">
                <a:xfrm>
                  <a:off x="2860675" y="2552700"/>
                  <a:ext cx="61913" cy="539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5" y="14"/>
                    </a:cxn>
                    <a:cxn ang="0">
                      <a:pos x="13" y="2"/>
                    </a:cxn>
                    <a:cxn ang="0">
                      <a:pos x="11" y="14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9"/>
                    </a:cxn>
                    <a:cxn ang="0">
                      <a:pos x="20" y="19"/>
                    </a:cxn>
                    <a:cxn ang="0">
                      <a:pos x="20" y="5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9">
                      <a:moveTo>
                        <a:pt x="2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1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ïṧlïde">
                <a:extLst>
                  <a:ext uri="{FF2B5EF4-FFF2-40B4-BE49-F238E27FC236}">
                    <a16:creationId xmlns:a16="http://schemas.microsoft.com/office/drawing/2014/main" xmlns="" id="{6D524F33-D3E7-400C-9813-CF9F4C5FB2D4}"/>
                  </a:ext>
                </a:extLst>
              </p:cNvPr>
              <p:cNvGrpSpPr/>
              <p:nvPr/>
            </p:nvGrpSpPr>
            <p:grpSpPr>
              <a:xfrm>
                <a:off x="3765553" y="2845605"/>
                <a:ext cx="322492" cy="320109"/>
                <a:chOff x="3605213" y="2220913"/>
                <a:chExt cx="215900" cy="214313"/>
              </a:xfrm>
              <a:solidFill>
                <a:schemeClr val="bg1"/>
              </a:solidFill>
            </p:grpSpPr>
            <p:sp>
              <p:nvSpPr>
                <p:cNvPr id="41" name="íslïďe">
                  <a:extLst>
                    <a:ext uri="{FF2B5EF4-FFF2-40B4-BE49-F238E27FC236}">
                      <a16:creationId xmlns:a16="http://schemas.microsoft.com/office/drawing/2014/main" xmlns="" id="{01E223E9-2369-4696-BC56-A7D71D98A8B7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ṥḷiḍè">
                  <a:extLst>
                    <a:ext uri="{FF2B5EF4-FFF2-40B4-BE49-F238E27FC236}">
                      <a16:creationId xmlns:a16="http://schemas.microsoft.com/office/drawing/2014/main" xmlns="" id="{21171FC1-FE0E-4F29-99B2-39DE0A437B0C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ïḋê">
                  <a:extLst>
                    <a:ext uri="{FF2B5EF4-FFF2-40B4-BE49-F238E27FC236}">
                      <a16:creationId xmlns:a16="http://schemas.microsoft.com/office/drawing/2014/main" xmlns="" id="{1BFA330C-3646-473E-81D5-5F9214B0B005}"/>
                    </a:ext>
                  </a:extLst>
                </p:cNvPr>
                <p:cNvSpPr/>
                <p:nvPr/>
              </p:nvSpPr>
              <p:spPr bwMode="auto">
                <a:xfrm>
                  <a:off x="3705225" y="2312988"/>
                  <a:ext cx="17463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1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ḓé">
                  <a:extLst>
                    <a:ext uri="{FF2B5EF4-FFF2-40B4-BE49-F238E27FC236}">
                      <a16:creationId xmlns:a16="http://schemas.microsoft.com/office/drawing/2014/main" xmlns="" id="{8A91C060-69C4-43AD-99F2-77BF107A045F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$ḻîḍè">
                  <a:extLst>
                    <a:ext uri="{FF2B5EF4-FFF2-40B4-BE49-F238E27FC236}">
                      <a16:creationId xmlns:a16="http://schemas.microsoft.com/office/drawing/2014/main" xmlns="" id="{24BDC4A5-1152-4122-85CC-11F2225943C0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ş1îḑe">
                  <a:extLst>
                    <a:ext uri="{FF2B5EF4-FFF2-40B4-BE49-F238E27FC236}">
                      <a16:creationId xmlns:a16="http://schemas.microsoft.com/office/drawing/2014/main" xmlns="" id="{4D8AD91E-60EF-4D99-8A52-FA4B7824EACE}"/>
                    </a:ext>
                  </a:extLst>
                </p:cNvPr>
                <p:cNvSpPr/>
                <p:nvPr/>
              </p:nvSpPr>
              <p:spPr bwMode="auto">
                <a:xfrm>
                  <a:off x="3686175" y="2306638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5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ṧ1îḑê">
                  <a:extLst>
                    <a:ext uri="{FF2B5EF4-FFF2-40B4-BE49-F238E27FC236}">
                      <a16:creationId xmlns:a16="http://schemas.microsoft.com/office/drawing/2014/main" xmlns="" id="{54E6986C-A713-4221-8BD4-E932D06CBD95}"/>
                    </a:ext>
                  </a:extLst>
                </p:cNvPr>
                <p:cNvSpPr/>
                <p:nvPr/>
              </p:nvSpPr>
              <p:spPr bwMode="auto">
                <a:xfrm>
                  <a:off x="3605213" y="2220913"/>
                  <a:ext cx="215900" cy="214313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4" y="22"/>
                    </a:cxn>
                    <a:cxn ang="0">
                      <a:pos x="12" y="28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31"/>
                    </a:cxn>
                    <a:cxn ang="0">
                      <a:pos x="17" y="35"/>
                    </a:cxn>
                    <a:cxn ang="0">
                      <a:pos x="24" y="38"/>
                    </a:cxn>
                    <a:cxn ang="0">
                      <a:pos x="28" y="40"/>
                    </a:cxn>
                    <a:cxn ang="0">
                      <a:pos x="31" y="41"/>
                    </a:cxn>
                    <a:cxn ang="0">
                      <a:pos x="31" y="45"/>
                    </a:cxn>
                    <a:cxn ang="0">
                      <a:pos x="31" y="51"/>
                    </a:cxn>
                    <a:cxn ang="0">
                      <a:pos x="38" y="59"/>
                    </a:cxn>
                    <a:cxn ang="0">
                      <a:pos x="38" y="66"/>
                    </a:cxn>
                    <a:cxn ang="0">
                      <a:pos x="40" y="71"/>
                    </a:cxn>
                    <a:cxn ang="0">
                      <a:pos x="3" y="39"/>
                    </a:cxn>
                    <a:cxn ang="0">
                      <a:pos x="13" y="17"/>
                    </a:cxn>
                    <a:cxn ang="0">
                      <a:pos x="47" y="6"/>
                    </a:cxn>
                    <a:cxn ang="0">
                      <a:pos x="54" y="8"/>
                    </a:cxn>
                    <a:cxn ang="0">
                      <a:pos x="57" y="14"/>
                    </a:cxn>
                    <a:cxn ang="0">
                      <a:pos x="72" y="29"/>
                    </a:cxn>
                    <a:cxn ang="0">
                      <a:pos x="43" y="70"/>
                    </a:cxn>
                    <a:cxn ang="0">
                      <a:pos x="47" y="66"/>
                    </a:cxn>
                    <a:cxn ang="0">
                      <a:pos x="51" y="61"/>
                    </a:cxn>
                    <a:cxn ang="0">
                      <a:pos x="55" y="56"/>
                    </a:cxn>
                    <a:cxn ang="0">
                      <a:pos x="58" y="50"/>
                    </a:cxn>
                    <a:cxn ang="0">
                      <a:pos x="51" y="46"/>
                    </a:cxn>
                    <a:cxn ang="0">
                      <a:pos x="44" y="41"/>
                    </a:cxn>
                    <a:cxn ang="0">
                      <a:pos x="39" y="39"/>
                    </a:cxn>
                    <a:cxn ang="0">
                      <a:pos x="31" y="40"/>
                    </a:cxn>
                    <a:cxn ang="0">
                      <a:pos x="26" y="36"/>
                    </a:cxn>
                    <a:cxn ang="0">
                      <a:pos x="22" y="34"/>
                    </a:cxn>
                    <a:cxn ang="0">
                      <a:pos x="27" y="28"/>
                    </a:cxn>
                    <a:cxn ang="0">
                      <a:pos x="32" y="31"/>
                    </a:cxn>
                    <a:cxn ang="0">
                      <a:pos x="33" y="30"/>
                    </a:cxn>
                    <a:cxn ang="0">
                      <a:pos x="36" y="24"/>
                    </a:cxn>
                    <a:cxn ang="0">
                      <a:pos x="43" y="20"/>
                    </a:cxn>
                    <a:cxn ang="0">
                      <a:pos x="46" y="18"/>
                    </a:cxn>
                    <a:cxn ang="0">
                      <a:pos x="49" y="19"/>
                    </a:cxn>
                    <a:cxn ang="0">
                      <a:pos x="50" y="15"/>
                    </a:cxn>
                    <a:cxn ang="0">
                      <a:pos x="45" y="11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40" y="10"/>
                    </a:cxn>
                    <a:cxn ang="0">
                      <a:pos x="44" y="8"/>
                    </a:cxn>
                    <a:cxn ang="0">
                      <a:pos x="45" y="9"/>
                    </a:cxn>
                    <a:cxn ang="0">
                      <a:pos x="48" y="11"/>
                    </a:cxn>
                    <a:cxn ang="0">
                      <a:pos x="49" y="8"/>
                    </a:cxn>
                    <a:cxn ang="0">
                      <a:pos x="46" y="5"/>
                    </a:cxn>
                    <a:cxn ang="0">
                      <a:pos x="43" y="5"/>
                    </a:cxn>
                    <a:cxn ang="0">
                      <a:pos x="41" y="6"/>
                    </a:cxn>
                    <a:cxn ang="0">
                      <a:pos x="38" y="7"/>
                    </a:cxn>
                    <a:cxn ang="0">
                      <a:pos x="37" y="7"/>
                    </a:cxn>
                    <a:cxn ang="0">
                      <a:pos x="33" y="6"/>
                    </a:cxn>
                    <a:cxn ang="0">
                      <a:pos x="31" y="8"/>
                    </a:cxn>
                    <a:cxn ang="0">
                      <a:pos x="24" y="9"/>
                    </a:cxn>
                    <a:cxn ang="0">
                      <a:pos x="16" y="12"/>
                    </a:cxn>
                    <a:cxn ang="0">
                      <a:pos x="72" y="57"/>
                    </a:cxn>
                  </a:cxnLst>
                  <a:rect l="0" t="0" r="r" b="b"/>
                  <a:pathLst>
                    <a:path w="77" h="77">
                      <a:moveTo>
                        <a:pt x="15" y="16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2" y="51"/>
                        <a:pt x="32" y="52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5"/>
                        <a:pt x="34" y="55"/>
                        <a:pt x="35" y="55"/>
                      </a:cubicBezTo>
                      <a:cubicBezTo>
                        <a:pt x="35" y="56"/>
                        <a:pt x="36" y="56"/>
                        <a:pt x="37" y="56"/>
                      </a:cubicBezTo>
                      <a:cubicBezTo>
                        <a:pt x="37" y="57"/>
                        <a:pt x="37" y="57"/>
                        <a:pt x="38" y="5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2"/>
                        <a:pt x="38" y="62"/>
                      </a:cubicBezTo>
                      <a:cubicBezTo>
                        <a:pt x="38" y="62"/>
                        <a:pt x="38" y="63"/>
                        <a:pt x="38" y="63"/>
                      </a:cubicBezTo>
                      <a:cubicBezTo>
                        <a:pt x="38" y="63"/>
                        <a:pt x="38" y="64"/>
                        <a:pt x="38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1" y="73"/>
                        <a:pt x="41" y="73"/>
                        <a:pt x="41" y="73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23" y="74"/>
                        <a:pt x="9" y="63"/>
                        <a:pt x="5" y="49"/>
                      </a:cubicBezTo>
                      <a:cubicBezTo>
                        <a:pt x="4" y="45"/>
                        <a:pt x="3" y="42"/>
                        <a:pt x="3" y="39"/>
                      </a:cubicBezTo>
                      <a:cubicBezTo>
                        <a:pt x="3" y="32"/>
                        <a:pt x="6" y="25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moveTo>
                        <a:pt x="13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moveTo>
                        <a:pt x="46" y="6"/>
                      </a:move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6" y="14"/>
                        <a:pt x="56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2" y="13"/>
                        <a:pt x="6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7" y="18"/>
                        <a:pt x="70" y="23"/>
                        <a:pt x="72" y="29"/>
                      </a:cubicBezTo>
                      <a:cubicBezTo>
                        <a:pt x="73" y="32"/>
                        <a:pt x="73" y="36"/>
                        <a:pt x="73" y="39"/>
                      </a:cubicBezTo>
                      <a:cubicBezTo>
                        <a:pt x="73" y="54"/>
                        <a:pt x="63" y="68"/>
                        <a:pt x="48" y="72"/>
                      </a:cubicBezTo>
                      <a:cubicBezTo>
                        <a:pt x="46" y="73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7"/>
                        <a:pt x="45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47" y="66"/>
                        <a:pt x="47" y="66"/>
                        <a:pt x="47" y="66"/>
                      </a:cubicBezTo>
                      <a:cubicBezTo>
                        <a:pt x="47" y="66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49" y="64"/>
                        <a:pt x="49" y="64"/>
                        <a:pt x="49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9"/>
                        <a:pt x="51" y="59"/>
                        <a:pt x="52" y="59"/>
                      </a:cubicBezTo>
                      <a:cubicBezTo>
                        <a:pt x="52" y="59"/>
                        <a:pt x="52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49"/>
                        <a:pt x="58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58" y="48"/>
                        <a:pt x="57" y="48"/>
                        <a:pt x="57" y="48"/>
                      </a:cubicBezTo>
                      <a:cubicBezTo>
                        <a:pt x="56" y="48"/>
                        <a:pt x="56" y="47"/>
                        <a:pt x="56" y="47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7"/>
                        <a:pt x="54" y="47"/>
                        <a:pt x="53" y="47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1" y="46"/>
                        <a:pt x="51" y="46"/>
                        <a:pt x="50" y="46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3"/>
                        <a:pt x="49" y="43"/>
                        <a:pt x="49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2"/>
                        <a:pt x="48" y="42"/>
                        <a:pt x="47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6" y="42"/>
                        <a:pt x="46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1"/>
                        <a:pt x="45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9"/>
                        <a:pt x="42" y="39"/>
                        <a:pt x="41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39"/>
                        <a:pt x="36" y="38"/>
                        <a:pt x="36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2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7" y="36"/>
                        <a:pt x="27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3" y="30"/>
                        <a:pt x="23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1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20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7" y="11"/>
                        <a:pt x="38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8" y="1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moveTo>
                        <a:pt x="15" y="13"/>
                      </a:moveTo>
                      <a:cubicBezTo>
                        <a:pt x="18" y="10"/>
                        <a:pt x="23" y="7"/>
                        <a:pt x="28" y="5"/>
                      </a:cubicBezTo>
                      <a:cubicBezTo>
                        <a:pt x="32" y="4"/>
                        <a:pt x="35" y="4"/>
                        <a:pt x="38" y="4"/>
                      </a:cubicBezTo>
                      <a:cubicBezTo>
                        <a:pt x="41" y="4"/>
                        <a:pt x="43" y="4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38" y="0"/>
                      </a:moveTo>
                      <a:cubicBezTo>
                        <a:pt x="35" y="0"/>
                        <a:pt x="31" y="1"/>
                        <a:pt x="27" y="2"/>
                      </a:cubicBezTo>
                      <a:cubicBezTo>
                        <a:pt x="11" y="7"/>
                        <a:pt x="0" y="22"/>
                        <a:pt x="0" y="39"/>
                      </a:cubicBezTo>
                      <a:cubicBezTo>
                        <a:pt x="0" y="42"/>
                        <a:pt x="0" y="46"/>
                        <a:pt x="1" y="49"/>
                      </a:cubicBezTo>
                      <a:cubicBezTo>
                        <a:pt x="6" y="66"/>
                        <a:pt x="21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42" y="77"/>
                        <a:pt x="45" y="77"/>
                        <a:pt x="49" y="76"/>
                      </a:cubicBezTo>
                      <a:cubicBezTo>
                        <a:pt x="59" y="73"/>
                        <a:pt x="67" y="66"/>
                        <a:pt x="72" y="57"/>
                      </a:cubicBezTo>
                      <a:cubicBezTo>
                        <a:pt x="75" y="52"/>
                        <a:pt x="77" y="45"/>
                        <a:pt x="77" y="39"/>
                      </a:cubicBezTo>
                      <a:cubicBezTo>
                        <a:pt x="77" y="35"/>
                        <a:pt x="76" y="32"/>
                        <a:pt x="75" y="28"/>
                      </a:cubicBezTo>
                      <a:cubicBezTo>
                        <a:pt x="70" y="12"/>
                        <a:pt x="55" y="0"/>
                        <a:pt x="3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ïṥlïďê">
                <a:extLst>
                  <a:ext uri="{FF2B5EF4-FFF2-40B4-BE49-F238E27FC236}">
                    <a16:creationId xmlns:a16="http://schemas.microsoft.com/office/drawing/2014/main" xmlns="" id="{6BF95012-5446-4091-A895-83D36C79E005}"/>
                  </a:ext>
                </a:extLst>
              </p:cNvPr>
              <p:cNvSpPr/>
              <p:nvPr/>
            </p:nvSpPr>
            <p:spPr bwMode="auto">
              <a:xfrm>
                <a:off x="1628036" y="3727732"/>
                <a:ext cx="373132" cy="30091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îḓe">
                <a:extLst>
                  <a:ext uri="{FF2B5EF4-FFF2-40B4-BE49-F238E27FC236}">
                    <a16:creationId xmlns:a16="http://schemas.microsoft.com/office/drawing/2014/main" xmlns="" id="{2549F640-4C7C-4CC5-A8AB-7AC8425564E0}"/>
                  </a:ext>
                </a:extLst>
              </p:cNvPr>
              <p:cNvSpPr/>
              <p:nvPr/>
            </p:nvSpPr>
            <p:spPr>
              <a:xfrm rot="16200000">
                <a:off x="1163384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işľîďê">
                <a:extLst>
                  <a:ext uri="{FF2B5EF4-FFF2-40B4-BE49-F238E27FC236}">
                    <a16:creationId xmlns:a16="http://schemas.microsoft.com/office/drawing/2014/main" xmlns="" id="{D1A546BF-D962-4621-89AD-865B3589BE29}"/>
                  </a:ext>
                </a:extLst>
              </p:cNvPr>
              <p:cNvSpPr/>
              <p:nvPr/>
            </p:nvSpPr>
            <p:spPr>
              <a:xfrm rot="16200000">
                <a:off x="2250973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ís1íďè">
                <a:extLst>
                  <a:ext uri="{FF2B5EF4-FFF2-40B4-BE49-F238E27FC236}">
                    <a16:creationId xmlns:a16="http://schemas.microsoft.com/office/drawing/2014/main" xmlns="" id="{3022E5B2-3E5B-4B03-AE4E-6AFFB8B80948}"/>
                  </a:ext>
                </a:extLst>
              </p:cNvPr>
              <p:cNvSpPr/>
              <p:nvPr/>
            </p:nvSpPr>
            <p:spPr>
              <a:xfrm rot="16200000">
                <a:off x="3334205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iśļiḓé">
                <a:extLst>
                  <a:ext uri="{FF2B5EF4-FFF2-40B4-BE49-F238E27FC236}">
                    <a16:creationId xmlns:a16="http://schemas.microsoft.com/office/drawing/2014/main" xmlns="" id="{A411B254-A460-421F-9201-D117ADF023DF}"/>
                  </a:ext>
                </a:extLst>
              </p:cNvPr>
              <p:cNvSpPr/>
              <p:nvPr/>
            </p:nvSpPr>
            <p:spPr>
              <a:xfrm rot="16200000">
                <a:off x="4352500" y="4795109"/>
                <a:ext cx="1261884" cy="332581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ïŝḷîḑe">
                <a:extLst>
                  <a:ext uri="{FF2B5EF4-FFF2-40B4-BE49-F238E27FC236}">
                    <a16:creationId xmlns:a16="http://schemas.microsoft.com/office/drawing/2014/main" xmlns="" id="{F8140110-32C2-415C-9FF7-4289708269E9}"/>
                  </a:ext>
                </a:extLst>
              </p:cNvPr>
              <p:cNvSpPr/>
              <p:nvPr/>
            </p:nvSpPr>
            <p:spPr>
              <a:xfrm rot="16200000">
                <a:off x="5395767" y="4795110"/>
                <a:ext cx="1261884" cy="332580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slidè">
              <a:extLst>
                <a:ext uri="{FF2B5EF4-FFF2-40B4-BE49-F238E27FC236}">
                  <a16:creationId xmlns:a16="http://schemas.microsoft.com/office/drawing/2014/main" xmlns="" id="{FCAE43DC-A234-4D9F-83C0-19723224C0CC}"/>
                </a:ext>
              </a:extLst>
            </p:cNvPr>
            <p:cNvSpPr/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1ïḍé">
              <a:extLst>
                <a:ext uri="{FF2B5EF4-FFF2-40B4-BE49-F238E27FC236}">
                  <a16:creationId xmlns:a16="http://schemas.microsoft.com/office/drawing/2014/main" xmlns="" id="{BEDDCCFA-3BD4-43D3-BEE7-779493103143}"/>
                </a:ext>
              </a:extLst>
            </p:cNvPr>
            <p:cNvSpPr txBox="1"/>
            <p:nvPr/>
          </p:nvSpPr>
          <p:spPr bwMode="auto">
            <a:xfrm>
              <a:off x="7726134" y="1314218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9" name="îṩḷiḍé">
              <a:extLst>
                <a:ext uri="{FF2B5EF4-FFF2-40B4-BE49-F238E27FC236}">
                  <a16:creationId xmlns:a16="http://schemas.microsoft.com/office/drawing/2014/main" xmlns="" id="{B337DFE5-54F0-46CA-B205-0ED9491ACCE1}"/>
                </a:ext>
              </a:extLst>
            </p:cNvPr>
            <p:cNvSpPr txBox="1"/>
            <p:nvPr/>
          </p:nvSpPr>
          <p:spPr bwMode="auto">
            <a:xfrm>
              <a:off x="7726134" y="1624176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ṡļïḑé">
              <a:extLst>
                <a:ext uri="{FF2B5EF4-FFF2-40B4-BE49-F238E27FC236}">
                  <a16:creationId xmlns:a16="http://schemas.microsoft.com/office/drawing/2014/main" xmlns="" id="{9AC1322D-5290-46F2-B044-B867E68FDF06}"/>
                </a:ext>
              </a:extLst>
            </p:cNvPr>
            <p:cNvSpPr/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ľïḑe">
              <a:extLst>
                <a:ext uri="{FF2B5EF4-FFF2-40B4-BE49-F238E27FC236}">
                  <a16:creationId xmlns:a16="http://schemas.microsoft.com/office/drawing/2014/main" xmlns="" id="{5BCA3CD8-A80F-46FE-9208-35455D1B7C40}"/>
                </a:ext>
              </a:extLst>
            </p:cNvPr>
            <p:cNvSpPr txBox="1"/>
            <p:nvPr/>
          </p:nvSpPr>
          <p:spPr bwMode="auto">
            <a:xfrm>
              <a:off x="7726134" y="2269895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2" name="íṩľíḍê">
              <a:extLst>
                <a:ext uri="{FF2B5EF4-FFF2-40B4-BE49-F238E27FC236}">
                  <a16:creationId xmlns:a16="http://schemas.microsoft.com/office/drawing/2014/main" xmlns="" id="{E5F3C2DC-B7EE-4592-BD18-E7CF10BDB24A}"/>
                </a:ext>
              </a:extLst>
            </p:cNvPr>
            <p:cNvSpPr txBox="1"/>
            <p:nvPr/>
          </p:nvSpPr>
          <p:spPr bwMode="auto">
            <a:xfrm>
              <a:off x="7726134" y="2579853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s1îḍé">
              <a:extLst>
                <a:ext uri="{FF2B5EF4-FFF2-40B4-BE49-F238E27FC236}">
                  <a16:creationId xmlns:a16="http://schemas.microsoft.com/office/drawing/2014/main" xmlns="" id="{6007C997-9B6C-49A3-BCE5-06FEF3E958C4}"/>
                </a:ext>
              </a:extLst>
            </p:cNvPr>
            <p:cNvSpPr/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ḷïḑe">
              <a:extLst>
                <a:ext uri="{FF2B5EF4-FFF2-40B4-BE49-F238E27FC236}">
                  <a16:creationId xmlns:a16="http://schemas.microsoft.com/office/drawing/2014/main" xmlns="" id="{73C1B9E1-5758-4199-94A4-EE681736FF22}"/>
                </a:ext>
              </a:extLst>
            </p:cNvPr>
            <p:cNvSpPr txBox="1"/>
            <p:nvPr/>
          </p:nvSpPr>
          <p:spPr bwMode="auto">
            <a:xfrm>
              <a:off x="7726134" y="3225572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5" name="îŝliḓe">
              <a:extLst>
                <a:ext uri="{FF2B5EF4-FFF2-40B4-BE49-F238E27FC236}">
                  <a16:creationId xmlns:a16="http://schemas.microsoft.com/office/drawing/2014/main" xmlns="" id="{2425A315-FC91-48DC-B7F6-FAB5A122BE51}"/>
                </a:ext>
              </a:extLst>
            </p:cNvPr>
            <p:cNvSpPr txBox="1"/>
            <p:nvPr/>
          </p:nvSpPr>
          <p:spPr bwMode="auto">
            <a:xfrm>
              <a:off x="7726134" y="3535530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îṡľîďé">
              <a:extLst>
                <a:ext uri="{FF2B5EF4-FFF2-40B4-BE49-F238E27FC236}">
                  <a16:creationId xmlns:a16="http://schemas.microsoft.com/office/drawing/2014/main" xmlns="" id="{752C257F-497A-4945-B28C-46D98182B77C}"/>
                </a:ext>
              </a:extLst>
            </p:cNvPr>
            <p:cNvSpPr/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ḻiḍe">
              <a:extLst>
                <a:ext uri="{FF2B5EF4-FFF2-40B4-BE49-F238E27FC236}">
                  <a16:creationId xmlns:a16="http://schemas.microsoft.com/office/drawing/2014/main" xmlns="" id="{5D978A7E-44C9-4038-9D9D-B37CACBC6E3B}"/>
                </a:ext>
              </a:extLst>
            </p:cNvPr>
            <p:cNvSpPr txBox="1"/>
            <p:nvPr/>
          </p:nvSpPr>
          <p:spPr bwMode="auto">
            <a:xfrm>
              <a:off x="7726134" y="4181249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8" name="iś1ïḓè">
              <a:extLst>
                <a:ext uri="{FF2B5EF4-FFF2-40B4-BE49-F238E27FC236}">
                  <a16:creationId xmlns:a16="http://schemas.microsoft.com/office/drawing/2014/main" xmlns="" id="{15E4DA83-FBF5-4409-9CE7-C12F33B7C280}"/>
                </a:ext>
              </a:extLst>
            </p:cNvPr>
            <p:cNvSpPr txBox="1"/>
            <p:nvPr/>
          </p:nvSpPr>
          <p:spPr bwMode="auto">
            <a:xfrm>
              <a:off x="7726134" y="4491207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ś1iḑè">
              <a:extLst>
                <a:ext uri="{FF2B5EF4-FFF2-40B4-BE49-F238E27FC236}">
                  <a16:creationId xmlns:a16="http://schemas.microsoft.com/office/drawing/2014/main" xmlns="" id="{6E0AE02D-9A75-4840-8973-AB8AC42853D4}"/>
                </a:ext>
              </a:extLst>
            </p:cNvPr>
            <p:cNvSpPr/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ḷidê">
              <a:extLst>
                <a:ext uri="{FF2B5EF4-FFF2-40B4-BE49-F238E27FC236}">
                  <a16:creationId xmlns:a16="http://schemas.microsoft.com/office/drawing/2014/main" xmlns="" id="{607A32AD-D74D-4AF2-9F1C-E03AD384DD59}"/>
                </a:ext>
              </a:extLst>
            </p:cNvPr>
            <p:cNvSpPr txBox="1"/>
            <p:nvPr/>
          </p:nvSpPr>
          <p:spPr bwMode="auto">
            <a:xfrm>
              <a:off x="7726134" y="5136926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1" name="ïśḷiḓe">
              <a:extLst>
                <a:ext uri="{FF2B5EF4-FFF2-40B4-BE49-F238E27FC236}">
                  <a16:creationId xmlns:a16="http://schemas.microsoft.com/office/drawing/2014/main" xmlns="" id="{07C20ACE-F0C5-4D2E-A9BE-6D246F0AE362}"/>
                </a:ext>
              </a:extLst>
            </p:cNvPr>
            <p:cNvSpPr txBox="1"/>
            <p:nvPr/>
          </p:nvSpPr>
          <p:spPr bwMode="auto">
            <a:xfrm>
              <a:off x="7726134" y="5446884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3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896E68-EEAD-45FF-850A-DC14422A2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944917-A25D-4434-AE38-58DD150BF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D72562-6C6B-4779-971B-40333F399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cb002563-37c5-4fe3-bd0b-8d9103a51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82A691-278D-4AB8-920E-79C3E854C1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734051"/>
            <a:chOff x="0" y="1123950"/>
            <a:chExt cx="12192000" cy="5734051"/>
          </a:xfrm>
        </p:grpSpPr>
        <p:sp>
          <p:nvSpPr>
            <p:cNvPr id="6" name="ïś1ïďê">
              <a:extLst>
                <a:ext uri="{FF2B5EF4-FFF2-40B4-BE49-F238E27FC236}">
                  <a16:creationId xmlns:a16="http://schemas.microsoft.com/office/drawing/2014/main" xmlns="" id="{D1CFA5DB-70CD-4754-9A05-24DDF4D3AC48}"/>
                </a:ext>
              </a:extLst>
            </p:cNvPr>
            <p:cNvSpPr/>
            <p:nvPr/>
          </p:nvSpPr>
          <p:spPr>
            <a:xfrm flipH="1">
              <a:off x="0" y="4088722"/>
              <a:ext cx="12192000" cy="276927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ṥlíḑè">
              <a:extLst>
                <a:ext uri="{FF2B5EF4-FFF2-40B4-BE49-F238E27FC236}">
                  <a16:creationId xmlns:a16="http://schemas.microsoft.com/office/drawing/2014/main" xmlns="" id="{545608B4-2C4E-49C3-87F5-304FCC640736}"/>
                </a:ext>
              </a:extLst>
            </p:cNvPr>
            <p:cNvSpPr/>
            <p:nvPr/>
          </p:nvSpPr>
          <p:spPr>
            <a:xfrm flipH="1">
              <a:off x="5975681" y="5405005"/>
              <a:ext cx="6216319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8" name="ïṡḷîḓè">
              <a:extLst>
                <a:ext uri="{FF2B5EF4-FFF2-40B4-BE49-F238E27FC236}">
                  <a16:creationId xmlns:a16="http://schemas.microsoft.com/office/drawing/2014/main" xmlns="" id="{CEACB00A-54F8-4D24-ABFC-047A7830E243}"/>
                </a:ext>
              </a:extLst>
            </p:cNvPr>
            <p:cNvGrpSpPr/>
            <p:nvPr/>
          </p:nvGrpSpPr>
          <p:grpSpPr>
            <a:xfrm flipH="1">
              <a:off x="7039319" y="1584000"/>
              <a:ext cx="3646682" cy="3663802"/>
              <a:chOff x="7659605" y="1304764"/>
              <a:chExt cx="2454599" cy="2466123"/>
            </a:xfrm>
          </p:grpSpPr>
          <p:sp>
            <p:nvSpPr>
              <p:cNvPr id="21" name="ïs1ídè">
                <a:extLst>
                  <a:ext uri="{FF2B5EF4-FFF2-40B4-BE49-F238E27FC236}">
                    <a16:creationId xmlns:a16="http://schemas.microsoft.com/office/drawing/2014/main" xmlns="" id="{6F227F75-60A0-4816-9E01-E3FEC8C18B3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" name="îSľîḋé">
                <a:extLst>
                  <a:ext uri="{FF2B5EF4-FFF2-40B4-BE49-F238E27FC236}">
                    <a16:creationId xmlns:a16="http://schemas.microsoft.com/office/drawing/2014/main" xmlns="" id="{34FAC224-EF6E-4851-A1B6-2CB517914BA2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" name="ïṡļïďe">
                <a:extLst>
                  <a:ext uri="{FF2B5EF4-FFF2-40B4-BE49-F238E27FC236}">
                    <a16:creationId xmlns:a16="http://schemas.microsoft.com/office/drawing/2014/main" xmlns="" id="{83C36141-5D85-4286-BB8F-F17F3A207EE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" name="îSḷidè">
                <a:extLst>
                  <a:ext uri="{FF2B5EF4-FFF2-40B4-BE49-F238E27FC236}">
                    <a16:creationId xmlns:a16="http://schemas.microsoft.com/office/drawing/2014/main" xmlns="" id="{1366A979-1948-4218-81FE-3D69FA06B13B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ïṣlîḓè">
                <a:extLst>
                  <a:ext uri="{FF2B5EF4-FFF2-40B4-BE49-F238E27FC236}">
                    <a16:creationId xmlns:a16="http://schemas.microsoft.com/office/drawing/2014/main" xmlns="" id="{FA9A9C26-0E0C-4735-89A1-9DA9BE4E5727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ïšḷiḋe">
                <a:extLst>
                  <a:ext uri="{FF2B5EF4-FFF2-40B4-BE49-F238E27FC236}">
                    <a16:creationId xmlns:a16="http://schemas.microsoft.com/office/drawing/2014/main" xmlns="" id="{1B5B788B-FFF4-4391-8E2E-338E34D90B2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" name="íṣliďe">
                <a:extLst>
                  <a:ext uri="{FF2B5EF4-FFF2-40B4-BE49-F238E27FC236}">
                    <a16:creationId xmlns:a16="http://schemas.microsoft.com/office/drawing/2014/main" xmlns="" id="{76FABB8E-5309-4065-8EDE-19AB2EB6F19B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" name="ï$ḻídé">
                <a:extLst>
                  <a:ext uri="{FF2B5EF4-FFF2-40B4-BE49-F238E27FC236}">
                    <a16:creationId xmlns:a16="http://schemas.microsoft.com/office/drawing/2014/main" xmlns="" id="{D3DFBF22-28BE-47A8-82FA-BDCDF3450BE4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ļïḓé">
                <a:extLst>
                  <a:ext uri="{FF2B5EF4-FFF2-40B4-BE49-F238E27FC236}">
                    <a16:creationId xmlns:a16="http://schemas.microsoft.com/office/drawing/2014/main" xmlns="" id="{F15D980A-ACC3-436F-9772-6778D9262C5E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îş1ïḍè">
                <a:extLst>
                  <a:ext uri="{FF2B5EF4-FFF2-40B4-BE49-F238E27FC236}">
                    <a16:creationId xmlns:a16="http://schemas.microsoft.com/office/drawing/2014/main" xmlns="" id="{B10A99B9-3CC6-4FA5-9A19-4EFEC7C8761B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" name="išlïḓè">
                <a:extLst>
                  <a:ext uri="{FF2B5EF4-FFF2-40B4-BE49-F238E27FC236}">
                    <a16:creationId xmlns:a16="http://schemas.microsoft.com/office/drawing/2014/main" xmlns="" id="{721C0944-C722-42E1-A2A0-59DDA4D9FE3A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" name="ïš1íḍè">
                <a:extLst>
                  <a:ext uri="{FF2B5EF4-FFF2-40B4-BE49-F238E27FC236}">
                    <a16:creationId xmlns:a16="http://schemas.microsoft.com/office/drawing/2014/main" xmlns="" id="{E505D266-79CB-44E7-840B-6F865A331FCF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ïṩ1íḋê">
                <a:extLst>
                  <a:ext uri="{FF2B5EF4-FFF2-40B4-BE49-F238E27FC236}">
                    <a16:creationId xmlns:a16="http://schemas.microsoft.com/office/drawing/2014/main" xmlns="" id="{285FE60B-C282-4F3A-8DC1-ECA299C4BC3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íṥļîḍé">
                <a:extLst>
                  <a:ext uri="{FF2B5EF4-FFF2-40B4-BE49-F238E27FC236}">
                    <a16:creationId xmlns:a16="http://schemas.microsoft.com/office/drawing/2014/main" xmlns="" id="{1A46B2D8-B6A6-47A6-B2B0-8A337AF2712F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" name="ïS1iḍè">
                <a:extLst>
                  <a:ext uri="{FF2B5EF4-FFF2-40B4-BE49-F238E27FC236}">
                    <a16:creationId xmlns:a16="http://schemas.microsoft.com/office/drawing/2014/main" xmlns="" id="{A256DC31-5C99-4012-8754-F9809286D264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" name="iṣ1ïde">
                <a:extLst>
                  <a:ext uri="{FF2B5EF4-FFF2-40B4-BE49-F238E27FC236}">
                    <a16:creationId xmlns:a16="http://schemas.microsoft.com/office/drawing/2014/main" xmlns="" id="{32AA66EB-1A09-4D46-90EC-ED6D116FC7E4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ïṧļîḓe">
                <a:extLst>
                  <a:ext uri="{FF2B5EF4-FFF2-40B4-BE49-F238E27FC236}">
                    <a16:creationId xmlns:a16="http://schemas.microsoft.com/office/drawing/2014/main" xmlns="" id="{60B8F58F-A550-4810-A696-43A17514D6D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şļídè">
                <a:extLst>
                  <a:ext uri="{FF2B5EF4-FFF2-40B4-BE49-F238E27FC236}">
                    <a16:creationId xmlns:a16="http://schemas.microsoft.com/office/drawing/2014/main" xmlns="" id="{2757D540-220E-4CD1-A373-2CA44A8CDABD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" name="í$ḷíḍê">
                <a:extLst>
                  <a:ext uri="{FF2B5EF4-FFF2-40B4-BE49-F238E27FC236}">
                    <a16:creationId xmlns:a16="http://schemas.microsoft.com/office/drawing/2014/main" xmlns="" id="{5FD38D6C-8609-4065-AD48-9D56F29732A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ïṥļîḋé">
                <a:extLst>
                  <a:ext uri="{FF2B5EF4-FFF2-40B4-BE49-F238E27FC236}">
                    <a16:creationId xmlns:a16="http://schemas.microsoft.com/office/drawing/2014/main" xmlns="" id="{2BC28483-D93B-498F-A302-871B1BA7C137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" name="íṥľïḋê">
                <a:extLst>
                  <a:ext uri="{FF2B5EF4-FFF2-40B4-BE49-F238E27FC236}">
                    <a16:creationId xmlns:a16="http://schemas.microsoft.com/office/drawing/2014/main" xmlns="" id="{C1A46423-263B-4A21-8916-CEF366E36290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2" name="iSľiḍè">
                <a:extLst>
                  <a:ext uri="{FF2B5EF4-FFF2-40B4-BE49-F238E27FC236}">
                    <a16:creationId xmlns:a16="http://schemas.microsoft.com/office/drawing/2014/main" xmlns="" id="{4A7260E7-251B-4A07-BE47-12B6A77842C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" name="išḷídè">
                <a:extLst>
                  <a:ext uri="{FF2B5EF4-FFF2-40B4-BE49-F238E27FC236}">
                    <a16:creationId xmlns:a16="http://schemas.microsoft.com/office/drawing/2014/main" xmlns="" id="{84BC7F1A-77F0-4CAB-A0BB-1E7FB89EA90F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" name="iṥḻïḓe">
                <a:extLst>
                  <a:ext uri="{FF2B5EF4-FFF2-40B4-BE49-F238E27FC236}">
                    <a16:creationId xmlns:a16="http://schemas.microsoft.com/office/drawing/2014/main" xmlns="" id="{0E36E1C0-D783-4F98-BFE1-BCB6B273894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" name="îŝlidé">
                <a:extLst>
                  <a:ext uri="{FF2B5EF4-FFF2-40B4-BE49-F238E27FC236}">
                    <a16:creationId xmlns:a16="http://schemas.microsoft.com/office/drawing/2014/main" xmlns="" id="{CB11C76A-C9F0-4ED4-A486-B3D506651BEE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9" name="ïṡľïďè">
              <a:extLst>
                <a:ext uri="{FF2B5EF4-FFF2-40B4-BE49-F238E27FC236}">
                  <a16:creationId xmlns:a16="http://schemas.microsoft.com/office/drawing/2014/main" xmlns="" id="{16E2F123-A066-4E64-A1D2-7CB82387A4E4}"/>
                </a:ext>
              </a:extLst>
            </p:cNvPr>
            <p:cNvGrpSpPr/>
            <p:nvPr/>
          </p:nvGrpSpPr>
          <p:grpSpPr>
            <a:xfrm>
              <a:off x="669925" y="1123950"/>
              <a:ext cx="6369393" cy="1222181"/>
              <a:chOff x="669925" y="1123950"/>
              <a:chExt cx="6369393" cy="1222181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75F8D6B-DF34-47BE-9DD6-8F49A2A69153}"/>
                  </a:ext>
                </a:extLst>
              </p:cNvPr>
              <p:cNvCxnSpPr>
                <a:stCxn id="32" idx="0"/>
              </p:cNvCxnSpPr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ṩļïḋe">
                <a:extLst>
                  <a:ext uri="{FF2B5EF4-FFF2-40B4-BE49-F238E27FC236}">
                    <a16:creationId xmlns:a16="http://schemas.microsoft.com/office/drawing/2014/main" xmlns="" id="{2701E667-6EE2-4EB1-86B1-BA7DBF8E13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0" name="îŝļïdê">
                <a:extLst>
                  <a:ext uri="{FF2B5EF4-FFF2-40B4-BE49-F238E27FC236}">
                    <a16:creationId xmlns:a16="http://schemas.microsoft.com/office/drawing/2014/main" xmlns="" id="{CFCDBE2F-43BE-48CA-AF7F-61C65575A75E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śļïdé">
              <a:extLst>
                <a:ext uri="{FF2B5EF4-FFF2-40B4-BE49-F238E27FC236}">
                  <a16:creationId xmlns:a16="http://schemas.microsoft.com/office/drawing/2014/main" xmlns="" id="{7034BAE8-0DF6-4C57-B517-CA5D825277C0}"/>
                </a:ext>
              </a:extLst>
            </p:cNvPr>
            <p:cNvGrpSpPr/>
            <p:nvPr/>
          </p:nvGrpSpPr>
          <p:grpSpPr>
            <a:xfrm>
              <a:off x="669926" y="2725590"/>
              <a:ext cx="7138391" cy="1222181"/>
              <a:chOff x="669926" y="1123950"/>
              <a:chExt cx="7138391" cy="1222181"/>
            </a:xfrm>
          </p:grpSpPr>
          <p:sp>
            <p:nvSpPr>
              <p:cNvPr id="15" name="ïṡḷídè">
                <a:extLst>
                  <a:ext uri="{FF2B5EF4-FFF2-40B4-BE49-F238E27FC236}">
                    <a16:creationId xmlns:a16="http://schemas.microsoft.com/office/drawing/2014/main" xmlns="" id="{C4CC7872-F167-46B2-B4FD-200943585431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C0F3821-671D-4216-9BB6-2B94F634B6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1584000"/>
                <a:ext cx="713839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iṡľiḍé">
                <a:extLst>
                  <a:ext uri="{FF2B5EF4-FFF2-40B4-BE49-F238E27FC236}">
                    <a16:creationId xmlns:a16="http://schemas.microsoft.com/office/drawing/2014/main" xmlns="" id="{D42707CA-1A35-40F6-A6F7-591E679D3AD4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iṩ1ïḋé">
              <a:extLst>
                <a:ext uri="{FF2B5EF4-FFF2-40B4-BE49-F238E27FC236}">
                  <a16:creationId xmlns:a16="http://schemas.microsoft.com/office/drawing/2014/main" xmlns="" id="{3FBC02FA-7EF0-43D6-8C83-D61C5D7D308A}"/>
                </a:ext>
              </a:extLst>
            </p:cNvPr>
            <p:cNvGrpSpPr/>
            <p:nvPr/>
          </p:nvGrpSpPr>
          <p:grpSpPr>
            <a:xfrm>
              <a:off x="669925" y="4327230"/>
              <a:ext cx="6369393" cy="1222181"/>
              <a:chOff x="669925" y="1123950"/>
              <a:chExt cx="6369393" cy="122218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90210BC-1F37-4B2A-8895-A3FC47A52685}"/>
                  </a:ext>
                </a:extLst>
              </p:cNvPr>
              <p:cNvCxnSpPr/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îṣḷíḋé">
                <a:extLst>
                  <a:ext uri="{FF2B5EF4-FFF2-40B4-BE49-F238E27FC236}">
                    <a16:creationId xmlns:a16="http://schemas.microsoft.com/office/drawing/2014/main" xmlns="" id="{921998D8-DBBA-4293-B619-C542BF0B9F21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íş1ïḑe">
                <a:extLst>
                  <a:ext uri="{FF2B5EF4-FFF2-40B4-BE49-F238E27FC236}">
                    <a16:creationId xmlns:a16="http://schemas.microsoft.com/office/drawing/2014/main" xmlns="" id="{81A290D9-28BE-4C73-9474-4699BEAF0B12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14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EA8A0A-2D35-4ADC-9908-8350AC21D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E2D7A9-0F20-4F4A-B0AE-0DADC231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CFF0D7F-96F4-4F20-A04F-1A285FBB4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f317fc5a-95b2-42f5-83eb-fb476d8d1e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F73B79-CAF6-45C8-8501-300C2C782A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332773"/>
            <a:ext cx="11522074" cy="4904332"/>
            <a:chOff x="669926" y="1332773"/>
            <a:chExt cx="11522074" cy="4904332"/>
          </a:xfrm>
        </p:grpSpPr>
        <p:sp>
          <p:nvSpPr>
            <p:cNvPr id="6" name="išlîḍê">
              <a:extLst>
                <a:ext uri="{FF2B5EF4-FFF2-40B4-BE49-F238E27FC236}">
                  <a16:creationId xmlns:a16="http://schemas.microsoft.com/office/drawing/2014/main" xmlns="" id="{C856EA2E-E9B4-4A30-BA1F-AB7FAA16BADF}"/>
                </a:ext>
              </a:extLst>
            </p:cNvPr>
            <p:cNvSpPr/>
            <p:nvPr/>
          </p:nvSpPr>
          <p:spPr bwMode="auto">
            <a:xfrm>
              <a:off x="6665560" y="2000504"/>
              <a:ext cx="1009573" cy="2117140"/>
            </a:xfrm>
            <a:custGeom>
              <a:avLst/>
              <a:gdLst/>
              <a:ahLst/>
              <a:cxnLst>
                <a:cxn ang="0">
                  <a:pos x="132" y="716"/>
                </a:cxn>
                <a:cxn ang="0">
                  <a:pos x="4" y="771"/>
                </a:cxn>
                <a:cxn ang="0">
                  <a:pos x="140" y="1089"/>
                </a:cxn>
                <a:cxn ang="0">
                  <a:pos x="268" y="1034"/>
                </a:cxn>
                <a:cxn ang="0">
                  <a:pos x="351" y="1133"/>
                </a:cxn>
                <a:cxn ang="0">
                  <a:pos x="540" y="946"/>
                </a:cxn>
                <a:cxn ang="0">
                  <a:pos x="427" y="778"/>
                </a:cxn>
                <a:cxn ang="0">
                  <a:pos x="540" y="187"/>
                </a:cxn>
                <a:cxn ang="0">
                  <a:pos x="351" y="0"/>
                </a:cxn>
                <a:cxn ang="0">
                  <a:pos x="258" y="113"/>
                </a:cxn>
                <a:cxn ang="0">
                  <a:pos x="129" y="61"/>
                </a:cxn>
                <a:cxn ang="0">
                  <a:pos x="0" y="381"/>
                </a:cxn>
                <a:cxn ang="0">
                  <a:pos x="129" y="433"/>
                </a:cxn>
                <a:cxn ang="0">
                  <a:pos x="132" y="716"/>
                </a:cxn>
              </a:cxnLst>
              <a:rect l="0" t="0" r="r" b="b"/>
              <a:pathLst>
                <a:path w="540" h="1133">
                  <a:moveTo>
                    <a:pt x="132" y="716"/>
                  </a:moveTo>
                  <a:cubicBezTo>
                    <a:pt x="4" y="771"/>
                    <a:pt x="4" y="771"/>
                    <a:pt x="4" y="771"/>
                  </a:cubicBezTo>
                  <a:cubicBezTo>
                    <a:pt x="140" y="1089"/>
                    <a:pt x="140" y="1089"/>
                    <a:pt x="140" y="1089"/>
                  </a:cubicBezTo>
                  <a:cubicBezTo>
                    <a:pt x="268" y="1034"/>
                    <a:pt x="268" y="1034"/>
                    <a:pt x="268" y="1034"/>
                  </a:cubicBezTo>
                  <a:cubicBezTo>
                    <a:pt x="293" y="1069"/>
                    <a:pt x="321" y="1103"/>
                    <a:pt x="351" y="1133"/>
                  </a:cubicBezTo>
                  <a:cubicBezTo>
                    <a:pt x="540" y="946"/>
                    <a:pt x="540" y="946"/>
                    <a:pt x="540" y="946"/>
                  </a:cubicBezTo>
                  <a:cubicBezTo>
                    <a:pt x="493" y="899"/>
                    <a:pt x="454" y="842"/>
                    <a:pt x="427" y="778"/>
                  </a:cubicBezTo>
                  <a:cubicBezTo>
                    <a:pt x="339" y="571"/>
                    <a:pt x="391" y="338"/>
                    <a:pt x="540" y="187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17" y="34"/>
                    <a:pt x="286" y="72"/>
                    <a:pt x="258" y="113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129" y="433"/>
                    <a:pt x="129" y="433"/>
                    <a:pt x="129" y="433"/>
                  </a:cubicBezTo>
                  <a:cubicBezTo>
                    <a:pt x="113" y="527"/>
                    <a:pt x="114" y="622"/>
                    <a:pt x="132" y="7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îṡ1idé">
              <a:extLst>
                <a:ext uri="{FF2B5EF4-FFF2-40B4-BE49-F238E27FC236}">
                  <a16:creationId xmlns:a16="http://schemas.microsoft.com/office/drawing/2014/main" xmlns="" id="{A845F92A-AE20-471F-B0EE-66C06CBF4A3E}"/>
                </a:ext>
              </a:extLst>
            </p:cNvPr>
            <p:cNvSpPr/>
            <p:nvPr/>
          </p:nvSpPr>
          <p:spPr bwMode="auto">
            <a:xfrm>
              <a:off x="9108588" y="2000504"/>
              <a:ext cx="1009573" cy="2117140"/>
            </a:xfrm>
            <a:custGeom>
              <a:avLst/>
              <a:gdLst/>
              <a:ahLst/>
              <a:cxnLst>
                <a:cxn ang="0">
                  <a:pos x="189" y="1133"/>
                </a:cxn>
                <a:cxn ang="0">
                  <a:pos x="282" y="1020"/>
                </a:cxn>
                <a:cxn ang="0">
                  <a:pos x="411" y="1072"/>
                </a:cxn>
                <a:cxn ang="0">
                  <a:pos x="540" y="752"/>
                </a:cxn>
                <a:cxn ang="0">
                  <a:pos x="411" y="700"/>
                </a:cxn>
                <a:cxn ang="0">
                  <a:pos x="408" y="417"/>
                </a:cxn>
                <a:cxn ang="0">
                  <a:pos x="536" y="362"/>
                </a:cxn>
                <a:cxn ang="0">
                  <a:pos x="401" y="44"/>
                </a:cxn>
                <a:cxn ang="0">
                  <a:pos x="272" y="99"/>
                </a:cxn>
                <a:cxn ang="0">
                  <a:pos x="189" y="0"/>
                </a:cxn>
                <a:cxn ang="0">
                  <a:pos x="0" y="186"/>
                </a:cxn>
                <a:cxn ang="0">
                  <a:pos x="113" y="355"/>
                </a:cxn>
                <a:cxn ang="0">
                  <a:pos x="0" y="946"/>
                </a:cxn>
                <a:cxn ang="0">
                  <a:pos x="189" y="1133"/>
                </a:cxn>
              </a:cxnLst>
              <a:rect l="0" t="0" r="r" b="b"/>
              <a:pathLst>
                <a:path w="540" h="1133">
                  <a:moveTo>
                    <a:pt x="189" y="1133"/>
                  </a:moveTo>
                  <a:cubicBezTo>
                    <a:pt x="223" y="1099"/>
                    <a:pt x="254" y="1061"/>
                    <a:pt x="282" y="1020"/>
                  </a:cubicBezTo>
                  <a:cubicBezTo>
                    <a:pt x="411" y="1072"/>
                    <a:pt x="411" y="1072"/>
                    <a:pt x="411" y="1072"/>
                  </a:cubicBezTo>
                  <a:cubicBezTo>
                    <a:pt x="540" y="752"/>
                    <a:pt x="540" y="752"/>
                    <a:pt x="540" y="752"/>
                  </a:cubicBezTo>
                  <a:cubicBezTo>
                    <a:pt x="411" y="700"/>
                    <a:pt x="411" y="700"/>
                    <a:pt x="411" y="700"/>
                  </a:cubicBezTo>
                  <a:cubicBezTo>
                    <a:pt x="427" y="605"/>
                    <a:pt x="426" y="511"/>
                    <a:pt x="408" y="417"/>
                  </a:cubicBezTo>
                  <a:cubicBezTo>
                    <a:pt x="536" y="362"/>
                    <a:pt x="536" y="362"/>
                    <a:pt x="536" y="362"/>
                  </a:cubicBezTo>
                  <a:cubicBezTo>
                    <a:pt x="401" y="44"/>
                    <a:pt x="401" y="44"/>
                    <a:pt x="401" y="44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47" y="63"/>
                    <a:pt x="219" y="30"/>
                    <a:pt x="189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47" y="234"/>
                    <a:pt x="86" y="291"/>
                    <a:pt x="113" y="355"/>
                  </a:cubicBezTo>
                  <a:cubicBezTo>
                    <a:pt x="201" y="562"/>
                    <a:pt x="149" y="795"/>
                    <a:pt x="0" y="946"/>
                  </a:cubicBezTo>
                  <a:lnTo>
                    <a:pt x="189" y="11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ṧľîḍè">
              <a:extLst>
                <a:ext uri="{FF2B5EF4-FFF2-40B4-BE49-F238E27FC236}">
                  <a16:creationId xmlns:a16="http://schemas.microsoft.com/office/drawing/2014/main" xmlns="" id="{9E88599D-0EA6-40AB-8F98-0CA709B23F42}"/>
                </a:ext>
              </a:extLst>
            </p:cNvPr>
            <p:cNvSpPr/>
            <p:nvPr/>
          </p:nvSpPr>
          <p:spPr bwMode="auto">
            <a:xfrm>
              <a:off x="7321896" y="1332773"/>
              <a:ext cx="2139929" cy="1016409"/>
            </a:xfrm>
            <a:custGeom>
              <a:avLst/>
              <a:gdLst/>
              <a:ahLst/>
              <a:cxnLst>
                <a:cxn ang="0">
                  <a:pos x="1145" y="357"/>
                </a:cxn>
                <a:cxn ang="0">
                  <a:pos x="1026" y="258"/>
                </a:cxn>
                <a:cxn ang="0">
                  <a:pos x="1078" y="129"/>
                </a:cxn>
                <a:cxn ang="0">
                  <a:pos x="758" y="0"/>
                </a:cxn>
                <a:cxn ang="0">
                  <a:pos x="706" y="129"/>
                </a:cxn>
                <a:cxn ang="0">
                  <a:pos x="423" y="132"/>
                </a:cxn>
                <a:cxn ang="0">
                  <a:pos x="368" y="4"/>
                </a:cxn>
                <a:cxn ang="0">
                  <a:pos x="50" y="139"/>
                </a:cxn>
                <a:cxn ang="0">
                  <a:pos x="105" y="268"/>
                </a:cxn>
                <a:cxn ang="0">
                  <a:pos x="0" y="357"/>
                </a:cxn>
                <a:cxn ang="0">
                  <a:pos x="189" y="544"/>
                </a:cxn>
                <a:cxn ang="0">
                  <a:pos x="361" y="427"/>
                </a:cxn>
                <a:cxn ang="0">
                  <a:pos x="361" y="427"/>
                </a:cxn>
                <a:cxn ang="0">
                  <a:pos x="572" y="384"/>
                </a:cxn>
                <a:cxn ang="0">
                  <a:pos x="956" y="543"/>
                </a:cxn>
                <a:cxn ang="0">
                  <a:pos x="1145" y="357"/>
                </a:cxn>
              </a:cxnLst>
              <a:rect l="0" t="0" r="r" b="b"/>
              <a:pathLst>
                <a:path w="1145" h="544">
                  <a:moveTo>
                    <a:pt x="1145" y="357"/>
                  </a:moveTo>
                  <a:cubicBezTo>
                    <a:pt x="1109" y="320"/>
                    <a:pt x="1069" y="287"/>
                    <a:pt x="1026" y="258"/>
                  </a:cubicBezTo>
                  <a:cubicBezTo>
                    <a:pt x="1078" y="129"/>
                    <a:pt x="1078" y="129"/>
                    <a:pt x="1078" y="129"/>
                  </a:cubicBezTo>
                  <a:cubicBezTo>
                    <a:pt x="758" y="0"/>
                    <a:pt x="758" y="0"/>
                    <a:pt x="758" y="0"/>
                  </a:cubicBezTo>
                  <a:cubicBezTo>
                    <a:pt x="706" y="129"/>
                    <a:pt x="706" y="129"/>
                    <a:pt x="706" y="129"/>
                  </a:cubicBezTo>
                  <a:cubicBezTo>
                    <a:pt x="612" y="114"/>
                    <a:pt x="516" y="115"/>
                    <a:pt x="423" y="132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105" y="268"/>
                    <a:pt x="105" y="268"/>
                    <a:pt x="105" y="268"/>
                  </a:cubicBezTo>
                  <a:cubicBezTo>
                    <a:pt x="67" y="295"/>
                    <a:pt x="32" y="324"/>
                    <a:pt x="0" y="357"/>
                  </a:cubicBezTo>
                  <a:cubicBezTo>
                    <a:pt x="189" y="544"/>
                    <a:pt x="189" y="544"/>
                    <a:pt x="189" y="544"/>
                  </a:cubicBezTo>
                  <a:cubicBezTo>
                    <a:pt x="237" y="495"/>
                    <a:pt x="295" y="455"/>
                    <a:pt x="361" y="427"/>
                  </a:cubicBezTo>
                  <a:cubicBezTo>
                    <a:pt x="361" y="427"/>
                    <a:pt x="361" y="427"/>
                    <a:pt x="361" y="427"/>
                  </a:cubicBezTo>
                  <a:cubicBezTo>
                    <a:pt x="428" y="398"/>
                    <a:pt x="500" y="384"/>
                    <a:pt x="572" y="384"/>
                  </a:cubicBezTo>
                  <a:cubicBezTo>
                    <a:pt x="719" y="384"/>
                    <a:pt x="857" y="443"/>
                    <a:pt x="956" y="543"/>
                  </a:cubicBezTo>
                  <a:lnTo>
                    <a:pt x="1145" y="35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îś1íḋê">
              <a:extLst>
                <a:ext uri="{FF2B5EF4-FFF2-40B4-BE49-F238E27FC236}">
                  <a16:creationId xmlns:a16="http://schemas.microsoft.com/office/drawing/2014/main" xmlns="" id="{4455674E-3E9D-4843-A5CD-01F50C3ADF0E}"/>
                </a:ext>
              </a:extLst>
            </p:cNvPr>
            <p:cNvSpPr/>
            <p:nvPr/>
          </p:nvSpPr>
          <p:spPr bwMode="auto">
            <a:xfrm>
              <a:off x="7321896" y="3768965"/>
              <a:ext cx="2139929" cy="1016409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119" y="286"/>
                </a:cxn>
                <a:cxn ang="0">
                  <a:pos x="67" y="415"/>
                </a:cxn>
                <a:cxn ang="0">
                  <a:pos x="387" y="544"/>
                </a:cxn>
                <a:cxn ang="0">
                  <a:pos x="440" y="415"/>
                </a:cxn>
                <a:cxn ang="0">
                  <a:pos x="722" y="412"/>
                </a:cxn>
                <a:cxn ang="0">
                  <a:pos x="777" y="540"/>
                </a:cxn>
                <a:cxn ang="0">
                  <a:pos x="1095" y="405"/>
                </a:cxn>
                <a:cxn ang="0">
                  <a:pos x="1040" y="276"/>
                </a:cxn>
                <a:cxn ang="0">
                  <a:pos x="1145" y="187"/>
                </a:cxn>
                <a:cxn ang="0">
                  <a:pos x="956" y="0"/>
                </a:cxn>
                <a:cxn ang="0">
                  <a:pos x="784" y="117"/>
                </a:cxn>
                <a:cxn ang="0">
                  <a:pos x="573" y="160"/>
                </a:cxn>
                <a:cxn ang="0">
                  <a:pos x="189" y="0"/>
                </a:cxn>
                <a:cxn ang="0">
                  <a:pos x="0" y="187"/>
                </a:cxn>
              </a:cxnLst>
              <a:rect l="0" t="0" r="r" b="b"/>
              <a:pathLst>
                <a:path w="1145" h="544">
                  <a:moveTo>
                    <a:pt x="0" y="187"/>
                  </a:moveTo>
                  <a:cubicBezTo>
                    <a:pt x="36" y="224"/>
                    <a:pt x="76" y="257"/>
                    <a:pt x="119" y="286"/>
                  </a:cubicBezTo>
                  <a:cubicBezTo>
                    <a:pt x="67" y="415"/>
                    <a:pt x="67" y="415"/>
                    <a:pt x="67" y="415"/>
                  </a:cubicBezTo>
                  <a:cubicBezTo>
                    <a:pt x="387" y="544"/>
                    <a:pt x="387" y="544"/>
                    <a:pt x="387" y="544"/>
                  </a:cubicBezTo>
                  <a:cubicBezTo>
                    <a:pt x="440" y="415"/>
                    <a:pt x="440" y="415"/>
                    <a:pt x="440" y="415"/>
                  </a:cubicBezTo>
                  <a:cubicBezTo>
                    <a:pt x="533" y="430"/>
                    <a:pt x="629" y="429"/>
                    <a:pt x="722" y="412"/>
                  </a:cubicBezTo>
                  <a:cubicBezTo>
                    <a:pt x="777" y="540"/>
                    <a:pt x="777" y="540"/>
                    <a:pt x="777" y="540"/>
                  </a:cubicBezTo>
                  <a:cubicBezTo>
                    <a:pt x="1095" y="405"/>
                    <a:pt x="1095" y="405"/>
                    <a:pt x="1095" y="405"/>
                  </a:cubicBezTo>
                  <a:cubicBezTo>
                    <a:pt x="1040" y="276"/>
                    <a:pt x="1040" y="276"/>
                    <a:pt x="1040" y="276"/>
                  </a:cubicBezTo>
                  <a:cubicBezTo>
                    <a:pt x="1078" y="249"/>
                    <a:pt x="1113" y="220"/>
                    <a:pt x="1145" y="187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08" y="49"/>
                    <a:pt x="850" y="89"/>
                    <a:pt x="784" y="117"/>
                  </a:cubicBezTo>
                  <a:cubicBezTo>
                    <a:pt x="717" y="146"/>
                    <a:pt x="646" y="160"/>
                    <a:pt x="573" y="160"/>
                  </a:cubicBezTo>
                  <a:cubicBezTo>
                    <a:pt x="426" y="160"/>
                    <a:pt x="289" y="101"/>
                    <a:pt x="189" y="0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0" name="í$ļiḑé">
              <a:extLst>
                <a:ext uri="{FF2B5EF4-FFF2-40B4-BE49-F238E27FC236}">
                  <a16:creationId xmlns:a16="http://schemas.microsoft.com/office/drawing/2014/main" xmlns="" id="{4699DFD3-8578-45F0-B0AC-32912FF8C6E4}"/>
                </a:ext>
              </a:extLst>
            </p:cNvPr>
            <p:cNvGrpSpPr/>
            <p:nvPr/>
          </p:nvGrpSpPr>
          <p:grpSpPr>
            <a:xfrm flipH="1">
              <a:off x="7139580" y="4550642"/>
              <a:ext cx="3928900" cy="1592983"/>
              <a:chOff x="1123520" y="4464309"/>
              <a:chExt cx="3928900" cy="1592983"/>
            </a:xfrm>
          </p:grpSpPr>
          <p:grpSp>
            <p:nvGrpSpPr>
              <p:cNvPr id="29" name="îšliḋe">
                <a:extLst>
                  <a:ext uri="{FF2B5EF4-FFF2-40B4-BE49-F238E27FC236}">
                    <a16:creationId xmlns:a16="http://schemas.microsoft.com/office/drawing/2014/main" xmlns="" id="{8B8E2148-9DF2-455C-BAEC-8623D3AFBDF3}"/>
                  </a:ext>
                </a:extLst>
              </p:cNvPr>
              <p:cNvGrpSpPr/>
              <p:nvPr/>
            </p:nvGrpSpPr>
            <p:grpSpPr>
              <a:xfrm>
                <a:off x="1123520" y="4464309"/>
                <a:ext cx="3928900" cy="1592983"/>
                <a:chOff x="1123520" y="4464309"/>
                <a:chExt cx="3928900" cy="1592983"/>
              </a:xfrm>
            </p:grpSpPr>
            <p:sp>
              <p:nvSpPr>
                <p:cNvPr id="41" name="išḻiďe">
                  <a:extLst>
                    <a:ext uri="{FF2B5EF4-FFF2-40B4-BE49-F238E27FC236}">
                      <a16:creationId xmlns:a16="http://schemas.microsoft.com/office/drawing/2014/main" xmlns="" id="{550830E4-59CA-4F1A-8642-035690A8F36F}"/>
                    </a:ext>
                  </a:extLst>
                </p:cNvPr>
                <p:cNvSpPr/>
                <p:nvPr/>
              </p:nvSpPr>
              <p:spPr bwMode="auto">
                <a:xfrm flipH="1">
                  <a:off x="1123520" y="4464309"/>
                  <a:ext cx="3928900" cy="1592983"/>
                </a:xfrm>
                <a:custGeom>
                  <a:avLst/>
                  <a:gdLst/>
                  <a:ahLst/>
                  <a:cxnLst>
                    <a:cxn ang="0">
                      <a:pos x="1887" y="0"/>
                    </a:cxn>
                    <a:cxn ang="0">
                      <a:pos x="1370" y="77"/>
                    </a:cxn>
                    <a:cxn ang="0">
                      <a:pos x="1044" y="175"/>
                    </a:cxn>
                    <a:cxn ang="0">
                      <a:pos x="906" y="319"/>
                    </a:cxn>
                    <a:cxn ang="0">
                      <a:pos x="834" y="352"/>
                    </a:cxn>
                    <a:cxn ang="0">
                      <a:pos x="779" y="380"/>
                    </a:cxn>
                    <a:cxn ang="0">
                      <a:pos x="674" y="366"/>
                    </a:cxn>
                    <a:cxn ang="0">
                      <a:pos x="584" y="357"/>
                    </a:cxn>
                    <a:cxn ang="0">
                      <a:pos x="468" y="353"/>
                    </a:cxn>
                    <a:cxn ang="0">
                      <a:pos x="351" y="335"/>
                    </a:cxn>
                    <a:cxn ang="0">
                      <a:pos x="306" y="340"/>
                    </a:cxn>
                    <a:cxn ang="0">
                      <a:pos x="241" y="291"/>
                    </a:cxn>
                    <a:cxn ang="0">
                      <a:pos x="197" y="258"/>
                    </a:cxn>
                    <a:cxn ang="0">
                      <a:pos x="91" y="204"/>
                    </a:cxn>
                    <a:cxn ang="0">
                      <a:pos x="37" y="270"/>
                    </a:cxn>
                    <a:cxn ang="0">
                      <a:pos x="55" y="297"/>
                    </a:cxn>
                    <a:cxn ang="0">
                      <a:pos x="32" y="366"/>
                    </a:cxn>
                    <a:cxn ang="0">
                      <a:pos x="112" y="443"/>
                    </a:cxn>
                    <a:cxn ang="0">
                      <a:pos x="273" y="569"/>
                    </a:cxn>
                    <a:cxn ang="0">
                      <a:pos x="443" y="684"/>
                    </a:cxn>
                    <a:cxn ang="0">
                      <a:pos x="684" y="739"/>
                    </a:cxn>
                    <a:cxn ang="0">
                      <a:pos x="849" y="827"/>
                    </a:cxn>
                    <a:cxn ang="0">
                      <a:pos x="1259" y="653"/>
                    </a:cxn>
                    <a:cxn ang="0">
                      <a:pos x="1893" y="463"/>
                    </a:cxn>
                    <a:cxn ang="0">
                      <a:pos x="1887" y="0"/>
                    </a:cxn>
                  </a:cxnLst>
                  <a:rect l="0" t="0" r="r" b="b"/>
                  <a:pathLst>
                    <a:path w="2102" h="853">
                      <a:moveTo>
                        <a:pt x="1887" y="0"/>
                      </a:moveTo>
                      <a:cubicBezTo>
                        <a:pt x="1767" y="2"/>
                        <a:pt x="1450" y="64"/>
                        <a:pt x="1370" y="77"/>
                      </a:cubicBezTo>
                      <a:cubicBezTo>
                        <a:pt x="1253" y="60"/>
                        <a:pt x="1140" y="86"/>
                        <a:pt x="1044" y="175"/>
                      </a:cubicBezTo>
                      <a:cubicBezTo>
                        <a:pt x="948" y="264"/>
                        <a:pt x="906" y="319"/>
                        <a:pt x="906" y="319"/>
                      </a:cubicBezTo>
                      <a:cubicBezTo>
                        <a:pt x="906" y="319"/>
                        <a:pt x="870" y="340"/>
                        <a:pt x="834" y="352"/>
                      </a:cubicBezTo>
                      <a:cubicBezTo>
                        <a:pt x="799" y="364"/>
                        <a:pt x="779" y="380"/>
                        <a:pt x="779" y="380"/>
                      </a:cubicBezTo>
                      <a:cubicBezTo>
                        <a:pt x="779" y="380"/>
                        <a:pt x="709" y="361"/>
                        <a:pt x="674" y="366"/>
                      </a:cubicBezTo>
                      <a:cubicBezTo>
                        <a:pt x="638" y="371"/>
                        <a:pt x="627" y="363"/>
                        <a:pt x="584" y="357"/>
                      </a:cubicBezTo>
                      <a:cubicBezTo>
                        <a:pt x="541" y="351"/>
                        <a:pt x="499" y="359"/>
                        <a:pt x="468" y="353"/>
                      </a:cubicBezTo>
                      <a:cubicBezTo>
                        <a:pt x="436" y="347"/>
                        <a:pt x="385" y="334"/>
                        <a:pt x="351" y="335"/>
                      </a:cubicBezTo>
                      <a:cubicBezTo>
                        <a:pt x="318" y="336"/>
                        <a:pt x="306" y="340"/>
                        <a:pt x="306" y="340"/>
                      </a:cubicBezTo>
                      <a:cubicBezTo>
                        <a:pt x="306" y="340"/>
                        <a:pt x="264" y="302"/>
                        <a:pt x="241" y="291"/>
                      </a:cubicBezTo>
                      <a:cubicBezTo>
                        <a:pt x="219" y="280"/>
                        <a:pt x="197" y="258"/>
                        <a:pt x="197" y="258"/>
                      </a:cubicBezTo>
                      <a:cubicBezTo>
                        <a:pt x="197" y="258"/>
                        <a:pt x="158" y="198"/>
                        <a:pt x="91" y="204"/>
                      </a:cubicBezTo>
                      <a:cubicBezTo>
                        <a:pt x="24" y="210"/>
                        <a:pt x="21" y="250"/>
                        <a:pt x="37" y="270"/>
                      </a:cubicBezTo>
                      <a:cubicBezTo>
                        <a:pt x="53" y="290"/>
                        <a:pt x="55" y="297"/>
                        <a:pt x="55" y="297"/>
                      </a:cubicBezTo>
                      <a:cubicBezTo>
                        <a:pt x="55" y="297"/>
                        <a:pt x="0" y="331"/>
                        <a:pt x="32" y="366"/>
                      </a:cubicBezTo>
                      <a:cubicBezTo>
                        <a:pt x="64" y="401"/>
                        <a:pt x="91" y="417"/>
                        <a:pt x="112" y="443"/>
                      </a:cubicBezTo>
                      <a:cubicBezTo>
                        <a:pt x="133" y="469"/>
                        <a:pt x="207" y="521"/>
                        <a:pt x="273" y="569"/>
                      </a:cubicBezTo>
                      <a:cubicBezTo>
                        <a:pt x="339" y="617"/>
                        <a:pt x="391" y="661"/>
                        <a:pt x="443" y="684"/>
                      </a:cubicBezTo>
                      <a:cubicBezTo>
                        <a:pt x="495" y="708"/>
                        <a:pt x="614" y="714"/>
                        <a:pt x="684" y="739"/>
                      </a:cubicBezTo>
                      <a:cubicBezTo>
                        <a:pt x="753" y="765"/>
                        <a:pt x="808" y="801"/>
                        <a:pt x="849" y="827"/>
                      </a:cubicBezTo>
                      <a:cubicBezTo>
                        <a:pt x="889" y="853"/>
                        <a:pt x="1137" y="725"/>
                        <a:pt x="1259" y="653"/>
                      </a:cubicBezTo>
                      <a:cubicBezTo>
                        <a:pt x="1380" y="582"/>
                        <a:pt x="1684" y="439"/>
                        <a:pt x="1893" y="463"/>
                      </a:cubicBezTo>
                      <a:cubicBezTo>
                        <a:pt x="2102" y="488"/>
                        <a:pt x="2057" y="10"/>
                        <a:pt x="188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42" name="îšļîdé">
                  <a:extLst>
                    <a:ext uri="{FF2B5EF4-FFF2-40B4-BE49-F238E27FC236}">
                      <a16:creationId xmlns:a16="http://schemas.microsoft.com/office/drawing/2014/main" xmlns="" id="{6AECE718-B2BC-4947-8106-93570167903A}"/>
                    </a:ext>
                  </a:extLst>
                </p:cNvPr>
                <p:cNvSpPr/>
                <p:nvPr/>
              </p:nvSpPr>
              <p:spPr bwMode="auto">
                <a:xfrm flipH="1">
                  <a:off x="1251141" y="4833498"/>
                  <a:ext cx="3801279" cy="1223794"/>
                </a:xfrm>
                <a:custGeom>
                  <a:avLst/>
                  <a:gdLst/>
                  <a:ahLst/>
                  <a:cxnLst>
                    <a:cxn ang="0">
                      <a:pos x="779" y="182"/>
                    </a:cxn>
                    <a:cxn ang="0">
                      <a:pos x="674" y="168"/>
                    </a:cxn>
                    <a:cxn ang="0">
                      <a:pos x="584" y="159"/>
                    </a:cxn>
                    <a:cxn ang="0">
                      <a:pos x="468" y="155"/>
                    </a:cxn>
                    <a:cxn ang="0">
                      <a:pos x="351" y="137"/>
                    </a:cxn>
                    <a:cxn ang="0">
                      <a:pos x="306" y="142"/>
                    </a:cxn>
                    <a:cxn ang="0">
                      <a:pos x="197" y="60"/>
                    </a:cxn>
                    <a:cxn ang="0">
                      <a:pos x="91" y="6"/>
                    </a:cxn>
                    <a:cxn ang="0">
                      <a:pos x="37" y="72"/>
                    </a:cxn>
                    <a:cxn ang="0">
                      <a:pos x="55" y="99"/>
                    </a:cxn>
                    <a:cxn ang="0">
                      <a:pos x="32" y="168"/>
                    </a:cxn>
                    <a:cxn ang="0">
                      <a:pos x="112" y="245"/>
                    </a:cxn>
                    <a:cxn ang="0">
                      <a:pos x="273" y="371"/>
                    </a:cxn>
                    <a:cxn ang="0">
                      <a:pos x="443" y="486"/>
                    </a:cxn>
                    <a:cxn ang="0">
                      <a:pos x="684" y="541"/>
                    </a:cxn>
                    <a:cxn ang="0">
                      <a:pos x="849" y="629"/>
                    </a:cxn>
                    <a:cxn ang="0">
                      <a:pos x="1259" y="455"/>
                    </a:cxn>
                    <a:cxn ang="0">
                      <a:pos x="1893" y="265"/>
                    </a:cxn>
                    <a:cxn ang="0">
                      <a:pos x="2011" y="101"/>
                    </a:cxn>
                    <a:cxn ang="0">
                      <a:pos x="1362" y="142"/>
                    </a:cxn>
                    <a:cxn ang="0">
                      <a:pos x="1065" y="316"/>
                    </a:cxn>
                    <a:cxn ang="0">
                      <a:pos x="1157" y="349"/>
                    </a:cxn>
                    <a:cxn ang="0">
                      <a:pos x="1050" y="510"/>
                    </a:cxn>
                    <a:cxn ang="0">
                      <a:pos x="865" y="581"/>
                    </a:cxn>
                    <a:cxn ang="0">
                      <a:pos x="629" y="510"/>
                    </a:cxn>
                    <a:cxn ang="0">
                      <a:pos x="684" y="476"/>
                    </a:cxn>
                    <a:cxn ang="0">
                      <a:pos x="811" y="453"/>
                    </a:cxn>
                    <a:cxn ang="0">
                      <a:pos x="835" y="454"/>
                    </a:cxn>
                    <a:cxn ang="0">
                      <a:pos x="879" y="417"/>
                    </a:cxn>
                    <a:cxn ang="0">
                      <a:pos x="934" y="413"/>
                    </a:cxn>
                    <a:cxn ang="0">
                      <a:pos x="1114" y="380"/>
                    </a:cxn>
                    <a:cxn ang="0">
                      <a:pos x="1078" y="372"/>
                    </a:cxn>
                    <a:cxn ang="0">
                      <a:pos x="835" y="411"/>
                    </a:cxn>
                    <a:cxn ang="0">
                      <a:pos x="515" y="485"/>
                    </a:cxn>
                    <a:cxn ang="0">
                      <a:pos x="406" y="411"/>
                    </a:cxn>
                    <a:cxn ang="0">
                      <a:pos x="453" y="311"/>
                    </a:cxn>
                    <a:cxn ang="0">
                      <a:pos x="597" y="237"/>
                    </a:cxn>
                    <a:cxn ang="0">
                      <a:pos x="779" y="182"/>
                    </a:cxn>
                  </a:cxnLst>
                  <a:rect l="0" t="0" r="r" b="b"/>
                  <a:pathLst>
                    <a:path w="2033" h="655">
                      <a:moveTo>
                        <a:pt x="779" y="182"/>
                      </a:moveTo>
                      <a:cubicBezTo>
                        <a:pt x="779" y="182"/>
                        <a:pt x="709" y="163"/>
                        <a:pt x="674" y="168"/>
                      </a:cubicBezTo>
                      <a:cubicBezTo>
                        <a:pt x="638" y="173"/>
                        <a:pt x="627" y="165"/>
                        <a:pt x="584" y="159"/>
                      </a:cubicBezTo>
                      <a:cubicBezTo>
                        <a:pt x="541" y="153"/>
                        <a:pt x="499" y="161"/>
                        <a:pt x="468" y="155"/>
                      </a:cubicBezTo>
                      <a:cubicBezTo>
                        <a:pt x="436" y="149"/>
                        <a:pt x="385" y="136"/>
                        <a:pt x="351" y="137"/>
                      </a:cubicBezTo>
                      <a:cubicBezTo>
                        <a:pt x="318" y="138"/>
                        <a:pt x="306" y="142"/>
                        <a:pt x="306" y="142"/>
                      </a:cubicBezTo>
                      <a:cubicBezTo>
                        <a:pt x="265" y="112"/>
                        <a:pt x="240" y="91"/>
                        <a:pt x="197" y="60"/>
                      </a:cubicBezTo>
                      <a:cubicBezTo>
                        <a:pt x="197" y="60"/>
                        <a:pt x="158" y="0"/>
                        <a:pt x="91" y="6"/>
                      </a:cubicBezTo>
                      <a:cubicBezTo>
                        <a:pt x="24" y="12"/>
                        <a:pt x="21" y="52"/>
                        <a:pt x="37" y="72"/>
                      </a:cubicBezTo>
                      <a:cubicBezTo>
                        <a:pt x="53" y="92"/>
                        <a:pt x="55" y="99"/>
                        <a:pt x="55" y="99"/>
                      </a:cubicBezTo>
                      <a:cubicBezTo>
                        <a:pt x="55" y="99"/>
                        <a:pt x="0" y="133"/>
                        <a:pt x="32" y="168"/>
                      </a:cubicBezTo>
                      <a:cubicBezTo>
                        <a:pt x="64" y="203"/>
                        <a:pt x="91" y="219"/>
                        <a:pt x="112" y="245"/>
                      </a:cubicBezTo>
                      <a:cubicBezTo>
                        <a:pt x="133" y="271"/>
                        <a:pt x="207" y="323"/>
                        <a:pt x="273" y="371"/>
                      </a:cubicBezTo>
                      <a:cubicBezTo>
                        <a:pt x="339" y="419"/>
                        <a:pt x="391" y="463"/>
                        <a:pt x="443" y="486"/>
                      </a:cubicBezTo>
                      <a:cubicBezTo>
                        <a:pt x="495" y="510"/>
                        <a:pt x="614" y="516"/>
                        <a:pt x="684" y="541"/>
                      </a:cubicBezTo>
                      <a:cubicBezTo>
                        <a:pt x="753" y="567"/>
                        <a:pt x="808" y="603"/>
                        <a:pt x="849" y="629"/>
                      </a:cubicBezTo>
                      <a:cubicBezTo>
                        <a:pt x="889" y="655"/>
                        <a:pt x="1137" y="527"/>
                        <a:pt x="1259" y="455"/>
                      </a:cubicBezTo>
                      <a:cubicBezTo>
                        <a:pt x="1380" y="384"/>
                        <a:pt x="1753" y="249"/>
                        <a:pt x="1893" y="265"/>
                      </a:cubicBezTo>
                      <a:cubicBezTo>
                        <a:pt x="2033" y="282"/>
                        <a:pt x="1990" y="169"/>
                        <a:pt x="2011" y="101"/>
                      </a:cubicBezTo>
                      <a:cubicBezTo>
                        <a:pt x="1979" y="96"/>
                        <a:pt x="1402" y="124"/>
                        <a:pt x="1362" y="142"/>
                      </a:cubicBezTo>
                      <a:cubicBezTo>
                        <a:pt x="1266" y="185"/>
                        <a:pt x="1098" y="278"/>
                        <a:pt x="1065" y="316"/>
                      </a:cubicBezTo>
                      <a:cubicBezTo>
                        <a:pt x="1027" y="359"/>
                        <a:pt x="1118" y="371"/>
                        <a:pt x="1157" y="349"/>
                      </a:cubicBezTo>
                      <a:cubicBezTo>
                        <a:pt x="1223" y="313"/>
                        <a:pt x="1146" y="451"/>
                        <a:pt x="1050" y="510"/>
                      </a:cubicBezTo>
                      <a:cubicBezTo>
                        <a:pt x="955" y="570"/>
                        <a:pt x="899" y="604"/>
                        <a:pt x="865" y="581"/>
                      </a:cubicBezTo>
                      <a:cubicBezTo>
                        <a:pt x="832" y="557"/>
                        <a:pt x="719" y="508"/>
                        <a:pt x="629" y="510"/>
                      </a:cubicBezTo>
                      <a:cubicBezTo>
                        <a:pt x="539" y="512"/>
                        <a:pt x="640" y="486"/>
                        <a:pt x="684" y="476"/>
                      </a:cubicBezTo>
                      <a:cubicBezTo>
                        <a:pt x="728" y="467"/>
                        <a:pt x="796" y="442"/>
                        <a:pt x="811" y="453"/>
                      </a:cubicBezTo>
                      <a:cubicBezTo>
                        <a:pt x="827" y="464"/>
                        <a:pt x="837" y="474"/>
                        <a:pt x="835" y="454"/>
                      </a:cubicBezTo>
                      <a:cubicBezTo>
                        <a:pt x="833" y="434"/>
                        <a:pt x="836" y="427"/>
                        <a:pt x="879" y="417"/>
                      </a:cubicBezTo>
                      <a:cubicBezTo>
                        <a:pt x="922" y="406"/>
                        <a:pt x="909" y="416"/>
                        <a:pt x="934" y="413"/>
                      </a:cubicBezTo>
                      <a:cubicBezTo>
                        <a:pt x="958" y="410"/>
                        <a:pt x="1063" y="401"/>
                        <a:pt x="1114" y="380"/>
                      </a:cubicBezTo>
                      <a:cubicBezTo>
                        <a:pt x="1165" y="359"/>
                        <a:pt x="1161" y="344"/>
                        <a:pt x="1078" y="372"/>
                      </a:cubicBezTo>
                      <a:cubicBezTo>
                        <a:pt x="995" y="400"/>
                        <a:pt x="946" y="382"/>
                        <a:pt x="835" y="411"/>
                      </a:cubicBezTo>
                      <a:cubicBezTo>
                        <a:pt x="724" y="440"/>
                        <a:pt x="595" y="483"/>
                        <a:pt x="515" y="485"/>
                      </a:cubicBezTo>
                      <a:cubicBezTo>
                        <a:pt x="434" y="486"/>
                        <a:pt x="416" y="442"/>
                        <a:pt x="406" y="411"/>
                      </a:cubicBezTo>
                      <a:cubicBezTo>
                        <a:pt x="396" y="380"/>
                        <a:pt x="414" y="346"/>
                        <a:pt x="453" y="311"/>
                      </a:cubicBezTo>
                      <a:cubicBezTo>
                        <a:pt x="493" y="277"/>
                        <a:pt x="548" y="249"/>
                        <a:pt x="597" y="237"/>
                      </a:cubicBezTo>
                      <a:cubicBezTo>
                        <a:pt x="646" y="225"/>
                        <a:pt x="730" y="205"/>
                        <a:pt x="779" y="18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30" name="ïŝḻïḓe">
                <a:extLst>
                  <a:ext uri="{FF2B5EF4-FFF2-40B4-BE49-F238E27FC236}">
                    <a16:creationId xmlns:a16="http://schemas.microsoft.com/office/drawing/2014/main" xmlns="" id="{7A7C601F-F860-4958-BC56-29F508E859F8}"/>
                  </a:ext>
                </a:extLst>
              </p:cNvPr>
              <p:cNvGrpSpPr/>
              <p:nvPr/>
            </p:nvGrpSpPr>
            <p:grpSpPr>
              <a:xfrm>
                <a:off x="1948497" y="4831220"/>
                <a:ext cx="3028718" cy="1071104"/>
                <a:chOff x="1948497" y="4831220"/>
                <a:chExt cx="3028718" cy="1071104"/>
              </a:xfrm>
            </p:grpSpPr>
            <p:sp>
              <p:nvSpPr>
                <p:cNvPr id="32" name="îşḷíḑê">
                  <a:extLst>
                    <a:ext uri="{FF2B5EF4-FFF2-40B4-BE49-F238E27FC236}">
                      <a16:creationId xmlns:a16="http://schemas.microsoft.com/office/drawing/2014/main" xmlns="" id="{03A22F3D-F591-44D5-B01E-7603DB3C42B8}"/>
                    </a:ext>
                  </a:extLst>
                </p:cNvPr>
                <p:cNvSpPr/>
                <p:nvPr/>
              </p:nvSpPr>
              <p:spPr bwMode="auto">
                <a:xfrm flipH="1">
                  <a:off x="1948497" y="4838056"/>
                  <a:ext cx="2354150" cy="920693"/>
                </a:xfrm>
                <a:custGeom>
                  <a:avLst/>
                  <a:gdLst/>
                  <a:ahLst/>
                  <a:cxnLst>
                    <a:cxn ang="0">
                      <a:pos x="1218" y="75"/>
                    </a:cxn>
                    <a:cxn ang="0">
                      <a:pos x="1019" y="37"/>
                    </a:cxn>
                    <a:cxn ang="0">
                      <a:pos x="742" y="193"/>
                    </a:cxn>
                    <a:cxn ang="0">
                      <a:pos x="612" y="311"/>
                    </a:cxn>
                    <a:cxn ang="0">
                      <a:pos x="356" y="305"/>
                    </a:cxn>
                    <a:cxn ang="0">
                      <a:pos x="237" y="355"/>
                    </a:cxn>
                    <a:cxn ang="0">
                      <a:pos x="185" y="335"/>
                    </a:cxn>
                    <a:cxn ang="0">
                      <a:pos x="53" y="328"/>
                    </a:cxn>
                    <a:cxn ang="0">
                      <a:pos x="14" y="429"/>
                    </a:cxn>
                    <a:cxn ang="0">
                      <a:pos x="59" y="484"/>
                    </a:cxn>
                    <a:cxn ang="0">
                      <a:pos x="166" y="493"/>
                    </a:cxn>
                    <a:cxn ang="0">
                      <a:pos x="283" y="464"/>
                    </a:cxn>
                    <a:cxn ang="0">
                      <a:pos x="479" y="401"/>
                    </a:cxn>
                    <a:cxn ang="0">
                      <a:pos x="611" y="389"/>
                    </a:cxn>
                    <a:cxn ang="0">
                      <a:pos x="726" y="361"/>
                    </a:cxn>
                    <a:cxn ang="0">
                      <a:pos x="760" y="342"/>
                    </a:cxn>
                    <a:cxn ang="0">
                      <a:pos x="701" y="318"/>
                    </a:cxn>
                    <a:cxn ang="0">
                      <a:pos x="984" y="159"/>
                    </a:cxn>
                    <a:cxn ang="0">
                      <a:pos x="1186" y="126"/>
                    </a:cxn>
                    <a:cxn ang="0">
                      <a:pos x="1218" y="75"/>
                    </a:cxn>
                  </a:cxnLst>
                  <a:rect l="0" t="0" r="r" b="b"/>
                  <a:pathLst>
                    <a:path w="1259" h="493">
                      <a:moveTo>
                        <a:pt x="1218" y="75"/>
                      </a:moveTo>
                      <a:cubicBezTo>
                        <a:pt x="1152" y="64"/>
                        <a:pt x="1063" y="0"/>
                        <a:pt x="1019" y="37"/>
                      </a:cubicBezTo>
                      <a:cubicBezTo>
                        <a:pt x="974" y="74"/>
                        <a:pt x="793" y="186"/>
                        <a:pt x="742" y="193"/>
                      </a:cubicBezTo>
                      <a:cubicBezTo>
                        <a:pt x="691" y="200"/>
                        <a:pt x="693" y="291"/>
                        <a:pt x="612" y="311"/>
                      </a:cubicBezTo>
                      <a:cubicBezTo>
                        <a:pt x="531" y="330"/>
                        <a:pt x="415" y="321"/>
                        <a:pt x="356" y="305"/>
                      </a:cubicBezTo>
                      <a:cubicBezTo>
                        <a:pt x="297" y="290"/>
                        <a:pt x="260" y="312"/>
                        <a:pt x="237" y="355"/>
                      </a:cubicBezTo>
                      <a:cubicBezTo>
                        <a:pt x="214" y="397"/>
                        <a:pt x="210" y="361"/>
                        <a:pt x="185" y="335"/>
                      </a:cubicBezTo>
                      <a:cubicBezTo>
                        <a:pt x="160" y="308"/>
                        <a:pt x="91" y="309"/>
                        <a:pt x="53" y="328"/>
                      </a:cubicBezTo>
                      <a:cubicBezTo>
                        <a:pt x="14" y="347"/>
                        <a:pt x="0" y="399"/>
                        <a:pt x="14" y="429"/>
                      </a:cubicBezTo>
                      <a:cubicBezTo>
                        <a:pt x="29" y="460"/>
                        <a:pt x="59" y="484"/>
                        <a:pt x="59" y="484"/>
                      </a:cubicBezTo>
                      <a:cubicBezTo>
                        <a:pt x="166" y="493"/>
                        <a:pt x="166" y="493"/>
                        <a:pt x="166" y="493"/>
                      </a:cubicBezTo>
                      <a:cubicBezTo>
                        <a:pt x="283" y="464"/>
                        <a:pt x="283" y="464"/>
                        <a:pt x="283" y="464"/>
                      </a:cubicBezTo>
                      <a:cubicBezTo>
                        <a:pt x="479" y="401"/>
                        <a:pt x="479" y="401"/>
                        <a:pt x="479" y="401"/>
                      </a:cubicBezTo>
                      <a:cubicBezTo>
                        <a:pt x="611" y="389"/>
                        <a:pt x="611" y="389"/>
                        <a:pt x="611" y="389"/>
                      </a:cubicBezTo>
                      <a:cubicBezTo>
                        <a:pt x="726" y="361"/>
                        <a:pt x="726" y="361"/>
                        <a:pt x="726" y="361"/>
                      </a:cubicBezTo>
                      <a:cubicBezTo>
                        <a:pt x="726" y="361"/>
                        <a:pt x="788" y="334"/>
                        <a:pt x="760" y="342"/>
                      </a:cubicBezTo>
                      <a:cubicBezTo>
                        <a:pt x="732" y="350"/>
                        <a:pt x="669" y="351"/>
                        <a:pt x="701" y="318"/>
                      </a:cubicBezTo>
                      <a:cubicBezTo>
                        <a:pt x="732" y="285"/>
                        <a:pt x="942" y="165"/>
                        <a:pt x="984" y="159"/>
                      </a:cubicBezTo>
                      <a:cubicBezTo>
                        <a:pt x="1026" y="152"/>
                        <a:pt x="1120" y="146"/>
                        <a:pt x="1186" y="126"/>
                      </a:cubicBezTo>
                      <a:cubicBezTo>
                        <a:pt x="1252" y="106"/>
                        <a:pt x="1259" y="75"/>
                        <a:pt x="1218" y="7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3" name="ïšḷïḋè">
                  <a:extLst>
                    <a:ext uri="{FF2B5EF4-FFF2-40B4-BE49-F238E27FC236}">
                      <a16:creationId xmlns:a16="http://schemas.microsoft.com/office/drawing/2014/main" xmlns="" id="{945BEDEF-ED16-4C55-8158-66B4B180A056}"/>
                    </a:ext>
                  </a:extLst>
                </p:cNvPr>
                <p:cNvSpPr/>
                <p:nvPr/>
              </p:nvSpPr>
              <p:spPr bwMode="auto">
                <a:xfrm flipH="1">
                  <a:off x="3924342" y="5437419"/>
                  <a:ext cx="389700" cy="300821"/>
                </a:xfrm>
                <a:custGeom>
                  <a:avLst/>
                  <a:gdLst/>
                  <a:ahLst/>
                  <a:cxnLst>
                    <a:cxn ang="0">
                      <a:pos x="194" y="45"/>
                    </a:cxn>
                    <a:cxn ang="0">
                      <a:pos x="145" y="133"/>
                    </a:cxn>
                    <a:cxn ang="0">
                      <a:pos x="23" y="110"/>
                    </a:cxn>
                    <a:cxn ang="0">
                      <a:pos x="111" y="4"/>
                    </a:cxn>
                    <a:cxn ang="0">
                      <a:pos x="194" y="45"/>
                    </a:cxn>
                  </a:cxnLst>
                  <a:rect l="0" t="0" r="r" b="b"/>
                  <a:pathLst>
                    <a:path w="208" h="161">
                      <a:moveTo>
                        <a:pt x="194" y="45"/>
                      </a:moveTo>
                      <a:cubicBezTo>
                        <a:pt x="205" y="78"/>
                        <a:pt x="208" y="119"/>
                        <a:pt x="145" y="133"/>
                      </a:cubicBezTo>
                      <a:cubicBezTo>
                        <a:pt x="83" y="148"/>
                        <a:pt x="44" y="161"/>
                        <a:pt x="23" y="110"/>
                      </a:cubicBezTo>
                      <a:cubicBezTo>
                        <a:pt x="0" y="55"/>
                        <a:pt x="42" y="7"/>
                        <a:pt x="111" y="4"/>
                      </a:cubicBezTo>
                      <a:cubicBezTo>
                        <a:pt x="181" y="0"/>
                        <a:pt x="186" y="22"/>
                        <a:pt x="194" y="4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4" name="ïš1îḋe">
                  <a:extLst>
                    <a:ext uri="{FF2B5EF4-FFF2-40B4-BE49-F238E27FC236}">
                      <a16:creationId xmlns:a16="http://schemas.microsoft.com/office/drawing/2014/main" xmlns="" id="{B3912B5E-F5CC-45DD-8DE1-DC3B04ED768F}"/>
                    </a:ext>
                  </a:extLst>
                </p:cNvPr>
                <p:cNvSpPr/>
                <p:nvPr/>
              </p:nvSpPr>
              <p:spPr bwMode="auto">
                <a:xfrm flipH="1">
                  <a:off x="3662263" y="5129761"/>
                  <a:ext cx="708752" cy="166364"/>
                </a:xfrm>
                <a:custGeom>
                  <a:avLst/>
                  <a:gdLst/>
                  <a:ahLst/>
                  <a:cxnLst>
                    <a:cxn ang="0">
                      <a:pos x="343" y="34"/>
                    </a:cxn>
                    <a:cxn ang="0">
                      <a:pos x="226" y="72"/>
                    </a:cxn>
                    <a:cxn ang="0">
                      <a:pos x="138" y="76"/>
                    </a:cxn>
                    <a:cxn ang="0">
                      <a:pos x="23" y="12"/>
                    </a:cxn>
                    <a:cxn ang="0">
                      <a:pos x="86" y="7"/>
                    </a:cxn>
                    <a:cxn ang="0">
                      <a:pos x="108" y="33"/>
                    </a:cxn>
                    <a:cxn ang="0">
                      <a:pos x="217" y="18"/>
                    </a:cxn>
                    <a:cxn ang="0">
                      <a:pos x="320" y="23"/>
                    </a:cxn>
                    <a:cxn ang="0">
                      <a:pos x="343" y="34"/>
                    </a:cxn>
                  </a:cxnLst>
                  <a:rect l="0" t="0" r="r" b="b"/>
                  <a:pathLst>
                    <a:path w="379" h="88">
                      <a:moveTo>
                        <a:pt x="343" y="34"/>
                      </a:moveTo>
                      <a:cubicBezTo>
                        <a:pt x="306" y="43"/>
                        <a:pt x="265" y="60"/>
                        <a:pt x="226" y="72"/>
                      </a:cubicBezTo>
                      <a:cubicBezTo>
                        <a:pt x="186" y="84"/>
                        <a:pt x="161" y="88"/>
                        <a:pt x="138" y="76"/>
                      </a:cubicBezTo>
                      <a:cubicBezTo>
                        <a:pt x="114" y="64"/>
                        <a:pt x="47" y="24"/>
                        <a:pt x="23" y="12"/>
                      </a:cubicBezTo>
                      <a:cubicBezTo>
                        <a:pt x="0" y="0"/>
                        <a:pt x="72" y="2"/>
                        <a:pt x="86" y="7"/>
                      </a:cubicBezTo>
                      <a:cubicBezTo>
                        <a:pt x="101" y="12"/>
                        <a:pt x="91" y="48"/>
                        <a:pt x="108" y="33"/>
                      </a:cubicBezTo>
                      <a:cubicBezTo>
                        <a:pt x="126" y="19"/>
                        <a:pt x="181" y="19"/>
                        <a:pt x="217" y="18"/>
                      </a:cubicBezTo>
                      <a:cubicBezTo>
                        <a:pt x="253" y="18"/>
                        <a:pt x="300" y="26"/>
                        <a:pt x="320" y="23"/>
                      </a:cubicBezTo>
                      <a:cubicBezTo>
                        <a:pt x="339" y="21"/>
                        <a:pt x="379" y="33"/>
                        <a:pt x="343" y="34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5" name="ïṧļíḑè">
                  <a:extLst>
                    <a:ext uri="{FF2B5EF4-FFF2-40B4-BE49-F238E27FC236}">
                      <a16:creationId xmlns:a16="http://schemas.microsoft.com/office/drawing/2014/main" xmlns="" id="{60430D7E-CA29-4F76-9E5D-EE4A7D4E9AD1}"/>
                    </a:ext>
                  </a:extLst>
                </p:cNvPr>
                <p:cNvSpPr/>
                <p:nvPr/>
              </p:nvSpPr>
              <p:spPr bwMode="auto">
                <a:xfrm flipH="1">
                  <a:off x="4195536" y="5004420"/>
                  <a:ext cx="781679" cy="647220"/>
                </a:xfrm>
                <a:custGeom>
                  <a:avLst/>
                  <a:gdLst/>
                  <a:ahLst/>
                  <a:cxnLst>
                    <a:cxn ang="0">
                      <a:pos x="418" y="200"/>
                    </a:cxn>
                    <a:cxn ang="0">
                      <a:pos x="379" y="221"/>
                    </a:cxn>
                    <a:cxn ang="0">
                      <a:pos x="373" y="178"/>
                    </a:cxn>
                    <a:cxn ang="0">
                      <a:pos x="339" y="170"/>
                    </a:cxn>
                    <a:cxn ang="0">
                      <a:pos x="298" y="126"/>
                    </a:cxn>
                    <a:cxn ang="0">
                      <a:pos x="227" y="123"/>
                    </a:cxn>
                    <a:cxn ang="0">
                      <a:pos x="176" y="48"/>
                    </a:cxn>
                    <a:cxn ang="0">
                      <a:pos x="21" y="15"/>
                    </a:cxn>
                    <a:cxn ang="0">
                      <a:pos x="56" y="100"/>
                    </a:cxn>
                    <a:cxn ang="0">
                      <a:pos x="173" y="209"/>
                    </a:cxn>
                    <a:cxn ang="0">
                      <a:pos x="320" y="324"/>
                    </a:cxn>
                    <a:cxn ang="0">
                      <a:pos x="354" y="306"/>
                    </a:cxn>
                    <a:cxn ang="0">
                      <a:pos x="418" y="200"/>
                    </a:cxn>
                  </a:cxnLst>
                  <a:rect l="0" t="0" r="r" b="b"/>
                  <a:pathLst>
                    <a:path w="418" h="347">
                      <a:moveTo>
                        <a:pt x="418" y="200"/>
                      </a:moveTo>
                      <a:cubicBezTo>
                        <a:pt x="406" y="200"/>
                        <a:pt x="395" y="202"/>
                        <a:pt x="379" y="221"/>
                      </a:cubicBezTo>
                      <a:cubicBezTo>
                        <a:pt x="363" y="239"/>
                        <a:pt x="392" y="192"/>
                        <a:pt x="373" y="178"/>
                      </a:cubicBezTo>
                      <a:cubicBezTo>
                        <a:pt x="354" y="165"/>
                        <a:pt x="353" y="164"/>
                        <a:pt x="339" y="170"/>
                      </a:cubicBezTo>
                      <a:cubicBezTo>
                        <a:pt x="325" y="176"/>
                        <a:pt x="324" y="142"/>
                        <a:pt x="298" y="126"/>
                      </a:cubicBezTo>
                      <a:cubicBezTo>
                        <a:pt x="273" y="111"/>
                        <a:pt x="261" y="113"/>
                        <a:pt x="227" y="123"/>
                      </a:cubicBezTo>
                      <a:cubicBezTo>
                        <a:pt x="193" y="133"/>
                        <a:pt x="275" y="101"/>
                        <a:pt x="176" y="48"/>
                      </a:cubicBezTo>
                      <a:cubicBezTo>
                        <a:pt x="115" y="15"/>
                        <a:pt x="43" y="0"/>
                        <a:pt x="21" y="15"/>
                      </a:cubicBezTo>
                      <a:cubicBezTo>
                        <a:pt x="0" y="30"/>
                        <a:pt x="28" y="81"/>
                        <a:pt x="56" y="100"/>
                      </a:cubicBezTo>
                      <a:cubicBezTo>
                        <a:pt x="83" y="119"/>
                        <a:pt x="151" y="193"/>
                        <a:pt x="173" y="209"/>
                      </a:cubicBezTo>
                      <a:cubicBezTo>
                        <a:pt x="194" y="225"/>
                        <a:pt x="295" y="301"/>
                        <a:pt x="320" y="324"/>
                      </a:cubicBezTo>
                      <a:cubicBezTo>
                        <a:pt x="346" y="347"/>
                        <a:pt x="360" y="341"/>
                        <a:pt x="354" y="306"/>
                      </a:cubicBezTo>
                      <a:cubicBezTo>
                        <a:pt x="348" y="270"/>
                        <a:pt x="376" y="244"/>
                        <a:pt x="418" y="20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6" name="ïṡľïḍe">
                  <a:extLst>
                    <a:ext uri="{FF2B5EF4-FFF2-40B4-BE49-F238E27FC236}">
                      <a16:creationId xmlns:a16="http://schemas.microsoft.com/office/drawing/2014/main" xmlns="" id="{B7DFF091-396D-456F-BB83-433EA1BACFF2}"/>
                    </a:ext>
                  </a:extLst>
                </p:cNvPr>
                <p:cNvSpPr/>
                <p:nvPr/>
              </p:nvSpPr>
              <p:spPr bwMode="auto">
                <a:xfrm flipH="1">
                  <a:off x="4560168" y="4831220"/>
                  <a:ext cx="410210" cy="278031"/>
                </a:xfrm>
                <a:custGeom>
                  <a:avLst/>
                  <a:gdLst/>
                  <a:ahLst/>
                  <a:cxnLst>
                    <a:cxn ang="0">
                      <a:pos x="30" y="24"/>
                    </a:cxn>
                    <a:cxn ang="0">
                      <a:pos x="20" y="85"/>
                    </a:cxn>
                    <a:cxn ang="0">
                      <a:pos x="209" y="148"/>
                    </a:cxn>
                    <a:cxn ang="0">
                      <a:pos x="133" y="56"/>
                    </a:cxn>
                    <a:cxn ang="0">
                      <a:pos x="30" y="24"/>
                    </a:cxn>
                  </a:cxnLst>
                  <a:rect l="0" t="0" r="r" b="b"/>
                  <a:pathLst>
                    <a:path w="219" h="148">
                      <a:moveTo>
                        <a:pt x="30" y="24"/>
                      </a:moveTo>
                      <a:cubicBezTo>
                        <a:pt x="0" y="42"/>
                        <a:pt x="6" y="63"/>
                        <a:pt x="20" y="85"/>
                      </a:cubicBezTo>
                      <a:cubicBezTo>
                        <a:pt x="53" y="76"/>
                        <a:pt x="186" y="118"/>
                        <a:pt x="209" y="148"/>
                      </a:cubicBezTo>
                      <a:cubicBezTo>
                        <a:pt x="219" y="113"/>
                        <a:pt x="177" y="100"/>
                        <a:pt x="133" y="56"/>
                      </a:cubicBezTo>
                      <a:cubicBezTo>
                        <a:pt x="112" y="35"/>
                        <a:pt x="71" y="0"/>
                        <a:pt x="30" y="24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7" name="ï$ḷïdé">
                  <a:extLst>
                    <a:ext uri="{FF2B5EF4-FFF2-40B4-BE49-F238E27FC236}">
                      <a16:creationId xmlns:a16="http://schemas.microsoft.com/office/drawing/2014/main" xmlns="" id="{AA79968A-05F2-4C59-8596-234B7AA970BC}"/>
                    </a:ext>
                  </a:extLst>
                </p:cNvPr>
                <p:cNvSpPr/>
                <p:nvPr/>
              </p:nvSpPr>
              <p:spPr bwMode="auto">
                <a:xfrm flipH="1">
                  <a:off x="4184142" y="5106972"/>
                  <a:ext cx="330448" cy="227894"/>
                </a:xfrm>
                <a:custGeom>
                  <a:avLst/>
                  <a:gdLst/>
                  <a:ahLst/>
                  <a:cxnLst>
                    <a:cxn ang="0">
                      <a:pos x="18" y="36"/>
                    </a:cxn>
                    <a:cxn ang="0">
                      <a:pos x="145" y="108"/>
                    </a:cxn>
                    <a:cxn ang="0">
                      <a:pos x="162" y="90"/>
                    </a:cxn>
                    <a:cxn ang="0">
                      <a:pos x="18" y="36"/>
                    </a:cxn>
                  </a:cxnLst>
                  <a:rect l="0" t="0" r="r" b="b"/>
                  <a:pathLst>
                    <a:path w="177" h="122">
                      <a:moveTo>
                        <a:pt x="18" y="36"/>
                      </a:moveTo>
                      <a:cubicBezTo>
                        <a:pt x="39" y="44"/>
                        <a:pt x="120" y="93"/>
                        <a:pt x="145" y="108"/>
                      </a:cubicBezTo>
                      <a:cubicBezTo>
                        <a:pt x="171" y="122"/>
                        <a:pt x="177" y="106"/>
                        <a:pt x="162" y="90"/>
                      </a:cubicBezTo>
                      <a:cubicBezTo>
                        <a:pt x="146" y="73"/>
                        <a:pt x="0" y="0"/>
                        <a:pt x="18" y="36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8" name="îśḷíḑè">
                  <a:extLst>
                    <a:ext uri="{FF2B5EF4-FFF2-40B4-BE49-F238E27FC236}">
                      <a16:creationId xmlns:a16="http://schemas.microsoft.com/office/drawing/2014/main" xmlns="" id="{D3E3D94F-FF9C-4DAF-A519-A4DE53250D0C}"/>
                    </a:ext>
                  </a:extLst>
                </p:cNvPr>
                <p:cNvSpPr/>
                <p:nvPr/>
              </p:nvSpPr>
              <p:spPr bwMode="auto">
                <a:xfrm flipH="1">
                  <a:off x="3587058" y="5419188"/>
                  <a:ext cx="230174" cy="225616"/>
                </a:xfrm>
                <a:custGeom>
                  <a:avLst/>
                  <a:gdLst/>
                  <a:ahLst/>
                  <a:cxnLst>
                    <a:cxn ang="0">
                      <a:pos x="109" y="105"/>
                    </a:cxn>
                    <a:cxn ang="0">
                      <a:pos x="89" y="15"/>
                    </a:cxn>
                    <a:cxn ang="0">
                      <a:pos x="109" y="105"/>
                    </a:cxn>
                    <a:cxn ang="0">
                      <a:pos x="46" y="120"/>
                    </a:cxn>
                    <a:cxn ang="0">
                      <a:pos x="46" y="118"/>
                    </a:cxn>
                    <a:cxn ang="0">
                      <a:pos x="48" y="121"/>
                    </a:cxn>
                    <a:cxn ang="0">
                      <a:pos x="46" y="120"/>
                    </a:cxn>
                    <a:cxn ang="0">
                      <a:pos x="46" y="40"/>
                    </a:cxn>
                    <a:cxn ang="0">
                      <a:pos x="46" y="5"/>
                    </a:cxn>
                    <a:cxn ang="0">
                      <a:pos x="49" y="0"/>
                    </a:cxn>
                    <a:cxn ang="0">
                      <a:pos x="76" y="103"/>
                    </a:cxn>
                    <a:cxn ang="0">
                      <a:pos x="46" y="40"/>
                    </a:cxn>
                    <a:cxn ang="0">
                      <a:pos x="46" y="5"/>
                    </a:cxn>
                    <a:cxn ang="0">
                      <a:pos x="46" y="40"/>
                    </a:cxn>
                    <a:cxn ang="0">
                      <a:pos x="46" y="5"/>
                    </a:cxn>
                    <a:cxn ang="0">
                      <a:pos x="46" y="118"/>
                    </a:cxn>
                    <a:cxn ang="0">
                      <a:pos x="16" y="8"/>
                    </a:cxn>
                    <a:cxn ang="0">
                      <a:pos x="46" y="120"/>
                    </a:cxn>
                    <a:cxn ang="0">
                      <a:pos x="46" y="118"/>
                    </a:cxn>
                  </a:cxnLst>
                  <a:rect l="0" t="0" r="r" b="b"/>
                  <a:pathLst>
                    <a:path w="124" h="121">
                      <a:moveTo>
                        <a:pt x="109" y="105"/>
                      </a:moveTo>
                      <a:cubicBezTo>
                        <a:pt x="112" y="80"/>
                        <a:pt x="107" y="44"/>
                        <a:pt x="89" y="15"/>
                      </a:cubicBezTo>
                      <a:cubicBezTo>
                        <a:pt x="123" y="43"/>
                        <a:pt x="124" y="79"/>
                        <a:pt x="109" y="105"/>
                      </a:cubicBezTo>
                      <a:close/>
                      <a:moveTo>
                        <a:pt x="46" y="120"/>
                      </a:moveTo>
                      <a:cubicBezTo>
                        <a:pt x="46" y="118"/>
                        <a:pt x="46" y="118"/>
                        <a:pt x="46" y="118"/>
                      </a:cubicBezTo>
                      <a:cubicBezTo>
                        <a:pt x="47" y="119"/>
                        <a:pt x="47" y="120"/>
                        <a:pt x="48" y="121"/>
                      </a:cubicBezTo>
                      <a:cubicBezTo>
                        <a:pt x="47" y="121"/>
                        <a:pt x="47" y="121"/>
                        <a:pt x="46" y="120"/>
                      </a:cubicBezTo>
                      <a:close/>
                      <a:moveTo>
                        <a:pt x="46" y="40"/>
                      </a:move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7" y="3"/>
                        <a:pt x="48" y="1"/>
                        <a:pt x="49" y="0"/>
                      </a:cubicBezTo>
                      <a:cubicBezTo>
                        <a:pt x="49" y="19"/>
                        <a:pt x="68" y="89"/>
                        <a:pt x="76" y="103"/>
                      </a:cubicBezTo>
                      <a:cubicBezTo>
                        <a:pt x="63" y="95"/>
                        <a:pt x="51" y="66"/>
                        <a:pt x="46" y="40"/>
                      </a:cubicBezTo>
                      <a:close/>
                      <a:moveTo>
                        <a:pt x="46" y="5"/>
                      </a:move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3" y="27"/>
                        <a:pt x="43" y="13"/>
                        <a:pt x="46" y="5"/>
                      </a:cubicBezTo>
                      <a:close/>
                      <a:moveTo>
                        <a:pt x="46" y="118"/>
                      </a:moveTo>
                      <a:cubicBezTo>
                        <a:pt x="30" y="92"/>
                        <a:pt x="16" y="38"/>
                        <a:pt x="16" y="8"/>
                      </a:cubicBezTo>
                      <a:cubicBezTo>
                        <a:pt x="0" y="43"/>
                        <a:pt x="11" y="99"/>
                        <a:pt x="46" y="120"/>
                      </a:cubicBezTo>
                      <a:lnTo>
                        <a:pt x="46" y="11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9" name="i$ļîde">
                  <a:extLst>
                    <a:ext uri="{FF2B5EF4-FFF2-40B4-BE49-F238E27FC236}">
                      <a16:creationId xmlns:a16="http://schemas.microsoft.com/office/drawing/2014/main" xmlns="" id="{9102FC5D-B177-4B9B-9522-0D69B31D49F1}"/>
                    </a:ext>
                  </a:extLst>
                </p:cNvPr>
                <p:cNvSpPr/>
                <p:nvPr/>
              </p:nvSpPr>
              <p:spPr bwMode="auto">
                <a:xfrm flipH="1">
                  <a:off x="2864632" y="5462487"/>
                  <a:ext cx="1387878" cy="439837"/>
                </a:xfrm>
                <a:custGeom>
                  <a:avLst/>
                  <a:gdLst/>
                  <a:ahLst/>
                  <a:cxnLst>
                    <a:cxn ang="0">
                      <a:pos x="0" y="115"/>
                    </a:cxn>
                    <a:cxn ang="0">
                      <a:pos x="289" y="105"/>
                    </a:cxn>
                    <a:cxn ang="0">
                      <a:pos x="708" y="22"/>
                    </a:cxn>
                    <a:cxn ang="0">
                      <a:pos x="508" y="65"/>
                    </a:cxn>
                    <a:cxn ang="0">
                      <a:pos x="0" y="115"/>
                    </a:cxn>
                  </a:cxnLst>
                  <a:rect l="0" t="0" r="r" b="b"/>
                  <a:pathLst>
                    <a:path w="743" h="235">
                      <a:moveTo>
                        <a:pt x="0" y="115"/>
                      </a:moveTo>
                      <a:cubicBezTo>
                        <a:pt x="31" y="147"/>
                        <a:pt x="116" y="167"/>
                        <a:pt x="289" y="105"/>
                      </a:cubicBezTo>
                      <a:cubicBezTo>
                        <a:pt x="462" y="43"/>
                        <a:pt x="673" y="44"/>
                        <a:pt x="708" y="22"/>
                      </a:cubicBezTo>
                      <a:cubicBezTo>
                        <a:pt x="743" y="0"/>
                        <a:pt x="696" y="54"/>
                        <a:pt x="508" y="65"/>
                      </a:cubicBezTo>
                      <a:cubicBezTo>
                        <a:pt x="320" y="76"/>
                        <a:pt x="123" y="235"/>
                        <a:pt x="0" y="11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40" name="işļíḑe">
                  <a:extLst>
                    <a:ext uri="{FF2B5EF4-FFF2-40B4-BE49-F238E27FC236}">
                      <a16:creationId xmlns:a16="http://schemas.microsoft.com/office/drawing/2014/main" xmlns="" id="{EA98F08E-82A0-44F1-9A91-15FE0E428E76}"/>
                    </a:ext>
                  </a:extLst>
                </p:cNvPr>
                <p:cNvSpPr/>
                <p:nvPr/>
              </p:nvSpPr>
              <p:spPr bwMode="auto">
                <a:xfrm flipH="1">
                  <a:off x="3696447" y="5161666"/>
                  <a:ext cx="635826" cy="218779"/>
                </a:xfrm>
                <a:custGeom>
                  <a:avLst/>
                  <a:gdLst/>
                  <a:ahLst/>
                  <a:cxnLst>
                    <a:cxn ang="0">
                      <a:pos x="340" y="26"/>
                    </a:cxn>
                    <a:cxn ang="0">
                      <a:pos x="188" y="67"/>
                    </a:cxn>
                    <a:cxn ang="0">
                      <a:pos x="111" y="103"/>
                    </a:cxn>
                    <a:cxn ang="0">
                      <a:pos x="112" y="75"/>
                    </a:cxn>
                    <a:cxn ang="0">
                      <a:pos x="32" y="19"/>
                    </a:cxn>
                    <a:cxn ang="0">
                      <a:pos x="128" y="70"/>
                    </a:cxn>
                    <a:cxn ang="0">
                      <a:pos x="340" y="26"/>
                    </a:cxn>
                  </a:cxnLst>
                  <a:rect l="0" t="0" r="r" b="b"/>
                  <a:pathLst>
                    <a:path w="340" h="116">
                      <a:moveTo>
                        <a:pt x="340" y="26"/>
                      </a:moveTo>
                      <a:cubicBezTo>
                        <a:pt x="286" y="47"/>
                        <a:pt x="219" y="57"/>
                        <a:pt x="188" y="67"/>
                      </a:cubicBezTo>
                      <a:cubicBezTo>
                        <a:pt x="156" y="76"/>
                        <a:pt x="132" y="91"/>
                        <a:pt x="111" y="103"/>
                      </a:cubicBezTo>
                      <a:cubicBezTo>
                        <a:pt x="90" y="116"/>
                        <a:pt x="139" y="96"/>
                        <a:pt x="112" y="75"/>
                      </a:cubicBezTo>
                      <a:cubicBezTo>
                        <a:pt x="85" y="55"/>
                        <a:pt x="64" y="38"/>
                        <a:pt x="32" y="19"/>
                      </a:cubicBezTo>
                      <a:cubicBezTo>
                        <a:pt x="0" y="0"/>
                        <a:pt x="105" y="60"/>
                        <a:pt x="128" y="70"/>
                      </a:cubicBezTo>
                      <a:cubicBezTo>
                        <a:pt x="151" y="80"/>
                        <a:pt x="270" y="38"/>
                        <a:pt x="340" y="2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31" name="iSlíḋe">
                <a:extLst>
                  <a:ext uri="{FF2B5EF4-FFF2-40B4-BE49-F238E27FC236}">
                    <a16:creationId xmlns:a16="http://schemas.microsoft.com/office/drawing/2014/main" xmlns="" id="{D2C3C748-21C5-4E78-8063-44D1A5ADA810}"/>
                  </a:ext>
                </a:extLst>
              </p:cNvPr>
              <p:cNvSpPr/>
              <p:nvPr/>
            </p:nvSpPr>
            <p:spPr bwMode="auto">
              <a:xfrm flipH="1">
                <a:off x="1586145" y="4505330"/>
                <a:ext cx="920693" cy="877394"/>
              </a:xfrm>
              <a:custGeom>
                <a:avLst/>
                <a:gdLst/>
                <a:ahLst/>
                <a:cxnLst>
                  <a:cxn ang="0">
                    <a:pos x="212" y="18"/>
                  </a:cxn>
                  <a:cxn ang="0">
                    <a:pos x="114" y="205"/>
                  </a:cxn>
                  <a:cxn ang="0">
                    <a:pos x="125" y="323"/>
                  </a:cxn>
                  <a:cxn ang="0">
                    <a:pos x="276" y="469"/>
                  </a:cxn>
                  <a:cxn ang="0">
                    <a:pos x="315" y="6"/>
                  </a:cxn>
                  <a:cxn ang="0">
                    <a:pos x="212" y="18"/>
                  </a:cxn>
                </a:cxnLst>
                <a:rect l="0" t="0" r="r" b="b"/>
                <a:pathLst>
                  <a:path w="492" h="469">
                    <a:moveTo>
                      <a:pt x="212" y="18"/>
                    </a:moveTo>
                    <a:cubicBezTo>
                      <a:pt x="205" y="158"/>
                      <a:pt x="196" y="211"/>
                      <a:pt x="114" y="205"/>
                    </a:cubicBezTo>
                    <a:cubicBezTo>
                      <a:pt x="31" y="200"/>
                      <a:pt x="0" y="295"/>
                      <a:pt x="125" y="323"/>
                    </a:cubicBezTo>
                    <a:cubicBezTo>
                      <a:pt x="220" y="345"/>
                      <a:pt x="224" y="420"/>
                      <a:pt x="276" y="469"/>
                    </a:cubicBezTo>
                    <a:cubicBezTo>
                      <a:pt x="276" y="469"/>
                      <a:pt x="492" y="61"/>
                      <a:pt x="315" y="6"/>
                    </a:cubicBezTo>
                    <a:cubicBezTo>
                      <a:pt x="298" y="0"/>
                      <a:pt x="236" y="14"/>
                      <a:pt x="212" y="1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1" name="íšľîďe">
              <a:extLst>
                <a:ext uri="{FF2B5EF4-FFF2-40B4-BE49-F238E27FC236}">
                  <a16:creationId xmlns:a16="http://schemas.microsoft.com/office/drawing/2014/main" xmlns="" id="{238E35C1-9ABC-42F5-BB3D-ABF9FF2D21D7}"/>
                </a:ext>
              </a:extLst>
            </p:cNvPr>
            <p:cNvSpPr/>
            <p:nvPr/>
          </p:nvSpPr>
          <p:spPr bwMode="auto">
            <a:xfrm>
              <a:off x="10170576" y="4425301"/>
              <a:ext cx="2021424" cy="1317230"/>
            </a:xfrm>
            <a:custGeom>
              <a:avLst/>
              <a:gdLst/>
              <a:ahLst/>
              <a:cxnLst>
                <a:cxn ang="0">
                  <a:pos x="416" y="31"/>
                </a:cxn>
                <a:cxn ang="0">
                  <a:pos x="363" y="31"/>
                </a:cxn>
                <a:cxn ang="0">
                  <a:pos x="34" y="68"/>
                </a:cxn>
                <a:cxn ang="0">
                  <a:pos x="13" y="235"/>
                </a:cxn>
                <a:cxn ang="0">
                  <a:pos x="72" y="704"/>
                </a:cxn>
                <a:cxn ang="0">
                  <a:pos x="410" y="696"/>
                </a:cxn>
                <a:cxn ang="0">
                  <a:pos x="1082" y="696"/>
                </a:cxn>
                <a:cxn ang="0">
                  <a:pos x="1082" y="0"/>
                </a:cxn>
                <a:cxn ang="0">
                  <a:pos x="416" y="31"/>
                </a:cxn>
              </a:cxnLst>
              <a:rect l="0" t="0" r="r" b="b"/>
              <a:pathLst>
                <a:path w="1082" h="704">
                  <a:moveTo>
                    <a:pt x="416" y="31"/>
                  </a:moveTo>
                  <a:cubicBezTo>
                    <a:pt x="397" y="31"/>
                    <a:pt x="379" y="31"/>
                    <a:pt x="363" y="31"/>
                  </a:cubicBezTo>
                  <a:cubicBezTo>
                    <a:pt x="229" y="27"/>
                    <a:pt x="69" y="64"/>
                    <a:pt x="34" y="68"/>
                  </a:cubicBezTo>
                  <a:cubicBezTo>
                    <a:pt x="0" y="71"/>
                    <a:pt x="7" y="130"/>
                    <a:pt x="13" y="235"/>
                  </a:cubicBezTo>
                  <a:cubicBezTo>
                    <a:pt x="18" y="341"/>
                    <a:pt x="62" y="672"/>
                    <a:pt x="72" y="704"/>
                  </a:cubicBezTo>
                  <a:cubicBezTo>
                    <a:pt x="190" y="698"/>
                    <a:pt x="303" y="696"/>
                    <a:pt x="410" y="696"/>
                  </a:cubicBezTo>
                  <a:cubicBezTo>
                    <a:pt x="1082" y="696"/>
                    <a:pt x="1082" y="696"/>
                    <a:pt x="1082" y="696"/>
                  </a:cubicBezTo>
                  <a:cubicBezTo>
                    <a:pt x="1082" y="0"/>
                    <a:pt x="1082" y="0"/>
                    <a:pt x="1082" y="0"/>
                  </a:cubicBezTo>
                  <a:lnTo>
                    <a:pt x="416" y="3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" name="îsḷîdê">
              <a:extLst>
                <a:ext uri="{FF2B5EF4-FFF2-40B4-BE49-F238E27FC236}">
                  <a16:creationId xmlns:a16="http://schemas.microsoft.com/office/drawing/2014/main" xmlns="" id="{5BF790A0-3307-4BD7-8508-CCBDC940F9F2}"/>
                </a:ext>
              </a:extLst>
            </p:cNvPr>
            <p:cNvSpPr/>
            <p:nvPr/>
          </p:nvSpPr>
          <p:spPr bwMode="auto">
            <a:xfrm>
              <a:off x="10202481" y="4457206"/>
              <a:ext cx="1989519" cy="1246583"/>
            </a:xfrm>
            <a:custGeom>
              <a:avLst/>
              <a:gdLst/>
              <a:ahLst/>
              <a:cxnLst>
                <a:cxn ang="0">
                  <a:pos x="1065" y="0"/>
                </a:cxn>
                <a:cxn ang="0">
                  <a:pos x="345" y="28"/>
                </a:cxn>
                <a:cxn ang="0">
                  <a:pos x="33" y="63"/>
                </a:cxn>
                <a:cxn ang="0">
                  <a:pos x="12" y="222"/>
                </a:cxn>
                <a:cxn ang="0">
                  <a:pos x="69" y="666"/>
                </a:cxn>
                <a:cxn ang="0">
                  <a:pos x="420" y="648"/>
                </a:cxn>
                <a:cxn ang="0">
                  <a:pos x="1065" y="652"/>
                </a:cxn>
                <a:cxn ang="0">
                  <a:pos x="1065" y="0"/>
                </a:cxn>
              </a:cxnLst>
              <a:rect l="0" t="0" r="r" b="b"/>
              <a:pathLst>
                <a:path w="1065" h="666">
                  <a:moveTo>
                    <a:pt x="1065" y="0"/>
                  </a:moveTo>
                  <a:cubicBezTo>
                    <a:pt x="1039" y="1"/>
                    <a:pt x="419" y="30"/>
                    <a:pt x="345" y="28"/>
                  </a:cubicBezTo>
                  <a:cubicBezTo>
                    <a:pt x="271" y="26"/>
                    <a:pt x="66" y="60"/>
                    <a:pt x="33" y="63"/>
                  </a:cubicBezTo>
                  <a:cubicBezTo>
                    <a:pt x="0" y="66"/>
                    <a:pt x="7" y="122"/>
                    <a:pt x="12" y="222"/>
                  </a:cubicBezTo>
                  <a:cubicBezTo>
                    <a:pt x="18" y="322"/>
                    <a:pt x="59" y="635"/>
                    <a:pt x="69" y="666"/>
                  </a:cubicBezTo>
                  <a:cubicBezTo>
                    <a:pt x="110" y="650"/>
                    <a:pt x="252" y="646"/>
                    <a:pt x="420" y="648"/>
                  </a:cubicBezTo>
                  <a:cubicBezTo>
                    <a:pt x="1065" y="652"/>
                    <a:pt x="1065" y="652"/>
                    <a:pt x="1065" y="652"/>
                  </a:cubicBezTo>
                  <a:lnTo>
                    <a:pt x="1065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" name="íṣliḍè">
              <a:extLst>
                <a:ext uri="{FF2B5EF4-FFF2-40B4-BE49-F238E27FC236}">
                  <a16:creationId xmlns:a16="http://schemas.microsoft.com/office/drawing/2014/main" xmlns="" id="{C10F04E9-7AB4-402D-8807-10D89EAA7541}"/>
                </a:ext>
              </a:extLst>
            </p:cNvPr>
            <p:cNvSpPr/>
            <p:nvPr/>
          </p:nvSpPr>
          <p:spPr bwMode="auto">
            <a:xfrm>
              <a:off x="7381148" y="2046083"/>
              <a:ext cx="2021424" cy="202142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ïṩlíďè">
              <a:extLst>
                <a:ext uri="{FF2B5EF4-FFF2-40B4-BE49-F238E27FC236}">
                  <a16:creationId xmlns:a16="http://schemas.microsoft.com/office/drawing/2014/main" xmlns="" id="{EA02BDA6-5119-4EFB-B41F-D415946066B1}"/>
                </a:ext>
              </a:extLst>
            </p:cNvPr>
            <p:cNvSpPr/>
            <p:nvPr/>
          </p:nvSpPr>
          <p:spPr bwMode="auto">
            <a:xfrm>
              <a:off x="7775522" y="2441615"/>
              <a:ext cx="1232676" cy="1230362"/>
            </a:xfrm>
            <a:custGeom>
              <a:avLst/>
              <a:gdLst>
                <a:gd name="connsiteX0" fmla="*/ 278663 w 601358"/>
                <a:gd name="connsiteY0" fmla="*/ 227291 h 600230"/>
                <a:gd name="connsiteX1" fmla="*/ 321097 w 601358"/>
                <a:gd name="connsiteY1" fmla="*/ 237836 h 600230"/>
                <a:gd name="connsiteX2" fmla="*/ 278077 w 601358"/>
                <a:gd name="connsiteY2" fmla="*/ 280600 h 600230"/>
                <a:gd name="connsiteX3" fmla="*/ 237207 w 601358"/>
                <a:gd name="connsiteY3" fmla="*/ 321998 h 600230"/>
                <a:gd name="connsiteX4" fmla="*/ 278663 w 601358"/>
                <a:gd name="connsiteY4" fmla="*/ 363591 h 600230"/>
                <a:gd name="connsiteX5" fmla="*/ 320119 w 601358"/>
                <a:gd name="connsiteY5" fmla="*/ 322779 h 600230"/>
                <a:gd name="connsiteX6" fmla="*/ 363139 w 601358"/>
                <a:gd name="connsiteY6" fmla="*/ 279819 h 600230"/>
                <a:gd name="connsiteX7" fmla="*/ 373503 w 601358"/>
                <a:gd name="connsiteY7" fmla="*/ 321998 h 600230"/>
                <a:gd name="connsiteX8" fmla="*/ 278663 w 601358"/>
                <a:gd name="connsiteY8" fmla="*/ 416900 h 600230"/>
                <a:gd name="connsiteX9" fmla="*/ 183823 w 601358"/>
                <a:gd name="connsiteY9" fmla="*/ 321998 h 600230"/>
                <a:gd name="connsiteX10" fmla="*/ 278663 w 601358"/>
                <a:gd name="connsiteY10" fmla="*/ 227291 h 600230"/>
                <a:gd name="connsiteX11" fmla="*/ 278663 w 601358"/>
                <a:gd name="connsiteY11" fmla="*/ 135486 h 600230"/>
                <a:gd name="connsiteX12" fmla="*/ 387996 w 601358"/>
                <a:gd name="connsiteY12" fmla="*/ 171031 h 600230"/>
                <a:gd name="connsiteX13" fmla="*/ 349466 w 601358"/>
                <a:gd name="connsiteY13" fmla="*/ 209310 h 600230"/>
                <a:gd name="connsiteX14" fmla="*/ 278663 w 601358"/>
                <a:gd name="connsiteY14" fmla="*/ 188803 h 600230"/>
                <a:gd name="connsiteX15" fmla="*/ 145271 w 601358"/>
                <a:gd name="connsiteY15" fmla="*/ 321999 h 600230"/>
                <a:gd name="connsiteX16" fmla="*/ 278663 w 601358"/>
                <a:gd name="connsiteY16" fmla="*/ 455390 h 600230"/>
                <a:gd name="connsiteX17" fmla="*/ 412249 w 601358"/>
                <a:gd name="connsiteY17" fmla="*/ 321999 h 600230"/>
                <a:gd name="connsiteX18" fmla="*/ 391517 w 601358"/>
                <a:gd name="connsiteY18" fmla="*/ 251300 h 600230"/>
                <a:gd name="connsiteX19" fmla="*/ 430048 w 601358"/>
                <a:gd name="connsiteY19" fmla="*/ 213021 h 600230"/>
                <a:gd name="connsiteX20" fmla="*/ 465449 w 601358"/>
                <a:gd name="connsiteY20" fmla="*/ 321999 h 600230"/>
                <a:gd name="connsiteX21" fmla="*/ 278663 w 601358"/>
                <a:gd name="connsiteY21" fmla="*/ 508707 h 600230"/>
                <a:gd name="connsiteX22" fmla="*/ 91876 w 601358"/>
                <a:gd name="connsiteY22" fmla="*/ 321999 h 600230"/>
                <a:gd name="connsiteX23" fmla="*/ 278663 w 601358"/>
                <a:gd name="connsiteY23" fmla="*/ 135486 h 600230"/>
                <a:gd name="connsiteX24" fmla="*/ 278671 w 601358"/>
                <a:gd name="connsiteY24" fmla="*/ 43751 h 600230"/>
                <a:gd name="connsiteX25" fmla="*/ 453500 w 601358"/>
                <a:gd name="connsiteY25" fmla="*/ 105647 h 600230"/>
                <a:gd name="connsiteX26" fmla="*/ 415366 w 601358"/>
                <a:gd name="connsiteY26" fmla="*/ 143527 h 600230"/>
                <a:gd name="connsiteX27" fmla="*/ 278671 w 601358"/>
                <a:gd name="connsiteY27" fmla="*/ 97056 h 600230"/>
                <a:gd name="connsiteX28" fmla="*/ 53387 w 601358"/>
                <a:gd name="connsiteY28" fmla="*/ 321991 h 600230"/>
                <a:gd name="connsiteX29" fmla="*/ 278671 w 601358"/>
                <a:gd name="connsiteY29" fmla="*/ 547120 h 600230"/>
                <a:gd name="connsiteX30" fmla="*/ 504150 w 601358"/>
                <a:gd name="connsiteY30" fmla="*/ 321991 h 600230"/>
                <a:gd name="connsiteX31" fmla="*/ 457411 w 601358"/>
                <a:gd name="connsiteY31" fmla="*/ 185507 h 600230"/>
                <a:gd name="connsiteX32" fmla="*/ 495545 w 601358"/>
                <a:gd name="connsiteY32" fmla="*/ 147627 h 600230"/>
                <a:gd name="connsiteX33" fmla="*/ 557537 w 601358"/>
                <a:gd name="connsiteY33" fmla="*/ 321991 h 600230"/>
                <a:gd name="connsiteX34" fmla="*/ 278671 w 601358"/>
                <a:gd name="connsiteY34" fmla="*/ 600230 h 600230"/>
                <a:gd name="connsiteX35" fmla="*/ 0 w 601358"/>
                <a:gd name="connsiteY35" fmla="*/ 321991 h 600230"/>
                <a:gd name="connsiteX36" fmla="*/ 278671 w 601358"/>
                <a:gd name="connsiteY36" fmla="*/ 43751 h 600230"/>
                <a:gd name="connsiteX37" fmla="*/ 531345 w 601358"/>
                <a:gd name="connsiteY37" fmla="*/ 0 h 600230"/>
                <a:gd name="connsiteX38" fmla="*/ 549142 w 601358"/>
                <a:gd name="connsiteY38" fmla="*/ 17770 h 600230"/>
                <a:gd name="connsiteX39" fmla="*/ 549142 w 601358"/>
                <a:gd name="connsiteY39" fmla="*/ 52138 h 600230"/>
                <a:gd name="connsiteX40" fmla="*/ 583562 w 601358"/>
                <a:gd name="connsiteY40" fmla="*/ 52138 h 600230"/>
                <a:gd name="connsiteX41" fmla="*/ 601358 w 601358"/>
                <a:gd name="connsiteY41" fmla="*/ 69907 h 600230"/>
                <a:gd name="connsiteX42" fmla="*/ 583562 w 601358"/>
                <a:gd name="connsiteY42" fmla="*/ 87677 h 600230"/>
                <a:gd name="connsiteX43" fmla="*/ 538777 w 601358"/>
                <a:gd name="connsiteY43" fmla="*/ 87677 h 600230"/>
                <a:gd name="connsiteX44" fmla="*/ 522936 w 601358"/>
                <a:gd name="connsiteY44" fmla="*/ 103299 h 600230"/>
                <a:gd name="connsiteX45" fmla="*/ 531150 w 601358"/>
                <a:gd name="connsiteY45" fmla="*/ 103299 h 600230"/>
                <a:gd name="connsiteX46" fmla="*/ 548946 w 601358"/>
                <a:gd name="connsiteY46" fmla="*/ 121069 h 600230"/>
                <a:gd name="connsiteX47" fmla="*/ 531150 w 601358"/>
                <a:gd name="connsiteY47" fmla="*/ 138838 h 600230"/>
                <a:gd name="connsiteX48" fmla="*/ 487343 w 601358"/>
                <a:gd name="connsiteY48" fmla="*/ 138838 h 600230"/>
                <a:gd name="connsiteX49" fmla="*/ 291385 w 601358"/>
                <a:gd name="connsiteY49" fmla="*/ 334696 h 600230"/>
                <a:gd name="connsiteX50" fmla="*/ 278673 w 601358"/>
                <a:gd name="connsiteY50" fmla="*/ 339773 h 600230"/>
                <a:gd name="connsiteX51" fmla="*/ 266157 w 601358"/>
                <a:gd name="connsiteY51" fmla="*/ 334696 h 600230"/>
                <a:gd name="connsiteX52" fmla="*/ 266157 w 601358"/>
                <a:gd name="connsiteY52" fmla="*/ 309506 h 600230"/>
                <a:gd name="connsiteX53" fmla="*/ 461332 w 601358"/>
                <a:gd name="connsiteY53" fmla="*/ 114625 h 600230"/>
                <a:gd name="connsiteX54" fmla="*/ 461332 w 601358"/>
                <a:gd name="connsiteY54" fmla="*/ 69126 h 600230"/>
                <a:gd name="connsiteX55" fmla="*/ 479129 w 601358"/>
                <a:gd name="connsiteY55" fmla="*/ 51356 h 600230"/>
                <a:gd name="connsiteX56" fmla="*/ 496926 w 601358"/>
                <a:gd name="connsiteY56" fmla="*/ 69126 h 600230"/>
                <a:gd name="connsiteX57" fmla="*/ 496926 w 601358"/>
                <a:gd name="connsiteY57" fmla="*/ 79085 h 600230"/>
                <a:gd name="connsiteX58" fmla="*/ 513549 w 601358"/>
                <a:gd name="connsiteY58" fmla="*/ 62487 h 600230"/>
                <a:gd name="connsiteX59" fmla="*/ 513549 w 601358"/>
                <a:gd name="connsiteY59" fmla="*/ 17770 h 600230"/>
                <a:gd name="connsiteX60" fmla="*/ 531345 w 601358"/>
                <a:gd name="connsiteY60" fmla="*/ 0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1358" h="600230">
                  <a:moveTo>
                    <a:pt x="278663" y="227291"/>
                  </a:moveTo>
                  <a:cubicBezTo>
                    <a:pt x="293916" y="227291"/>
                    <a:pt x="308191" y="231392"/>
                    <a:pt x="321097" y="237836"/>
                  </a:cubicBezTo>
                  <a:lnTo>
                    <a:pt x="278077" y="280600"/>
                  </a:lnTo>
                  <a:cubicBezTo>
                    <a:pt x="255393" y="280991"/>
                    <a:pt x="237207" y="299346"/>
                    <a:pt x="237207" y="321998"/>
                  </a:cubicBezTo>
                  <a:cubicBezTo>
                    <a:pt x="237207" y="344845"/>
                    <a:pt x="255784" y="363591"/>
                    <a:pt x="278663" y="363591"/>
                  </a:cubicBezTo>
                  <a:cubicBezTo>
                    <a:pt x="301347" y="363591"/>
                    <a:pt x="319728" y="345235"/>
                    <a:pt x="320119" y="322779"/>
                  </a:cubicBezTo>
                  <a:lnTo>
                    <a:pt x="363139" y="279819"/>
                  </a:lnTo>
                  <a:cubicBezTo>
                    <a:pt x="369592" y="292512"/>
                    <a:pt x="373503" y="306767"/>
                    <a:pt x="373503" y="321998"/>
                  </a:cubicBezTo>
                  <a:cubicBezTo>
                    <a:pt x="373503" y="374331"/>
                    <a:pt x="331070" y="416900"/>
                    <a:pt x="278663" y="416900"/>
                  </a:cubicBezTo>
                  <a:cubicBezTo>
                    <a:pt x="226452" y="416900"/>
                    <a:pt x="183823" y="374331"/>
                    <a:pt x="183823" y="321998"/>
                  </a:cubicBezTo>
                  <a:cubicBezTo>
                    <a:pt x="183823" y="269860"/>
                    <a:pt x="226452" y="227291"/>
                    <a:pt x="278663" y="227291"/>
                  </a:cubicBezTo>
                  <a:close/>
                  <a:moveTo>
                    <a:pt x="278663" y="135486"/>
                  </a:moveTo>
                  <a:cubicBezTo>
                    <a:pt x="319541" y="135486"/>
                    <a:pt x="357094" y="148766"/>
                    <a:pt x="387996" y="171031"/>
                  </a:cubicBezTo>
                  <a:lnTo>
                    <a:pt x="349466" y="209310"/>
                  </a:lnTo>
                  <a:cubicBezTo>
                    <a:pt x="328929" y="196420"/>
                    <a:pt x="304676" y="188803"/>
                    <a:pt x="278663" y="188803"/>
                  </a:cubicBezTo>
                  <a:cubicBezTo>
                    <a:pt x="205121" y="188803"/>
                    <a:pt x="145271" y="248566"/>
                    <a:pt x="145271" y="321999"/>
                  </a:cubicBezTo>
                  <a:cubicBezTo>
                    <a:pt x="145271" y="395432"/>
                    <a:pt x="205121" y="455390"/>
                    <a:pt x="278663" y="455390"/>
                  </a:cubicBezTo>
                  <a:cubicBezTo>
                    <a:pt x="352204" y="455390"/>
                    <a:pt x="412249" y="395627"/>
                    <a:pt x="412249" y="321999"/>
                  </a:cubicBezTo>
                  <a:cubicBezTo>
                    <a:pt x="412249" y="296024"/>
                    <a:pt x="404621" y="271806"/>
                    <a:pt x="391517" y="251300"/>
                  </a:cubicBezTo>
                  <a:lnTo>
                    <a:pt x="430048" y="213021"/>
                  </a:lnTo>
                  <a:cubicBezTo>
                    <a:pt x="452345" y="243683"/>
                    <a:pt x="465449" y="281376"/>
                    <a:pt x="465449" y="321999"/>
                  </a:cubicBezTo>
                  <a:cubicBezTo>
                    <a:pt x="465449" y="424923"/>
                    <a:pt x="381738" y="508707"/>
                    <a:pt x="278663" y="508707"/>
                  </a:cubicBezTo>
                  <a:cubicBezTo>
                    <a:pt x="175587" y="508707"/>
                    <a:pt x="91876" y="424923"/>
                    <a:pt x="91876" y="321999"/>
                  </a:cubicBezTo>
                  <a:cubicBezTo>
                    <a:pt x="91876" y="219270"/>
                    <a:pt x="175587" y="135486"/>
                    <a:pt x="278663" y="135486"/>
                  </a:cubicBezTo>
                  <a:close/>
                  <a:moveTo>
                    <a:pt x="278671" y="43751"/>
                  </a:moveTo>
                  <a:cubicBezTo>
                    <a:pt x="344770" y="43751"/>
                    <a:pt x="405588" y="66986"/>
                    <a:pt x="453500" y="105647"/>
                  </a:cubicBezTo>
                  <a:lnTo>
                    <a:pt x="415366" y="143527"/>
                  </a:lnTo>
                  <a:cubicBezTo>
                    <a:pt x="377428" y="114629"/>
                    <a:pt x="330103" y="97056"/>
                    <a:pt x="278671" y="97056"/>
                  </a:cubicBezTo>
                  <a:cubicBezTo>
                    <a:pt x="154491" y="97056"/>
                    <a:pt x="53387" y="198003"/>
                    <a:pt x="53387" y="321991"/>
                  </a:cubicBezTo>
                  <a:cubicBezTo>
                    <a:pt x="53387" y="446173"/>
                    <a:pt x="154491" y="547120"/>
                    <a:pt x="278671" y="547120"/>
                  </a:cubicBezTo>
                  <a:cubicBezTo>
                    <a:pt x="403046" y="547120"/>
                    <a:pt x="504150" y="446173"/>
                    <a:pt x="504150" y="321991"/>
                  </a:cubicBezTo>
                  <a:cubicBezTo>
                    <a:pt x="504150" y="270638"/>
                    <a:pt x="486550" y="223582"/>
                    <a:pt x="457411" y="185507"/>
                  </a:cubicBezTo>
                  <a:lnTo>
                    <a:pt x="495545" y="147627"/>
                  </a:lnTo>
                  <a:cubicBezTo>
                    <a:pt x="534070" y="195269"/>
                    <a:pt x="557537" y="255994"/>
                    <a:pt x="557537" y="321991"/>
                  </a:cubicBezTo>
                  <a:cubicBezTo>
                    <a:pt x="557537" y="475462"/>
                    <a:pt x="432380" y="600230"/>
                    <a:pt x="278671" y="600230"/>
                  </a:cubicBezTo>
                  <a:cubicBezTo>
                    <a:pt x="124962" y="600230"/>
                    <a:pt x="0" y="475462"/>
                    <a:pt x="0" y="321991"/>
                  </a:cubicBezTo>
                  <a:cubicBezTo>
                    <a:pt x="0" y="168519"/>
                    <a:pt x="124962" y="43751"/>
                    <a:pt x="278671" y="43751"/>
                  </a:cubicBezTo>
                  <a:close/>
                  <a:moveTo>
                    <a:pt x="531345" y="0"/>
                  </a:moveTo>
                  <a:cubicBezTo>
                    <a:pt x="541124" y="0"/>
                    <a:pt x="549142" y="8006"/>
                    <a:pt x="549142" y="17770"/>
                  </a:cubicBezTo>
                  <a:lnTo>
                    <a:pt x="549142" y="52138"/>
                  </a:lnTo>
                  <a:lnTo>
                    <a:pt x="583562" y="52138"/>
                  </a:lnTo>
                  <a:cubicBezTo>
                    <a:pt x="593340" y="52138"/>
                    <a:pt x="601358" y="59948"/>
                    <a:pt x="601358" y="69907"/>
                  </a:cubicBezTo>
                  <a:cubicBezTo>
                    <a:pt x="601358" y="79671"/>
                    <a:pt x="593340" y="87677"/>
                    <a:pt x="583562" y="87677"/>
                  </a:cubicBezTo>
                  <a:lnTo>
                    <a:pt x="538777" y="87677"/>
                  </a:lnTo>
                  <a:lnTo>
                    <a:pt x="522936" y="103299"/>
                  </a:lnTo>
                  <a:lnTo>
                    <a:pt x="531150" y="103299"/>
                  </a:lnTo>
                  <a:cubicBezTo>
                    <a:pt x="541124" y="103299"/>
                    <a:pt x="548946" y="111305"/>
                    <a:pt x="548946" y="121069"/>
                  </a:cubicBezTo>
                  <a:cubicBezTo>
                    <a:pt x="548946" y="130832"/>
                    <a:pt x="541124" y="138838"/>
                    <a:pt x="531150" y="138838"/>
                  </a:cubicBezTo>
                  <a:lnTo>
                    <a:pt x="487343" y="138838"/>
                  </a:lnTo>
                  <a:lnTo>
                    <a:pt x="291385" y="334696"/>
                  </a:lnTo>
                  <a:cubicBezTo>
                    <a:pt x="287865" y="338016"/>
                    <a:pt x="283367" y="339773"/>
                    <a:pt x="278673" y="339773"/>
                  </a:cubicBezTo>
                  <a:cubicBezTo>
                    <a:pt x="274175" y="339773"/>
                    <a:pt x="269677" y="338016"/>
                    <a:pt x="266157" y="334696"/>
                  </a:cubicBezTo>
                  <a:cubicBezTo>
                    <a:pt x="259116" y="327666"/>
                    <a:pt x="259116" y="316536"/>
                    <a:pt x="266157" y="309506"/>
                  </a:cubicBezTo>
                  <a:lnTo>
                    <a:pt x="461332" y="114625"/>
                  </a:lnTo>
                  <a:lnTo>
                    <a:pt x="461332" y="69126"/>
                  </a:lnTo>
                  <a:cubicBezTo>
                    <a:pt x="461332" y="59167"/>
                    <a:pt x="469155" y="51356"/>
                    <a:pt x="479129" y="51356"/>
                  </a:cubicBezTo>
                  <a:cubicBezTo>
                    <a:pt x="488907" y="51356"/>
                    <a:pt x="496926" y="59167"/>
                    <a:pt x="496926" y="69126"/>
                  </a:cubicBezTo>
                  <a:lnTo>
                    <a:pt x="496926" y="79085"/>
                  </a:lnTo>
                  <a:lnTo>
                    <a:pt x="513549" y="62487"/>
                  </a:lnTo>
                  <a:lnTo>
                    <a:pt x="513549" y="17770"/>
                  </a:lnTo>
                  <a:cubicBezTo>
                    <a:pt x="513549" y="8006"/>
                    <a:pt x="521567" y="0"/>
                    <a:pt x="531345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167A28A-6E48-4258-A169-C224D94AB3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2279579"/>
              <a:ext cx="59210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ļîḓe">
              <a:extLst>
                <a:ext uri="{FF2B5EF4-FFF2-40B4-BE49-F238E27FC236}">
                  <a16:creationId xmlns:a16="http://schemas.microsoft.com/office/drawing/2014/main" xmlns="" id="{426AFB5D-ADEE-44E1-BC40-90804546DCC5}"/>
                </a:ext>
              </a:extLst>
            </p:cNvPr>
            <p:cNvSpPr/>
            <p:nvPr/>
          </p:nvSpPr>
          <p:spPr bwMode="auto">
            <a:xfrm>
              <a:off x="669927" y="2284940"/>
              <a:ext cx="5583227" cy="829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i$ḻîďé">
              <a:extLst>
                <a:ext uri="{FF2B5EF4-FFF2-40B4-BE49-F238E27FC236}">
                  <a16:creationId xmlns:a16="http://schemas.microsoft.com/office/drawing/2014/main" xmlns="" id="{6D38EB11-D972-4F43-8AC1-46A52933DCB2}"/>
                </a:ext>
              </a:extLst>
            </p:cNvPr>
            <p:cNvSpPr txBox="1"/>
            <p:nvPr/>
          </p:nvSpPr>
          <p:spPr bwMode="auto">
            <a:xfrm>
              <a:off x="669927" y="1712599"/>
              <a:ext cx="5583229" cy="5723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8" name="íṩḷîďè">
              <a:extLst>
                <a:ext uri="{FF2B5EF4-FFF2-40B4-BE49-F238E27FC236}">
                  <a16:creationId xmlns:a16="http://schemas.microsoft.com/office/drawing/2014/main" xmlns="" id="{07603CCF-97AA-45F1-A8AD-3C3F6F5ED5D8}"/>
                </a:ext>
              </a:extLst>
            </p:cNvPr>
            <p:cNvGrpSpPr/>
            <p:nvPr/>
          </p:nvGrpSpPr>
          <p:grpSpPr>
            <a:xfrm>
              <a:off x="713590" y="3744001"/>
              <a:ext cx="712143" cy="712143"/>
              <a:chOff x="713590" y="3744001"/>
              <a:chExt cx="712143" cy="712143"/>
            </a:xfrm>
          </p:grpSpPr>
          <p:sp>
            <p:nvSpPr>
              <p:cNvPr id="27" name="ïṡľîďe">
                <a:extLst>
                  <a:ext uri="{FF2B5EF4-FFF2-40B4-BE49-F238E27FC236}">
                    <a16:creationId xmlns:a16="http://schemas.microsoft.com/office/drawing/2014/main" xmlns="" id="{D32EA377-D430-4C4D-96C8-BF50274B9B7B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íṡḻîde">
                <a:extLst>
                  <a:ext uri="{FF2B5EF4-FFF2-40B4-BE49-F238E27FC236}">
                    <a16:creationId xmlns:a16="http://schemas.microsoft.com/office/drawing/2014/main" xmlns="" id="{D88FBF39-E9B0-4AB1-B158-2C57C482A005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" name="íṧlîḑè">
              <a:extLst>
                <a:ext uri="{FF2B5EF4-FFF2-40B4-BE49-F238E27FC236}">
                  <a16:creationId xmlns:a16="http://schemas.microsoft.com/office/drawing/2014/main" xmlns="" id="{14588416-4605-4C37-B716-481AFA39E506}"/>
                </a:ext>
              </a:extLst>
            </p:cNvPr>
            <p:cNvGrpSpPr/>
            <p:nvPr/>
          </p:nvGrpSpPr>
          <p:grpSpPr>
            <a:xfrm>
              <a:off x="1537666" y="3457137"/>
              <a:ext cx="4285029" cy="1306539"/>
              <a:chOff x="719137" y="2442364"/>
              <a:chExt cx="5376847" cy="1306539"/>
            </a:xfrm>
          </p:grpSpPr>
          <p:sp>
            <p:nvSpPr>
              <p:cNvPr id="25" name="işļïḑê">
                <a:extLst>
                  <a:ext uri="{FF2B5EF4-FFF2-40B4-BE49-F238E27FC236}">
                    <a16:creationId xmlns:a16="http://schemas.microsoft.com/office/drawing/2014/main" xmlns="" id="{D791C936-2C82-445A-8D6D-8164549FBB4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s1idè">
                <a:extLst>
                  <a:ext uri="{FF2B5EF4-FFF2-40B4-BE49-F238E27FC236}">
                    <a16:creationId xmlns:a16="http://schemas.microsoft.com/office/drawing/2014/main" xmlns="" id="{4045ABA0-FE0A-4106-855B-843B98C2CFF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íşlîḍê">
              <a:extLst>
                <a:ext uri="{FF2B5EF4-FFF2-40B4-BE49-F238E27FC236}">
                  <a16:creationId xmlns:a16="http://schemas.microsoft.com/office/drawing/2014/main" xmlns="" id="{9E1C77AB-E83D-4C30-8465-A9C97BDD305B}"/>
                </a:ext>
              </a:extLst>
            </p:cNvPr>
            <p:cNvSpPr/>
            <p:nvPr/>
          </p:nvSpPr>
          <p:spPr>
            <a:xfrm>
              <a:off x="713590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ïšḷîde">
              <a:extLst>
                <a:ext uri="{FF2B5EF4-FFF2-40B4-BE49-F238E27FC236}">
                  <a16:creationId xmlns:a16="http://schemas.microsoft.com/office/drawing/2014/main" xmlns="" id="{082C4DB6-7397-4B59-A618-B65D3BD08056}"/>
                </a:ext>
              </a:extLst>
            </p:cNvPr>
            <p:cNvSpPr/>
            <p:nvPr/>
          </p:nvSpPr>
          <p:spPr bwMode="auto">
            <a:xfrm>
              <a:off x="888566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2" name="ïšľíḋe">
              <a:extLst>
                <a:ext uri="{FF2B5EF4-FFF2-40B4-BE49-F238E27FC236}">
                  <a16:creationId xmlns:a16="http://schemas.microsoft.com/office/drawing/2014/main" xmlns="" id="{AA4D78C3-83C4-495C-88D3-618DEB7C5228}"/>
                </a:ext>
              </a:extLst>
            </p:cNvPr>
            <p:cNvGrpSpPr/>
            <p:nvPr/>
          </p:nvGrpSpPr>
          <p:grpSpPr>
            <a:xfrm>
              <a:off x="1537666" y="4930566"/>
              <a:ext cx="4285029" cy="1306539"/>
              <a:chOff x="719137" y="2442364"/>
              <a:chExt cx="5376847" cy="1306539"/>
            </a:xfrm>
          </p:grpSpPr>
          <p:sp>
            <p:nvSpPr>
              <p:cNvPr id="23" name="i$ľiďè">
                <a:extLst>
                  <a:ext uri="{FF2B5EF4-FFF2-40B4-BE49-F238E27FC236}">
                    <a16:creationId xmlns:a16="http://schemas.microsoft.com/office/drawing/2014/main" xmlns="" id="{35FD5C80-E9CE-4A35-8A3A-C3B6D0EE1BAC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ṧļîḑê">
                <a:extLst>
                  <a:ext uri="{FF2B5EF4-FFF2-40B4-BE49-F238E27FC236}">
                    <a16:creationId xmlns:a16="http://schemas.microsoft.com/office/drawing/2014/main" xmlns="" id="{1915E2F1-C50F-47CA-9A70-FA3C513F78C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77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f7104f9-89a6-455b-9af1-50e23fb953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7233E2-5D13-44E0-948F-FE9DA6AAF5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525" y="1422789"/>
            <a:ext cx="10594180" cy="3716208"/>
            <a:chOff x="802525" y="1422789"/>
            <a:chExt cx="10594180" cy="3716208"/>
          </a:xfrm>
        </p:grpSpPr>
        <p:sp>
          <p:nvSpPr>
            <p:cNvPr id="3" name="íṡľíde">
              <a:extLst>
                <a:ext uri="{FF2B5EF4-FFF2-40B4-BE49-F238E27FC236}">
                  <a16:creationId xmlns:a16="http://schemas.microsoft.com/office/drawing/2014/main" xmlns="" id="{465B2187-ED26-4A65-AB91-A4DDAB5C0B12}"/>
                </a:ext>
              </a:extLst>
            </p:cNvPr>
            <p:cNvSpPr txBox="1"/>
            <p:nvPr/>
          </p:nvSpPr>
          <p:spPr>
            <a:xfrm>
              <a:off x="4536146" y="1422789"/>
              <a:ext cx="3119708" cy="71006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2"/>
                  </a:solidFill>
                </a:rPr>
                <a:t>contents</a:t>
              </a:r>
              <a:endParaRPr lang="zh-CN" altLang="en-US" sz="4000" b="1" dirty="0">
                <a:solidFill>
                  <a:schemeClr val="tx2"/>
                </a:solidFill>
              </a:endParaRPr>
            </a:p>
          </p:txBody>
        </p:sp>
        <p:sp>
          <p:nvSpPr>
            <p:cNvPr id="4" name="íṩlídé">
              <a:extLst>
                <a:ext uri="{FF2B5EF4-FFF2-40B4-BE49-F238E27FC236}">
                  <a16:creationId xmlns:a16="http://schemas.microsoft.com/office/drawing/2014/main" xmlns="" id="{864EB46C-B34B-4FC4-88CE-199B8E504F3B}"/>
                </a:ext>
              </a:extLst>
            </p:cNvPr>
            <p:cNvSpPr/>
            <p:nvPr/>
          </p:nvSpPr>
          <p:spPr bwMode="auto">
            <a:xfrm>
              <a:off x="1298495" y="3418798"/>
              <a:ext cx="1116124" cy="64807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" name="ïs1íḑé">
              <a:extLst>
                <a:ext uri="{FF2B5EF4-FFF2-40B4-BE49-F238E27FC236}">
                  <a16:creationId xmlns:a16="http://schemas.microsoft.com/office/drawing/2014/main" xmlns="" id="{07AD4C20-AB42-4542-8F41-90118E22A846}"/>
                </a:ext>
              </a:extLst>
            </p:cNvPr>
            <p:cNvSpPr/>
            <p:nvPr/>
          </p:nvSpPr>
          <p:spPr bwMode="auto">
            <a:xfrm>
              <a:off x="802525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6" name="ïṧliḓé">
              <a:extLst>
                <a:ext uri="{FF2B5EF4-FFF2-40B4-BE49-F238E27FC236}">
                  <a16:creationId xmlns:a16="http://schemas.microsoft.com/office/drawing/2014/main" xmlns="" id="{2363926C-7FC1-4BA0-91BB-65C85668762F}"/>
                </a:ext>
              </a:extLst>
            </p:cNvPr>
            <p:cNvSpPr txBox="1"/>
            <p:nvPr/>
          </p:nvSpPr>
          <p:spPr bwMode="auto">
            <a:xfrm>
              <a:off x="802525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7" name="íṥḷiḋe">
              <a:extLst>
                <a:ext uri="{FF2B5EF4-FFF2-40B4-BE49-F238E27FC236}">
                  <a16:creationId xmlns:a16="http://schemas.microsoft.com/office/drawing/2014/main" xmlns="" id="{E411932D-C46E-4674-955F-830D2591D1B0}"/>
                </a:ext>
              </a:extLst>
            </p:cNvPr>
            <p:cNvSpPr/>
            <p:nvPr/>
          </p:nvSpPr>
          <p:spPr bwMode="auto">
            <a:xfrm>
              <a:off x="5545168" y="3418798"/>
              <a:ext cx="1116124" cy="64807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" name="íŝļïḑê">
              <a:extLst>
                <a:ext uri="{FF2B5EF4-FFF2-40B4-BE49-F238E27FC236}">
                  <a16:creationId xmlns:a16="http://schemas.microsoft.com/office/drawing/2014/main" xmlns="" id="{38EBFE83-759B-42CB-854C-3FF7DCE0CEB6}"/>
                </a:ext>
              </a:extLst>
            </p:cNvPr>
            <p:cNvSpPr/>
            <p:nvPr/>
          </p:nvSpPr>
          <p:spPr bwMode="auto">
            <a:xfrm>
              <a:off x="5045583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ïṣḷidé">
              <a:extLst>
                <a:ext uri="{FF2B5EF4-FFF2-40B4-BE49-F238E27FC236}">
                  <a16:creationId xmlns:a16="http://schemas.microsoft.com/office/drawing/2014/main" xmlns="" id="{E44379D3-EC86-4464-849E-4C68EC4FA2F4}"/>
                </a:ext>
              </a:extLst>
            </p:cNvPr>
            <p:cNvSpPr txBox="1"/>
            <p:nvPr/>
          </p:nvSpPr>
          <p:spPr bwMode="auto">
            <a:xfrm>
              <a:off x="5045583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i$ḻídé">
              <a:extLst>
                <a:ext uri="{FF2B5EF4-FFF2-40B4-BE49-F238E27FC236}">
                  <a16:creationId xmlns:a16="http://schemas.microsoft.com/office/drawing/2014/main" xmlns="" id="{462FB06C-D800-46C9-B5B0-94929CD06D70}"/>
                </a:ext>
              </a:extLst>
            </p:cNvPr>
            <p:cNvSpPr/>
            <p:nvPr/>
          </p:nvSpPr>
          <p:spPr bwMode="auto">
            <a:xfrm>
              <a:off x="9784612" y="3418798"/>
              <a:ext cx="1116124" cy="648072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1" name="iSḷiḍe">
              <a:extLst>
                <a:ext uri="{FF2B5EF4-FFF2-40B4-BE49-F238E27FC236}">
                  <a16:creationId xmlns:a16="http://schemas.microsoft.com/office/drawing/2014/main" xmlns="" id="{11A60A7E-C275-493D-973E-D80CAACA18F1}"/>
                </a:ext>
              </a:extLst>
            </p:cNvPr>
            <p:cNvSpPr/>
            <p:nvPr/>
          </p:nvSpPr>
          <p:spPr bwMode="auto">
            <a:xfrm>
              <a:off x="9288642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ṩļïdé">
              <a:extLst>
                <a:ext uri="{FF2B5EF4-FFF2-40B4-BE49-F238E27FC236}">
                  <a16:creationId xmlns:a16="http://schemas.microsoft.com/office/drawing/2014/main" xmlns="" id="{D9418F0D-6062-4083-A57E-8CDCC909DD9C}"/>
                </a:ext>
              </a:extLst>
            </p:cNvPr>
            <p:cNvSpPr txBox="1"/>
            <p:nvPr/>
          </p:nvSpPr>
          <p:spPr bwMode="auto">
            <a:xfrm>
              <a:off x="9288642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S1ïdè">
              <a:extLst>
                <a:ext uri="{FF2B5EF4-FFF2-40B4-BE49-F238E27FC236}">
                  <a16:creationId xmlns:a16="http://schemas.microsoft.com/office/drawing/2014/main" xmlns="" id="{1A980A3B-9ED2-469B-969A-315860E1A05A}"/>
                </a:ext>
              </a:extLst>
            </p:cNvPr>
            <p:cNvSpPr/>
            <p:nvPr/>
          </p:nvSpPr>
          <p:spPr bwMode="auto">
            <a:xfrm>
              <a:off x="3420024" y="2132856"/>
              <a:ext cx="1116124" cy="64807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iṧļiḑe">
              <a:extLst>
                <a:ext uri="{FF2B5EF4-FFF2-40B4-BE49-F238E27FC236}">
                  <a16:creationId xmlns:a16="http://schemas.microsoft.com/office/drawing/2014/main" xmlns="" id="{D9CA651B-E135-46DC-A2A5-DF0AE81ACF74}"/>
                </a:ext>
              </a:extLst>
            </p:cNvPr>
            <p:cNvSpPr/>
            <p:nvPr/>
          </p:nvSpPr>
          <p:spPr bwMode="auto">
            <a:xfrm>
              <a:off x="2924054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ŝļîďé">
              <a:extLst>
                <a:ext uri="{FF2B5EF4-FFF2-40B4-BE49-F238E27FC236}">
                  <a16:creationId xmlns:a16="http://schemas.microsoft.com/office/drawing/2014/main" xmlns="" id="{59F64485-2E59-48EE-A266-0D9B9602E951}"/>
                </a:ext>
              </a:extLst>
            </p:cNvPr>
            <p:cNvSpPr txBox="1"/>
            <p:nvPr/>
          </p:nvSpPr>
          <p:spPr bwMode="auto">
            <a:xfrm>
              <a:off x="2924054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îšľidè">
              <a:extLst>
                <a:ext uri="{FF2B5EF4-FFF2-40B4-BE49-F238E27FC236}">
                  <a16:creationId xmlns:a16="http://schemas.microsoft.com/office/drawing/2014/main" xmlns="" id="{CB26AD4A-54D9-4DAD-ABC0-63D5900CF5CF}"/>
                </a:ext>
              </a:extLst>
            </p:cNvPr>
            <p:cNvSpPr/>
            <p:nvPr/>
          </p:nvSpPr>
          <p:spPr bwMode="auto">
            <a:xfrm>
              <a:off x="7660940" y="2132856"/>
              <a:ext cx="1116124" cy="64807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7" name="íślîḑe">
              <a:extLst>
                <a:ext uri="{FF2B5EF4-FFF2-40B4-BE49-F238E27FC236}">
                  <a16:creationId xmlns:a16="http://schemas.microsoft.com/office/drawing/2014/main" xmlns="" id="{82261F13-BF94-4247-BE0F-E34A590C13E3}"/>
                </a:ext>
              </a:extLst>
            </p:cNvPr>
            <p:cNvSpPr/>
            <p:nvPr/>
          </p:nvSpPr>
          <p:spPr bwMode="auto">
            <a:xfrm>
              <a:off x="7167112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šľiďe">
              <a:extLst>
                <a:ext uri="{FF2B5EF4-FFF2-40B4-BE49-F238E27FC236}">
                  <a16:creationId xmlns:a16="http://schemas.microsoft.com/office/drawing/2014/main" xmlns="" id="{D7085A83-AAA3-43DD-8260-6C1189405841}"/>
                </a:ext>
              </a:extLst>
            </p:cNvPr>
            <p:cNvSpPr txBox="1"/>
            <p:nvPr/>
          </p:nvSpPr>
          <p:spPr bwMode="auto">
            <a:xfrm>
              <a:off x="7167112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31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656863" y="214108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181AE-65EF-4FC0-AF18-A1A7CC72A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F9BD2E-0137-4178-87BF-5635914D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39170-430D-4CDD-B26C-32B93925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02acd89e-7e3d-4bbd-933c-a9cf6aad2d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946D64D-A2A1-42BA-9AFF-6A521F3EC2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5532" y="1359000"/>
            <a:ext cx="10695468" cy="4770000"/>
            <a:chOff x="755532" y="1359000"/>
            <a:chExt cx="10695468" cy="4770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B7505650-3BC0-4B0B-A989-D6B31BA84336}"/>
                </a:ext>
              </a:extLst>
            </p:cNvPr>
            <p:cNvCxnSpPr>
              <a:cxnSpLocks/>
              <a:stCxn id="7" idx="0"/>
              <a:endCxn id="15" idx="0"/>
            </p:cNvCxnSpPr>
            <p:nvPr/>
          </p:nvCxnSpPr>
          <p:spPr>
            <a:xfrm>
              <a:off x="2116178" y="3465569"/>
              <a:ext cx="7959642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ŝḷíḓe">
              <a:extLst>
                <a:ext uri="{FF2B5EF4-FFF2-40B4-BE49-F238E27FC236}">
                  <a16:creationId xmlns:a16="http://schemas.microsoft.com/office/drawing/2014/main" xmlns="" id="{C04F8F03-CA67-4C74-90A1-1AF79760CDCF}"/>
                </a:ext>
              </a:extLst>
            </p:cNvPr>
            <p:cNvSpPr/>
            <p:nvPr/>
          </p:nvSpPr>
          <p:spPr>
            <a:xfrm>
              <a:off x="198422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8" name="ísļiḓe">
              <a:extLst>
                <a:ext uri="{FF2B5EF4-FFF2-40B4-BE49-F238E27FC236}">
                  <a16:creationId xmlns:a16="http://schemas.microsoft.com/office/drawing/2014/main" xmlns="" id="{C60BAC6F-1A43-420A-AC71-E40296784DC4}"/>
                </a:ext>
              </a:extLst>
            </p:cNvPr>
            <p:cNvSpPr txBox="1"/>
            <p:nvPr/>
          </p:nvSpPr>
          <p:spPr>
            <a:xfrm>
              <a:off x="1315654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2016</a:t>
              </a:r>
              <a:endParaRPr lang="zh-CN" altLang="en-US" sz="1400" b="1" dirty="0"/>
            </a:p>
          </p:txBody>
        </p:sp>
        <p:sp>
          <p:nvSpPr>
            <p:cNvPr id="9" name="iṥḷîḓe">
              <a:extLst>
                <a:ext uri="{FF2B5EF4-FFF2-40B4-BE49-F238E27FC236}">
                  <a16:creationId xmlns:a16="http://schemas.microsoft.com/office/drawing/2014/main" xmlns="" id="{478B40A1-66E0-4C5A-9C14-5BF6211F628B}"/>
                </a:ext>
              </a:extLst>
            </p:cNvPr>
            <p:cNvSpPr/>
            <p:nvPr/>
          </p:nvSpPr>
          <p:spPr>
            <a:xfrm>
              <a:off x="397413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0" name="íşliďé">
              <a:extLst>
                <a:ext uri="{FF2B5EF4-FFF2-40B4-BE49-F238E27FC236}">
                  <a16:creationId xmlns:a16="http://schemas.microsoft.com/office/drawing/2014/main" xmlns="" id="{10A89BD6-D6D4-4FF7-AA64-0A8601C44141}"/>
                </a:ext>
              </a:extLst>
            </p:cNvPr>
            <p:cNvSpPr txBox="1"/>
            <p:nvPr/>
          </p:nvSpPr>
          <p:spPr>
            <a:xfrm>
              <a:off x="3305565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2017</a:t>
              </a:r>
              <a:endParaRPr lang="zh-CN" altLang="en-US" sz="1400" b="1" dirty="0"/>
            </a:p>
          </p:txBody>
        </p:sp>
        <p:sp>
          <p:nvSpPr>
            <p:cNvPr id="11" name="îsḷiḋé">
              <a:extLst>
                <a:ext uri="{FF2B5EF4-FFF2-40B4-BE49-F238E27FC236}">
                  <a16:creationId xmlns:a16="http://schemas.microsoft.com/office/drawing/2014/main" xmlns="" id="{39F2C79C-C2C9-4B8E-A71F-8287EF1F7DD8}"/>
                </a:ext>
              </a:extLst>
            </p:cNvPr>
            <p:cNvSpPr/>
            <p:nvPr/>
          </p:nvSpPr>
          <p:spPr>
            <a:xfrm>
              <a:off x="596404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2" name="ïṣļíḋê">
              <a:extLst>
                <a:ext uri="{FF2B5EF4-FFF2-40B4-BE49-F238E27FC236}">
                  <a16:creationId xmlns:a16="http://schemas.microsoft.com/office/drawing/2014/main" xmlns="" id="{C4BEBB27-0325-47D7-BA80-281C83373E8A}"/>
                </a:ext>
              </a:extLst>
            </p:cNvPr>
            <p:cNvSpPr txBox="1"/>
            <p:nvPr/>
          </p:nvSpPr>
          <p:spPr>
            <a:xfrm>
              <a:off x="5295476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2018</a:t>
              </a:r>
              <a:endParaRPr lang="zh-CN" altLang="en-US" sz="1400" b="1" dirty="0"/>
            </a:p>
          </p:txBody>
        </p:sp>
        <p:sp>
          <p:nvSpPr>
            <p:cNvPr id="13" name="ï$ḷíḑe">
              <a:extLst>
                <a:ext uri="{FF2B5EF4-FFF2-40B4-BE49-F238E27FC236}">
                  <a16:creationId xmlns:a16="http://schemas.microsoft.com/office/drawing/2014/main" xmlns="" id="{7D7C59D7-C84C-4578-B9AE-29D0A3D97A32}"/>
                </a:ext>
              </a:extLst>
            </p:cNvPr>
            <p:cNvSpPr/>
            <p:nvPr/>
          </p:nvSpPr>
          <p:spPr>
            <a:xfrm>
              <a:off x="795395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4" name="î$ļíḍê">
              <a:extLst>
                <a:ext uri="{FF2B5EF4-FFF2-40B4-BE49-F238E27FC236}">
                  <a16:creationId xmlns:a16="http://schemas.microsoft.com/office/drawing/2014/main" xmlns="" id="{F0700DCA-DC64-406B-A938-DBCFC80E31D3}"/>
                </a:ext>
              </a:extLst>
            </p:cNvPr>
            <p:cNvSpPr txBox="1"/>
            <p:nvPr/>
          </p:nvSpPr>
          <p:spPr>
            <a:xfrm>
              <a:off x="7285387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2019</a:t>
              </a:r>
              <a:endParaRPr lang="zh-CN" altLang="en-US" sz="1400" b="1" dirty="0"/>
            </a:p>
          </p:txBody>
        </p:sp>
        <p:sp>
          <p:nvSpPr>
            <p:cNvPr id="15" name="îṧḷïďe">
              <a:extLst>
                <a:ext uri="{FF2B5EF4-FFF2-40B4-BE49-F238E27FC236}">
                  <a16:creationId xmlns:a16="http://schemas.microsoft.com/office/drawing/2014/main" xmlns="" id="{915C12FC-E562-425B-9F3E-F6B640C9913A}"/>
                </a:ext>
              </a:extLst>
            </p:cNvPr>
            <p:cNvSpPr/>
            <p:nvPr/>
          </p:nvSpPr>
          <p:spPr>
            <a:xfrm>
              <a:off x="9943865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6" name="iṥḷiḓé">
              <a:extLst>
                <a:ext uri="{FF2B5EF4-FFF2-40B4-BE49-F238E27FC236}">
                  <a16:creationId xmlns:a16="http://schemas.microsoft.com/office/drawing/2014/main" xmlns="" id="{FC7B4E17-9D42-423D-A14D-77B10818611C}"/>
                </a:ext>
              </a:extLst>
            </p:cNvPr>
            <p:cNvSpPr txBox="1"/>
            <p:nvPr/>
          </p:nvSpPr>
          <p:spPr>
            <a:xfrm>
              <a:off x="9275296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2020</a:t>
              </a:r>
              <a:endParaRPr lang="zh-CN" altLang="en-US" sz="1400" b="1" dirty="0"/>
            </a:p>
          </p:txBody>
        </p:sp>
        <p:sp>
          <p:nvSpPr>
            <p:cNvPr id="17" name="îSḻïḋe">
              <a:extLst>
                <a:ext uri="{FF2B5EF4-FFF2-40B4-BE49-F238E27FC236}">
                  <a16:creationId xmlns:a16="http://schemas.microsoft.com/office/drawing/2014/main" xmlns="" id="{85253635-3964-4CF5-8407-BCC0C3195440}"/>
                </a:ext>
              </a:extLst>
            </p:cNvPr>
            <p:cNvSpPr txBox="1"/>
            <p:nvPr/>
          </p:nvSpPr>
          <p:spPr>
            <a:xfrm>
              <a:off x="755532" y="5243077"/>
              <a:ext cx="3064666" cy="8310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18" name="îṣľïḓé">
              <a:extLst>
                <a:ext uri="{FF2B5EF4-FFF2-40B4-BE49-F238E27FC236}">
                  <a16:creationId xmlns:a16="http://schemas.microsoft.com/office/drawing/2014/main" xmlns="" id="{A12A3826-08F5-48DC-AAFD-6A416F2B8C2F}"/>
                </a:ext>
              </a:extLst>
            </p:cNvPr>
            <p:cNvSpPr txBox="1"/>
            <p:nvPr/>
          </p:nvSpPr>
          <p:spPr>
            <a:xfrm>
              <a:off x="755532" y="4913986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íSľíḑé">
              <a:extLst>
                <a:ext uri="{FF2B5EF4-FFF2-40B4-BE49-F238E27FC236}">
                  <a16:creationId xmlns:a16="http://schemas.microsoft.com/office/drawing/2014/main" xmlns="" id="{65360824-4C52-456B-A2C9-A09D821A2C10}"/>
                </a:ext>
              </a:extLst>
            </p:cNvPr>
            <p:cNvSpPr/>
            <p:nvPr/>
          </p:nvSpPr>
          <p:spPr bwMode="auto">
            <a:xfrm>
              <a:off x="850815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3A31C89-39DE-4F21-87A3-C573D9EBDC2F}"/>
                </a:ext>
              </a:extLst>
            </p:cNvPr>
            <p:cNvCxnSpPr>
              <a:cxnSpLocks/>
            </p:cNvCxnSpPr>
            <p:nvPr/>
          </p:nvCxnSpPr>
          <p:spPr>
            <a:xfrm>
              <a:off x="3319074" y="4725000"/>
              <a:ext cx="0" cy="140360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31FD789-1C7C-4B6A-963A-D6FCED3E1445}"/>
                </a:ext>
              </a:extLst>
            </p:cNvPr>
            <p:cNvCxnSpPr>
              <a:cxnSpLocks/>
            </p:cNvCxnSpPr>
            <p:nvPr/>
          </p:nvCxnSpPr>
          <p:spPr>
            <a:xfrm>
              <a:off x="7285387" y="4725000"/>
              <a:ext cx="0" cy="1404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śḷïḑè">
              <a:extLst>
                <a:ext uri="{FF2B5EF4-FFF2-40B4-BE49-F238E27FC236}">
                  <a16:creationId xmlns:a16="http://schemas.microsoft.com/office/drawing/2014/main" xmlns="" id="{5D33E0F6-F80E-4312-8CA4-3CBC8187A611}"/>
                </a:ext>
              </a:extLst>
            </p:cNvPr>
            <p:cNvSpPr txBox="1"/>
            <p:nvPr/>
          </p:nvSpPr>
          <p:spPr>
            <a:xfrm>
              <a:off x="4570933" y="5258875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3" name="ïSḷíḍé">
              <a:extLst>
                <a:ext uri="{FF2B5EF4-FFF2-40B4-BE49-F238E27FC236}">
                  <a16:creationId xmlns:a16="http://schemas.microsoft.com/office/drawing/2014/main" xmlns="" id="{E2BD8C0D-978C-48D7-8C39-0DB7FE66AA65}"/>
                </a:ext>
              </a:extLst>
            </p:cNvPr>
            <p:cNvSpPr txBox="1"/>
            <p:nvPr/>
          </p:nvSpPr>
          <p:spPr>
            <a:xfrm>
              <a:off x="4570933" y="4929785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Text here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iṣľiḓè">
              <a:extLst>
                <a:ext uri="{FF2B5EF4-FFF2-40B4-BE49-F238E27FC236}">
                  <a16:creationId xmlns:a16="http://schemas.microsoft.com/office/drawing/2014/main" xmlns="" id="{711881F9-035A-41F4-A6E0-0BE52FF1FBDA}"/>
                </a:ext>
              </a:extLst>
            </p:cNvPr>
            <p:cNvSpPr/>
            <p:nvPr/>
          </p:nvSpPr>
          <p:spPr bwMode="auto">
            <a:xfrm>
              <a:off x="4666216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5" name="iṣ1íďê">
              <a:extLst>
                <a:ext uri="{FF2B5EF4-FFF2-40B4-BE49-F238E27FC236}">
                  <a16:creationId xmlns:a16="http://schemas.microsoft.com/office/drawing/2014/main" xmlns="" id="{39F2026C-3B5D-4F6A-A630-9DBAB0694908}"/>
                </a:ext>
              </a:extLst>
            </p:cNvPr>
            <p:cNvSpPr txBox="1"/>
            <p:nvPr/>
          </p:nvSpPr>
          <p:spPr>
            <a:xfrm>
              <a:off x="8386334" y="5250313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6" name="íŝḻíḑê">
              <a:extLst>
                <a:ext uri="{FF2B5EF4-FFF2-40B4-BE49-F238E27FC236}">
                  <a16:creationId xmlns:a16="http://schemas.microsoft.com/office/drawing/2014/main" xmlns="" id="{A28A4A34-F4DB-4639-BA98-5B57C47D1658}"/>
                </a:ext>
              </a:extLst>
            </p:cNvPr>
            <p:cNvSpPr txBox="1"/>
            <p:nvPr/>
          </p:nvSpPr>
          <p:spPr>
            <a:xfrm>
              <a:off x="8386334" y="4921223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7" name="îšḻiḋè">
              <a:extLst>
                <a:ext uri="{FF2B5EF4-FFF2-40B4-BE49-F238E27FC236}">
                  <a16:creationId xmlns:a16="http://schemas.microsoft.com/office/drawing/2014/main" xmlns="" id="{9B4A13B2-502F-43A8-8112-2847215F12E9}"/>
                </a:ext>
              </a:extLst>
            </p:cNvPr>
            <p:cNvSpPr/>
            <p:nvPr/>
          </p:nvSpPr>
          <p:spPr bwMode="auto">
            <a:xfrm>
              <a:off x="8481617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</a:endParaRPr>
            </a:p>
          </p:txBody>
        </p:sp>
        <p:sp>
          <p:nvSpPr>
            <p:cNvPr id="28" name="ïṣľîďe">
              <a:extLst>
                <a:ext uri="{FF2B5EF4-FFF2-40B4-BE49-F238E27FC236}">
                  <a16:creationId xmlns:a16="http://schemas.microsoft.com/office/drawing/2014/main" xmlns="" id="{37AE52F7-29F5-4DBF-BEE8-BB92D9CDD463}"/>
                </a:ext>
              </a:extLst>
            </p:cNvPr>
            <p:cNvSpPr txBox="1"/>
            <p:nvPr/>
          </p:nvSpPr>
          <p:spPr>
            <a:xfrm>
              <a:off x="2573755" y="2053452"/>
              <a:ext cx="3064666" cy="8310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9" name="íSlîďe">
              <a:extLst>
                <a:ext uri="{FF2B5EF4-FFF2-40B4-BE49-F238E27FC236}">
                  <a16:creationId xmlns:a16="http://schemas.microsoft.com/office/drawing/2014/main" xmlns="" id="{A4F63A93-EAF4-48E4-9B3B-166B15FF3099}"/>
                </a:ext>
              </a:extLst>
            </p:cNvPr>
            <p:cNvSpPr txBox="1"/>
            <p:nvPr/>
          </p:nvSpPr>
          <p:spPr>
            <a:xfrm>
              <a:off x="2573755" y="1724361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0" name="islïdê">
              <a:extLst>
                <a:ext uri="{FF2B5EF4-FFF2-40B4-BE49-F238E27FC236}">
                  <a16:creationId xmlns:a16="http://schemas.microsoft.com/office/drawing/2014/main" xmlns="" id="{DDD21758-16A3-4028-BD40-449CC34A01E2}"/>
                </a:ext>
              </a:extLst>
            </p:cNvPr>
            <p:cNvSpPr/>
            <p:nvPr/>
          </p:nvSpPr>
          <p:spPr bwMode="auto">
            <a:xfrm>
              <a:off x="2669038" y="1359000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0F882FD-769B-40EE-AE31-F08B43BCF37E}"/>
                </a:ext>
              </a:extLst>
            </p:cNvPr>
            <p:cNvCxnSpPr>
              <a:cxnSpLocks/>
            </p:cNvCxnSpPr>
            <p:nvPr/>
          </p:nvCxnSpPr>
          <p:spPr>
            <a:xfrm>
              <a:off x="5295476" y="1486074"/>
              <a:ext cx="0" cy="140360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îṩľïḍê">
              <a:extLst>
                <a:ext uri="{FF2B5EF4-FFF2-40B4-BE49-F238E27FC236}">
                  <a16:creationId xmlns:a16="http://schemas.microsoft.com/office/drawing/2014/main" xmlns="" id="{B4209F8D-1F58-415A-B3C6-A842BFE4C05F}"/>
                </a:ext>
              </a:extLst>
            </p:cNvPr>
            <p:cNvSpPr txBox="1"/>
            <p:nvPr/>
          </p:nvSpPr>
          <p:spPr>
            <a:xfrm>
              <a:off x="6553575" y="2056733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33" name="íŝľïḓè">
              <a:extLst>
                <a:ext uri="{FF2B5EF4-FFF2-40B4-BE49-F238E27FC236}">
                  <a16:creationId xmlns:a16="http://schemas.microsoft.com/office/drawing/2014/main" xmlns="" id="{45B20B8B-2142-47F6-8DF6-E97F51D67AB3}"/>
                </a:ext>
              </a:extLst>
            </p:cNvPr>
            <p:cNvSpPr txBox="1"/>
            <p:nvPr/>
          </p:nvSpPr>
          <p:spPr>
            <a:xfrm>
              <a:off x="6553575" y="1727643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Text here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ïSľïḋe">
              <a:extLst>
                <a:ext uri="{FF2B5EF4-FFF2-40B4-BE49-F238E27FC236}">
                  <a16:creationId xmlns:a16="http://schemas.microsoft.com/office/drawing/2014/main" xmlns="" id="{A5EF7997-E730-4D5C-ADE8-67B309786E59}"/>
                </a:ext>
              </a:extLst>
            </p:cNvPr>
            <p:cNvSpPr/>
            <p:nvPr/>
          </p:nvSpPr>
          <p:spPr bwMode="auto">
            <a:xfrm>
              <a:off x="6648858" y="1359000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0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CFE98B-5D44-4BB1-B585-0EC491F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09A1D8-03F4-40E3-B1CC-C06430AB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2BAD62-7630-4B51-B06A-8C3344C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b0eceb9f-570e-40a6-8628-9010413213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98781B-93DB-4389-A131-770F789891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3950"/>
            <a:ext cx="10850937" cy="5024400"/>
            <a:chOff x="669926" y="1123950"/>
            <a:chExt cx="10850937" cy="50244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62870E-F406-45E1-8608-AF964B48E0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3429000"/>
              <a:ext cx="108505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ïḑe">
              <a:extLst>
                <a:ext uri="{FF2B5EF4-FFF2-40B4-BE49-F238E27FC236}">
                  <a16:creationId xmlns:a16="http://schemas.microsoft.com/office/drawing/2014/main" xmlns="" id="{6FB71E47-2310-4B97-A4FE-0BA37BAC8207}"/>
                </a:ext>
              </a:extLst>
            </p:cNvPr>
            <p:cNvSpPr/>
            <p:nvPr/>
          </p:nvSpPr>
          <p:spPr bwMode="auto">
            <a:xfrm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$ḻíḓé">
              <a:extLst>
                <a:ext uri="{FF2B5EF4-FFF2-40B4-BE49-F238E27FC236}">
                  <a16:creationId xmlns:a16="http://schemas.microsoft.com/office/drawing/2014/main" xmlns="" id="{85F8E0A2-233A-400A-85E5-854C3202654A}"/>
                </a:ext>
              </a:extLst>
            </p:cNvPr>
            <p:cNvSpPr/>
            <p:nvPr/>
          </p:nvSpPr>
          <p:spPr bwMode="auto">
            <a:xfrm rot="5400000">
              <a:off x="5691931" y="1628776"/>
              <a:ext cx="808140" cy="36004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ṥ1ïḑè">
              <a:extLst>
                <a:ext uri="{FF2B5EF4-FFF2-40B4-BE49-F238E27FC236}">
                  <a16:creationId xmlns:a16="http://schemas.microsoft.com/office/drawing/2014/main" xmlns="" id="{4BF22CA9-48D7-41BD-B69C-9A8D78DFDA5C}"/>
                </a:ext>
              </a:extLst>
            </p:cNvPr>
            <p:cNvSpPr/>
            <p:nvPr/>
          </p:nvSpPr>
          <p:spPr bwMode="auto">
            <a:xfrm rot="18900000"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śḻíďe">
              <a:extLst>
                <a:ext uri="{FF2B5EF4-FFF2-40B4-BE49-F238E27FC236}">
                  <a16:creationId xmlns:a16="http://schemas.microsoft.com/office/drawing/2014/main" xmlns="" id="{5F168046-8497-489F-A481-ECEE1FF22EBE}"/>
                </a:ext>
              </a:extLst>
            </p:cNvPr>
            <p:cNvSpPr/>
            <p:nvPr/>
          </p:nvSpPr>
          <p:spPr bwMode="auto">
            <a:xfrm rot="2700000">
              <a:off x="5691931" y="1628776"/>
              <a:ext cx="808140" cy="3600450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ṡḷîḑe">
              <a:extLst>
                <a:ext uri="{FF2B5EF4-FFF2-40B4-BE49-F238E27FC236}">
                  <a16:creationId xmlns:a16="http://schemas.microsoft.com/office/drawing/2014/main" xmlns="" id="{ABFBBFEE-5873-472B-9C54-5FC95EE92636}"/>
                </a:ext>
              </a:extLst>
            </p:cNvPr>
            <p:cNvSpPr/>
            <p:nvPr/>
          </p:nvSpPr>
          <p:spPr bwMode="auto">
            <a:xfrm>
              <a:off x="5854764" y="3184750"/>
              <a:ext cx="482472" cy="4824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şľîďé">
              <a:extLst>
                <a:ext uri="{FF2B5EF4-FFF2-40B4-BE49-F238E27FC236}">
                  <a16:creationId xmlns:a16="http://schemas.microsoft.com/office/drawing/2014/main" xmlns="" id="{6A65FD84-2E40-473D-A37B-53C07FADB841}"/>
                </a:ext>
              </a:extLst>
            </p:cNvPr>
            <p:cNvSpPr txBox="1"/>
            <p:nvPr/>
          </p:nvSpPr>
          <p:spPr bwMode="auto">
            <a:xfrm>
              <a:off x="679358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šlïḋè">
              <a:extLst>
                <a:ext uri="{FF2B5EF4-FFF2-40B4-BE49-F238E27FC236}">
                  <a16:creationId xmlns:a16="http://schemas.microsoft.com/office/drawing/2014/main" xmlns="" id="{4EA17283-88C3-4876-A0D8-AAFB41E058A6}"/>
                </a:ext>
              </a:extLst>
            </p:cNvPr>
            <p:cNvSpPr/>
            <p:nvPr/>
          </p:nvSpPr>
          <p:spPr bwMode="auto">
            <a:xfrm>
              <a:off x="679358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îśḻïḋè">
              <a:extLst>
                <a:ext uri="{FF2B5EF4-FFF2-40B4-BE49-F238E27FC236}">
                  <a16:creationId xmlns:a16="http://schemas.microsoft.com/office/drawing/2014/main" xmlns="" id="{F3637EFD-383F-486F-9401-76BDCA814489}"/>
                </a:ext>
              </a:extLst>
            </p:cNvPr>
            <p:cNvSpPr txBox="1"/>
            <p:nvPr/>
          </p:nvSpPr>
          <p:spPr bwMode="auto">
            <a:xfrm>
              <a:off x="7813663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ḻidè">
              <a:extLst>
                <a:ext uri="{FF2B5EF4-FFF2-40B4-BE49-F238E27FC236}">
                  <a16:creationId xmlns:a16="http://schemas.microsoft.com/office/drawing/2014/main" xmlns="" id="{0D7B46E1-7A49-4825-B5D0-83C0F3346CB0}"/>
                </a:ext>
              </a:extLst>
            </p:cNvPr>
            <p:cNvSpPr/>
            <p:nvPr/>
          </p:nvSpPr>
          <p:spPr bwMode="auto">
            <a:xfrm>
              <a:off x="7813663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6" name="ïŝļïḑe">
              <a:extLst>
                <a:ext uri="{FF2B5EF4-FFF2-40B4-BE49-F238E27FC236}">
                  <a16:creationId xmlns:a16="http://schemas.microsoft.com/office/drawing/2014/main" xmlns="" id="{FD2126EC-4E47-4A28-9156-D3A63E1CEFC8}"/>
                </a:ext>
              </a:extLst>
            </p:cNvPr>
            <p:cNvSpPr txBox="1"/>
            <p:nvPr/>
          </p:nvSpPr>
          <p:spPr bwMode="auto">
            <a:xfrm>
              <a:off x="679358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ŝļïḑé">
              <a:extLst>
                <a:ext uri="{FF2B5EF4-FFF2-40B4-BE49-F238E27FC236}">
                  <a16:creationId xmlns:a16="http://schemas.microsoft.com/office/drawing/2014/main" xmlns="" id="{0190491F-350C-45E0-BC37-36365EFE155B}"/>
                </a:ext>
              </a:extLst>
            </p:cNvPr>
            <p:cNvSpPr/>
            <p:nvPr/>
          </p:nvSpPr>
          <p:spPr bwMode="auto">
            <a:xfrm>
              <a:off x="679358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8" name="iṧļîďé">
              <a:extLst>
                <a:ext uri="{FF2B5EF4-FFF2-40B4-BE49-F238E27FC236}">
                  <a16:creationId xmlns:a16="http://schemas.microsoft.com/office/drawing/2014/main" xmlns="" id="{4CED6748-3179-49F6-AAC4-103513E29AF5}"/>
                </a:ext>
              </a:extLst>
            </p:cNvPr>
            <p:cNvSpPr txBox="1"/>
            <p:nvPr/>
          </p:nvSpPr>
          <p:spPr bwMode="auto">
            <a:xfrm>
              <a:off x="7813663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ş1îďé">
              <a:extLst>
                <a:ext uri="{FF2B5EF4-FFF2-40B4-BE49-F238E27FC236}">
                  <a16:creationId xmlns:a16="http://schemas.microsoft.com/office/drawing/2014/main" xmlns="" id="{0C17DECD-98D9-4245-994C-4FDA723ED2C0}"/>
                </a:ext>
              </a:extLst>
            </p:cNvPr>
            <p:cNvSpPr/>
            <p:nvPr/>
          </p:nvSpPr>
          <p:spPr bwMode="auto">
            <a:xfrm>
              <a:off x="7813663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00C574-65F0-4EB8-8A09-C75CBA59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278595-59CD-4BBA-9576-69B6FCE6E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4D7D1E-D11F-46B3-AD5A-DB368A8E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0e201cbc-cdad-4a45-bd87-e1ab87c5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639F6-6885-4D9A-8117-B1AAC69097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97076"/>
            <a:ext cx="10850563" cy="4036212"/>
            <a:chOff x="669925" y="1597076"/>
            <a:chExt cx="10850563" cy="4036212"/>
          </a:xfrm>
        </p:grpSpPr>
        <p:sp>
          <p:nvSpPr>
            <p:cNvPr id="6" name="íŝḻîdè">
              <a:extLst>
                <a:ext uri="{FF2B5EF4-FFF2-40B4-BE49-F238E27FC236}">
                  <a16:creationId xmlns:a16="http://schemas.microsoft.com/office/drawing/2014/main" xmlns="" id="{42873B9F-5BAA-4767-9796-AA34C8A57CCD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ľíḓê">
              <a:extLst>
                <a:ext uri="{FF2B5EF4-FFF2-40B4-BE49-F238E27FC236}">
                  <a16:creationId xmlns:a16="http://schemas.microsoft.com/office/drawing/2014/main" xmlns="" id="{567EE99D-2AE5-4831-8E80-1D218BCD234E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1iḍe">
              <a:extLst>
                <a:ext uri="{FF2B5EF4-FFF2-40B4-BE49-F238E27FC236}">
                  <a16:creationId xmlns:a16="http://schemas.microsoft.com/office/drawing/2014/main" xmlns="" id="{14F95BF3-8D9D-4A26-A3EB-28A07C894CF9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iďè">
              <a:extLst>
                <a:ext uri="{FF2B5EF4-FFF2-40B4-BE49-F238E27FC236}">
                  <a16:creationId xmlns:a16="http://schemas.microsoft.com/office/drawing/2014/main" xmlns="" id="{BDF45510-E58E-4E2B-A95E-A9D8B09FF78A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ḷíḑe">
              <a:extLst>
                <a:ext uri="{FF2B5EF4-FFF2-40B4-BE49-F238E27FC236}">
                  <a16:creationId xmlns:a16="http://schemas.microsoft.com/office/drawing/2014/main" xmlns="" id="{4DBDA4E1-611B-4473-93EB-1438B6DB3703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ļiďê">
              <a:extLst>
                <a:ext uri="{FF2B5EF4-FFF2-40B4-BE49-F238E27FC236}">
                  <a16:creationId xmlns:a16="http://schemas.microsoft.com/office/drawing/2014/main" xmlns="" id="{C2FF5E9E-1C8C-4BC9-A676-F0E1F614C5B6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ṡļîḍê">
              <a:extLst>
                <a:ext uri="{FF2B5EF4-FFF2-40B4-BE49-F238E27FC236}">
                  <a16:creationId xmlns:a16="http://schemas.microsoft.com/office/drawing/2014/main" xmlns="" id="{6A8F9E13-8ABC-4434-B4D4-D8BEBB302B81}"/>
                </a:ext>
              </a:extLst>
            </p:cNvPr>
            <p:cNvSpPr/>
            <p:nvPr/>
          </p:nvSpPr>
          <p:spPr bwMode="auto">
            <a:xfrm>
              <a:off x="433958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ḷîḋe">
              <a:extLst>
                <a:ext uri="{FF2B5EF4-FFF2-40B4-BE49-F238E27FC236}">
                  <a16:creationId xmlns:a16="http://schemas.microsoft.com/office/drawing/2014/main" xmlns="" id="{03939E37-DA1C-47DE-8333-14B981AD526E}"/>
                </a:ext>
              </a:extLst>
            </p:cNvPr>
            <p:cNvSpPr/>
            <p:nvPr/>
          </p:nvSpPr>
          <p:spPr bwMode="auto">
            <a:xfrm>
              <a:off x="677840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ṡ1ïḋe">
              <a:extLst>
                <a:ext uri="{FF2B5EF4-FFF2-40B4-BE49-F238E27FC236}">
                  <a16:creationId xmlns:a16="http://schemas.microsoft.com/office/drawing/2014/main" xmlns="" id="{FB399C87-C3A6-4702-A03F-2257B7F59498}"/>
                </a:ext>
              </a:extLst>
            </p:cNvPr>
            <p:cNvSpPr/>
            <p:nvPr/>
          </p:nvSpPr>
          <p:spPr bwMode="auto">
            <a:xfrm>
              <a:off x="4339584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$ḻîdé">
              <a:extLst>
                <a:ext uri="{FF2B5EF4-FFF2-40B4-BE49-F238E27FC236}">
                  <a16:creationId xmlns:a16="http://schemas.microsoft.com/office/drawing/2014/main" xmlns="" id="{80BFC062-D35D-4500-8C8A-D28E2136C70A}"/>
                </a:ext>
              </a:extLst>
            </p:cNvPr>
            <p:cNvSpPr/>
            <p:nvPr/>
          </p:nvSpPr>
          <p:spPr bwMode="auto">
            <a:xfrm>
              <a:off x="6875601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íslíďe">
              <a:extLst>
                <a:ext uri="{FF2B5EF4-FFF2-40B4-BE49-F238E27FC236}">
                  <a16:creationId xmlns:a16="http://schemas.microsoft.com/office/drawing/2014/main" xmlns="" id="{9B78694F-6339-462D-99F0-C6A56C6CC5D8}"/>
                </a:ext>
              </a:extLst>
            </p:cNvPr>
            <p:cNvGrpSpPr/>
            <p:nvPr/>
          </p:nvGrpSpPr>
          <p:grpSpPr>
            <a:xfrm>
              <a:off x="669925" y="1597076"/>
              <a:ext cx="3332166" cy="1306905"/>
              <a:chOff x="719137" y="2442364"/>
              <a:chExt cx="5376847" cy="1306905"/>
            </a:xfrm>
          </p:grpSpPr>
          <p:sp>
            <p:nvSpPr>
              <p:cNvPr id="26" name="í$ľíde">
                <a:extLst>
                  <a:ext uri="{FF2B5EF4-FFF2-40B4-BE49-F238E27FC236}">
                    <a16:creationId xmlns:a16="http://schemas.microsoft.com/office/drawing/2014/main" xmlns="" id="{6BB39732-C28F-4930-911E-29CA799045B4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í$ḷiďê">
                <a:extLst>
                  <a:ext uri="{FF2B5EF4-FFF2-40B4-BE49-F238E27FC236}">
                    <a16:creationId xmlns:a16="http://schemas.microsoft.com/office/drawing/2014/main" xmlns="" id="{7B8F6EDB-DDBD-4823-8FF0-29380A0AAFE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ŝḷidé">
              <a:extLst>
                <a:ext uri="{FF2B5EF4-FFF2-40B4-BE49-F238E27FC236}">
                  <a16:creationId xmlns:a16="http://schemas.microsoft.com/office/drawing/2014/main" xmlns="" id="{15DF906D-C255-4A24-B29C-2FA2D9917D2A}"/>
                </a:ext>
              </a:extLst>
            </p:cNvPr>
            <p:cNvGrpSpPr/>
            <p:nvPr/>
          </p:nvGrpSpPr>
          <p:grpSpPr>
            <a:xfrm>
              <a:off x="8188322" y="1597076"/>
              <a:ext cx="3332166" cy="1306905"/>
              <a:chOff x="719137" y="2442364"/>
              <a:chExt cx="5376847" cy="1306905"/>
            </a:xfrm>
          </p:grpSpPr>
          <p:sp>
            <p:nvSpPr>
              <p:cNvPr id="24" name="îśḷïdè">
                <a:extLst>
                  <a:ext uri="{FF2B5EF4-FFF2-40B4-BE49-F238E27FC236}">
                    <a16:creationId xmlns:a16="http://schemas.microsoft.com/office/drawing/2014/main" xmlns="" id="{94DBBD6D-EF64-4BF9-BDCD-9C0C20E112F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Slîḍe">
                <a:extLst>
                  <a:ext uri="{FF2B5EF4-FFF2-40B4-BE49-F238E27FC236}">
                    <a16:creationId xmlns:a16="http://schemas.microsoft.com/office/drawing/2014/main" xmlns="" id="{FD6B23E9-CFA3-45D7-80AE-A20B0F5D29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ṧ1ïde">
              <a:extLst>
                <a:ext uri="{FF2B5EF4-FFF2-40B4-BE49-F238E27FC236}">
                  <a16:creationId xmlns:a16="http://schemas.microsoft.com/office/drawing/2014/main" xmlns="" id="{18407500-15B0-42E0-BA3E-E8557EB9E169}"/>
                </a:ext>
              </a:extLst>
            </p:cNvPr>
            <p:cNvGrpSpPr/>
            <p:nvPr/>
          </p:nvGrpSpPr>
          <p:grpSpPr>
            <a:xfrm>
              <a:off x="669925" y="4326383"/>
              <a:ext cx="3332166" cy="1306905"/>
              <a:chOff x="719137" y="2442364"/>
              <a:chExt cx="5376847" cy="1306905"/>
            </a:xfrm>
          </p:grpSpPr>
          <p:sp>
            <p:nvSpPr>
              <p:cNvPr id="22" name="iṡľîḋê">
                <a:extLst>
                  <a:ext uri="{FF2B5EF4-FFF2-40B4-BE49-F238E27FC236}">
                    <a16:creationId xmlns:a16="http://schemas.microsoft.com/office/drawing/2014/main" xmlns="" id="{0B1C5CF6-804D-4DF8-82DE-FA66A1AE519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ŝľïdè">
                <a:extLst>
                  <a:ext uri="{FF2B5EF4-FFF2-40B4-BE49-F238E27FC236}">
                    <a16:creationId xmlns:a16="http://schemas.microsoft.com/office/drawing/2014/main" xmlns="" id="{76E82822-E81F-40EC-BFF6-046BBF0D23E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ṧ1íḍe">
              <a:extLst>
                <a:ext uri="{FF2B5EF4-FFF2-40B4-BE49-F238E27FC236}">
                  <a16:creationId xmlns:a16="http://schemas.microsoft.com/office/drawing/2014/main" xmlns="" id="{81893F24-CE94-44CF-ADC7-F440F6CC5A89}"/>
                </a:ext>
              </a:extLst>
            </p:cNvPr>
            <p:cNvGrpSpPr/>
            <p:nvPr/>
          </p:nvGrpSpPr>
          <p:grpSpPr>
            <a:xfrm>
              <a:off x="8188322" y="4326383"/>
              <a:ext cx="3332166" cy="1306905"/>
              <a:chOff x="719137" y="2442364"/>
              <a:chExt cx="5376847" cy="1306905"/>
            </a:xfrm>
          </p:grpSpPr>
          <p:sp>
            <p:nvSpPr>
              <p:cNvPr id="20" name="íṧlîḋe">
                <a:extLst>
                  <a:ext uri="{FF2B5EF4-FFF2-40B4-BE49-F238E27FC236}">
                    <a16:creationId xmlns:a16="http://schemas.microsoft.com/office/drawing/2014/main" xmlns="" id="{A34FBCBF-FD23-415E-8160-4E3A8F8A010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šľidê">
                <a:extLst>
                  <a:ext uri="{FF2B5EF4-FFF2-40B4-BE49-F238E27FC236}">
                    <a16:creationId xmlns:a16="http://schemas.microsoft.com/office/drawing/2014/main" xmlns="" id="{308BA017-0A53-436D-8E92-31EA2863F5F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77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4F1065-785D-4620-9A69-FD666FD0D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E842D8-E22C-4209-88FF-929F5185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48630ED-D395-473C-BF63-086C7AAE0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88453ef0-29d0-474f-9c3a-25ef196a63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CB077FF-D8FF-4246-B43B-3D85EDE491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23950"/>
            <a:ext cx="10855320" cy="5017249"/>
            <a:chOff x="665957" y="1123950"/>
            <a:chExt cx="10855320" cy="5017249"/>
          </a:xfrm>
        </p:grpSpPr>
        <p:sp>
          <p:nvSpPr>
            <p:cNvPr id="6" name="í$lïḋè">
              <a:extLst>
                <a:ext uri="{FF2B5EF4-FFF2-40B4-BE49-F238E27FC236}">
                  <a16:creationId xmlns:a16="http://schemas.microsoft.com/office/drawing/2014/main" xmlns="" id="{A3DEB13D-1E47-4F1A-AB69-F0B4A8EB2607}"/>
                </a:ext>
              </a:extLst>
            </p:cNvPr>
            <p:cNvSpPr/>
            <p:nvPr/>
          </p:nvSpPr>
          <p:spPr bwMode="auto">
            <a:xfrm>
              <a:off x="669925" y="5556199"/>
              <a:ext cx="10850563" cy="58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ïṣḻîḓe">
              <a:extLst>
                <a:ext uri="{FF2B5EF4-FFF2-40B4-BE49-F238E27FC236}">
                  <a16:creationId xmlns:a16="http://schemas.microsoft.com/office/drawing/2014/main" xmlns="" id="{F9C6542D-9280-4779-861F-9E620DF37A9D}"/>
                </a:ext>
              </a:extLst>
            </p:cNvPr>
            <p:cNvSpPr txBox="1"/>
            <p:nvPr/>
          </p:nvSpPr>
          <p:spPr bwMode="auto">
            <a:xfrm>
              <a:off x="665957" y="3658477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2,000K</a:t>
              </a:r>
            </a:p>
          </p:txBody>
        </p:sp>
        <p:sp>
          <p:nvSpPr>
            <p:cNvPr id="8" name="ïšliḋè">
              <a:extLst>
                <a:ext uri="{FF2B5EF4-FFF2-40B4-BE49-F238E27FC236}">
                  <a16:creationId xmlns:a16="http://schemas.microsoft.com/office/drawing/2014/main" xmlns="" id="{CD237AE1-7859-49AF-A5AB-2942FC5BE0AA}"/>
                </a:ext>
              </a:extLst>
            </p:cNvPr>
            <p:cNvSpPr txBox="1"/>
            <p:nvPr/>
          </p:nvSpPr>
          <p:spPr bwMode="auto">
            <a:xfrm>
              <a:off x="3455061" y="3658477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3,000K</a:t>
              </a:r>
            </a:p>
          </p:txBody>
        </p:sp>
        <p:sp>
          <p:nvSpPr>
            <p:cNvPr id="9" name="ïṣļíḍê">
              <a:extLst>
                <a:ext uri="{FF2B5EF4-FFF2-40B4-BE49-F238E27FC236}">
                  <a16:creationId xmlns:a16="http://schemas.microsoft.com/office/drawing/2014/main" xmlns="" id="{2CED7337-F8A9-4112-873F-25DC65F2F169}"/>
                </a:ext>
              </a:extLst>
            </p:cNvPr>
            <p:cNvSpPr txBox="1"/>
            <p:nvPr/>
          </p:nvSpPr>
          <p:spPr bwMode="auto">
            <a:xfrm>
              <a:off x="6244165" y="3658477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5,000K</a:t>
              </a:r>
            </a:p>
          </p:txBody>
        </p:sp>
        <p:sp>
          <p:nvSpPr>
            <p:cNvPr id="10" name="iS1ídé">
              <a:extLst>
                <a:ext uri="{FF2B5EF4-FFF2-40B4-BE49-F238E27FC236}">
                  <a16:creationId xmlns:a16="http://schemas.microsoft.com/office/drawing/2014/main" xmlns="" id="{E6F8D355-DBF6-4557-90AF-CE5CC129C0BC}"/>
                </a:ext>
              </a:extLst>
            </p:cNvPr>
            <p:cNvSpPr txBox="1"/>
            <p:nvPr/>
          </p:nvSpPr>
          <p:spPr bwMode="auto">
            <a:xfrm>
              <a:off x="9034056" y="3658477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6,000K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5FB991-91C4-46B3-A89F-EC4C9B083149}"/>
                </a:ext>
              </a:extLst>
            </p:cNvPr>
            <p:cNvCxnSpPr/>
            <p:nvPr/>
          </p:nvCxnSpPr>
          <p:spPr>
            <a:xfrm>
              <a:off x="669925" y="3658477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14E34A4-74D6-4626-8BAE-EB61CFCEC6A9}"/>
                </a:ext>
              </a:extLst>
            </p:cNvPr>
            <p:cNvCxnSpPr/>
            <p:nvPr/>
          </p:nvCxnSpPr>
          <p:spPr>
            <a:xfrm>
              <a:off x="669925" y="4243477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ṩliḋê">
              <a:extLst>
                <a:ext uri="{FF2B5EF4-FFF2-40B4-BE49-F238E27FC236}">
                  <a16:creationId xmlns:a16="http://schemas.microsoft.com/office/drawing/2014/main" xmlns="" id="{53438D56-AB76-4A35-A3ED-B186953DD134}"/>
                </a:ext>
              </a:extLst>
            </p:cNvPr>
            <p:cNvSpPr/>
            <p:nvPr/>
          </p:nvSpPr>
          <p:spPr bwMode="auto">
            <a:xfrm>
              <a:off x="669925" y="3525491"/>
              <a:ext cx="10850563" cy="1329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14" name="îṧ1îďê">
              <a:extLst>
                <a:ext uri="{FF2B5EF4-FFF2-40B4-BE49-F238E27FC236}">
                  <a16:creationId xmlns:a16="http://schemas.microsoft.com/office/drawing/2014/main" xmlns="" id="{A13B3929-8404-4EA8-B2C6-3689489BDFE1}"/>
                </a:ext>
              </a:extLst>
            </p:cNvPr>
            <p:cNvGrpSpPr/>
            <p:nvPr/>
          </p:nvGrpSpPr>
          <p:grpSpPr>
            <a:xfrm>
              <a:off x="669925" y="1123950"/>
              <a:ext cx="5764977" cy="2393638"/>
              <a:chOff x="2378422" y="1123950"/>
              <a:chExt cx="5764977" cy="2393638"/>
            </a:xfrm>
          </p:grpSpPr>
          <p:sp>
            <p:nvSpPr>
              <p:cNvPr id="39" name="íŝlïḓè">
                <a:extLst>
                  <a:ext uri="{FF2B5EF4-FFF2-40B4-BE49-F238E27FC236}">
                    <a16:creationId xmlns:a16="http://schemas.microsoft.com/office/drawing/2014/main" xmlns="" id="{95490088-11D8-40FB-981E-D77406D34EA6}"/>
                  </a:ext>
                </a:extLst>
              </p:cNvPr>
              <p:cNvSpPr/>
              <p:nvPr/>
            </p:nvSpPr>
            <p:spPr bwMode="auto">
              <a:xfrm>
                <a:off x="2378422" y="1123950"/>
                <a:ext cx="1906481" cy="2393637"/>
              </a:xfrm>
              <a:custGeom>
                <a:avLst/>
                <a:gdLst>
                  <a:gd name="T0" fmla="*/ 1919 w 2669"/>
                  <a:gd name="T1" fmla="*/ 1294 h 3351"/>
                  <a:gd name="T2" fmla="*/ 2031 w 2669"/>
                  <a:gd name="T3" fmla="*/ 1274 h 3351"/>
                  <a:gd name="T4" fmla="*/ 2190 w 2669"/>
                  <a:gd name="T5" fmla="*/ 1185 h 3351"/>
                  <a:gd name="T6" fmla="*/ 2359 w 2669"/>
                  <a:gd name="T7" fmla="*/ 1042 h 3351"/>
                  <a:gd name="T8" fmla="*/ 2525 w 2669"/>
                  <a:gd name="T9" fmla="*/ 841 h 3351"/>
                  <a:gd name="T10" fmla="*/ 2604 w 2669"/>
                  <a:gd name="T11" fmla="*/ 675 h 3351"/>
                  <a:gd name="T12" fmla="*/ 2602 w 2669"/>
                  <a:gd name="T13" fmla="*/ 579 h 3351"/>
                  <a:gd name="T14" fmla="*/ 1342 w 2669"/>
                  <a:gd name="T15" fmla="*/ 39 h 3351"/>
                  <a:gd name="T16" fmla="*/ 1604 w 2669"/>
                  <a:gd name="T17" fmla="*/ 139 h 3351"/>
                  <a:gd name="T18" fmla="*/ 1748 w 2669"/>
                  <a:gd name="T19" fmla="*/ 144 h 3351"/>
                  <a:gd name="T20" fmla="*/ 2084 w 2669"/>
                  <a:gd name="T21" fmla="*/ 426 h 3351"/>
                  <a:gd name="T22" fmla="*/ 2277 w 2669"/>
                  <a:gd name="T23" fmla="*/ 388 h 3351"/>
                  <a:gd name="T24" fmla="*/ 2438 w 2669"/>
                  <a:gd name="T25" fmla="*/ 415 h 3351"/>
                  <a:gd name="T26" fmla="*/ 2558 w 2669"/>
                  <a:gd name="T27" fmla="*/ 468 h 3351"/>
                  <a:gd name="T28" fmla="*/ 2625 w 2669"/>
                  <a:gd name="T29" fmla="*/ 514 h 3351"/>
                  <a:gd name="T30" fmla="*/ 2660 w 2669"/>
                  <a:gd name="T31" fmla="*/ 565 h 3351"/>
                  <a:gd name="T32" fmla="*/ 2659 w 2669"/>
                  <a:gd name="T33" fmla="*/ 688 h 3351"/>
                  <a:gd name="T34" fmla="*/ 2574 w 2669"/>
                  <a:gd name="T35" fmla="*/ 871 h 3351"/>
                  <a:gd name="T36" fmla="*/ 2400 w 2669"/>
                  <a:gd name="T37" fmla="*/ 1083 h 3351"/>
                  <a:gd name="T38" fmla="*/ 2217 w 2669"/>
                  <a:gd name="T39" fmla="*/ 1237 h 3351"/>
                  <a:gd name="T40" fmla="*/ 2044 w 2669"/>
                  <a:gd name="T41" fmla="*/ 1331 h 3351"/>
                  <a:gd name="T42" fmla="*/ 1905 w 2669"/>
                  <a:gd name="T43" fmla="*/ 1351 h 3351"/>
                  <a:gd name="T44" fmla="*/ 1835 w 2669"/>
                  <a:gd name="T45" fmla="*/ 1313 h 3351"/>
                  <a:gd name="T46" fmla="*/ 1795 w 2669"/>
                  <a:gd name="T47" fmla="*/ 1251 h 3351"/>
                  <a:gd name="T48" fmla="*/ 1745 w 2669"/>
                  <a:gd name="T49" fmla="*/ 1128 h 3351"/>
                  <a:gd name="T50" fmla="*/ 1719 w 2669"/>
                  <a:gd name="T51" fmla="*/ 956 h 3351"/>
                  <a:gd name="T52" fmla="*/ 1491 w 2669"/>
                  <a:gd name="T53" fmla="*/ 577 h 3351"/>
                  <a:gd name="T54" fmla="*/ 1420 w 2669"/>
                  <a:gd name="T55" fmla="*/ 456 h 3351"/>
                  <a:gd name="T56" fmla="*/ 1421 w 2669"/>
                  <a:gd name="T57" fmla="*/ 319 h 3351"/>
                  <a:gd name="T58" fmla="*/ 1315 w 2669"/>
                  <a:gd name="T59" fmla="*/ 192 h 3351"/>
                  <a:gd name="T60" fmla="*/ 1054 w 2669"/>
                  <a:gd name="T61" fmla="*/ 154 h 3351"/>
                  <a:gd name="T62" fmla="*/ 861 w 2669"/>
                  <a:gd name="T63" fmla="*/ 206 h 3351"/>
                  <a:gd name="T64" fmla="*/ 700 w 2669"/>
                  <a:gd name="T65" fmla="*/ 304 h 3351"/>
                  <a:gd name="T66" fmla="*/ 573 w 2669"/>
                  <a:gd name="T67" fmla="*/ 421 h 3351"/>
                  <a:gd name="T68" fmla="*/ 485 w 2669"/>
                  <a:gd name="T69" fmla="*/ 529 h 3351"/>
                  <a:gd name="T70" fmla="*/ 439 w 2669"/>
                  <a:gd name="T71" fmla="*/ 597 h 3351"/>
                  <a:gd name="T72" fmla="*/ 349 w 2669"/>
                  <a:gd name="T73" fmla="*/ 781 h 3351"/>
                  <a:gd name="T74" fmla="*/ 252 w 2669"/>
                  <a:gd name="T75" fmla="*/ 1142 h 3351"/>
                  <a:gd name="T76" fmla="*/ 231 w 2669"/>
                  <a:gd name="T77" fmla="*/ 1511 h 3351"/>
                  <a:gd name="T78" fmla="*/ 269 w 2669"/>
                  <a:gd name="T79" fmla="*/ 1875 h 3351"/>
                  <a:gd name="T80" fmla="*/ 350 w 2669"/>
                  <a:gd name="T81" fmla="*/ 2220 h 3351"/>
                  <a:gd name="T82" fmla="*/ 457 w 2669"/>
                  <a:gd name="T83" fmla="*/ 2531 h 3351"/>
                  <a:gd name="T84" fmla="*/ 573 w 2669"/>
                  <a:gd name="T85" fmla="*/ 2798 h 3351"/>
                  <a:gd name="T86" fmla="*/ 1050 w 2669"/>
                  <a:gd name="T87" fmla="*/ 2959 h 3351"/>
                  <a:gd name="T88" fmla="*/ 1181 w 2669"/>
                  <a:gd name="T89" fmla="*/ 3002 h 3351"/>
                  <a:gd name="T90" fmla="*/ 1261 w 2669"/>
                  <a:gd name="T91" fmla="*/ 3111 h 3351"/>
                  <a:gd name="T92" fmla="*/ 0 w 2669"/>
                  <a:gd name="T93" fmla="*/ 3351 h 3351"/>
                  <a:gd name="T94" fmla="*/ 25 w 2669"/>
                  <a:gd name="T95" fmla="*/ 3080 h 3351"/>
                  <a:gd name="T96" fmla="*/ 120 w 2669"/>
                  <a:gd name="T97" fmla="*/ 2984 h 3351"/>
                  <a:gd name="T98" fmla="*/ 485 w 2669"/>
                  <a:gd name="T99" fmla="*/ 2959 h 3351"/>
                  <a:gd name="T100" fmla="*/ 368 w 2669"/>
                  <a:gd name="T101" fmla="*/ 2711 h 3351"/>
                  <a:gd name="T102" fmla="*/ 252 w 2669"/>
                  <a:gd name="T103" fmla="*/ 2404 h 3351"/>
                  <a:gd name="T104" fmla="*/ 155 w 2669"/>
                  <a:gd name="T105" fmla="*/ 2056 h 3351"/>
                  <a:gd name="T106" fmla="*/ 94 w 2669"/>
                  <a:gd name="T107" fmla="*/ 1682 h 3351"/>
                  <a:gd name="T108" fmla="*/ 85 w 2669"/>
                  <a:gd name="T109" fmla="*/ 1292 h 3351"/>
                  <a:gd name="T110" fmla="*/ 148 w 2669"/>
                  <a:gd name="T111" fmla="*/ 905 h 3351"/>
                  <a:gd name="T112" fmla="*/ 300 w 2669"/>
                  <a:gd name="T113" fmla="*/ 533 h 3351"/>
                  <a:gd name="T114" fmla="*/ 329 w 2669"/>
                  <a:gd name="T115" fmla="*/ 486 h 3351"/>
                  <a:gd name="T116" fmla="*/ 402 w 2669"/>
                  <a:gd name="T117" fmla="*/ 386 h 3351"/>
                  <a:gd name="T118" fmla="*/ 518 w 2669"/>
                  <a:gd name="T119" fmla="*/ 259 h 3351"/>
                  <a:gd name="T120" fmla="*/ 675 w 2669"/>
                  <a:gd name="T121" fmla="*/ 134 h 3351"/>
                  <a:gd name="T122" fmla="*/ 869 w 2669"/>
                  <a:gd name="T123" fmla="*/ 38 h 3351"/>
                  <a:gd name="T124" fmla="*/ 1114 w 2669"/>
                  <a:gd name="T125" fmla="*/ 0 h 3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69" h="3351">
                    <a:moveTo>
                      <a:pt x="2602" y="579"/>
                    </a:moveTo>
                    <a:lnTo>
                      <a:pt x="1895" y="1287"/>
                    </a:lnTo>
                    <a:lnTo>
                      <a:pt x="1906" y="1291"/>
                    </a:lnTo>
                    <a:lnTo>
                      <a:pt x="1919" y="1294"/>
                    </a:lnTo>
                    <a:lnTo>
                      <a:pt x="1934" y="1295"/>
                    </a:lnTo>
                    <a:lnTo>
                      <a:pt x="1964" y="1293"/>
                    </a:lnTo>
                    <a:lnTo>
                      <a:pt x="1996" y="1286"/>
                    </a:lnTo>
                    <a:lnTo>
                      <a:pt x="2031" y="1274"/>
                    </a:lnTo>
                    <a:lnTo>
                      <a:pt x="2069" y="1258"/>
                    </a:lnTo>
                    <a:lnTo>
                      <a:pt x="2108" y="1238"/>
                    </a:lnTo>
                    <a:lnTo>
                      <a:pt x="2149" y="1213"/>
                    </a:lnTo>
                    <a:lnTo>
                      <a:pt x="2190" y="1185"/>
                    </a:lnTo>
                    <a:lnTo>
                      <a:pt x="2233" y="1154"/>
                    </a:lnTo>
                    <a:lnTo>
                      <a:pt x="2275" y="1120"/>
                    </a:lnTo>
                    <a:lnTo>
                      <a:pt x="2317" y="1083"/>
                    </a:lnTo>
                    <a:lnTo>
                      <a:pt x="2359" y="1042"/>
                    </a:lnTo>
                    <a:lnTo>
                      <a:pt x="2407" y="993"/>
                    </a:lnTo>
                    <a:lnTo>
                      <a:pt x="2450" y="942"/>
                    </a:lnTo>
                    <a:lnTo>
                      <a:pt x="2489" y="892"/>
                    </a:lnTo>
                    <a:lnTo>
                      <a:pt x="2525" y="841"/>
                    </a:lnTo>
                    <a:lnTo>
                      <a:pt x="2554" y="792"/>
                    </a:lnTo>
                    <a:lnTo>
                      <a:pt x="2579" y="742"/>
                    </a:lnTo>
                    <a:lnTo>
                      <a:pt x="2593" y="707"/>
                    </a:lnTo>
                    <a:lnTo>
                      <a:pt x="2604" y="675"/>
                    </a:lnTo>
                    <a:lnTo>
                      <a:pt x="2609" y="646"/>
                    </a:lnTo>
                    <a:lnTo>
                      <a:pt x="2611" y="621"/>
                    </a:lnTo>
                    <a:lnTo>
                      <a:pt x="2609" y="597"/>
                    </a:lnTo>
                    <a:lnTo>
                      <a:pt x="2602" y="579"/>
                    </a:lnTo>
                    <a:close/>
                    <a:moveTo>
                      <a:pt x="1114" y="0"/>
                    </a:moveTo>
                    <a:lnTo>
                      <a:pt x="1190" y="5"/>
                    </a:lnTo>
                    <a:lnTo>
                      <a:pt x="1266" y="18"/>
                    </a:lnTo>
                    <a:lnTo>
                      <a:pt x="1342" y="39"/>
                    </a:lnTo>
                    <a:lnTo>
                      <a:pt x="1418" y="69"/>
                    </a:lnTo>
                    <a:lnTo>
                      <a:pt x="1494" y="105"/>
                    </a:lnTo>
                    <a:lnTo>
                      <a:pt x="1570" y="151"/>
                    </a:lnTo>
                    <a:lnTo>
                      <a:pt x="1604" y="139"/>
                    </a:lnTo>
                    <a:lnTo>
                      <a:pt x="1641" y="133"/>
                    </a:lnTo>
                    <a:lnTo>
                      <a:pt x="1677" y="131"/>
                    </a:lnTo>
                    <a:lnTo>
                      <a:pt x="1712" y="135"/>
                    </a:lnTo>
                    <a:lnTo>
                      <a:pt x="1748" y="144"/>
                    </a:lnTo>
                    <a:lnTo>
                      <a:pt x="1783" y="158"/>
                    </a:lnTo>
                    <a:lnTo>
                      <a:pt x="1815" y="177"/>
                    </a:lnTo>
                    <a:lnTo>
                      <a:pt x="1845" y="201"/>
                    </a:lnTo>
                    <a:lnTo>
                      <a:pt x="2084" y="426"/>
                    </a:lnTo>
                    <a:lnTo>
                      <a:pt x="2135" y="408"/>
                    </a:lnTo>
                    <a:lnTo>
                      <a:pt x="2184" y="397"/>
                    </a:lnTo>
                    <a:lnTo>
                      <a:pt x="2231" y="390"/>
                    </a:lnTo>
                    <a:lnTo>
                      <a:pt x="2277" y="388"/>
                    </a:lnTo>
                    <a:lnTo>
                      <a:pt x="2321" y="390"/>
                    </a:lnTo>
                    <a:lnTo>
                      <a:pt x="2362" y="396"/>
                    </a:lnTo>
                    <a:lnTo>
                      <a:pt x="2402" y="404"/>
                    </a:lnTo>
                    <a:lnTo>
                      <a:pt x="2438" y="415"/>
                    </a:lnTo>
                    <a:lnTo>
                      <a:pt x="2473" y="427"/>
                    </a:lnTo>
                    <a:lnTo>
                      <a:pt x="2504" y="440"/>
                    </a:lnTo>
                    <a:lnTo>
                      <a:pt x="2533" y="454"/>
                    </a:lnTo>
                    <a:lnTo>
                      <a:pt x="2558" y="468"/>
                    </a:lnTo>
                    <a:lnTo>
                      <a:pt x="2580" y="482"/>
                    </a:lnTo>
                    <a:lnTo>
                      <a:pt x="2598" y="495"/>
                    </a:lnTo>
                    <a:lnTo>
                      <a:pt x="2613" y="506"/>
                    </a:lnTo>
                    <a:lnTo>
                      <a:pt x="2625" y="514"/>
                    </a:lnTo>
                    <a:lnTo>
                      <a:pt x="2631" y="521"/>
                    </a:lnTo>
                    <a:lnTo>
                      <a:pt x="2634" y="523"/>
                    </a:lnTo>
                    <a:lnTo>
                      <a:pt x="2649" y="543"/>
                    </a:lnTo>
                    <a:lnTo>
                      <a:pt x="2660" y="565"/>
                    </a:lnTo>
                    <a:lnTo>
                      <a:pt x="2666" y="592"/>
                    </a:lnTo>
                    <a:lnTo>
                      <a:pt x="2669" y="621"/>
                    </a:lnTo>
                    <a:lnTo>
                      <a:pt x="2665" y="653"/>
                    </a:lnTo>
                    <a:lnTo>
                      <a:pt x="2659" y="688"/>
                    </a:lnTo>
                    <a:lnTo>
                      <a:pt x="2647" y="726"/>
                    </a:lnTo>
                    <a:lnTo>
                      <a:pt x="2631" y="766"/>
                    </a:lnTo>
                    <a:lnTo>
                      <a:pt x="2605" y="818"/>
                    </a:lnTo>
                    <a:lnTo>
                      <a:pt x="2574" y="871"/>
                    </a:lnTo>
                    <a:lnTo>
                      <a:pt x="2537" y="924"/>
                    </a:lnTo>
                    <a:lnTo>
                      <a:pt x="2496" y="977"/>
                    </a:lnTo>
                    <a:lnTo>
                      <a:pt x="2450" y="1031"/>
                    </a:lnTo>
                    <a:lnTo>
                      <a:pt x="2400" y="1083"/>
                    </a:lnTo>
                    <a:lnTo>
                      <a:pt x="2355" y="1127"/>
                    </a:lnTo>
                    <a:lnTo>
                      <a:pt x="2309" y="1166"/>
                    </a:lnTo>
                    <a:lnTo>
                      <a:pt x="2263" y="1204"/>
                    </a:lnTo>
                    <a:lnTo>
                      <a:pt x="2217" y="1237"/>
                    </a:lnTo>
                    <a:lnTo>
                      <a:pt x="2172" y="1267"/>
                    </a:lnTo>
                    <a:lnTo>
                      <a:pt x="2128" y="1292"/>
                    </a:lnTo>
                    <a:lnTo>
                      <a:pt x="2086" y="1313"/>
                    </a:lnTo>
                    <a:lnTo>
                      <a:pt x="2044" y="1331"/>
                    </a:lnTo>
                    <a:lnTo>
                      <a:pt x="2005" y="1342"/>
                    </a:lnTo>
                    <a:lnTo>
                      <a:pt x="1968" y="1350"/>
                    </a:lnTo>
                    <a:lnTo>
                      <a:pt x="1934" y="1353"/>
                    </a:lnTo>
                    <a:lnTo>
                      <a:pt x="1905" y="1351"/>
                    </a:lnTo>
                    <a:lnTo>
                      <a:pt x="1881" y="1344"/>
                    </a:lnTo>
                    <a:lnTo>
                      <a:pt x="1858" y="1334"/>
                    </a:lnTo>
                    <a:lnTo>
                      <a:pt x="1839" y="1319"/>
                    </a:lnTo>
                    <a:lnTo>
                      <a:pt x="1835" y="1313"/>
                    </a:lnTo>
                    <a:lnTo>
                      <a:pt x="1829" y="1304"/>
                    </a:lnTo>
                    <a:lnTo>
                      <a:pt x="1819" y="1290"/>
                    </a:lnTo>
                    <a:lnTo>
                      <a:pt x="1808" y="1272"/>
                    </a:lnTo>
                    <a:lnTo>
                      <a:pt x="1795" y="1251"/>
                    </a:lnTo>
                    <a:lnTo>
                      <a:pt x="1783" y="1225"/>
                    </a:lnTo>
                    <a:lnTo>
                      <a:pt x="1770" y="1196"/>
                    </a:lnTo>
                    <a:lnTo>
                      <a:pt x="1757" y="1163"/>
                    </a:lnTo>
                    <a:lnTo>
                      <a:pt x="1745" y="1128"/>
                    </a:lnTo>
                    <a:lnTo>
                      <a:pt x="1736" y="1088"/>
                    </a:lnTo>
                    <a:lnTo>
                      <a:pt x="1727" y="1048"/>
                    </a:lnTo>
                    <a:lnTo>
                      <a:pt x="1722" y="1003"/>
                    </a:lnTo>
                    <a:lnTo>
                      <a:pt x="1719" y="956"/>
                    </a:lnTo>
                    <a:lnTo>
                      <a:pt x="1720" y="907"/>
                    </a:lnTo>
                    <a:lnTo>
                      <a:pt x="1724" y="857"/>
                    </a:lnTo>
                    <a:lnTo>
                      <a:pt x="1734" y="803"/>
                    </a:lnTo>
                    <a:lnTo>
                      <a:pt x="1491" y="577"/>
                    </a:lnTo>
                    <a:lnTo>
                      <a:pt x="1467" y="549"/>
                    </a:lnTo>
                    <a:lnTo>
                      <a:pt x="1446" y="521"/>
                    </a:lnTo>
                    <a:lnTo>
                      <a:pt x="1430" y="488"/>
                    </a:lnTo>
                    <a:lnTo>
                      <a:pt x="1420" y="456"/>
                    </a:lnTo>
                    <a:lnTo>
                      <a:pt x="1413" y="422"/>
                    </a:lnTo>
                    <a:lnTo>
                      <a:pt x="1411" y="387"/>
                    </a:lnTo>
                    <a:lnTo>
                      <a:pt x="1413" y="353"/>
                    </a:lnTo>
                    <a:lnTo>
                      <a:pt x="1421" y="319"/>
                    </a:lnTo>
                    <a:lnTo>
                      <a:pt x="1433" y="286"/>
                    </a:lnTo>
                    <a:lnTo>
                      <a:pt x="1449" y="255"/>
                    </a:lnTo>
                    <a:lnTo>
                      <a:pt x="1381" y="220"/>
                    </a:lnTo>
                    <a:lnTo>
                      <a:pt x="1315" y="192"/>
                    </a:lnTo>
                    <a:lnTo>
                      <a:pt x="1249" y="172"/>
                    </a:lnTo>
                    <a:lnTo>
                      <a:pt x="1184" y="158"/>
                    </a:lnTo>
                    <a:lnTo>
                      <a:pt x="1119" y="152"/>
                    </a:lnTo>
                    <a:lnTo>
                      <a:pt x="1054" y="154"/>
                    </a:lnTo>
                    <a:lnTo>
                      <a:pt x="1002" y="161"/>
                    </a:lnTo>
                    <a:lnTo>
                      <a:pt x="953" y="172"/>
                    </a:lnTo>
                    <a:lnTo>
                      <a:pt x="906" y="186"/>
                    </a:lnTo>
                    <a:lnTo>
                      <a:pt x="861" y="206"/>
                    </a:lnTo>
                    <a:lnTo>
                      <a:pt x="818" y="227"/>
                    </a:lnTo>
                    <a:lnTo>
                      <a:pt x="776" y="250"/>
                    </a:lnTo>
                    <a:lnTo>
                      <a:pt x="737" y="276"/>
                    </a:lnTo>
                    <a:lnTo>
                      <a:pt x="700" y="304"/>
                    </a:lnTo>
                    <a:lnTo>
                      <a:pt x="665" y="333"/>
                    </a:lnTo>
                    <a:lnTo>
                      <a:pt x="632" y="363"/>
                    </a:lnTo>
                    <a:lnTo>
                      <a:pt x="602" y="391"/>
                    </a:lnTo>
                    <a:lnTo>
                      <a:pt x="573" y="421"/>
                    </a:lnTo>
                    <a:lnTo>
                      <a:pt x="548" y="450"/>
                    </a:lnTo>
                    <a:lnTo>
                      <a:pt x="524" y="478"/>
                    </a:lnTo>
                    <a:lnTo>
                      <a:pt x="504" y="504"/>
                    </a:lnTo>
                    <a:lnTo>
                      <a:pt x="485" y="529"/>
                    </a:lnTo>
                    <a:lnTo>
                      <a:pt x="470" y="550"/>
                    </a:lnTo>
                    <a:lnTo>
                      <a:pt x="457" y="570"/>
                    </a:lnTo>
                    <a:lnTo>
                      <a:pt x="446" y="586"/>
                    </a:lnTo>
                    <a:lnTo>
                      <a:pt x="439" y="597"/>
                    </a:lnTo>
                    <a:lnTo>
                      <a:pt x="434" y="605"/>
                    </a:lnTo>
                    <a:lnTo>
                      <a:pt x="432" y="608"/>
                    </a:lnTo>
                    <a:lnTo>
                      <a:pt x="387" y="693"/>
                    </a:lnTo>
                    <a:lnTo>
                      <a:pt x="349" y="781"/>
                    </a:lnTo>
                    <a:lnTo>
                      <a:pt x="317" y="870"/>
                    </a:lnTo>
                    <a:lnTo>
                      <a:pt x="290" y="959"/>
                    </a:lnTo>
                    <a:lnTo>
                      <a:pt x="268" y="1050"/>
                    </a:lnTo>
                    <a:lnTo>
                      <a:pt x="252" y="1142"/>
                    </a:lnTo>
                    <a:lnTo>
                      <a:pt x="240" y="1233"/>
                    </a:lnTo>
                    <a:lnTo>
                      <a:pt x="233" y="1326"/>
                    </a:lnTo>
                    <a:lnTo>
                      <a:pt x="230" y="1419"/>
                    </a:lnTo>
                    <a:lnTo>
                      <a:pt x="231" y="1511"/>
                    </a:lnTo>
                    <a:lnTo>
                      <a:pt x="235" y="1603"/>
                    </a:lnTo>
                    <a:lnTo>
                      <a:pt x="243" y="1695"/>
                    </a:lnTo>
                    <a:lnTo>
                      <a:pt x="255" y="1785"/>
                    </a:lnTo>
                    <a:lnTo>
                      <a:pt x="269" y="1875"/>
                    </a:lnTo>
                    <a:lnTo>
                      <a:pt x="286" y="1963"/>
                    </a:lnTo>
                    <a:lnTo>
                      <a:pt x="305" y="2050"/>
                    </a:lnTo>
                    <a:lnTo>
                      <a:pt x="327" y="2135"/>
                    </a:lnTo>
                    <a:lnTo>
                      <a:pt x="350" y="2220"/>
                    </a:lnTo>
                    <a:lnTo>
                      <a:pt x="375" y="2301"/>
                    </a:lnTo>
                    <a:lnTo>
                      <a:pt x="401" y="2381"/>
                    </a:lnTo>
                    <a:lnTo>
                      <a:pt x="429" y="2458"/>
                    </a:lnTo>
                    <a:lnTo>
                      <a:pt x="457" y="2531"/>
                    </a:lnTo>
                    <a:lnTo>
                      <a:pt x="486" y="2603"/>
                    </a:lnTo>
                    <a:lnTo>
                      <a:pt x="516" y="2671"/>
                    </a:lnTo>
                    <a:lnTo>
                      <a:pt x="544" y="2736"/>
                    </a:lnTo>
                    <a:lnTo>
                      <a:pt x="573" y="2798"/>
                    </a:lnTo>
                    <a:lnTo>
                      <a:pt x="602" y="2856"/>
                    </a:lnTo>
                    <a:lnTo>
                      <a:pt x="630" y="2910"/>
                    </a:lnTo>
                    <a:lnTo>
                      <a:pt x="656" y="2959"/>
                    </a:lnTo>
                    <a:lnTo>
                      <a:pt x="1050" y="2959"/>
                    </a:lnTo>
                    <a:lnTo>
                      <a:pt x="1086" y="2962"/>
                    </a:lnTo>
                    <a:lnTo>
                      <a:pt x="1120" y="2971"/>
                    </a:lnTo>
                    <a:lnTo>
                      <a:pt x="1152" y="2984"/>
                    </a:lnTo>
                    <a:lnTo>
                      <a:pt x="1181" y="3002"/>
                    </a:lnTo>
                    <a:lnTo>
                      <a:pt x="1206" y="3024"/>
                    </a:lnTo>
                    <a:lnTo>
                      <a:pt x="1229" y="3050"/>
                    </a:lnTo>
                    <a:lnTo>
                      <a:pt x="1247" y="3080"/>
                    </a:lnTo>
                    <a:lnTo>
                      <a:pt x="1261" y="3111"/>
                    </a:lnTo>
                    <a:lnTo>
                      <a:pt x="1268" y="3145"/>
                    </a:lnTo>
                    <a:lnTo>
                      <a:pt x="1271" y="3181"/>
                    </a:lnTo>
                    <a:lnTo>
                      <a:pt x="1271" y="3351"/>
                    </a:lnTo>
                    <a:lnTo>
                      <a:pt x="0" y="3351"/>
                    </a:lnTo>
                    <a:lnTo>
                      <a:pt x="0" y="3181"/>
                    </a:lnTo>
                    <a:lnTo>
                      <a:pt x="3" y="3145"/>
                    </a:lnTo>
                    <a:lnTo>
                      <a:pt x="12" y="3111"/>
                    </a:lnTo>
                    <a:lnTo>
                      <a:pt x="25" y="3080"/>
                    </a:lnTo>
                    <a:lnTo>
                      <a:pt x="43" y="3050"/>
                    </a:lnTo>
                    <a:lnTo>
                      <a:pt x="65" y="3024"/>
                    </a:lnTo>
                    <a:lnTo>
                      <a:pt x="91" y="3002"/>
                    </a:lnTo>
                    <a:lnTo>
                      <a:pt x="120" y="2984"/>
                    </a:lnTo>
                    <a:lnTo>
                      <a:pt x="152" y="2971"/>
                    </a:lnTo>
                    <a:lnTo>
                      <a:pt x="186" y="2962"/>
                    </a:lnTo>
                    <a:lnTo>
                      <a:pt x="221" y="2959"/>
                    </a:lnTo>
                    <a:lnTo>
                      <a:pt x="485" y="2959"/>
                    </a:lnTo>
                    <a:lnTo>
                      <a:pt x="456" y="2903"/>
                    </a:lnTo>
                    <a:lnTo>
                      <a:pt x="427" y="2843"/>
                    </a:lnTo>
                    <a:lnTo>
                      <a:pt x="398" y="2779"/>
                    </a:lnTo>
                    <a:lnTo>
                      <a:pt x="368" y="2711"/>
                    </a:lnTo>
                    <a:lnTo>
                      <a:pt x="338" y="2639"/>
                    </a:lnTo>
                    <a:lnTo>
                      <a:pt x="308" y="2563"/>
                    </a:lnTo>
                    <a:lnTo>
                      <a:pt x="280" y="2485"/>
                    </a:lnTo>
                    <a:lnTo>
                      <a:pt x="252" y="2404"/>
                    </a:lnTo>
                    <a:lnTo>
                      <a:pt x="225" y="2321"/>
                    </a:lnTo>
                    <a:lnTo>
                      <a:pt x="200" y="2235"/>
                    </a:lnTo>
                    <a:lnTo>
                      <a:pt x="176" y="2147"/>
                    </a:lnTo>
                    <a:lnTo>
                      <a:pt x="155" y="2056"/>
                    </a:lnTo>
                    <a:lnTo>
                      <a:pt x="136" y="1965"/>
                    </a:lnTo>
                    <a:lnTo>
                      <a:pt x="118" y="1872"/>
                    </a:lnTo>
                    <a:lnTo>
                      <a:pt x="105" y="1777"/>
                    </a:lnTo>
                    <a:lnTo>
                      <a:pt x="94" y="1682"/>
                    </a:lnTo>
                    <a:lnTo>
                      <a:pt x="85" y="1585"/>
                    </a:lnTo>
                    <a:lnTo>
                      <a:pt x="82" y="1487"/>
                    </a:lnTo>
                    <a:lnTo>
                      <a:pt x="81" y="1390"/>
                    </a:lnTo>
                    <a:lnTo>
                      <a:pt x="85" y="1292"/>
                    </a:lnTo>
                    <a:lnTo>
                      <a:pt x="94" y="1195"/>
                    </a:lnTo>
                    <a:lnTo>
                      <a:pt x="107" y="1098"/>
                    </a:lnTo>
                    <a:lnTo>
                      <a:pt x="125" y="1001"/>
                    </a:lnTo>
                    <a:lnTo>
                      <a:pt x="148" y="905"/>
                    </a:lnTo>
                    <a:lnTo>
                      <a:pt x="177" y="810"/>
                    </a:lnTo>
                    <a:lnTo>
                      <a:pt x="212" y="717"/>
                    </a:lnTo>
                    <a:lnTo>
                      <a:pt x="253" y="624"/>
                    </a:lnTo>
                    <a:lnTo>
                      <a:pt x="300" y="533"/>
                    </a:lnTo>
                    <a:lnTo>
                      <a:pt x="302" y="528"/>
                    </a:lnTo>
                    <a:lnTo>
                      <a:pt x="308" y="518"/>
                    </a:lnTo>
                    <a:lnTo>
                      <a:pt x="317" y="504"/>
                    </a:lnTo>
                    <a:lnTo>
                      <a:pt x="329" y="486"/>
                    </a:lnTo>
                    <a:lnTo>
                      <a:pt x="343" y="465"/>
                    </a:lnTo>
                    <a:lnTo>
                      <a:pt x="360" y="442"/>
                    </a:lnTo>
                    <a:lnTo>
                      <a:pt x="380" y="415"/>
                    </a:lnTo>
                    <a:lnTo>
                      <a:pt x="402" y="386"/>
                    </a:lnTo>
                    <a:lnTo>
                      <a:pt x="427" y="356"/>
                    </a:lnTo>
                    <a:lnTo>
                      <a:pt x="455" y="324"/>
                    </a:lnTo>
                    <a:lnTo>
                      <a:pt x="485" y="292"/>
                    </a:lnTo>
                    <a:lnTo>
                      <a:pt x="518" y="259"/>
                    </a:lnTo>
                    <a:lnTo>
                      <a:pt x="553" y="227"/>
                    </a:lnTo>
                    <a:lnTo>
                      <a:pt x="591" y="195"/>
                    </a:lnTo>
                    <a:lnTo>
                      <a:pt x="632" y="164"/>
                    </a:lnTo>
                    <a:lnTo>
                      <a:pt x="675" y="134"/>
                    </a:lnTo>
                    <a:lnTo>
                      <a:pt x="719" y="106"/>
                    </a:lnTo>
                    <a:lnTo>
                      <a:pt x="767" y="81"/>
                    </a:lnTo>
                    <a:lnTo>
                      <a:pt x="817" y="58"/>
                    </a:lnTo>
                    <a:lnTo>
                      <a:pt x="869" y="38"/>
                    </a:lnTo>
                    <a:lnTo>
                      <a:pt x="923" y="22"/>
                    </a:lnTo>
                    <a:lnTo>
                      <a:pt x="980" y="10"/>
                    </a:lnTo>
                    <a:lnTo>
                      <a:pt x="1039" y="2"/>
                    </a:lnTo>
                    <a:lnTo>
                      <a:pt x="1114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272E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0" name="îSḻïḍê">
                <a:extLst>
                  <a:ext uri="{FF2B5EF4-FFF2-40B4-BE49-F238E27FC236}">
                    <a16:creationId xmlns:a16="http://schemas.microsoft.com/office/drawing/2014/main" xmlns="" id="{B5D94714-A003-411E-B4DD-B84088B2347E}"/>
                  </a:ext>
                </a:extLst>
              </p:cNvPr>
              <p:cNvSpPr/>
              <p:nvPr/>
            </p:nvSpPr>
            <p:spPr bwMode="auto">
              <a:xfrm>
                <a:off x="3497406" y="1807659"/>
                <a:ext cx="1169995" cy="1709928"/>
              </a:xfrm>
              <a:custGeom>
                <a:avLst/>
                <a:gdLst/>
                <a:ahLst/>
                <a:cxnLst/>
                <a:rect l="l" t="t" r="r" b="b"/>
                <a:pathLst>
                  <a:path w="2340260" h="3420252">
                    <a:moveTo>
                      <a:pt x="969834" y="0"/>
                    </a:moveTo>
                    <a:lnTo>
                      <a:pt x="2340260" y="3420252"/>
                    </a:lnTo>
                    <a:lnTo>
                      <a:pt x="0" y="3420252"/>
                    </a:lnTo>
                    <a:lnTo>
                      <a:pt x="582703" y="384198"/>
                    </a:lnTo>
                    <a:close/>
                  </a:path>
                </a:pathLst>
              </a:custGeom>
              <a:pattFill prst="ltUpDiag">
                <a:fgClr>
                  <a:schemeClr val="tx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 w="3810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1" name="íşļíḋè">
                <a:extLst>
                  <a:ext uri="{FF2B5EF4-FFF2-40B4-BE49-F238E27FC236}">
                    <a16:creationId xmlns:a16="http://schemas.microsoft.com/office/drawing/2014/main" xmlns="" id="{D9F28188-4238-4065-8111-C49B0015BDAF}"/>
                  </a:ext>
                </a:extLst>
              </p:cNvPr>
              <p:cNvSpPr/>
              <p:nvPr/>
            </p:nvSpPr>
            <p:spPr bwMode="auto">
              <a:xfrm>
                <a:off x="3949832" y="1775043"/>
                <a:ext cx="1887564" cy="1742543"/>
              </a:xfrm>
              <a:custGeom>
                <a:avLst/>
                <a:gdLst/>
                <a:ahLst/>
                <a:cxnLst/>
                <a:rect l="l" t="t" r="r" b="b"/>
                <a:pathLst>
                  <a:path w="3775565" h="3485490">
                    <a:moveTo>
                      <a:pt x="130614" y="0"/>
                    </a:moveTo>
                    <a:lnTo>
                      <a:pt x="3775565" y="3485490"/>
                    </a:lnTo>
                    <a:lnTo>
                      <a:pt x="1435305" y="3485490"/>
                    </a:lnTo>
                    <a:lnTo>
                      <a:pt x="0" y="129626"/>
                    </a:lnTo>
                    <a:close/>
                  </a:path>
                </a:pathLst>
              </a:custGeom>
              <a:pattFill prst="ltUpDiag">
                <a:fgClr>
                  <a:schemeClr val="tx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 w="3810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2" name="işḷiḓè">
                <a:extLst>
                  <a:ext uri="{FF2B5EF4-FFF2-40B4-BE49-F238E27FC236}">
                    <a16:creationId xmlns:a16="http://schemas.microsoft.com/office/drawing/2014/main" xmlns="" id="{1BACA7A5-B25E-4659-9638-8BF8BA5EE98F}"/>
                  </a:ext>
                </a:extLst>
              </p:cNvPr>
              <p:cNvSpPr/>
              <p:nvPr/>
            </p:nvSpPr>
            <p:spPr bwMode="auto">
              <a:xfrm>
                <a:off x="4011545" y="1673563"/>
                <a:ext cx="2974324" cy="1844024"/>
              </a:xfrm>
              <a:custGeom>
                <a:avLst/>
                <a:gdLst/>
                <a:ahLst/>
                <a:cxnLst/>
                <a:rect l="l" t="t" r="r" b="b"/>
                <a:pathLst>
                  <a:path w="5949336" h="3688474">
                    <a:moveTo>
                      <a:pt x="211706" y="0"/>
                    </a:moveTo>
                    <a:lnTo>
                      <a:pt x="5949336" y="3688474"/>
                    </a:lnTo>
                    <a:lnTo>
                      <a:pt x="3609078" y="3688474"/>
                    </a:lnTo>
                    <a:lnTo>
                      <a:pt x="0" y="210101"/>
                    </a:lnTo>
                    <a:close/>
                  </a:path>
                </a:pathLst>
              </a:custGeom>
              <a:pattFill prst="ltUpDiag">
                <a:fgClr>
                  <a:schemeClr val="tx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 w="3810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3" name="iśľíḋè">
                <a:extLst>
                  <a:ext uri="{FF2B5EF4-FFF2-40B4-BE49-F238E27FC236}">
                    <a16:creationId xmlns:a16="http://schemas.microsoft.com/office/drawing/2014/main" xmlns="" id="{992C6C46-8E36-4D58-B3F4-9643512DA7EC}"/>
                  </a:ext>
                </a:extLst>
              </p:cNvPr>
              <p:cNvSpPr/>
              <p:nvPr/>
            </p:nvSpPr>
            <p:spPr bwMode="auto">
              <a:xfrm>
                <a:off x="4077426" y="1627175"/>
                <a:ext cx="4065973" cy="1890413"/>
              </a:xfrm>
              <a:custGeom>
                <a:avLst/>
                <a:gdLst/>
                <a:ahLst/>
                <a:cxnLst/>
                <a:rect l="l" t="t" r="r" b="b"/>
                <a:pathLst>
                  <a:path w="8132888" h="3781263">
                    <a:moveTo>
                      <a:pt x="173426" y="0"/>
                    </a:moveTo>
                    <a:lnTo>
                      <a:pt x="8132888" y="3781263"/>
                    </a:lnTo>
                    <a:lnTo>
                      <a:pt x="5792628" y="3781263"/>
                    </a:lnTo>
                    <a:lnTo>
                      <a:pt x="0" y="172113"/>
                    </a:lnTo>
                    <a:close/>
                  </a:path>
                </a:pathLst>
              </a:custGeom>
              <a:pattFill prst="ltUpDiag">
                <a:fgClr>
                  <a:schemeClr val="tx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 w="3810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15" name="íSļïḍè">
              <a:extLst>
                <a:ext uri="{FF2B5EF4-FFF2-40B4-BE49-F238E27FC236}">
                  <a16:creationId xmlns:a16="http://schemas.microsoft.com/office/drawing/2014/main" xmlns="" id="{C91EB592-E4C2-4505-B153-099755C3014F}"/>
                </a:ext>
              </a:extLst>
            </p:cNvPr>
            <p:cNvGrpSpPr/>
            <p:nvPr/>
          </p:nvGrpSpPr>
          <p:grpSpPr>
            <a:xfrm>
              <a:off x="2576406" y="2713656"/>
              <a:ext cx="1408476" cy="836545"/>
              <a:chOff x="7176119" y="4410546"/>
              <a:chExt cx="2176766" cy="1292862"/>
            </a:xfrm>
          </p:grpSpPr>
          <p:grpSp>
            <p:nvGrpSpPr>
              <p:cNvPr id="32" name="íšḷíḍe">
                <a:extLst>
                  <a:ext uri="{FF2B5EF4-FFF2-40B4-BE49-F238E27FC236}">
                    <a16:creationId xmlns:a16="http://schemas.microsoft.com/office/drawing/2014/main" xmlns="" id="{A3B1D59A-37FB-4525-AAA0-8095F5738C63}"/>
                  </a:ext>
                </a:extLst>
              </p:cNvPr>
              <p:cNvGrpSpPr/>
              <p:nvPr/>
            </p:nvGrpSpPr>
            <p:grpSpPr>
              <a:xfrm>
                <a:off x="7176120" y="4410547"/>
                <a:ext cx="2176765" cy="1292861"/>
                <a:chOff x="922942" y="1294557"/>
                <a:chExt cx="2306399" cy="1369855"/>
              </a:xfrm>
            </p:grpSpPr>
            <p:sp>
              <p:nvSpPr>
                <p:cNvPr id="36" name="ïšļîḑè">
                  <a:extLst>
                    <a:ext uri="{FF2B5EF4-FFF2-40B4-BE49-F238E27FC236}">
                      <a16:creationId xmlns:a16="http://schemas.microsoft.com/office/drawing/2014/main" xmlns="" id="{128F2846-8323-46BC-BD5E-808BC89E2CFB}"/>
                    </a:ext>
                  </a:extLst>
                </p:cNvPr>
                <p:cNvSpPr txBox="1"/>
                <p:nvPr/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REPORT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ïsḻiḓè">
                  <a:extLst>
                    <a:ext uri="{FF2B5EF4-FFF2-40B4-BE49-F238E27FC236}">
                      <a16:creationId xmlns:a16="http://schemas.microsoft.com/office/drawing/2014/main" xmlns="" id="{E5C9C61A-B7D4-4AB7-8A8B-813AD860B35F}"/>
                    </a:ext>
                  </a:extLst>
                </p:cNvPr>
                <p:cNvSpPr txBox="1"/>
                <p:nvPr/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ANNUAL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isļíde">
                  <a:extLst>
                    <a:ext uri="{FF2B5EF4-FFF2-40B4-BE49-F238E27FC236}">
                      <a16:creationId xmlns:a16="http://schemas.microsoft.com/office/drawing/2014/main" xmlns="" id="{8624B885-0A8F-4414-9562-7DD531EE3FAB}"/>
                    </a:ext>
                  </a:extLst>
                </p:cNvPr>
                <p:cNvSpPr txBox="1"/>
                <p:nvPr/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2018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3" name="işlîdè">
                <a:extLst>
                  <a:ext uri="{FF2B5EF4-FFF2-40B4-BE49-F238E27FC236}">
                    <a16:creationId xmlns:a16="http://schemas.microsoft.com/office/drawing/2014/main" xmlns="" id="{8B67045A-4E65-4C6D-AB01-5DD50A7CAAEE}"/>
                  </a:ext>
                </a:extLst>
              </p:cNvPr>
              <p:cNvSpPr/>
              <p:nvPr/>
            </p:nvSpPr>
            <p:spPr>
              <a:xfrm>
                <a:off x="7176120" y="4410546"/>
                <a:ext cx="720080" cy="371475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$1iḑè">
                <a:extLst>
                  <a:ext uri="{FF2B5EF4-FFF2-40B4-BE49-F238E27FC236}">
                    <a16:creationId xmlns:a16="http://schemas.microsoft.com/office/drawing/2014/main" xmlns="" id="{46E9A831-53A4-4F1B-832A-2F2A1BEBF328}"/>
                  </a:ext>
                </a:extLst>
              </p:cNvPr>
              <p:cNvSpPr/>
              <p:nvPr/>
            </p:nvSpPr>
            <p:spPr>
              <a:xfrm>
                <a:off x="7176119" y="4410546"/>
                <a:ext cx="216025" cy="37147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ṡḻîdé">
                <a:extLst>
                  <a:ext uri="{FF2B5EF4-FFF2-40B4-BE49-F238E27FC236}">
                    <a16:creationId xmlns:a16="http://schemas.microsoft.com/office/drawing/2014/main" xmlns="" id="{1D8056C2-5CC0-489D-971B-ED25DDF9DF94}"/>
                  </a:ext>
                </a:extLst>
              </p:cNvPr>
              <p:cNvSpPr/>
              <p:nvPr/>
            </p:nvSpPr>
            <p:spPr>
              <a:xfrm>
                <a:off x="8833635" y="4647551"/>
                <a:ext cx="519250" cy="518466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işľiḍe">
              <a:extLst>
                <a:ext uri="{FF2B5EF4-FFF2-40B4-BE49-F238E27FC236}">
                  <a16:creationId xmlns:a16="http://schemas.microsoft.com/office/drawing/2014/main" xmlns="" id="{D284BB83-4F41-478D-BCA0-6C14CE65D51A}"/>
                </a:ext>
              </a:extLst>
            </p:cNvPr>
            <p:cNvSpPr txBox="1"/>
            <p:nvPr/>
          </p:nvSpPr>
          <p:spPr bwMode="auto">
            <a:xfrm>
              <a:off x="665957" y="5556199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  <p:sp>
          <p:nvSpPr>
            <p:cNvPr id="17" name="îš1ídé">
              <a:extLst>
                <a:ext uri="{FF2B5EF4-FFF2-40B4-BE49-F238E27FC236}">
                  <a16:creationId xmlns:a16="http://schemas.microsoft.com/office/drawing/2014/main" xmlns="" id="{827CE0DB-3A0B-45E1-96E1-1954846C64EA}"/>
                </a:ext>
              </a:extLst>
            </p:cNvPr>
            <p:cNvSpPr txBox="1"/>
            <p:nvPr/>
          </p:nvSpPr>
          <p:spPr bwMode="auto">
            <a:xfrm>
              <a:off x="3455061" y="5556199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  <p:sp>
          <p:nvSpPr>
            <p:cNvPr id="18" name="îšliḋè">
              <a:extLst>
                <a:ext uri="{FF2B5EF4-FFF2-40B4-BE49-F238E27FC236}">
                  <a16:creationId xmlns:a16="http://schemas.microsoft.com/office/drawing/2014/main" xmlns="" id="{16AAC512-E27C-4EEE-A4DF-ABF19E49332A}"/>
                </a:ext>
              </a:extLst>
            </p:cNvPr>
            <p:cNvSpPr txBox="1"/>
            <p:nvPr/>
          </p:nvSpPr>
          <p:spPr bwMode="auto">
            <a:xfrm>
              <a:off x="6244165" y="5556199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  <p:sp>
          <p:nvSpPr>
            <p:cNvPr id="19" name="i$ḻiḍè">
              <a:extLst>
                <a:ext uri="{FF2B5EF4-FFF2-40B4-BE49-F238E27FC236}">
                  <a16:creationId xmlns:a16="http://schemas.microsoft.com/office/drawing/2014/main" xmlns="" id="{2E975DC2-4DF2-46D9-8C15-B1EEBBA37A63}"/>
                </a:ext>
              </a:extLst>
            </p:cNvPr>
            <p:cNvSpPr txBox="1"/>
            <p:nvPr/>
          </p:nvSpPr>
          <p:spPr bwMode="auto">
            <a:xfrm>
              <a:off x="9034056" y="5556199"/>
              <a:ext cx="2487221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  <p:grpSp>
          <p:nvGrpSpPr>
            <p:cNvPr id="20" name="îšľiḓe">
              <a:extLst>
                <a:ext uri="{FF2B5EF4-FFF2-40B4-BE49-F238E27FC236}">
                  <a16:creationId xmlns:a16="http://schemas.microsoft.com/office/drawing/2014/main" xmlns="" id="{EB16046D-0859-473A-995D-CBC277555F87}"/>
                </a:ext>
              </a:extLst>
            </p:cNvPr>
            <p:cNvGrpSpPr/>
            <p:nvPr/>
          </p:nvGrpSpPr>
          <p:grpSpPr>
            <a:xfrm>
              <a:off x="665957" y="4401305"/>
              <a:ext cx="2487222" cy="970279"/>
              <a:chOff x="997576" y="4362436"/>
              <a:chExt cx="2108063" cy="970279"/>
            </a:xfrm>
          </p:grpSpPr>
          <p:sp>
            <p:nvSpPr>
              <p:cNvPr id="30" name="íşļîdè">
                <a:extLst>
                  <a:ext uri="{FF2B5EF4-FFF2-40B4-BE49-F238E27FC236}">
                    <a16:creationId xmlns:a16="http://schemas.microsoft.com/office/drawing/2014/main" xmlns="" id="{162E0F66-C3C1-4303-ABDF-83C92436BF08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ṡ1ide">
                <a:extLst>
                  <a:ext uri="{FF2B5EF4-FFF2-40B4-BE49-F238E27FC236}">
                    <a16:creationId xmlns:a16="http://schemas.microsoft.com/office/drawing/2014/main" xmlns="" id="{8FBEF9A8-0EDE-4047-A0E5-5EF9C8B2DD76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1" name="íṣḷíďê">
              <a:extLst>
                <a:ext uri="{FF2B5EF4-FFF2-40B4-BE49-F238E27FC236}">
                  <a16:creationId xmlns:a16="http://schemas.microsoft.com/office/drawing/2014/main" xmlns="" id="{D50512FC-577C-4F36-901C-B9550C214463}"/>
                </a:ext>
              </a:extLst>
            </p:cNvPr>
            <p:cNvGrpSpPr/>
            <p:nvPr/>
          </p:nvGrpSpPr>
          <p:grpSpPr>
            <a:xfrm>
              <a:off x="3455323" y="4401305"/>
              <a:ext cx="2487222" cy="970279"/>
              <a:chOff x="997576" y="4362436"/>
              <a:chExt cx="2108063" cy="970279"/>
            </a:xfrm>
          </p:grpSpPr>
          <p:sp>
            <p:nvSpPr>
              <p:cNvPr id="28" name="ïSļide">
                <a:extLst>
                  <a:ext uri="{FF2B5EF4-FFF2-40B4-BE49-F238E27FC236}">
                    <a16:creationId xmlns:a16="http://schemas.microsoft.com/office/drawing/2014/main" xmlns="" id="{9575D89B-D555-4306-8C8B-EE88D99A085A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ŝ1íḍé">
                <a:extLst>
                  <a:ext uri="{FF2B5EF4-FFF2-40B4-BE49-F238E27FC236}">
                    <a16:creationId xmlns:a16="http://schemas.microsoft.com/office/drawing/2014/main" xmlns="" id="{08A5217F-E4E4-4981-9BE1-E10FF002D962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2" name="išľïďê">
              <a:extLst>
                <a:ext uri="{FF2B5EF4-FFF2-40B4-BE49-F238E27FC236}">
                  <a16:creationId xmlns:a16="http://schemas.microsoft.com/office/drawing/2014/main" xmlns="" id="{6D41F3FB-1462-4498-A5BB-14C85C4BF500}"/>
                </a:ext>
              </a:extLst>
            </p:cNvPr>
            <p:cNvGrpSpPr/>
            <p:nvPr/>
          </p:nvGrpSpPr>
          <p:grpSpPr>
            <a:xfrm>
              <a:off x="6244689" y="4401305"/>
              <a:ext cx="2487222" cy="970279"/>
              <a:chOff x="997576" y="4362436"/>
              <a:chExt cx="2108063" cy="970279"/>
            </a:xfrm>
          </p:grpSpPr>
          <p:sp>
            <p:nvSpPr>
              <p:cNvPr id="26" name="iṧ1îḑê">
                <a:extLst>
                  <a:ext uri="{FF2B5EF4-FFF2-40B4-BE49-F238E27FC236}">
                    <a16:creationId xmlns:a16="http://schemas.microsoft.com/office/drawing/2014/main" xmlns="" id="{71ABB425-290C-449E-A5B6-3F11F5478D9D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ľiḑè">
                <a:extLst>
                  <a:ext uri="{FF2B5EF4-FFF2-40B4-BE49-F238E27FC236}">
                    <a16:creationId xmlns:a16="http://schemas.microsoft.com/office/drawing/2014/main" xmlns="" id="{5BD7A930-A219-4C8C-9B08-24BDAE8C06FA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îş1îḓé">
              <a:extLst>
                <a:ext uri="{FF2B5EF4-FFF2-40B4-BE49-F238E27FC236}">
                  <a16:creationId xmlns:a16="http://schemas.microsoft.com/office/drawing/2014/main" xmlns="" id="{7DB60994-D6A6-4150-949F-18BB38740B1E}"/>
                </a:ext>
              </a:extLst>
            </p:cNvPr>
            <p:cNvGrpSpPr/>
            <p:nvPr/>
          </p:nvGrpSpPr>
          <p:grpSpPr>
            <a:xfrm>
              <a:off x="9034055" y="4401305"/>
              <a:ext cx="2487222" cy="970279"/>
              <a:chOff x="997576" y="4362436"/>
              <a:chExt cx="2108063" cy="970279"/>
            </a:xfrm>
          </p:grpSpPr>
          <p:sp>
            <p:nvSpPr>
              <p:cNvPr id="24" name="îSḷîďê">
                <a:extLst>
                  <a:ext uri="{FF2B5EF4-FFF2-40B4-BE49-F238E27FC236}">
                    <a16:creationId xmlns:a16="http://schemas.microsoft.com/office/drawing/2014/main" xmlns="" id="{8F017239-BEF0-44E5-A26F-77A434F059D1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ṥḷiḍe">
                <a:extLst>
                  <a:ext uri="{FF2B5EF4-FFF2-40B4-BE49-F238E27FC236}">
                    <a16:creationId xmlns:a16="http://schemas.microsoft.com/office/drawing/2014/main" xmlns="" id="{3C956CBC-70E7-4D22-BA01-3158683D02A1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93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A9125D-413B-44EC-92E7-3E1422500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8AFE52-F457-4709-967A-D9C98C73D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9E3FD1-652F-4D15-981B-C2E93D983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d273483b-9005-434d-9c6e-e7a53d897f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1A9495-55F6-459A-86A5-9BDFAE3258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iṥlídè">
              <a:extLst>
                <a:ext uri="{FF2B5EF4-FFF2-40B4-BE49-F238E27FC236}">
                  <a16:creationId xmlns:a16="http://schemas.microsoft.com/office/drawing/2014/main" xmlns="" id="{F501B2E7-58FF-434A-87C1-E4069B19796F}"/>
                </a:ext>
              </a:extLst>
            </p:cNvPr>
            <p:cNvSpPr/>
            <p:nvPr/>
          </p:nvSpPr>
          <p:spPr bwMode="auto">
            <a:xfrm>
              <a:off x="0" y="0"/>
              <a:ext cx="12192000" cy="2832124"/>
            </a:xfrm>
            <a:prstGeom prst="rect">
              <a:avLst/>
            </a:prstGeom>
            <a:blipFill>
              <a:blip r:embed="rId3"/>
              <a:stretch>
                <a:fillRect t="-93353" b="-9251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7" name="iṥḻiďe">
              <a:extLst>
                <a:ext uri="{FF2B5EF4-FFF2-40B4-BE49-F238E27FC236}">
                  <a16:creationId xmlns:a16="http://schemas.microsoft.com/office/drawing/2014/main" xmlns="" id="{AE002F54-12E9-44DC-8651-9E7305736A64}"/>
                </a:ext>
              </a:extLst>
            </p:cNvPr>
            <p:cNvSpPr/>
            <p:nvPr/>
          </p:nvSpPr>
          <p:spPr bwMode="auto">
            <a:xfrm>
              <a:off x="671512" y="0"/>
              <a:ext cx="10848976" cy="283212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10895A5-6567-40CE-845C-514103E46EE3}"/>
                </a:ext>
              </a:extLst>
            </p:cNvPr>
            <p:cNvCxnSpPr>
              <a:stCxn id="40" idx="6"/>
              <a:endCxn id="32" idx="2"/>
            </p:cNvCxnSpPr>
            <p:nvPr/>
          </p:nvCxnSpPr>
          <p:spPr>
            <a:xfrm>
              <a:off x="2019476" y="2832150"/>
              <a:ext cx="8252553" cy="0"/>
            </a:xfrm>
            <a:prstGeom prst="line">
              <a:avLst/>
            </a:prstGeom>
            <a:ln w="34925" cap="rnd">
              <a:solidFill>
                <a:schemeClr val="bg1"/>
              </a:solidFill>
              <a:prstDash val="solid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şliḍé">
              <a:extLst>
                <a:ext uri="{FF2B5EF4-FFF2-40B4-BE49-F238E27FC236}">
                  <a16:creationId xmlns:a16="http://schemas.microsoft.com/office/drawing/2014/main" xmlns="" id="{7758EE2D-3C21-4A69-92BA-CCA21C2F6940}"/>
                </a:ext>
              </a:extLst>
            </p:cNvPr>
            <p:cNvSpPr/>
            <p:nvPr/>
          </p:nvSpPr>
          <p:spPr bwMode="auto">
            <a:xfrm>
              <a:off x="669924" y="4957280"/>
              <a:ext cx="10850564" cy="584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489CB26-3B03-409D-999D-25E421120F82}"/>
                </a:ext>
              </a:extLst>
            </p:cNvPr>
            <p:cNvCxnSpPr/>
            <p:nvPr/>
          </p:nvCxnSpPr>
          <p:spPr>
            <a:xfrm>
              <a:off x="669925" y="6143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3DC7F04-0211-49EA-88CC-8A98CAC8C72D}"/>
                </a:ext>
              </a:extLst>
            </p:cNvPr>
            <p:cNvCxnSpPr/>
            <p:nvPr/>
          </p:nvCxnSpPr>
          <p:spPr>
            <a:xfrm>
              <a:off x="2714657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8FE4664-243F-4A11-8433-7CE4ABF55474}"/>
                </a:ext>
              </a:extLst>
            </p:cNvPr>
            <p:cNvCxnSpPr/>
            <p:nvPr/>
          </p:nvCxnSpPr>
          <p:spPr>
            <a:xfrm>
              <a:off x="4968886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BC77EFC-37A9-4945-8A12-33960F288CCD}"/>
                </a:ext>
              </a:extLst>
            </p:cNvPr>
            <p:cNvCxnSpPr/>
            <p:nvPr/>
          </p:nvCxnSpPr>
          <p:spPr>
            <a:xfrm>
              <a:off x="7249545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Sļîḋê">
              <a:extLst>
                <a:ext uri="{FF2B5EF4-FFF2-40B4-BE49-F238E27FC236}">
                  <a16:creationId xmlns:a16="http://schemas.microsoft.com/office/drawing/2014/main" xmlns="" id="{ED9C3258-FBD4-448C-8622-FFD20A900AFD}"/>
                </a:ext>
              </a:extLst>
            </p:cNvPr>
            <p:cNvGrpSpPr/>
            <p:nvPr/>
          </p:nvGrpSpPr>
          <p:grpSpPr>
            <a:xfrm>
              <a:off x="687276" y="2394000"/>
              <a:ext cx="1788100" cy="3749625"/>
              <a:chOff x="687276" y="2394000"/>
              <a:chExt cx="1788100" cy="3749625"/>
            </a:xfrm>
          </p:grpSpPr>
          <p:sp>
            <p:nvSpPr>
              <p:cNvPr id="40" name="îṣḷiḑè">
                <a:extLst>
                  <a:ext uri="{FF2B5EF4-FFF2-40B4-BE49-F238E27FC236}">
                    <a16:creationId xmlns:a16="http://schemas.microsoft.com/office/drawing/2014/main" xmlns="" id="{7F4E8F04-F23B-4D5E-B1D1-D97C3C8C4B1F}"/>
                  </a:ext>
                </a:extLst>
              </p:cNvPr>
              <p:cNvSpPr/>
              <p:nvPr/>
            </p:nvSpPr>
            <p:spPr>
              <a:xfrm>
                <a:off x="1143176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2016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ïšliḋe">
                <a:extLst>
                  <a:ext uri="{FF2B5EF4-FFF2-40B4-BE49-F238E27FC236}">
                    <a16:creationId xmlns:a16="http://schemas.microsoft.com/office/drawing/2014/main" xmlns="" id="{23D9D290-FC4A-43F9-8C89-073D0111339A}"/>
                  </a:ext>
                </a:extLst>
              </p:cNvPr>
              <p:cNvSpPr/>
              <p:nvPr/>
            </p:nvSpPr>
            <p:spPr>
              <a:xfrm>
                <a:off x="1356775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36K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í$ḷïḓe">
                <a:extLst>
                  <a:ext uri="{FF2B5EF4-FFF2-40B4-BE49-F238E27FC236}">
                    <a16:creationId xmlns:a16="http://schemas.microsoft.com/office/drawing/2014/main" xmlns="" id="{648A271E-F9FA-4567-A890-E8DAA01A5612}"/>
                  </a:ext>
                </a:extLst>
              </p:cNvPr>
              <p:cNvSpPr txBox="1"/>
              <p:nvPr/>
            </p:nvSpPr>
            <p:spPr bwMode="auto">
              <a:xfrm>
                <a:off x="687276" y="5558625"/>
                <a:ext cx="178810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ïsļiḓe">
                <a:extLst>
                  <a:ext uri="{FF2B5EF4-FFF2-40B4-BE49-F238E27FC236}">
                    <a16:creationId xmlns:a16="http://schemas.microsoft.com/office/drawing/2014/main" xmlns="" id="{22F14BE4-2ADC-4889-AB42-66757D9A74F4}"/>
                  </a:ext>
                </a:extLst>
              </p:cNvPr>
              <p:cNvSpPr txBox="1"/>
              <p:nvPr/>
            </p:nvSpPr>
            <p:spPr>
              <a:xfrm>
                <a:off x="758230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44" name="ï$ḻíḑê">
                <a:extLst>
                  <a:ext uri="{FF2B5EF4-FFF2-40B4-BE49-F238E27FC236}">
                    <a16:creationId xmlns:a16="http://schemas.microsoft.com/office/drawing/2014/main" xmlns="" id="{D07EE234-752C-42A0-B52F-70DA0A46E66B}"/>
                  </a:ext>
                </a:extLst>
              </p:cNvPr>
              <p:cNvSpPr txBox="1"/>
              <p:nvPr/>
            </p:nvSpPr>
            <p:spPr>
              <a:xfrm>
                <a:off x="758230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5" name="ïṣḻïḍé">
              <a:extLst>
                <a:ext uri="{FF2B5EF4-FFF2-40B4-BE49-F238E27FC236}">
                  <a16:creationId xmlns:a16="http://schemas.microsoft.com/office/drawing/2014/main" xmlns="" id="{D2D0D42D-26C8-4C2F-B5F1-30EE771A2EF0}"/>
                </a:ext>
              </a:extLst>
            </p:cNvPr>
            <p:cNvGrpSpPr/>
            <p:nvPr/>
          </p:nvGrpSpPr>
          <p:grpSpPr>
            <a:xfrm>
              <a:off x="2941505" y="2394000"/>
              <a:ext cx="1800533" cy="3749625"/>
              <a:chOff x="3454534" y="2394000"/>
              <a:chExt cx="1800533" cy="3749625"/>
            </a:xfrm>
          </p:grpSpPr>
          <p:sp>
            <p:nvSpPr>
              <p:cNvPr id="35" name="íšļîďè">
                <a:extLst>
                  <a:ext uri="{FF2B5EF4-FFF2-40B4-BE49-F238E27FC236}">
                    <a16:creationId xmlns:a16="http://schemas.microsoft.com/office/drawing/2014/main" xmlns="" id="{7C9578EB-9321-410D-BBEA-6C800BB9DAD2}"/>
                  </a:ext>
                </a:extLst>
              </p:cNvPr>
              <p:cNvSpPr/>
              <p:nvPr/>
            </p:nvSpPr>
            <p:spPr>
              <a:xfrm>
                <a:off x="4130249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52K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ïSḻïḑè">
                <a:extLst>
                  <a:ext uri="{FF2B5EF4-FFF2-40B4-BE49-F238E27FC236}">
                    <a16:creationId xmlns:a16="http://schemas.microsoft.com/office/drawing/2014/main" xmlns="" id="{AE4EA043-8848-4187-9620-9D7CA15ECA26}"/>
                  </a:ext>
                </a:extLst>
              </p:cNvPr>
              <p:cNvSpPr txBox="1"/>
              <p:nvPr/>
            </p:nvSpPr>
            <p:spPr bwMode="auto">
              <a:xfrm>
                <a:off x="3454534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íşlîḓé">
                <a:extLst>
                  <a:ext uri="{FF2B5EF4-FFF2-40B4-BE49-F238E27FC236}">
                    <a16:creationId xmlns:a16="http://schemas.microsoft.com/office/drawing/2014/main" xmlns="" id="{9909C093-1159-491F-8107-C5632FC40320}"/>
                  </a:ext>
                </a:extLst>
              </p:cNvPr>
              <p:cNvSpPr/>
              <p:nvPr/>
            </p:nvSpPr>
            <p:spPr>
              <a:xfrm>
                <a:off x="3916650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2017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íSliḋè">
                <a:extLst>
                  <a:ext uri="{FF2B5EF4-FFF2-40B4-BE49-F238E27FC236}">
                    <a16:creationId xmlns:a16="http://schemas.microsoft.com/office/drawing/2014/main" xmlns="" id="{7C101218-79A2-4A71-AFFB-584D0671AEAB}"/>
                  </a:ext>
                </a:extLst>
              </p:cNvPr>
              <p:cNvSpPr txBox="1"/>
              <p:nvPr/>
            </p:nvSpPr>
            <p:spPr>
              <a:xfrm>
                <a:off x="3531704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9" name="ïṥḷîḍè">
                <a:extLst>
                  <a:ext uri="{FF2B5EF4-FFF2-40B4-BE49-F238E27FC236}">
                    <a16:creationId xmlns:a16="http://schemas.microsoft.com/office/drawing/2014/main" xmlns="" id="{D9B27B2F-A02C-473E-B545-68D1430621EB}"/>
                  </a:ext>
                </a:extLst>
              </p:cNvPr>
              <p:cNvSpPr txBox="1"/>
              <p:nvPr/>
            </p:nvSpPr>
            <p:spPr>
              <a:xfrm>
                <a:off x="3531704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6" name="îṩļïḋe">
              <a:extLst>
                <a:ext uri="{FF2B5EF4-FFF2-40B4-BE49-F238E27FC236}">
                  <a16:creationId xmlns:a16="http://schemas.microsoft.com/office/drawing/2014/main" xmlns="" id="{D46C1519-3F26-4249-96EB-2F7EC51B2DEC}"/>
                </a:ext>
              </a:extLst>
            </p:cNvPr>
            <p:cNvGrpSpPr/>
            <p:nvPr/>
          </p:nvGrpSpPr>
          <p:grpSpPr>
            <a:xfrm>
              <a:off x="9809913" y="2394000"/>
              <a:ext cx="1800533" cy="3749625"/>
              <a:chOff x="9014936" y="2394000"/>
              <a:chExt cx="1800533" cy="3749625"/>
            </a:xfrm>
          </p:grpSpPr>
          <p:sp>
            <p:nvSpPr>
              <p:cNvPr id="30" name="íṩľiḓè">
                <a:extLst>
                  <a:ext uri="{FF2B5EF4-FFF2-40B4-BE49-F238E27FC236}">
                    <a16:creationId xmlns:a16="http://schemas.microsoft.com/office/drawing/2014/main" xmlns="" id="{E41D71A3-5FB0-43CA-BF3B-92464C2F3554}"/>
                  </a:ext>
                </a:extLst>
              </p:cNvPr>
              <p:cNvSpPr txBox="1"/>
              <p:nvPr/>
            </p:nvSpPr>
            <p:spPr bwMode="auto">
              <a:xfrm>
                <a:off x="9014936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ŝlídé">
                <a:extLst>
                  <a:ext uri="{FF2B5EF4-FFF2-40B4-BE49-F238E27FC236}">
                    <a16:creationId xmlns:a16="http://schemas.microsoft.com/office/drawing/2014/main" xmlns="" id="{E206E446-16C0-45C6-BBFA-677C5AC9C8B4}"/>
                  </a:ext>
                </a:extLst>
              </p:cNvPr>
              <p:cNvSpPr/>
              <p:nvPr/>
            </p:nvSpPr>
            <p:spPr>
              <a:xfrm>
                <a:off x="9624383" y="5121516"/>
                <a:ext cx="581638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132K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iSļiďê">
                <a:extLst>
                  <a:ext uri="{FF2B5EF4-FFF2-40B4-BE49-F238E27FC236}">
                    <a16:creationId xmlns:a16="http://schemas.microsoft.com/office/drawing/2014/main" xmlns="" id="{27A1B15A-1E33-4276-952F-E6FCA0EF16CD}"/>
                  </a:ext>
                </a:extLst>
              </p:cNvPr>
              <p:cNvSpPr/>
              <p:nvPr/>
            </p:nvSpPr>
            <p:spPr>
              <a:xfrm>
                <a:off x="9477052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2020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Sļiďè">
                <a:extLst>
                  <a:ext uri="{FF2B5EF4-FFF2-40B4-BE49-F238E27FC236}">
                    <a16:creationId xmlns:a16="http://schemas.microsoft.com/office/drawing/2014/main" xmlns="" id="{4F0E9C58-01F4-417E-BBCF-441EB58975B4}"/>
                  </a:ext>
                </a:extLst>
              </p:cNvPr>
              <p:cNvSpPr txBox="1"/>
              <p:nvPr/>
            </p:nvSpPr>
            <p:spPr>
              <a:xfrm>
                <a:off x="9092106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4" name="î$ļíḑè">
                <a:extLst>
                  <a:ext uri="{FF2B5EF4-FFF2-40B4-BE49-F238E27FC236}">
                    <a16:creationId xmlns:a16="http://schemas.microsoft.com/office/drawing/2014/main" xmlns="" id="{09374D3B-5312-4B7B-BB9B-94C9337EC4D2}"/>
                  </a:ext>
                </a:extLst>
              </p:cNvPr>
              <p:cNvSpPr txBox="1"/>
              <p:nvPr/>
            </p:nvSpPr>
            <p:spPr>
              <a:xfrm>
                <a:off x="9092106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7" name="íśľíḍè">
              <a:extLst>
                <a:ext uri="{FF2B5EF4-FFF2-40B4-BE49-F238E27FC236}">
                  <a16:creationId xmlns:a16="http://schemas.microsoft.com/office/drawing/2014/main" xmlns="" id="{62B27E86-0FE7-42FB-A11C-C4E066FC5070}"/>
                </a:ext>
              </a:extLst>
            </p:cNvPr>
            <p:cNvGrpSpPr/>
            <p:nvPr/>
          </p:nvGrpSpPr>
          <p:grpSpPr>
            <a:xfrm>
              <a:off x="7502824" y="2394000"/>
              <a:ext cx="1800533" cy="3749625"/>
              <a:chOff x="6223022" y="2394000"/>
              <a:chExt cx="1800533" cy="3749625"/>
            </a:xfrm>
          </p:grpSpPr>
          <p:sp>
            <p:nvSpPr>
              <p:cNvPr id="25" name="í$ļîḍe">
                <a:extLst>
                  <a:ext uri="{FF2B5EF4-FFF2-40B4-BE49-F238E27FC236}">
                    <a16:creationId xmlns:a16="http://schemas.microsoft.com/office/drawing/2014/main" xmlns="" id="{424AF3C8-1EF4-4F24-BE4C-BFB7A96E62AA}"/>
                  </a:ext>
                </a:extLst>
              </p:cNvPr>
              <p:cNvSpPr/>
              <p:nvPr/>
            </p:nvSpPr>
            <p:spPr>
              <a:xfrm>
                <a:off x="6898737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92K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ïS1ïdê">
                <a:extLst>
                  <a:ext uri="{FF2B5EF4-FFF2-40B4-BE49-F238E27FC236}">
                    <a16:creationId xmlns:a16="http://schemas.microsoft.com/office/drawing/2014/main" xmlns="" id="{C253D22D-BC03-4807-B6D9-509BC737C360}"/>
                  </a:ext>
                </a:extLst>
              </p:cNvPr>
              <p:cNvSpPr txBox="1"/>
              <p:nvPr/>
            </p:nvSpPr>
            <p:spPr bwMode="auto">
              <a:xfrm>
                <a:off x="6223022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šḻîde">
                <a:extLst>
                  <a:ext uri="{FF2B5EF4-FFF2-40B4-BE49-F238E27FC236}">
                    <a16:creationId xmlns:a16="http://schemas.microsoft.com/office/drawing/2014/main" xmlns="" id="{76F82152-FB4D-4AB8-A8FF-0FAFA9DF082F}"/>
                  </a:ext>
                </a:extLst>
              </p:cNvPr>
              <p:cNvSpPr/>
              <p:nvPr/>
            </p:nvSpPr>
            <p:spPr>
              <a:xfrm>
                <a:off x="6685138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2019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ṧļïďè">
                <a:extLst>
                  <a:ext uri="{FF2B5EF4-FFF2-40B4-BE49-F238E27FC236}">
                    <a16:creationId xmlns:a16="http://schemas.microsoft.com/office/drawing/2014/main" xmlns="" id="{A906440B-D375-478D-B0C2-AF5E025C9FAF}"/>
                  </a:ext>
                </a:extLst>
              </p:cNvPr>
              <p:cNvSpPr txBox="1"/>
              <p:nvPr/>
            </p:nvSpPr>
            <p:spPr>
              <a:xfrm>
                <a:off x="6300192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9" name="ï$ļïḑé">
                <a:extLst>
                  <a:ext uri="{FF2B5EF4-FFF2-40B4-BE49-F238E27FC236}">
                    <a16:creationId xmlns:a16="http://schemas.microsoft.com/office/drawing/2014/main" xmlns="" id="{5D8525B5-D7A8-4354-803A-197D50734C6C}"/>
                  </a:ext>
                </a:extLst>
              </p:cNvPr>
              <p:cNvSpPr txBox="1"/>
              <p:nvPr/>
            </p:nvSpPr>
            <p:spPr>
              <a:xfrm>
                <a:off x="6300192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8" name="íṩḻidè">
              <a:extLst>
                <a:ext uri="{FF2B5EF4-FFF2-40B4-BE49-F238E27FC236}">
                  <a16:creationId xmlns:a16="http://schemas.microsoft.com/office/drawing/2014/main" xmlns="" id="{9415D53A-8DD3-48F6-9455-C88F28DD4732}"/>
                </a:ext>
              </a:extLst>
            </p:cNvPr>
            <p:cNvGrpSpPr/>
            <p:nvPr/>
          </p:nvGrpSpPr>
          <p:grpSpPr>
            <a:xfrm>
              <a:off x="5195734" y="2394000"/>
              <a:ext cx="1800533" cy="3749625"/>
              <a:chOff x="3454534" y="2394000"/>
              <a:chExt cx="1800533" cy="3749625"/>
            </a:xfrm>
          </p:grpSpPr>
          <p:sp>
            <p:nvSpPr>
              <p:cNvPr id="20" name="ïṡ1ïďê">
                <a:extLst>
                  <a:ext uri="{FF2B5EF4-FFF2-40B4-BE49-F238E27FC236}">
                    <a16:creationId xmlns:a16="http://schemas.microsoft.com/office/drawing/2014/main" xmlns="" id="{7C9578EB-9321-410D-BBEA-6C800BB9DAD2}"/>
                  </a:ext>
                </a:extLst>
              </p:cNvPr>
              <p:cNvSpPr/>
              <p:nvPr/>
            </p:nvSpPr>
            <p:spPr>
              <a:xfrm>
                <a:off x="4130249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62K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iṥļíḋê">
                <a:extLst>
                  <a:ext uri="{FF2B5EF4-FFF2-40B4-BE49-F238E27FC236}">
                    <a16:creationId xmlns:a16="http://schemas.microsoft.com/office/drawing/2014/main" xmlns="" id="{AE4EA043-8848-4187-9620-9D7CA15ECA26}"/>
                  </a:ext>
                </a:extLst>
              </p:cNvPr>
              <p:cNvSpPr txBox="1"/>
              <p:nvPr/>
            </p:nvSpPr>
            <p:spPr bwMode="auto">
              <a:xfrm>
                <a:off x="3454534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ṧḻîḓe">
                <a:extLst>
                  <a:ext uri="{FF2B5EF4-FFF2-40B4-BE49-F238E27FC236}">
                    <a16:creationId xmlns:a16="http://schemas.microsoft.com/office/drawing/2014/main" xmlns="" id="{9909C093-1159-491F-8107-C5632FC40320}"/>
                  </a:ext>
                </a:extLst>
              </p:cNvPr>
              <p:cNvSpPr/>
              <p:nvPr/>
            </p:nvSpPr>
            <p:spPr>
              <a:xfrm>
                <a:off x="3916650" y="2394000"/>
                <a:ext cx="876300" cy="876300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2018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$líḍê">
                <a:extLst>
                  <a:ext uri="{FF2B5EF4-FFF2-40B4-BE49-F238E27FC236}">
                    <a16:creationId xmlns:a16="http://schemas.microsoft.com/office/drawing/2014/main" xmlns="" id="{7C101218-79A2-4A71-AFFB-584D0671AEAB}"/>
                  </a:ext>
                </a:extLst>
              </p:cNvPr>
              <p:cNvSpPr txBox="1"/>
              <p:nvPr/>
            </p:nvSpPr>
            <p:spPr>
              <a:xfrm>
                <a:off x="3531704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ïṥlíḓe">
                <a:extLst>
                  <a:ext uri="{FF2B5EF4-FFF2-40B4-BE49-F238E27FC236}">
                    <a16:creationId xmlns:a16="http://schemas.microsoft.com/office/drawing/2014/main" xmlns="" id="{D9B27B2F-A02C-473E-B545-68D1430621EB}"/>
                  </a:ext>
                </a:extLst>
              </p:cNvPr>
              <p:cNvSpPr txBox="1"/>
              <p:nvPr/>
            </p:nvSpPr>
            <p:spPr>
              <a:xfrm>
                <a:off x="3531704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BC77EFC-37A9-4945-8A12-33960F288CCD}"/>
                </a:ext>
              </a:extLst>
            </p:cNvPr>
            <p:cNvCxnSpPr/>
            <p:nvPr/>
          </p:nvCxnSpPr>
          <p:spPr>
            <a:xfrm>
              <a:off x="9556635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313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656863" y="214108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56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0F779E-A363-4A63-903C-7E36049E3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ED4739C-E5C0-49FC-A6DD-EA45BD06D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6B0E1A-E2DA-44E7-8F82-7F0A22CAD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cb2bca1a-2490-4930-8153-ca833f83e9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7C664BE-85B6-4281-A32F-6481DB1139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079" y="1136506"/>
            <a:ext cx="10842409" cy="4671549"/>
            <a:chOff x="678079" y="1136506"/>
            <a:chExt cx="10842409" cy="4671549"/>
          </a:xfrm>
        </p:grpSpPr>
        <p:grpSp>
          <p:nvGrpSpPr>
            <p:cNvPr id="6" name="išļíḍe">
              <a:extLst>
                <a:ext uri="{FF2B5EF4-FFF2-40B4-BE49-F238E27FC236}">
                  <a16:creationId xmlns:a16="http://schemas.microsoft.com/office/drawing/2014/main" xmlns="" id="{1D10BDB3-3CBA-4C41-9CDC-11240DD73BD0}"/>
                </a:ext>
              </a:extLst>
            </p:cNvPr>
            <p:cNvGrpSpPr/>
            <p:nvPr/>
          </p:nvGrpSpPr>
          <p:grpSpPr>
            <a:xfrm>
              <a:off x="4043085" y="1996289"/>
              <a:ext cx="4105835" cy="2865422"/>
              <a:chOff x="5362052" y="1774480"/>
              <a:chExt cx="5212095" cy="3637470"/>
            </a:xfrm>
          </p:grpSpPr>
          <p:sp>
            <p:nvSpPr>
              <p:cNvPr id="21" name="išḷiḍé">
                <a:extLst>
                  <a:ext uri="{FF2B5EF4-FFF2-40B4-BE49-F238E27FC236}">
                    <a16:creationId xmlns:a16="http://schemas.microsoft.com/office/drawing/2014/main" xmlns="" id="{0286D387-E057-4FF0-A233-177FF208DB1C}"/>
                  </a:ext>
                </a:extLst>
              </p:cNvPr>
              <p:cNvSpPr/>
              <p:nvPr/>
            </p:nvSpPr>
            <p:spPr bwMode="auto">
              <a:xfrm rot="5400000">
                <a:off x="6122801" y="1856396"/>
                <a:ext cx="1346370" cy="1598998"/>
              </a:xfrm>
              <a:custGeom>
                <a:avLst/>
                <a:gdLst>
                  <a:gd name="T0" fmla="*/ 0 w 581"/>
                  <a:gd name="T1" fmla="*/ 690 h 690"/>
                  <a:gd name="T2" fmla="*/ 0 w 581"/>
                  <a:gd name="T3" fmla="*/ 328 h 690"/>
                  <a:gd name="T4" fmla="*/ 128 w 581"/>
                  <a:gd name="T5" fmla="*/ 200 h 690"/>
                  <a:gd name="T6" fmla="*/ 382 w 581"/>
                  <a:gd name="T7" fmla="*/ 200 h 690"/>
                  <a:gd name="T8" fmla="*/ 581 w 581"/>
                  <a:gd name="T9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90">
                    <a:moveTo>
                      <a:pt x="0" y="690"/>
                    </a:moveTo>
                    <a:cubicBezTo>
                      <a:pt x="0" y="328"/>
                      <a:pt x="0" y="328"/>
                      <a:pt x="0" y="328"/>
                    </a:cubicBezTo>
                    <a:cubicBezTo>
                      <a:pt x="0" y="257"/>
                      <a:pt x="57" y="200"/>
                      <a:pt x="128" y="200"/>
                    </a:cubicBezTo>
                    <a:cubicBezTo>
                      <a:pt x="382" y="200"/>
                      <a:pt x="382" y="200"/>
                      <a:pt x="382" y="200"/>
                    </a:cubicBezTo>
                    <a:cubicBezTo>
                      <a:pt x="492" y="200"/>
                      <a:pt x="581" y="111"/>
                      <a:pt x="581" y="0"/>
                    </a:cubicBezTo>
                  </a:path>
                </a:pathLst>
              </a:custGeom>
              <a:noFill/>
              <a:ln w="180975" cap="rnd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líḋe">
                <a:extLst>
                  <a:ext uri="{FF2B5EF4-FFF2-40B4-BE49-F238E27FC236}">
                    <a16:creationId xmlns:a16="http://schemas.microsoft.com/office/drawing/2014/main" xmlns="" id="{D1D51334-E0BB-4D37-AB26-DF8F26FE71FE}"/>
                  </a:ext>
                </a:extLst>
              </p:cNvPr>
              <p:cNvSpPr/>
              <p:nvPr/>
            </p:nvSpPr>
            <p:spPr bwMode="auto">
              <a:xfrm rot="5400000">
                <a:off x="6097343" y="3603251"/>
                <a:ext cx="1346370" cy="1649915"/>
              </a:xfrm>
              <a:custGeom>
                <a:avLst/>
                <a:gdLst>
                  <a:gd name="T0" fmla="*/ 581 w 581"/>
                  <a:gd name="T1" fmla="*/ 712 h 712"/>
                  <a:gd name="T2" fmla="*/ 581 w 581"/>
                  <a:gd name="T3" fmla="*/ 328 h 712"/>
                  <a:gd name="T4" fmla="*/ 453 w 581"/>
                  <a:gd name="T5" fmla="*/ 200 h 712"/>
                  <a:gd name="T6" fmla="*/ 200 w 581"/>
                  <a:gd name="T7" fmla="*/ 200 h 712"/>
                  <a:gd name="T8" fmla="*/ 0 w 581"/>
                  <a:gd name="T9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712">
                    <a:moveTo>
                      <a:pt x="581" y="712"/>
                    </a:moveTo>
                    <a:cubicBezTo>
                      <a:pt x="581" y="328"/>
                      <a:pt x="581" y="328"/>
                      <a:pt x="581" y="328"/>
                    </a:cubicBezTo>
                    <a:cubicBezTo>
                      <a:pt x="581" y="257"/>
                      <a:pt x="524" y="200"/>
                      <a:pt x="453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90" y="200"/>
                      <a:pt x="0" y="111"/>
                      <a:pt x="0" y="0"/>
                    </a:cubicBezTo>
                  </a:path>
                </a:pathLst>
              </a:custGeom>
              <a:noFill/>
              <a:ln w="180975" cap="rnd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ṣḷíḑè">
                <a:extLst>
                  <a:ext uri="{FF2B5EF4-FFF2-40B4-BE49-F238E27FC236}">
                    <a16:creationId xmlns:a16="http://schemas.microsoft.com/office/drawing/2014/main" xmlns="" id="{838B91F9-0100-4117-9131-E9EF32422B83}"/>
                  </a:ext>
                </a:extLst>
              </p:cNvPr>
              <p:cNvSpPr/>
              <p:nvPr/>
            </p:nvSpPr>
            <p:spPr bwMode="auto">
              <a:xfrm rot="5400000">
                <a:off x="7681654" y="1414787"/>
                <a:ext cx="1495205" cy="4289781"/>
              </a:xfrm>
              <a:custGeom>
                <a:avLst/>
                <a:gdLst>
                  <a:gd name="T0" fmla="*/ 0 w 645"/>
                  <a:gd name="T1" fmla="*/ 1852 h 1852"/>
                  <a:gd name="T2" fmla="*/ 0 w 645"/>
                  <a:gd name="T3" fmla="*/ 1691 h 1852"/>
                  <a:gd name="T4" fmla="*/ 65 w 645"/>
                  <a:gd name="T5" fmla="*/ 1625 h 1852"/>
                  <a:gd name="T6" fmla="*/ 208 w 645"/>
                  <a:gd name="T7" fmla="*/ 1625 h 1852"/>
                  <a:gd name="T8" fmla="*/ 407 w 645"/>
                  <a:gd name="T9" fmla="*/ 1426 h 1852"/>
                  <a:gd name="T10" fmla="*/ 407 w 645"/>
                  <a:gd name="T11" fmla="*/ 1405 h 1852"/>
                  <a:gd name="T12" fmla="*/ 407 w 645"/>
                  <a:gd name="T13" fmla="*/ 676 h 1852"/>
                  <a:gd name="T14" fmla="*/ 495 w 645"/>
                  <a:gd name="T15" fmla="*/ 587 h 1852"/>
                  <a:gd name="T16" fmla="*/ 556 w 645"/>
                  <a:gd name="T17" fmla="*/ 587 h 1852"/>
                  <a:gd name="T18" fmla="*/ 645 w 645"/>
                  <a:gd name="T19" fmla="*/ 499 h 1852"/>
                  <a:gd name="T20" fmla="*/ 633 w 645"/>
                  <a:gd name="T21" fmla="*/ 454 h 1852"/>
                  <a:gd name="T22" fmla="*/ 319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0" y="1852"/>
                    </a:moveTo>
                    <a:cubicBezTo>
                      <a:pt x="0" y="1691"/>
                      <a:pt x="0" y="1691"/>
                      <a:pt x="0" y="1691"/>
                    </a:cubicBezTo>
                    <a:cubicBezTo>
                      <a:pt x="0" y="1655"/>
                      <a:pt x="29" y="1625"/>
                      <a:pt x="65" y="1625"/>
                    </a:cubicBezTo>
                    <a:cubicBezTo>
                      <a:pt x="208" y="1625"/>
                      <a:pt x="208" y="1625"/>
                      <a:pt x="208" y="1625"/>
                    </a:cubicBezTo>
                    <a:cubicBezTo>
                      <a:pt x="318" y="1625"/>
                      <a:pt x="407" y="1536"/>
                      <a:pt x="407" y="1426"/>
                    </a:cubicBezTo>
                    <a:cubicBezTo>
                      <a:pt x="407" y="1405"/>
                      <a:pt x="407" y="1405"/>
                      <a:pt x="407" y="1405"/>
                    </a:cubicBezTo>
                    <a:cubicBezTo>
                      <a:pt x="407" y="676"/>
                      <a:pt x="407" y="676"/>
                      <a:pt x="407" y="676"/>
                    </a:cubicBezTo>
                    <a:cubicBezTo>
                      <a:pt x="407" y="627"/>
                      <a:pt x="446" y="587"/>
                      <a:pt x="495" y="587"/>
                    </a:cubicBezTo>
                    <a:cubicBezTo>
                      <a:pt x="556" y="587"/>
                      <a:pt x="556" y="587"/>
                      <a:pt x="556" y="587"/>
                    </a:cubicBezTo>
                    <a:cubicBezTo>
                      <a:pt x="605" y="587"/>
                      <a:pt x="645" y="548"/>
                      <a:pt x="645" y="499"/>
                    </a:cubicBezTo>
                    <a:cubicBezTo>
                      <a:pt x="645" y="482"/>
                      <a:pt x="640" y="467"/>
                      <a:pt x="633" y="454"/>
                    </a:cubicBezTo>
                    <a:cubicBezTo>
                      <a:pt x="319" y="0"/>
                      <a:pt x="319" y="0"/>
                      <a:pt x="319" y="0"/>
                    </a:cubicBezTo>
                  </a:path>
                </a:pathLst>
              </a:custGeom>
              <a:noFill/>
              <a:ln w="180975" cap="rnd">
                <a:solidFill>
                  <a:schemeClr val="tx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śḷîďè">
                <a:extLst>
                  <a:ext uri="{FF2B5EF4-FFF2-40B4-BE49-F238E27FC236}">
                    <a16:creationId xmlns:a16="http://schemas.microsoft.com/office/drawing/2014/main" xmlns="" id="{2186FE10-6671-4FB6-AC91-BCA7DE7C6445}"/>
                  </a:ext>
                </a:extLst>
              </p:cNvPr>
              <p:cNvSpPr/>
              <p:nvPr/>
            </p:nvSpPr>
            <p:spPr bwMode="auto">
              <a:xfrm rot="5400000">
                <a:off x="7681654" y="1382474"/>
                <a:ext cx="1495205" cy="4289781"/>
              </a:xfrm>
              <a:custGeom>
                <a:avLst/>
                <a:gdLst>
                  <a:gd name="T0" fmla="*/ 645 w 645"/>
                  <a:gd name="T1" fmla="*/ 1852 h 1852"/>
                  <a:gd name="T2" fmla="*/ 645 w 645"/>
                  <a:gd name="T3" fmla="*/ 1691 h 1852"/>
                  <a:gd name="T4" fmla="*/ 579 w 645"/>
                  <a:gd name="T5" fmla="*/ 1625 h 1852"/>
                  <a:gd name="T6" fmla="*/ 437 w 645"/>
                  <a:gd name="T7" fmla="*/ 1625 h 1852"/>
                  <a:gd name="T8" fmla="*/ 237 w 645"/>
                  <a:gd name="T9" fmla="*/ 1426 h 1852"/>
                  <a:gd name="T10" fmla="*/ 238 w 645"/>
                  <a:gd name="T11" fmla="*/ 1405 h 1852"/>
                  <a:gd name="T12" fmla="*/ 238 w 645"/>
                  <a:gd name="T13" fmla="*/ 676 h 1852"/>
                  <a:gd name="T14" fmla="*/ 149 w 645"/>
                  <a:gd name="T15" fmla="*/ 587 h 1852"/>
                  <a:gd name="T16" fmla="*/ 88 w 645"/>
                  <a:gd name="T17" fmla="*/ 587 h 1852"/>
                  <a:gd name="T18" fmla="*/ 0 w 645"/>
                  <a:gd name="T19" fmla="*/ 499 h 1852"/>
                  <a:gd name="T20" fmla="*/ 12 w 645"/>
                  <a:gd name="T21" fmla="*/ 454 h 1852"/>
                  <a:gd name="T22" fmla="*/ 325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645" y="1852"/>
                    </a:moveTo>
                    <a:cubicBezTo>
                      <a:pt x="645" y="1691"/>
                      <a:pt x="645" y="1691"/>
                      <a:pt x="645" y="1691"/>
                    </a:cubicBezTo>
                    <a:cubicBezTo>
                      <a:pt x="645" y="1655"/>
                      <a:pt x="615" y="1625"/>
                      <a:pt x="579" y="1625"/>
                    </a:cubicBezTo>
                    <a:cubicBezTo>
                      <a:pt x="437" y="1625"/>
                      <a:pt x="437" y="1625"/>
                      <a:pt x="437" y="1625"/>
                    </a:cubicBezTo>
                    <a:cubicBezTo>
                      <a:pt x="327" y="1625"/>
                      <a:pt x="237" y="1536"/>
                      <a:pt x="237" y="1426"/>
                    </a:cubicBezTo>
                    <a:cubicBezTo>
                      <a:pt x="238" y="1405"/>
                      <a:pt x="238" y="1405"/>
                      <a:pt x="238" y="1405"/>
                    </a:cubicBezTo>
                    <a:cubicBezTo>
                      <a:pt x="238" y="676"/>
                      <a:pt x="238" y="676"/>
                      <a:pt x="238" y="676"/>
                    </a:cubicBezTo>
                    <a:cubicBezTo>
                      <a:pt x="238" y="627"/>
                      <a:pt x="198" y="587"/>
                      <a:pt x="149" y="587"/>
                    </a:cubicBezTo>
                    <a:cubicBezTo>
                      <a:pt x="88" y="587"/>
                      <a:pt x="88" y="587"/>
                      <a:pt x="88" y="587"/>
                    </a:cubicBezTo>
                    <a:cubicBezTo>
                      <a:pt x="39" y="587"/>
                      <a:pt x="0" y="548"/>
                      <a:pt x="0" y="499"/>
                    </a:cubicBezTo>
                    <a:cubicBezTo>
                      <a:pt x="0" y="482"/>
                      <a:pt x="4" y="467"/>
                      <a:pt x="12" y="454"/>
                    </a:cubicBezTo>
                    <a:cubicBezTo>
                      <a:pt x="325" y="0"/>
                      <a:pt x="325" y="0"/>
                      <a:pt x="325" y="0"/>
                    </a:cubicBezTo>
                  </a:path>
                </a:pathLst>
              </a:custGeom>
              <a:noFill/>
              <a:ln w="180975" cap="rnd">
                <a:solidFill>
                  <a:schemeClr val="accent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ḷiḍè">
                <a:extLst>
                  <a:ext uri="{FF2B5EF4-FFF2-40B4-BE49-F238E27FC236}">
                    <a16:creationId xmlns:a16="http://schemas.microsoft.com/office/drawing/2014/main" xmlns="" id="{93F329D4-2C09-4592-A91C-1132E72174E2}"/>
                  </a:ext>
                </a:extLst>
              </p:cNvPr>
              <p:cNvSpPr/>
              <p:nvPr/>
            </p:nvSpPr>
            <p:spPr bwMode="auto">
              <a:xfrm>
                <a:off x="5362052" y="4829025"/>
                <a:ext cx="584110" cy="582925"/>
              </a:xfrm>
              <a:prstGeom prst="ellipse">
                <a:avLst/>
              </a:prstGeom>
              <a:noFill/>
              <a:ln w="180975" cap="rnd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şļïḋe">
                <a:extLst>
                  <a:ext uri="{FF2B5EF4-FFF2-40B4-BE49-F238E27FC236}">
                    <a16:creationId xmlns:a16="http://schemas.microsoft.com/office/drawing/2014/main" xmlns="" id="{1512B009-9694-41D8-93B9-FCAB32AF5EFB}"/>
                  </a:ext>
                </a:extLst>
              </p:cNvPr>
              <p:cNvSpPr/>
              <p:nvPr/>
            </p:nvSpPr>
            <p:spPr bwMode="auto">
              <a:xfrm>
                <a:off x="5399094" y="1774480"/>
                <a:ext cx="510026" cy="508990"/>
              </a:xfrm>
              <a:prstGeom prst="ellipse">
                <a:avLst/>
              </a:prstGeom>
              <a:noFill/>
              <a:ln w="180975" cap="rnd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$liḍe">
                <a:extLst>
                  <a:ext uri="{FF2B5EF4-FFF2-40B4-BE49-F238E27FC236}">
                    <a16:creationId xmlns:a16="http://schemas.microsoft.com/office/drawing/2014/main" xmlns="" id="{3E68E220-7892-4D49-87F3-4CFBB8EE6D8E}"/>
                  </a:ext>
                </a:extLst>
              </p:cNvPr>
              <p:cNvSpPr/>
              <p:nvPr/>
            </p:nvSpPr>
            <p:spPr bwMode="auto">
              <a:xfrm>
                <a:off x="5832519" y="2650071"/>
                <a:ext cx="388864" cy="388073"/>
              </a:xfrm>
              <a:prstGeom prst="ellipse">
                <a:avLst/>
              </a:prstGeom>
              <a:noFill/>
              <a:ln w="127000" cap="rnd">
                <a:solidFill>
                  <a:schemeClr val="tx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śļïḍè">
                <a:extLst>
                  <a:ext uri="{FF2B5EF4-FFF2-40B4-BE49-F238E27FC236}">
                    <a16:creationId xmlns:a16="http://schemas.microsoft.com/office/drawing/2014/main" xmlns="" id="{A986318A-6B6D-4D2B-8E82-AF4F038D72AC}"/>
                  </a:ext>
                </a:extLst>
              </p:cNvPr>
              <p:cNvSpPr/>
              <p:nvPr/>
            </p:nvSpPr>
            <p:spPr bwMode="auto">
              <a:xfrm>
                <a:off x="5832519" y="4077991"/>
                <a:ext cx="388864" cy="388073"/>
              </a:xfrm>
              <a:prstGeom prst="ellipse">
                <a:avLst/>
              </a:prstGeom>
              <a:noFill/>
              <a:ln w="127000" cap="rnd">
                <a:solidFill>
                  <a:schemeClr val="accent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ṡḷíḓè">
              <a:extLst>
                <a:ext uri="{FF2B5EF4-FFF2-40B4-BE49-F238E27FC236}">
                  <a16:creationId xmlns:a16="http://schemas.microsoft.com/office/drawing/2014/main" xmlns="" id="{08C45E4C-14E1-4565-8B74-48B66C3D143E}"/>
                </a:ext>
              </a:extLst>
            </p:cNvPr>
            <p:cNvGrpSpPr/>
            <p:nvPr/>
          </p:nvGrpSpPr>
          <p:grpSpPr>
            <a:xfrm>
              <a:off x="8571000" y="2732582"/>
              <a:ext cx="2949488" cy="1306539"/>
              <a:chOff x="719137" y="2442364"/>
              <a:chExt cx="5376847" cy="1306539"/>
            </a:xfrm>
          </p:grpSpPr>
          <p:sp>
            <p:nvSpPr>
              <p:cNvPr id="19" name="íślîďe">
                <a:extLst>
                  <a:ext uri="{FF2B5EF4-FFF2-40B4-BE49-F238E27FC236}">
                    <a16:creationId xmlns:a16="http://schemas.microsoft.com/office/drawing/2014/main" xmlns="" id="{6C1915DC-0A45-41CB-A286-B4966B1ED3E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ṣḻíde">
                <a:extLst>
                  <a:ext uri="{FF2B5EF4-FFF2-40B4-BE49-F238E27FC236}">
                    <a16:creationId xmlns:a16="http://schemas.microsoft.com/office/drawing/2014/main" xmlns="" id="{10F54B13-5252-4210-A7D5-BAFCA3C0C07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ṥļïḑè">
              <a:extLst>
                <a:ext uri="{FF2B5EF4-FFF2-40B4-BE49-F238E27FC236}">
                  <a16:creationId xmlns:a16="http://schemas.microsoft.com/office/drawing/2014/main" xmlns="" id="{A2596DD5-C727-4ACF-AB6B-FEB8024E1C18}"/>
                </a:ext>
              </a:extLst>
            </p:cNvPr>
            <p:cNvSpPr/>
            <p:nvPr/>
          </p:nvSpPr>
          <p:spPr bwMode="auto">
            <a:xfrm>
              <a:off x="678079" y="1549387"/>
              <a:ext cx="3365005" cy="709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9" name="íṣľîdè">
              <a:extLst>
                <a:ext uri="{FF2B5EF4-FFF2-40B4-BE49-F238E27FC236}">
                  <a16:creationId xmlns:a16="http://schemas.microsoft.com/office/drawing/2014/main" xmlns="" id="{5418B78D-7FA3-4212-893D-9C528CD1C715}"/>
                </a:ext>
              </a:extLst>
            </p:cNvPr>
            <p:cNvSpPr txBox="1"/>
            <p:nvPr/>
          </p:nvSpPr>
          <p:spPr bwMode="auto">
            <a:xfrm>
              <a:off x="678079" y="1136506"/>
              <a:ext cx="336500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iṩḻîdé">
              <a:extLst>
                <a:ext uri="{FF2B5EF4-FFF2-40B4-BE49-F238E27FC236}">
                  <a16:creationId xmlns:a16="http://schemas.microsoft.com/office/drawing/2014/main" xmlns="" id="{64A6B6AB-BC3B-444E-8805-EFCB48F7EFB7}"/>
                </a:ext>
              </a:extLst>
            </p:cNvPr>
            <p:cNvSpPr/>
            <p:nvPr/>
          </p:nvSpPr>
          <p:spPr bwMode="auto">
            <a:xfrm>
              <a:off x="678079" y="2732583"/>
              <a:ext cx="3365005" cy="709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1" name="ïsḻíḓe">
              <a:extLst>
                <a:ext uri="{FF2B5EF4-FFF2-40B4-BE49-F238E27FC236}">
                  <a16:creationId xmlns:a16="http://schemas.microsoft.com/office/drawing/2014/main" xmlns="" id="{3E67EE89-6570-4900-89C4-2BB7B2CD9602}"/>
                </a:ext>
              </a:extLst>
            </p:cNvPr>
            <p:cNvSpPr txBox="1"/>
            <p:nvPr/>
          </p:nvSpPr>
          <p:spPr bwMode="auto">
            <a:xfrm>
              <a:off x="678079" y="2319702"/>
              <a:ext cx="336500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i$1íḍé">
              <a:extLst>
                <a:ext uri="{FF2B5EF4-FFF2-40B4-BE49-F238E27FC236}">
                  <a16:creationId xmlns:a16="http://schemas.microsoft.com/office/drawing/2014/main" xmlns="" id="{B2E05724-EFB7-49CD-AF97-2E2397CC2EAB}"/>
                </a:ext>
              </a:extLst>
            </p:cNvPr>
            <p:cNvSpPr/>
            <p:nvPr/>
          </p:nvSpPr>
          <p:spPr bwMode="auto">
            <a:xfrm>
              <a:off x="678079" y="3915779"/>
              <a:ext cx="3365005" cy="709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3" name="iş1iḍê">
              <a:extLst>
                <a:ext uri="{FF2B5EF4-FFF2-40B4-BE49-F238E27FC236}">
                  <a16:creationId xmlns:a16="http://schemas.microsoft.com/office/drawing/2014/main" xmlns="" id="{79B003B9-4875-4123-9113-CCF125DD1703}"/>
                </a:ext>
              </a:extLst>
            </p:cNvPr>
            <p:cNvSpPr txBox="1"/>
            <p:nvPr/>
          </p:nvSpPr>
          <p:spPr bwMode="auto">
            <a:xfrm>
              <a:off x="678079" y="3502898"/>
              <a:ext cx="336500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íṥḷíḍê">
              <a:extLst>
                <a:ext uri="{FF2B5EF4-FFF2-40B4-BE49-F238E27FC236}">
                  <a16:creationId xmlns:a16="http://schemas.microsoft.com/office/drawing/2014/main" xmlns="" id="{1F3ADEE6-A6B8-4D28-9656-971015D3A285}"/>
                </a:ext>
              </a:extLst>
            </p:cNvPr>
            <p:cNvSpPr/>
            <p:nvPr/>
          </p:nvSpPr>
          <p:spPr bwMode="auto">
            <a:xfrm>
              <a:off x="678079" y="5098975"/>
              <a:ext cx="3365005" cy="709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5" name="ïṧlïḑè">
              <a:extLst>
                <a:ext uri="{FF2B5EF4-FFF2-40B4-BE49-F238E27FC236}">
                  <a16:creationId xmlns:a16="http://schemas.microsoft.com/office/drawing/2014/main" xmlns="" id="{D52DA379-E0A7-477E-A46B-45606917D879}"/>
                </a:ext>
              </a:extLst>
            </p:cNvPr>
            <p:cNvSpPr txBox="1"/>
            <p:nvPr/>
          </p:nvSpPr>
          <p:spPr bwMode="auto">
            <a:xfrm>
              <a:off x="678079" y="4686094"/>
              <a:ext cx="336500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36A4828-D9FA-427A-B9F6-B4516838FD8F}"/>
                </a:ext>
              </a:extLst>
            </p:cNvPr>
            <p:cNvCxnSpPr/>
            <p:nvPr/>
          </p:nvCxnSpPr>
          <p:spPr>
            <a:xfrm>
              <a:off x="678079" y="2258467"/>
              <a:ext cx="3167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A17A22C-AF39-447E-8093-9D88AEC21EB7}"/>
                </a:ext>
              </a:extLst>
            </p:cNvPr>
            <p:cNvCxnSpPr/>
            <p:nvPr/>
          </p:nvCxnSpPr>
          <p:spPr>
            <a:xfrm>
              <a:off x="678079" y="3390151"/>
              <a:ext cx="3167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2B56A8F-669B-466E-95B5-D793B2334CA2}"/>
                </a:ext>
              </a:extLst>
            </p:cNvPr>
            <p:cNvCxnSpPr/>
            <p:nvPr/>
          </p:nvCxnSpPr>
          <p:spPr>
            <a:xfrm>
              <a:off x="678079" y="4521835"/>
              <a:ext cx="3167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221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5FAF48-5266-4EBC-B3BB-8FEA9C5F9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65EE88-8CE8-4275-A97A-933CC61C9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0C96F8-E35E-4E88-80D5-29848CAEC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fdc72d75-eeae-4c9d-ae71-ebdf34275b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7B6FB8-B940-4414-8142-75D4411A33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461" y="1166725"/>
            <a:ext cx="10843027" cy="5105038"/>
            <a:chOff x="677461" y="1166725"/>
            <a:chExt cx="10843027" cy="5105038"/>
          </a:xfrm>
        </p:grpSpPr>
        <p:grpSp>
          <p:nvGrpSpPr>
            <p:cNvPr id="6" name="îsľîďe">
              <a:extLst>
                <a:ext uri="{FF2B5EF4-FFF2-40B4-BE49-F238E27FC236}">
                  <a16:creationId xmlns:a16="http://schemas.microsoft.com/office/drawing/2014/main" xmlns="" id="{25916DAD-39DF-4365-9B31-459DAD7437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6215" y="5726904"/>
              <a:ext cx="320006" cy="83119"/>
              <a:chOff x="0" y="0"/>
              <a:chExt cx="438150" cy="114300"/>
            </a:xfrm>
            <a:noFill/>
          </p:grpSpPr>
          <p:sp>
            <p:nvSpPr>
              <p:cNvPr id="75" name="ís1íḑè">
                <a:extLst>
                  <a:ext uri="{FF2B5EF4-FFF2-40B4-BE49-F238E27FC236}">
                    <a16:creationId xmlns:a16="http://schemas.microsoft.com/office/drawing/2014/main" xmlns="" id="{D2D3B0AC-9C14-49F1-A2F4-E8784F92D35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ṧliďê">
                <a:extLst>
                  <a:ext uri="{FF2B5EF4-FFF2-40B4-BE49-F238E27FC236}">
                    <a16:creationId xmlns:a16="http://schemas.microsoft.com/office/drawing/2014/main" xmlns="" id="{FD6CC847-4966-4C46-978A-BA828178CB75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Sľídê">
              <a:extLst>
                <a:ext uri="{FF2B5EF4-FFF2-40B4-BE49-F238E27FC236}">
                  <a16:creationId xmlns:a16="http://schemas.microsoft.com/office/drawing/2014/main" xmlns="" id="{5FD35E99-5877-45E1-A7F2-57FB8395AE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11883" y="5698434"/>
              <a:ext cx="320006" cy="83119"/>
              <a:chOff x="0" y="0"/>
              <a:chExt cx="438150" cy="114300"/>
            </a:xfrm>
            <a:noFill/>
          </p:grpSpPr>
          <p:sp>
            <p:nvSpPr>
              <p:cNvPr id="73" name="iṣḻîďé">
                <a:extLst>
                  <a:ext uri="{FF2B5EF4-FFF2-40B4-BE49-F238E27FC236}">
                    <a16:creationId xmlns:a16="http://schemas.microsoft.com/office/drawing/2014/main" xmlns="" id="{8B27112E-89E2-487E-987A-8208D922B8F1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ṡľidè">
                <a:extLst>
                  <a:ext uri="{FF2B5EF4-FFF2-40B4-BE49-F238E27FC236}">
                    <a16:creationId xmlns:a16="http://schemas.microsoft.com/office/drawing/2014/main" xmlns="" id="{7C7A0F20-0E54-410A-9018-F5BF83FE4BFF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ṣľîḍe">
              <a:extLst>
                <a:ext uri="{FF2B5EF4-FFF2-40B4-BE49-F238E27FC236}">
                  <a16:creationId xmlns:a16="http://schemas.microsoft.com/office/drawing/2014/main" xmlns="" id="{638AD783-0EBD-4FE0-A788-1D00E95165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6675" y="5886217"/>
              <a:ext cx="373344" cy="96973"/>
              <a:chOff x="0" y="0"/>
              <a:chExt cx="438150" cy="114300"/>
            </a:xfrm>
            <a:noFill/>
          </p:grpSpPr>
          <p:sp>
            <p:nvSpPr>
              <p:cNvPr id="71" name="îSliḓe">
                <a:extLst>
                  <a:ext uri="{FF2B5EF4-FFF2-40B4-BE49-F238E27FC236}">
                    <a16:creationId xmlns:a16="http://schemas.microsoft.com/office/drawing/2014/main" xmlns="" id="{F13C1560-FF9E-4BD7-AA7B-E2D1759FC19D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ŝľîďé">
                <a:extLst>
                  <a:ext uri="{FF2B5EF4-FFF2-40B4-BE49-F238E27FC236}">
                    <a16:creationId xmlns:a16="http://schemas.microsoft.com/office/drawing/2014/main" xmlns="" id="{92EFD82D-EC5E-424E-BFCC-4033C306546D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śļïḍê">
              <a:extLst>
                <a:ext uri="{FF2B5EF4-FFF2-40B4-BE49-F238E27FC236}">
                  <a16:creationId xmlns:a16="http://schemas.microsoft.com/office/drawing/2014/main" xmlns="" id="{C1796111-14E5-4C15-A334-5FB9FE8E0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2717" y="5750766"/>
              <a:ext cx="320006" cy="83119"/>
              <a:chOff x="0" y="0"/>
              <a:chExt cx="438150" cy="114300"/>
            </a:xfrm>
            <a:noFill/>
          </p:grpSpPr>
          <p:sp>
            <p:nvSpPr>
              <p:cNvPr id="69" name="íṧľíḓê">
                <a:extLst>
                  <a:ext uri="{FF2B5EF4-FFF2-40B4-BE49-F238E27FC236}">
                    <a16:creationId xmlns:a16="http://schemas.microsoft.com/office/drawing/2014/main" xmlns="" id="{8E34B419-5694-4427-B72F-ED4EBBF508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śļïdè">
                <a:extLst>
                  <a:ext uri="{FF2B5EF4-FFF2-40B4-BE49-F238E27FC236}">
                    <a16:creationId xmlns:a16="http://schemas.microsoft.com/office/drawing/2014/main" xmlns="" id="{892431E2-0415-4B09-8078-F05DC986CEDE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$ļïḑe">
              <a:extLst>
                <a:ext uri="{FF2B5EF4-FFF2-40B4-BE49-F238E27FC236}">
                  <a16:creationId xmlns:a16="http://schemas.microsoft.com/office/drawing/2014/main" xmlns="" id="{311C83AA-B912-46DA-BE0F-1089FFC608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0341" y="6014733"/>
              <a:ext cx="482960" cy="125445"/>
              <a:chOff x="0" y="0"/>
              <a:chExt cx="438150" cy="114300"/>
            </a:xfrm>
            <a:noFill/>
          </p:grpSpPr>
          <p:sp>
            <p:nvSpPr>
              <p:cNvPr id="67" name="îsliḓé">
                <a:extLst>
                  <a:ext uri="{FF2B5EF4-FFF2-40B4-BE49-F238E27FC236}">
                    <a16:creationId xmlns:a16="http://schemas.microsoft.com/office/drawing/2014/main" xmlns="" id="{E0712AE3-4F9E-4AAD-84FC-E80889C7B61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śḻîḓé">
                <a:extLst>
                  <a:ext uri="{FF2B5EF4-FFF2-40B4-BE49-F238E27FC236}">
                    <a16:creationId xmlns:a16="http://schemas.microsoft.com/office/drawing/2014/main" xmlns="" id="{7E5339A9-ABD6-43E7-951F-CFB0982165E0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şḷîḓê">
              <a:extLst>
                <a:ext uri="{FF2B5EF4-FFF2-40B4-BE49-F238E27FC236}">
                  <a16:creationId xmlns:a16="http://schemas.microsoft.com/office/drawing/2014/main" xmlns="" id="{014FE7D9-D502-4897-A465-BAF8479A64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22513" y="5494990"/>
              <a:ext cx="320006" cy="83119"/>
              <a:chOff x="0" y="0"/>
              <a:chExt cx="438150" cy="114300"/>
            </a:xfrm>
            <a:noFill/>
          </p:grpSpPr>
          <p:sp>
            <p:nvSpPr>
              <p:cNvPr id="65" name="iṩ1iḋe">
                <a:extLst>
                  <a:ext uri="{FF2B5EF4-FFF2-40B4-BE49-F238E27FC236}">
                    <a16:creationId xmlns:a16="http://schemas.microsoft.com/office/drawing/2014/main" xmlns="" id="{67179461-E926-4AB5-B147-CE89E25F4823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ṡḷíḋe">
                <a:extLst>
                  <a:ext uri="{FF2B5EF4-FFF2-40B4-BE49-F238E27FC236}">
                    <a16:creationId xmlns:a16="http://schemas.microsoft.com/office/drawing/2014/main" xmlns="" id="{EE18E7D9-FEFF-4FEF-969E-5832041EE5B9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ṧḷîḓè">
              <a:extLst>
                <a:ext uri="{FF2B5EF4-FFF2-40B4-BE49-F238E27FC236}">
                  <a16:creationId xmlns:a16="http://schemas.microsoft.com/office/drawing/2014/main" xmlns="" id="{F62E5E1D-8645-4EAF-BD48-84828BC8F1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31220" y="5653535"/>
              <a:ext cx="320006" cy="83119"/>
              <a:chOff x="0" y="0"/>
              <a:chExt cx="438150" cy="114300"/>
            </a:xfrm>
            <a:noFill/>
          </p:grpSpPr>
          <p:sp>
            <p:nvSpPr>
              <p:cNvPr id="63" name="išļíḑê">
                <a:extLst>
                  <a:ext uri="{FF2B5EF4-FFF2-40B4-BE49-F238E27FC236}">
                    <a16:creationId xmlns:a16="http://schemas.microsoft.com/office/drawing/2014/main" xmlns="" id="{D3C141E4-6AF5-40F6-836F-25CBBFC90226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ṧḻïḑé">
                <a:extLst>
                  <a:ext uri="{FF2B5EF4-FFF2-40B4-BE49-F238E27FC236}">
                    <a16:creationId xmlns:a16="http://schemas.microsoft.com/office/drawing/2014/main" xmlns="" id="{8A86D72A-E6E7-4CFA-B375-3892718E6AFE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C4CAFF7-DBB0-48EB-B4A5-C9674E108A10}"/>
                </a:ext>
              </a:extLst>
            </p:cNvPr>
            <p:cNvCxnSpPr>
              <a:cxnSpLocks noChangeShapeType="1"/>
              <a:stCxn id="75" idx="6"/>
              <a:endCxn id="73" idx="2"/>
            </p:cNvCxnSpPr>
            <p:nvPr/>
          </p:nvCxnSpPr>
          <p:spPr bwMode="auto">
            <a:xfrm flipV="1">
              <a:off x="1176221" y="5739993"/>
              <a:ext cx="535662" cy="28470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F7CF5FA-D2B8-4A4B-8AC5-F795966F9D17}"/>
                </a:ext>
              </a:extLst>
            </p:cNvPr>
            <p:cNvCxnSpPr>
              <a:cxnSpLocks noChangeShapeType="1"/>
              <a:stCxn id="73" idx="5"/>
              <a:endCxn id="71" idx="1"/>
            </p:cNvCxnSpPr>
            <p:nvPr/>
          </p:nvCxnSpPr>
          <p:spPr bwMode="auto">
            <a:xfrm>
              <a:off x="1985024" y="5769379"/>
              <a:ext cx="296324" cy="131038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15" name="ïş1îḋé">
              <a:extLst>
                <a:ext uri="{FF2B5EF4-FFF2-40B4-BE49-F238E27FC236}">
                  <a16:creationId xmlns:a16="http://schemas.microsoft.com/office/drawing/2014/main" xmlns="" id="{76A3D90D-2066-4EC9-93BE-E62D32EACC7E}"/>
                </a:ext>
              </a:extLst>
            </p:cNvPr>
            <p:cNvSpPr/>
            <p:nvPr/>
          </p:nvSpPr>
          <p:spPr bwMode="auto">
            <a:xfrm flipV="1">
              <a:off x="2543203" y="5821711"/>
              <a:ext cx="406377" cy="78705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ŝ1ïḋè">
              <a:extLst>
                <a:ext uri="{FF2B5EF4-FFF2-40B4-BE49-F238E27FC236}">
                  <a16:creationId xmlns:a16="http://schemas.microsoft.com/office/drawing/2014/main" xmlns="" id="{5EBC62A1-FA28-4C34-9FAC-558D66A23B52}"/>
                </a:ext>
              </a:extLst>
            </p:cNvPr>
            <p:cNvSpPr/>
            <p:nvPr/>
          </p:nvSpPr>
          <p:spPr bwMode="auto">
            <a:xfrm>
              <a:off x="3175858" y="5821711"/>
              <a:ext cx="466398" cy="223307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D08B8DD-166B-4D09-895F-0C4D4FE4CBA0}"/>
                </a:ext>
              </a:extLst>
            </p:cNvPr>
            <p:cNvCxnSpPr>
              <a:cxnSpLocks noChangeShapeType="1"/>
              <a:stCxn id="67" idx="7"/>
              <a:endCxn id="63" idx="3"/>
            </p:cNvCxnSpPr>
            <p:nvPr/>
          </p:nvCxnSpPr>
          <p:spPr bwMode="auto">
            <a:xfrm flipV="1">
              <a:off x="3902573" y="5724481"/>
              <a:ext cx="875511" cy="30862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1EF9F7C-5454-44A8-81CE-E34A60223ED0}"/>
                </a:ext>
              </a:extLst>
            </p:cNvPr>
            <p:cNvCxnSpPr>
              <a:cxnSpLocks noChangeShapeType="1"/>
              <a:stCxn id="63" idx="1"/>
              <a:endCxn id="65" idx="5"/>
            </p:cNvCxnSpPr>
            <p:nvPr/>
          </p:nvCxnSpPr>
          <p:spPr bwMode="auto">
            <a:xfrm flipH="1" flipV="1">
              <a:off x="4395654" y="5565936"/>
              <a:ext cx="382429" cy="9977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40D4D5A-E269-4189-9FBF-B53C1713847F}"/>
                </a:ext>
              </a:extLst>
            </p:cNvPr>
            <p:cNvCxnSpPr>
              <a:cxnSpLocks noChangeShapeType="1"/>
              <a:stCxn id="69" idx="6"/>
              <a:endCxn id="63" idx="2"/>
            </p:cNvCxnSpPr>
            <p:nvPr/>
          </p:nvCxnSpPr>
          <p:spPr bwMode="auto">
            <a:xfrm flipV="1">
              <a:off x="3222722" y="5695095"/>
              <a:ext cx="1508496" cy="9723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20" name="ïś1íḋé">
              <a:extLst>
                <a:ext uri="{FF2B5EF4-FFF2-40B4-BE49-F238E27FC236}">
                  <a16:creationId xmlns:a16="http://schemas.microsoft.com/office/drawing/2014/main" xmlns="" id="{8FF35ADB-0334-4D8E-9780-565E7A27381B}"/>
                </a:ext>
              </a:extLst>
            </p:cNvPr>
            <p:cNvSpPr/>
            <p:nvPr/>
          </p:nvSpPr>
          <p:spPr bwMode="auto">
            <a:xfrm flipV="1">
              <a:off x="3811095" y="5574088"/>
              <a:ext cx="437556" cy="448795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ḻiďê">
              <a:extLst>
                <a:ext uri="{FF2B5EF4-FFF2-40B4-BE49-F238E27FC236}">
                  <a16:creationId xmlns:a16="http://schemas.microsoft.com/office/drawing/2014/main" xmlns="" id="{EB1CAA38-BC93-47C1-B747-C17E769D78DF}"/>
                </a:ext>
              </a:extLst>
            </p:cNvPr>
            <p:cNvSpPr/>
            <p:nvPr/>
          </p:nvSpPr>
          <p:spPr bwMode="auto">
            <a:xfrm flipV="1">
              <a:off x="1871275" y="4865026"/>
              <a:ext cx="1" cy="863133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ļide">
              <a:extLst>
                <a:ext uri="{FF2B5EF4-FFF2-40B4-BE49-F238E27FC236}">
                  <a16:creationId xmlns:a16="http://schemas.microsoft.com/office/drawing/2014/main" xmlns="" id="{3C716770-C71E-42D7-8CCE-0959FB83F76C}"/>
                </a:ext>
              </a:extLst>
            </p:cNvPr>
            <p:cNvSpPr/>
            <p:nvPr/>
          </p:nvSpPr>
          <p:spPr bwMode="auto">
            <a:xfrm>
              <a:off x="1521619" y="4554469"/>
              <a:ext cx="698057" cy="694544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23" name="îsḻíḋè">
              <a:extLst>
                <a:ext uri="{FF2B5EF4-FFF2-40B4-BE49-F238E27FC236}">
                  <a16:creationId xmlns:a16="http://schemas.microsoft.com/office/drawing/2014/main" xmlns="" id="{7AFF9E3B-79B8-4508-8360-AF10E2FA51DE}"/>
                </a:ext>
              </a:extLst>
            </p:cNvPr>
            <p:cNvSpPr/>
            <p:nvPr/>
          </p:nvSpPr>
          <p:spPr bwMode="auto">
            <a:xfrm flipV="1">
              <a:off x="1016237" y="4934687"/>
              <a:ext cx="1" cy="863870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liḑé">
              <a:extLst>
                <a:ext uri="{FF2B5EF4-FFF2-40B4-BE49-F238E27FC236}">
                  <a16:creationId xmlns:a16="http://schemas.microsoft.com/office/drawing/2014/main" xmlns="" id="{5E44D4A2-4C41-415A-8ADD-9B54B603C26F}"/>
                </a:ext>
              </a:extLst>
            </p:cNvPr>
            <p:cNvSpPr/>
            <p:nvPr/>
          </p:nvSpPr>
          <p:spPr bwMode="auto">
            <a:xfrm>
              <a:off x="677461" y="4323655"/>
              <a:ext cx="679502" cy="675491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25" name="iṡļíḑè">
              <a:extLst>
                <a:ext uri="{FF2B5EF4-FFF2-40B4-BE49-F238E27FC236}">
                  <a16:creationId xmlns:a16="http://schemas.microsoft.com/office/drawing/2014/main" xmlns="" id="{BB6458EA-1514-4E8F-8AA8-A5A36E6DDA2E}"/>
                </a:ext>
              </a:extLst>
            </p:cNvPr>
            <p:cNvSpPr/>
            <p:nvPr/>
          </p:nvSpPr>
          <p:spPr bwMode="auto">
            <a:xfrm flipV="1">
              <a:off x="3060254" y="4490718"/>
              <a:ext cx="1" cy="1282448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ľiḋe">
              <a:extLst>
                <a:ext uri="{FF2B5EF4-FFF2-40B4-BE49-F238E27FC236}">
                  <a16:creationId xmlns:a16="http://schemas.microsoft.com/office/drawing/2014/main" xmlns="" id="{AE2B8E0E-D235-4A70-B8A1-5872C02B4759}"/>
                </a:ext>
              </a:extLst>
            </p:cNvPr>
            <p:cNvSpPr/>
            <p:nvPr/>
          </p:nvSpPr>
          <p:spPr bwMode="auto">
            <a:xfrm>
              <a:off x="2707851" y="4219787"/>
              <a:ext cx="698057" cy="694993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27" name="ïṧ1iḑe">
              <a:extLst>
                <a:ext uri="{FF2B5EF4-FFF2-40B4-BE49-F238E27FC236}">
                  <a16:creationId xmlns:a16="http://schemas.microsoft.com/office/drawing/2014/main" xmlns="" id="{08409B9F-6C27-42D9-A20F-E144ADD5F948}"/>
                </a:ext>
              </a:extLst>
            </p:cNvPr>
            <p:cNvSpPr/>
            <p:nvPr/>
          </p:nvSpPr>
          <p:spPr bwMode="auto">
            <a:xfrm flipV="1">
              <a:off x="4891500" y="4304596"/>
              <a:ext cx="1" cy="1386633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ṥļïḋe">
              <a:extLst>
                <a:ext uri="{FF2B5EF4-FFF2-40B4-BE49-F238E27FC236}">
                  <a16:creationId xmlns:a16="http://schemas.microsoft.com/office/drawing/2014/main" xmlns="" id="{79CC1912-E719-4EC2-B16E-5DE403184760}"/>
                </a:ext>
              </a:extLst>
            </p:cNvPr>
            <p:cNvSpPr/>
            <p:nvPr/>
          </p:nvSpPr>
          <p:spPr bwMode="auto">
            <a:xfrm>
              <a:off x="4529521" y="3729310"/>
              <a:ext cx="698057" cy="694739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29" name="íṥ1ïḍé">
              <a:extLst>
                <a:ext uri="{FF2B5EF4-FFF2-40B4-BE49-F238E27FC236}">
                  <a16:creationId xmlns:a16="http://schemas.microsoft.com/office/drawing/2014/main" xmlns="" id="{BB2B9A93-BD1B-4A9E-BA18-F20B58C00EDE}"/>
                </a:ext>
              </a:extLst>
            </p:cNvPr>
            <p:cNvSpPr/>
            <p:nvPr/>
          </p:nvSpPr>
          <p:spPr bwMode="auto">
            <a:xfrm flipV="1">
              <a:off x="3723975" y="3958665"/>
              <a:ext cx="1" cy="2119175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ḷíďé">
              <a:extLst>
                <a:ext uri="{FF2B5EF4-FFF2-40B4-BE49-F238E27FC236}">
                  <a16:creationId xmlns:a16="http://schemas.microsoft.com/office/drawing/2014/main" xmlns="" id="{A50A49B8-A73D-4C17-9414-D75AC37A54D1}"/>
                </a:ext>
              </a:extLst>
            </p:cNvPr>
            <p:cNvSpPr/>
            <p:nvPr/>
          </p:nvSpPr>
          <p:spPr bwMode="auto">
            <a:xfrm>
              <a:off x="3314304" y="3226135"/>
              <a:ext cx="808215" cy="804570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31" name="íṧļíḍê">
              <a:extLst>
                <a:ext uri="{FF2B5EF4-FFF2-40B4-BE49-F238E27FC236}">
                  <a16:creationId xmlns:a16="http://schemas.microsoft.com/office/drawing/2014/main" xmlns="" id="{A5282B6B-86CF-457A-8A70-3119A5586858}"/>
                </a:ext>
              </a:extLst>
            </p:cNvPr>
            <p:cNvSpPr/>
            <p:nvPr/>
          </p:nvSpPr>
          <p:spPr bwMode="auto">
            <a:xfrm flipV="1">
              <a:off x="2413496" y="3830343"/>
              <a:ext cx="1" cy="2092852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ṩḻîḑè">
              <a:extLst>
                <a:ext uri="{FF2B5EF4-FFF2-40B4-BE49-F238E27FC236}">
                  <a16:creationId xmlns:a16="http://schemas.microsoft.com/office/drawing/2014/main" xmlns="" id="{42344D5A-2631-4F95-8AD4-536439020770}"/>
                </a:ext>
              </a:extLst>
            </p:cNvPr>
            <p:cNvSpPr/>
            <p:nvPr/>
          </p:nvSpPr>
          <p:spPr bwMode="auto">
            <a:xfrm>
              <a:off x="2072411" y="3721231"/>
              <a:ext cx="698057" cy="694680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33" name="iş1ide">
              <a:extLst>
                <a:ext uri="{FF2B5EF4-FFF2-40B4-BE49-F238E27FC236}">
                  <a16:creationId xmlns:a16="http://schemas.microsoft.com/office/drawing/2014/main" xmlns="" id="{324C5C9D-3703-43EF-BBBE-19335BC3A3B3}"/>
                </a:ext>
              </a:extLst>
            </p:cNvPr>
            <p:cNvSpPr/>
            <p:nvPr/>
          </p:nvSpPr>
          <p:spPr bwMode="auto">
            <a:xfrm flipV="1">
              <a:off x="4279287" y="4825228"/>
              <a:ext cx="1" cy="706739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s1íďê">
              <a:extLst>
                <a:ext uri="{FF2B5EF4-FFF2-40B4-BE49-F238E27FC236}">
                  <a16:creationId xmlns:a16="http://schemas.microsoft.com/office/drawing/2014/main" xmlns="" id="{4E714AC5-8AAB-4D48-B901-3116964D45C8}"/>
                </a:ext>
              </a:extLst>
            </p:cNvPr>
            <p:cNvSpPr/>
            <p:nvPr/>
          </p:nvSpPr>
          <p:spPr bwMode="auto">
            <a:xfrm>
              <a:off x="3892923" y="4350199"/>
              <a:ext cx="764151" cy="759992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9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35" name="íšḷïḓé">
              <a:extLst>
                <a:ext uri="{FF2B5EF4-FFF2-40B4-BE49-F238E27FC236}">
                  <a16:creationId xmlns:a16="http://schemas.microsoft.com/office/drawing/2014/main" xmlns="" id="{5E300546-12FC-4968-987D-60E5CBF6804D}"/>
                </a:ext>
              </a:extLst>
            </p:cNvPr>
            <p:cNvSpPr txBox="1"/>
            <p:nvPr/>
          </p:nvSpPr>
          <p:spPr>
            <a:xfrm>
              <a:off x="698532" y="1166725"/>
              <a:ext cx="4677468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B1F5C7BD-5CD4-4890-B81F-C67D49FFA242}"/>
                </a:ext>
              </a:extLst>
            </p:cNvPr>
            <p:cNvCxnSpPr>
              <a:cxnSpLocks/>
            </p:cNvCxnSpPr>
            <p:nvPr/>
          </p:nvCxnSpPr>
          <p:spPr>
            <a:xfrm>
              <a:off x="754748" y="2529000"/>
              <a:ext cx="4531252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íśľîḋé">
              <a:extLst>
                <a:ext uri="{FF2B5EF4-FFF2-40B4-BE49-F238E27FC236}">
                  <a16:creationId xmlns:a16="http://schemas.microsoft.com/office/drawing/2014/main" xmlns="" id="{6BB0EE99-BDA4-411C-BCDA-0260651720B9}"/>
                </a:ext>
              </a:extLst>
            </p:cNvPr>
            <p:cNvGrpSpPr/>
            <p:nvPr/>
          </p:nvGrpSpPr>
          <p:grpSpPr>
            <a:xfrm>
              <a:off x="6186000" y="1314000"/>
              <a:ext cx="1387748" cy="1253331"/>
              <a:chOff x="5194562" y="1494000"/>
              <a:chExt cx="1387748" cy="1253331"/>
            </a:xfrm>
          </p:grpSpPr>
          <p:sp>
            <p:nvSpPr>
              <p:cNvPr id="58" name="îṡḷíďê">
                <a:extLst>
                  <a:ext uri="{FF2B5EF4-FFF2-40B4-BE49-F238E27FC236}">
                    <a16:creationId xmlns:a16="http://schemas.microsoft.com/office/drawing/2014/main" xmlns="" id="{071ED537-0508-4023-BECE-6FE47F1FEA83}"/>
                  </a:ext>
                </a:extLst>
              </p:cNvPr>
              <p:cNvSpPr/>
              <p:nvPr/>
            </p:nvSpPr>
            <p:spPr bwMode="auto">
              <a:xfrm>
                <a:off x="5584373" y="2635260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53585F">
                  <a:alpha val="2688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ŝ1îḍê">
                <a:extLst>
                  <a:ext uri="{FF2B5EF4-FFF2-40B4-BE49-F238E27FC236}">
                    <a16:creationId xmlns:a16="http://schemas.microsoft.com/office/drawing/2014/main" xmlns="" id="{04C5801A-23A8-4890-A2A7-418581522DE7}"/>
                  </a:ext>
                </a:extLst>
              </p:cNvPr>
              <p:cNvSpPr/>
              <p:nvPr/>
            </p:nvSpPr>
            <p:spPr bwMode="auto">
              <a:xfrm>
                <a:off x="5194562" y="1580931"/>
                <a:ext cx="1166400" cy="1166400"/>
              </a:xfrm>
              <a:prstGeom prst="ellipse">
                <a:avLst/>
              </a:prstGeom>
              <a:blipFill>
                <a:blip r:embed="rId3"/>
                <a:stretch>
                  <a:fillRect l="-39312" r="-3846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0" name="îŝḻîḋé">
                <a:extLst>
                  <a:ext uri="{FF2B5EF4-FFF2-40B4-BE49-F238E27FC236}">
                    <a16:creationId xmlns:a16="http://schemas.microsoft.com/office/drawing/2014/main" xmlns="" id="{742C24FE-D2DB-462F-A0A6-9167BC9711F0}"/>
                  </a:ext>
                </a:extLst>
              </p:cNvPr>
              <p:cNvGrpSpPr/>
              <p:nvPr/>
            </p:nvGrpSpPr>
            <p:grpSpPr>
              <a:xfrm>
                <a:off x="6042310" y="1494000"/>
                <a:ext cx="540000" cy="540000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61" name="íṧḻîḑè">
                  <a:extLst>
                    <a:ext uri="{FF2B5EF4-FFF2-40B4-BE49-F238E27FC236}">
                      <a16:creationId xmlns:a16="http://schemas.microsoft.com/office/drawing/2014/main" xmlns="" id="{4FBA4344-3C0E-47DD-9F2F-DAB1D520E0CC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62" name="íṡľîḍê">
                  <a:extLst>
                    <a:ext uri="{FF2B5EF4-FFF2-40B4-BE49-F238E27FC236}">
                      <a16:creationId xmlns:a16="http://schemas.microsoft.com/office/drawing/2014/main" xmlns="" id="{8CDD152F-C043-4013-B6D3-041317660822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38" name="íšḻîdé">
              <a:extLst>
                <a:ext uri="{FF2B5EF4-FFF2-40B4-BE49-F238E27FC236}">
                  <a16:creationId xmlns:a16="http://schemas.microsoft.com/office/drawing/2014/main" xmlns="" id="{436C5D34-D879-48B1-AFDF-F33A0C5A44A9}"/>
                </a:ext>
              </a:extLst>
            </p:cNvPr>
            <p:cNvSpPr txBox="1"/>
            <p:nvPr/>
          </p:nvSpPr>
          <p:spPr>
            <a:xfrm>
              <a:off x="7741184" y="1785821"/>
              <a:ext cx="3779304" cy="88468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  <a:endParaRPr lang="zh-CN" altLang="en-US" sz="900" dirty="0"/>
            </a:p>
          </p:txBody>
        </p:sp>
        <p:sp>
          <p:nvSpPr>
            <p:cNvPr id="39" name="iṣḷide">
              <a:extLst>
                <a:ext uri="{FF2B5EF4-FFF2-40B4-BE49-F238E27FC236}">
                  <a16:creationId xmlns:a16="http://schemas.microsoft.com/office/drawing/2014/main" xmlns="" id="{C8EFAA53-F344-446F-9C1F-AF3C920CDE0C}"/>
                </a:ext>
              </a:extLst>
            </p:cNvPr>
            <p:cNvSpPr txBox="1"/>
            <p:nvPr/>
          </p:nvSpPr>
          <p:spPr>
            <a:xfrm>
              <a:off x="7741184" y="1314000"/>
              <a:ext cx="377930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40" name="iṣḷíḓé">
              <a:extLst>
                <a:ext uri="{FF2B5EF4-FFF2-40B4-BE49-F238E27FC236}">
                  <a16:creationId xmlns:a16="http://schemas.microsoft.com/office/drawing/2014/main" xmlns="" id="{DA923D12-CA54-4CDB-A6EF-A73F676E3B15}"/>
                </a:ext>
              </a:extLst>
            </p:cNvPr>
            <p:cNvGrpSpPr/>
            <p:nvPr/>
          </p:nvGrpSpPr>
          <p:grpSpPr>
            <a:xfrm>
              <a:off x="6186000" y="3114629"/>
              <a:ext cx="1387748" cy="1253331"/>
              <a:chOff x="5194562" y="1494000"/>
              <a:chExt cx="1387748" cy="1253331"/>
            </a:xfrm>
          </p:grpSpPr>
          <p:sp>
            <p:nvSpPr>
              <p:cNvPr id="53" name="îṧ1íḑè">
                <a:extLst>
                  <a:ext uri="{FF2B5EF4-FFF2-40B4-BE49-F238E27FC236}">
                    <a16:creationId xmlns:a16="http://schemas.microsoft.com/office/drawing/2014/main" xmlns="" id="{FF362C47-0808-4071-A8C8-844287F8477B}"/>
                  </a:ext>
                </a:extLst>
              </p:cNvPr>
              <p:cNvSpPr/>
              <p:nvPr/>
            </p:nvSpPr>
            <p:spPr bwMode="auto">
              <a:xfrm>
                <a:off x="5584373" y="2635260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53585F">
                  <a:alpha val="2688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sḷíde">
                <a:extLst>
                  <a:ext uri="{FF2B5EF4-FFF2-40B4-BE49-F238E27FC236}">
                    <a16:creationId xmlns:a16="http://schemas.microsoft.com/office/drawing/2014/main" xmlns="" id="{0881EF50-F60B-4B60-84B2-90E1F2EAD257}"/>
                  </a:ext>
                </a:extLst>
              </p:cNvPr>
              <p:cNvSpPr/>
              <p:nvPr/>
            </p:nvSpPr>
            <p:spPr bwMode="auto">
              <a:xfrm>
                <a:off x="5194562" y="1580931"/>
                <a:ext cx="1166400" cy="1166400"/>
              </a:xfrm>
              <a:prstGeom prst="ellipse">
                <a:avLst/>
              </a:prstGeom>
              <a:blipFill>
                <a:blip r:embed="rId4"/>
                <a:stretch>
                  <a:fillRect l="-25569" r="-2501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5" name="íṩľide">
                <a:extLst>
                  <a:ext uri="{FF2B5EF4-FFF2-40B4-BE49-F238E27FC236}">
                    <a16:creationId xmlns:a16="http://schemas.microsoft.com/office/drawing/2014/main" xmlns="" id="{0CF3595C-4173-4422-A804-1D0D908D9AA9}"/>
                  </a:ext>
                </a:extLst>
              </p:cNvPr>
              <p:cNvGrpSpPr/>
              <p:nvPr/>
            </p:nvGrpSpPr>
            <p:grpSpPr>
              <a:xfrm>
                <a:off x="6042310" y="1494000"/>
                <a:ext cx="540000" cy="540000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56" name="iṧlíḑè">
                  <a:extLst>
                    <a:ext uri="{FF2B5EF4-FFF2-40B4-BE49-F238E27FC236}">
                      <a16:creationId xmlns:a16="http://schemas.microsoft.com/office/drawing/2014/main" xmlns="" id="{45AA225B-5F9F-4D4D-8E22-6EFDE9D114B2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57" name="işḻide">
                  <a:extLst>
                    <a:ext uri="{FF2B5EF4-FFF2-40B4-BE49-F238E27FC236}">
                      <a16:creationId xmlns:a16="http://schemas.microsoft.com/office/drawing/2014/main" xmlns="" id="{9AB622BF-D68E-401C-8103-CC8A17F45520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41" name="ïšḷíḑê">
              <a:extLst>
                <a:ext uri="{FF2B5EF4-FFF2-40B4-BE49-F238E27FC236}">
                  <a16:creationId xmlns:a16="http://schemas.microsoft.com/office/drawing/2014/main" xmlns="" id="{5573ABB9-CED9-48DF-940C-62F35EEA1236}"/>
                </a:ext>
              </a:extLst>
            </p:cNvPr>
            <p:cNvSpPr txBox="1"/>
            <p:nvPr/>
          </p:nvSpPr>
          <p:spPr>
            <a:xfrm>
              <a:off x="7741184" y="3586450"/>
              <a:ext cx="3779304" cy="88468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  <a:endParaRPr lang="zh-CN" altLang="en-US" sz="900" dirty="0"/>
            </a:p>
          </p:txBody>
        </p:sp>
        <p:sp>
          <p:nvSpPr>
            <p:cNvPr id="42" name="i$ḷîďê">
              <a:extLst>
                <a:ext uri="{FF2B5EF4-FFF2-40B4-BE49-F238E27FC236}">
                  <a16:creationId xmlns:a16="http://schemas.microsoft.com/office/drawing/2014/main" xmlns="" id="{BAD6BA88-ECC2-436B-A39C-B8C4A4BF0424}"/>
                </a:ext>
              </a:extLst>
            </p:cNvPr>
            <p:cNvSpPr txBox="1"/>
            <p:nvPr/>
          </p:nvSpPr>
          <p:spPr>
            <a:xfrm>
              <a:off x="7741184" y="3114629"/>
              <a:ext cx="377930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43" name="i$ḻîďé">
              <a:extLst>
                <a:ext uri="{FF2B5EF4-FFF2-40B4-BE49-F238E27FC236}">
                  <a16:creationId xmlns:a16="http://schemas.microsoft.com/office/drawing/2014/main" xmlns="" id="{4C32451E-2303-4BE6-B28E-CBC88F6F3BBA}"/>
                </a:ext>
              </a:extLst>
            </p:cNvPr>
            <p:cNvGrpSpPr/>
            <p:nvPr/>
          </p:nvGrpSpPr>
          <p:grpSpPr>
            <a:xfrm>
              <a:off x="6186000" y="4915258"/>
              <a:ext cx="1387748" cy="1253331"/>
              <a:chOff x="5194562" y="1494000"/>
              <a:chExt cx="1387748" cy="1253331"/>
            </a:xfrm>
          </p:grpSpPr>
          <p:sp>
            <p:nvSpPr>
              <p:cNvPr id="48" name="íSḷiḑè">
                <a:extLst>
                  <a:ext uri="{FF2B5EF4-FFF2-40B4-BE49-F238E27FC236}">
                    <a16:creationId xmlns:a16="http://schemas.microsoft.com/office/drawing/2014/main" xmlns="" id="{33B1BCF3-144C-466F-A52F-9853EA28DABA}"/>
                  </a:ext>
                </a:extLst>
              </p:cNvPr>
              <p:cNvSpPr/>
              <p:nvPr/>
            </p:nvSpPr>
            <p:spPr bwMode="auto">
              <a:xfrm>
                <a:off x="5584373" y="2635260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53585F">
                  <a:alpha val="2688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ḷïḑè">
                <a:extLst>
                  <a:ext uri="{FF2B5EF4-FFF2-40B4-BE49-F238E27FC236}">
                    <a16:creationId xmlns:a16="http://schemas.microsoft.com/office/drawing/2014/main" xmlns="" id="{F9A34034-F514-4134-9D9B-7589A1FD2EEA}"/>
                  </a:ext>
                </a:extLst>
              </p:cNvPr>
              <p:cNvSpPr/>
              <p:nvPr/>
            </p:nvSpPr>
            <p:spPr bwMode="auto">
              <a:xfrm>
                <a:off x="5194562" y="1580931"/>
                <a:ext cx="1166400" cy="1166400"/>
              </a:xfrm>
              <a:prstGeom prst="ellipse">
                <a:avLst/>
              </a:prstGeom>
              <a:blipFill>
                <a:blip r:embed="rId5"/>
                <a:stretch>
                  <a:fillRect l="-25302" r="-2475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0" name="íṣļiḑe">
                <a:extLst>
                  <a:ext uri="{FF2B5EF4-FFF2-40B4-BE49-F238E27FC236}">
                    <a16:creationId xmlns:a16="http://schemas.microsoft.com/office/drawing/2014/main" xmlns="" id="{022C21C1-4C23-4A43-8A1F-58EA7DBF7008}"/>
                  </a:ext>
                </a:extLst>
              </p:cNvPr>
              <p:cNvGrpSpPr/>
              <p:nvPr/>
            </p:nvGrpSpPr>
            <p:grpSpPr>
              <a:xfrm>
                <a:off x="6042310" y="1494000"/>
                <a:ext cx="540000" cy="540000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51" name="íṧ1íďe">
                  <a:extLst>
                    <a:ext uri="{FF2B5EF4-FFF2-40B4-BE49-F238E27FC236}">
                      <a16:creationId xmlns:a16="http://schemas.microsoft.com/office/drawing/2014/main" xmlns="" id="{962ACCDD-4312-4143-BA47-C27618DD3C55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52" name="íṣḷiḍê">
                  <a:extLst>
                    <a:ext uri="{FF2B5EF4-FFF2-40B4-BE49-F238E27FC236}">
                      <a16:creationId xmlns:a16="http://schemas.microsoft.com/office/drawing/2014/main" xmlns="" id="{2E1F4F3B-058B-468A-BCD0-C8B676AC5371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44" name="îṥļïḍê">
              <a:extLst>
                <a:ext uri="{FF2B5EF4-FFF2-40B4-BE49-F238E27FC236}">
                  <a16:creationId xmlns:a16="http://schemas.microsoft.com/office/drawing/2014/main" xmlns="" id="{A7621963-6EA3-4472-9D5D-98C7682B1CAC}"/>
                </a:ext>
              </a:extLst>
            </p:cNvPr>
            <p:cNvSpPr txBox="1"/>
            <p:nvPr/>
          </p:nvSpPr>
          <p:spPr>
            <a:xfrm>
              <a:off x="7741184" y="5387079"/>
              <a:ext cx="3779304" cy="88468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  <a:endParaRPr lang="zh-CN" altLang="en-US" sz="900" dirty="0"/>
            </a:p>
          </p:txBody>
        </p:sp>
        <p:sp>
          <p:nvSpPr>
            <p:cNvPr id="45" name="íśḻíďé">
              <a:extLst>
                <a:ext uri="{FF2B5EF4-FFF2-40B4-BE49-F238E27FC236}">
                  <a16:creationId xmlns:a16="http://schemas.microsoft.com/office/drawing/2014/main" xmlns="" id="{E12042B5-55AB-40D8-9EA5-FB98EBB319F6}"/>
                </a:ext>
              </a:extLst>
            </p:cNvPr>
            <p:cNvSpPr txBox="1"/>
            <p:nvPr/>
          </p:nvSpPr>
          <p:spPr>
            <a:xfrm>
              <a:off x="7741184" y="4915258"/>
              <a:ext cx="377930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2D8E305D-E5AE-4F8C-91BD-1D3D7542F1DA}"/>
                </a:ext>
              </a:extLst>
            </p:cNvPr>
            <p:cNvCxnSpPr>
              <a:cxnSpLocks/>
            </p:cNvCxnSpPr>
            <p:nvPr/>
          </p:nvCxnSpPr>
          <p:spPr>
            <a:xfrm>
              <a:off x="7851000" y="2777460"/>
              <a:ext cx="355087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243C7FE1-F7A8-44CE-8136-DEC5F7E67FDF}"/>
                </a:ext>
              </a:extLst>
            </p:cNvPr>
            <p:cNvCxnSpPr>
              <a:cxnSpLocks/>
            </p:cNvCxnSpPr>
            <p:nvPr/>
          </p:nvCxnSpPr>
          <p:spPr>
            <a:xfrm>
              <a:off x="7851000" y="4689000"/>
              <a:ext cx="355087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61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E33551-C48B-47D8-9B97-82870F12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923B86-673A-4239-A9A1-F5D29A76A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1A2B2B-3A97-43BB-806C-4326D517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8d055f09-c0e3-4f6e-a4f6-fbece3c28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73A590-2525-471B-A2A9-1202C6C287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727"/>
            <a:ext cx="10861770" cy="5062664"/>
            <a:chOff x="669925" y="1146727"/>
            <a:chExt cx="10861770" cy="5062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7D537A0-06DD-4656-B7C1-2732D2CA2143}"/>
                </a:ext>
              </a:extLst>
            </p:cNvPr>
            <p:cNvCxnSpPr>
              <a:stCxn id="19" idx="2"/>
            </p:cNvCxnSpPr>
            <p:nvPr/>
          </p:nvCxnSpPr>
          <p:spPr>
            <a:xfrm flipV="1">
              <a:off x="7557980" y="3834000"/>
              <a:ext cx="3962508" cy="2254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5961978-44DD-4158-85C3-BB375B9EA999}"/>
                </a:ext>
              </a:extLst>
            </p:cNvPr>
            <p:cNvCxnSpPr>
              <a:stCxn id="21" idx="0"/>
            </p:cNvCxnSpPr>
            <p:nvPr/>
          </p:nvCxnSpPr>
          <p:spPr>
            <a:xfrm flipH="1" flipV="1">
              <a:off x="669925" y="3834000"/>
              <a:ext cx="3964096" cy="2254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slîḋé">
              <a:extLst>
                <a:ext uri="{FF2B5EF4-FFF2-40B4-BE49-F238E27FC236}">
                  <a16:creationId xmlns:a16="http://schemas.microsoft.com/office/drawing/2014/main" xmlns="" id="{796911BE-CF4E-4ABF-8C31-0E35E58A6CFE}"/>
                </a:ext>
              </a:extLst>
            </p:cNvPr>
            <p:cNvGrpSpPr/>
            <p:nvPr/>
          </p:nvGrpSpPr>
          <p:grpSpPr>
            <a:xfrm>
              <a:off x="4201465" y="1224000"/>
              <a:ext cx="3789071" cy="3770520"/>
              <a:chOff x="4201465" y="1543740"/>
              <a:chExt cx="3789071" cy="3770520"/>
            </a:xfrm>
          </p:grpSpPr>
          <p:sp>
            <p:nvSpPr>
              <p:cNvPr id="16" name="îṥḷíḋe">
                <a:extLst>
                  <a:ext uri="{FF2B5EF4-FFF2-40B4-BE49-F238E27FC236}">
                    <a16:creationId xmlns:a16="http://schemas.microsoft.com/office/drawing/2014/main" xmlns="" id="{D4EC128B-1238-4ADB-8FF3-6971404081B5}"/>
                  </a:ext>
                </a:extLst>
              </p:cNvPr>
              <p:cNvSpPr/>
              <p:nvPr/>
            </p:nvSpPr>
            <p:spPr>
              <a:xfrm>
                <a:off x="4536995" y="1745052"/>
                <a:ext cx="3251960" cy="3251960"/>
              </a:xfrm>
              <a:custGeom>
                <a:avLst/>
                <a:gdLst>
                  <a:gd name="connsiteX0" fmla="*/ 1625980 w 3251960"/>
                  <a:gd name="connsiteY0" fmla="*/ 0 h 3251960"/>
                  <a:gd name="connsiteX1" fmla="*/ 3034120 w 3251960"/>
                  <a:gd name="connsiteY1" fmla="*/ 812990 h 3251960"/>
                  <a:gd name="connsiteX2" fmla="*/ 3034120 w 3251960"/>
                  <a:gd name="connsiteY2" fmla="*/ 2438970 h 3251960"/>
                  <a:gd name="connsiteX3" fmla="*/ 1625980 w 3251960"/>
                  <a:gd name="connsiteY3" fmla="*/ 1625980 h 3251960"/>
                  <a:gd name="connsiteX4" fmla="*/ 1625980 w 3251960"/>
                  <a:gd name="connsiteY4" fmla="*/ 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1625980" y="0"/>
                    </a:moveTo>
                    <a:cubicBezTo>
                      <a:pt x="2206887" y="0"/>
                      <a:pt x="2743667" y="309910"/>
                      <a:pt x="3034120" y="812990"/>
                    </a:cubicBezTo>
                    <a:cubicBezTo>
                      <a:pt x="3324573" y="1316070"/>
                      <a:pt x="3324573" y="1935890"/>
                      <a:pt x="3034120" y="2438970"/>
                    </a:cubicBezTo>
                    <a:lnTo>
                      <a:pt x="1625980" y="1625980"/>
                    </a:lnTo>
                    <a:lnTo>
                      <a:pt x="162598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34181" tIns="709426" rIns="397005" bIns="1615329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7" name="îšļîďé">
                <a:extLst>
                  <a:ext uri="{FF2B5EF4-FFF2-40B4-BE49-F238E27FC236}">
                    <a16:creationId xmlns:a16="http://schemas.microsoft.com/office/drawing/2014/main" xmlns="" id="{1E1E4156-C0DF-4923-BA79-8DEB11CF4008}"/>
                  </a:ext>
                </a:extLst>
              </p:cNvPr>
              <p:cNvSpPr/>
              <p:nvPr/>
            </p:nvSpPr>
            <p:spPr>
              <a:xfrm>
                <a:off x="4470021" y="1861194"/>
                <a:ext cx="3251960" cy="3251960"/>
              </a:xfrm>
              <a:custGeom>
                <a:avLst/>
                <a:gdLst>
                  <a:gd name="connsiteX0" fmla="*/ 3034120 w 3251960"/>
                  <a:gd name="connsiteY0" fmla="*/ 2438970 h 3251960"/>
                  <a:gd name="connsiteX1" fmla="*/ 1625980 w 3251960"/>
                  <a:gd name="connsiteY1" fmla="*/ 3251960 h 3251960"/>
                  <a:gd name="connsiteX2" fmla="*/ 217840 w 3251960"/>
                  <a:gd name="connsiteY2" fmla="*/ 2438970 h 3251960"/>
                  <a:gd name="connsiteX3" fmla="*/ 1625980 w 3251960"/>
                  <a:gd name="connsiteY3" fmla="*/ 1625980 h 3251960"/>
                  <a:gd name="connsiteX4" fmla="*/ 3034120 w 3251960"/>
                  <a:gd name="connsiteY4" fmla="*/ 243897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3034120" y="2438970"/>
                    </a:moveTo>
                    <a:cubicBezTo>
                      <a:pt x="2743667" y="2942050"/>
                      <a:pt x="2206887" y="3251960"/>
                      <a:pt x="1625980" y="3251960"/>
                    </a:cubicBezTo>
                    <a:cubicBezTo>
                      <a:pt x="1045073" y="3251960"/>
                      <a:pt x="508293" y="2942050"/>
                      <a:pt x="217840" y="2438970"/>
                    </a:cubicBezTo>
                    <a:lnTo>
                      <a:pt x="1625980" y="1625980"/>
                    </a:lnTo>
                    <a:lnTo>
                      <a:pt x="3034120" y="24389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94596" tIns="2130223" rIns="755883" bIns="310673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8" name="ïsľiḓè">
                <a:extLst>
                  <a:ext uri="{FF2B5EF4-FFF2-40B4-BE49-F238E27FC236}">
                    <a16:creationId xmlns:a16="http://schemas.microsoft.com/office/drawing/2014/main" xmlns="" id="{01917BB8-A376-43C6-B9A9-E27D35A601B4}"/>
                  </a:ext>
                </a:extLst>
              </p:cNvPr>
              <p:cNvSpPr/>
              <p:nvPr/>
            </p:nvSpPr>
            <p:spPr>
              <a:xfrm>
                <a:off x="4403046" y="1745052"/>
                <a:ext cx="3251960" cy="3251960"/>
              </a:xfrm>
              <a:custGeom>
                <a:avLst/>
                <a:gdLst>
                  <a:gd name="connsiteX0" fmla="*/ 217840 w 3251960"/>
                  <a:gd name="connsiteY0" fmla="*/ 2438970 h 3251960"/>
                  <a:gd name="connsiteX1" fmla="*/ 217840 w 3251960"/>
                  <a:gd name="connsiteY1" fmla="*/ 812990 h 3251960"/>
                  <a:gd name="connsiteX2" fmla="*/ 1625980 w 3251960"/>
                  <a:gd name="connsiteY2" fmla="*/ 0 h 3251960"/>
                  <a:gd name="connsiteX3" fmla="*/ 1625980 w 3251960"/>
                  <a:gd name="connsiteY3" fmla="*/ 1625980 h 3251960"/>
                  <a:gd name="connsiteX4" fmla="*/ 217840 w 3251960"/>
                  <a:gd name="connsiteY4" fmla="*/ 243897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217840" y="2438970"/>
                    </a:moveTo>
                    <a:cubicBezTo>
                      <a:pt x="-72613" y="1935890"/>
                      <a:pt x="-72613" y="1316070"/>
                      <a:pt x="217840" y="812990"/>
                    </a:cubicBezTo>
                    <a:cubicBezTo>
                      <a:pt x="508293" y="309910"/>
                      <a:pt x="1045073" y="0"/>
                      <a:pt x="1625980" y="0"/>
                    </a:cubicBezTo>
                    <a:lnTo>
                      <a:pt x="1625980" y="1625980"/>
                    </a:lnTo>
                    <a:lnTo>
                      <a:pt x="217840" y="24389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97005" tIns="709426" rIns="1734181" bIns="1615329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9" name="îṥḻídé">
                <a:extLst>
                  <a:ext uri="{FF2B5EF4-FFF2-40B4-BE49-F238E27FC236}">
                    <a16:creationId xmlns:a16="http://schemas.microsoft.com/office/drawing/2014/main" xmlns="" id="{28290D37-8CEA-4470-BCDC-78468F96D030}"/>
                  </a:ext>
                </a:extLst>
              </p:cNvPr>
              <p:cNvSpPr/>
              <p:nvPr/>
            </p:nvSpPr>
            <p:spPr>
              <a:xfrm>
                <a:off x="4335952" y="1543740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1472472"/>
                  <a:gd name="adj4" fmla="val 16199432"/>
                  <a:gd name="adj5" fmla="val 5932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í$ḷiḋe">
                <a:extLst>
                  <a:ext uri="{FF2B5EF4-FFF2-40B4-BE49-F238E27FC236}">
                    <a16:creationId xmlns:a16="http://schemas.microsoft.com/office/drawing/2014/main" xmlns="" id="{F7E49295-A453-4163-B92A-5605F78C8B93}"/>
                  </a:ext>
                </a:extLst>
              </p:cNvPr>
              <p:cNvSpPr/>
              <p:nvPr/>
            </p:nvSpPr>
            <p:spPr>
              <a:xfrm>
                <a:off x="4268709" y="1659676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8671970"/>
                  <a:gd name="adj4" fmla="val 1800502"/>
                  <a:gd name="adj5" fmla="val 5932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iṧḻídè">
                <a:extLst>
                  <a:ext uri="{FF2B5EF4-FFF2-40B4-BE49-F238E27FC236}">
                    <a16:creationId xmlns:a16="http://schemas.microsoft.com/office/drawing/2014/main" xmlns="" id="{EA2F4AE5-2427-43BC-8324-D647BB254FA5}"/>
                  </a:ext>
                </a:extLst>
              </p:cNvPr>
              <p:cNvSpPr/>
              <p:nvPr/>
            </p:nvSpPr>
            <p:spPr>
              <a:xfrm>
                <a:off x="4201465" y="1543740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15873039"/>
                  <a:gd name="adj4" fmla="val 9000000"/>
                  <a:gd name="adj5" fmla="val 593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" name="isļiḋe">
                <a:extLst>
                  <a:ext uri="{FF2B5EF4-FFF2-40B4-BE49-F238E27FC236}">
                    <a16:creationId xmlns:a16="http://schemas.microsoft.com/office/drawing/2014/main" xmlns="" id="{5EF5581A-33FF-4CCC-872D-CA33FB7D44AC}"/>
                  </a:ext>
                </a:extLst>
              </p:cNvPr>
              <p:cNvGrpSpPr/>
              <p:nvPr/>
            </p:nvGrpSpPr>
            <p:grpSpPr>
              <a:xfrm>
                <a:off x="5620388" y="3795334"/>
                <a:ext cx="951226" cy="928592"/>
                <a:chOff x="1571541" y="3869248"/>
                <a:chExt cx="951226" cy="928592"/>
              </a:xfrm>
            </p:grpSpPr>
            <p:sp>
              <p:nvSpPr>
                <p:cNvPr id="29" name="ïṧ1iḍê">
                  <a:extLst>
                    <a:ext uri="{FF2B5EF4-FFF2-40B4-BE49-F238E27FC236}">
                      <a16:creationId xmlns:a16="http://schemas.microsoft.com/office/drawing/2014/main" xmlns="" id="{449FC208-99E2-4108-9D72-72193B0FDA2F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î$ļiḋè">
                  <a:extLst>
                    <a:ext uri="{FF2B5EF4-FFF2-40B4-BE49-F238E27FC236}">
                      <a16:creationId xmlns:a16="http://schemas.microsoft.com/office/drawing/2014/main" xmlns="" id="{687DA25F-2630-4AC4-9549-E98FB5FB5FA2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23" name="iŝḻiḋé">
                <a:extLst>
                  <a:ext uri="{FF2B5EF4-FFF2-40B4-BE49-F238E27FC236}">
                    <a16:creationId xmlns:a16="http://schemas.microsoft.com/office/drawing/2014/main" xmlns="" id="{CA897F2B-D60A-48B9-9B3A-A53A071D72F6}"/>
                  </a:ext>
                </a:extLst>
              </p:cNvPr>
              <p:cNvGrpSpPr/>
              <p:nvPr/>
            </p:nvGrpSpPr>
            <p:grpSpPr>
              <a:xfrm>
                <a:off x="6407791" y="2487636"/>
                <a:ext cx="951226" cy="928592"/>
                <a:chOff x="1571541" y="3869248"/>
                <a:chExt cx="951226" cy="928592"/>
              </a:xfrm>
            </p:grpSpPr>
            <p:sp>
              <p:nvSpPr>
                <p:cNvPr id="27" name="íṣḷîḓê">
                  <a:extLst>
                    <a:ext uri="{FF2B5EF4-FFF2-40B4-BE49-F238E27FC236}">
                      <a16:creationId xmlns:a16="http://schemas.microsoft.com/office/drawing/2014/main" xmlns="" id="{6DA827A7-0FC9-4C10-8F8D-0553644FED18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isľíďe">
                  <a:extLst>
                    <a:ext uri="{FF2B5EF4-FFF2-40B4-BE49-F238E27FC236}">
                      <a16:creationId xmlns:a16="http://schemas.microsoft.com/office/drawing/2014/main" xmlns="" id="{079445BD-6168-4F4C-A131-BD803F2F524D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24" name="i$ḷiḑê">
                <a:extLst>
                  <a:ext uri="{FF2B5EF4-FFF2-40B4-BE49-F238E27FC236}">
                    <a16:creationId xmlns:a16="http://schemas.microsoft.com/office/drawing/2014/main" xmlns="" id="{59B29D75-512C-4F51-9B7A-366DB510D213}"/>
                  </a:ext>
                </a:extLst>
              </p:cNvPr>
              <p:cNvGrpSpPr/>
              <p:nvPr/>
            </p:nvGrpSpPr>
            <p:grpSpPr>
              <a:xfrm>
                <a:off x="4871091" y="2487636"/>
                <a:ext cx="951226" cy="928592"/>
                <a:chOff x="1571541" y="3869248"/>
                <a:chExt cx="951226" cy="928592"/>
              </a:xfrm>
            </p:grpSpPr>
            <p:sp>
              <p:nvSpPr>
                <p:cNvPr id="25" name="íṩļîḑe">
                  <a:extLst>
                    <a:ext uri="{FF2B5EF4-FFF2-40B4-BE49-F238E27FC236}">
                      <a16:creationId xmlns:a16="http://schemas.microsoft.com/office/drawing/2014/main" xmlns="" id="{29284669-3C8B-4950-A33C-FEC1A1299DEC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îś1iḋê">
                  <a:extLst>
                    <a:ext uri="{FF2B5EF4-FFF2-40B4-BE49-F238E27FC236}">
                      <a16:creationId xmlns:a16="http://schemas.microsoft.com/office/drawing/2014/main" xmlns="" id="{79E7641F-800C-42F5-9D9C-EBBA4D511037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sp>
          <p:nvSpPr>
            <p:cNvPr id="9" name="íṩ1ïḓê">
              <a:extLst>
                <a:ext uri="{FF2B5EF4-FFF2-40B4-BE49-F238E27FC236}">
                  <a16:creationId xmlns:a16="http://schemas.microsoft.com/office/drawing/2014/main" xmlns="" id="{A8296209-B88F-4607-8AEE-A4D6E7F13EB8}"/>
                </a:ext>
              </a:extLst>
            </p:cNvPr>
            <p:cNvSpPr/>
            <p:nvPr/>
          </p:nvSpPr>
          <p:spPr bwMode="auto">
            <a:xfrm>
              <a:off x="669925" y="1559607"/>
              <a:ext cx="3619591" cy="140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10" name="ïṡḻíḓé">
              <a:extLst>
                <a:ext uri="{FF2B5EF4-FFF2-40B4-BE49-F238E27FC236}">
                  <a16:creationId xmlns:a16="http://schemas.microsoft.com/office/drawing/2014/main" xmlns="" id="{7382BF94-0F0F-417C-8220-BB7893511BF8}"/>
                </a:ext>
              </a:extLst>
            </p:cNvPr>
            <p:cNvSpPr txBox="1"/>
            <p:nvPr/>
          </p:nvSpPr>
          <p:spPr bwMode="auto">
            <a:xfrm>
              <a:off x="669925" y="1146727"/>
              <a:ext cx="361959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1" name="íṡ1ïḍê">
              <a:extLst>
                <a:ext uri="{FF2B5EF4-FFF2-40B4-BE49-F238E27FC236}">
                  <a16:creationId xmlns:a16="http://schemas.microsoft.com/office/drawing/2014/main" xmlns="" id="{03A85494-7BCD-47F6-A717-E3696BAE3C1C}"/>
                </a:ext>
              </a:extLst>
            </p:cNvPr>
            <p:cNvSpPr/>
            <p:nvPr/>
          </p:nvSpPr>
          <p:spPr bwMode="auto">
            <a:xfrm>
              <a:off x="7912104" y="1559607"/>
              <a:ext cx="3619591" cy="140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12" name="ïŝḻiḓê">
              <a:extLst>
                <a:ext uri="{FF2B5EF4-FFF2-40B4-BE49-F238E27FC236}">
                  <a16:creationId xmlns:a16="http://schemas.microsoft.com/office/drawing/2014/main" xmlns="" id="{42F9A715-378C-495D-944C-A8DB3817817C}"/>
                </a:ext>
              </a:extLst>
            </p:cNvPr>
            <p:cNvSpPr txBox="1"/>
            <p:nvPr/>
          </p:nvSpPr>
          <p:spPr bwMode="auto">
            <a:xfrm>
              <a:off x="7912104" y="1146727"/>
              <a:ext cx="361959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grpSp>
          <p:nvGrpSpPr>
            <p:cNvPr id="13" name="iṥḻidé">
              <a:extLst>
                <a:ext uri="{FF2B5EF4-FFF2-40B4-BE49-F238E27FC236}">
                  <a16:creationId xmlns:a16="http://schemas.microsoft.com/office/drawing/2014/main" xmlns="" id="{8FDEC2EE-C763-45A2-8C49-AB44B583AF32}"/>
                </a:ext>
              </a:extLst>
            </p:cNvPr>
            <p:cNvGrpSpPr/>
            <p:nvPr/>
          </p:nvGrpSpPr>
          <p:grpSpPr>
            <a:xfrm>
              <a:off x="671512" y="4982890"/>
              <a:ext cx="10848976" cy="1226501"/>
              <a:chOff x="4466336" y="4982890"/>
              <a:chExt cx="3600400" cy="1226501"/>
            </a:xfrm>
          </p:grpSpPr>
          <p:sp>
            <p:nvSpPr>
              <p:cNvPr id="14" name="íSļíḍê">
                <a:extLst>
                  <a:ext uri="{FF2B5EF4-FFF2-40B4-BE49-F238E27FC236}">
                    <a16:creationId xmlns:a16="http://schemas.microsoft.com/office/drawing/2014/main" xmlns="" id="{02EE76E8-50AD-4095-B1C4-C083A9028B60}"/>
                  </a:ext>
                </a:extLst>
              </p:cNvPr>
              <p:cNvSpPr/>
              <p:nvPr/>
            </p:nvSpPr>
            <p:spPr bwMode="auto">
              <a:xfrm>
                <a:off x="4466336" y="5395771"/>
                <a:ext cx="360040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60000"/>
                  </a:lnSpc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í$lïḍe">
                <a:extLst>
                  <a:ext uri="{FF2B5EF4-FFF2-40B4-BE49-F238E27FC236}">
                    <a16:creationId xmlns:a16="http://schemas.microsoft.com/office/drawing/2014/main" xmlns="" id="{88EBF38F-B906-4BFD-934C-0B93DBA4CCF1}"/>
                  </a:ext>
                </a:extLst>
              </p:cNvPr>
              <p:cNvSpPr txBox="1"/>
              <p:nvPr/>
            </p:nvSpPr>
            <p:spPr bwMode="auto">
              <a:xfrm>
                <a:off x="4466336" y="4982890"/>
                <a:ext cx="36004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46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656863" y="214108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15DB22-EC5F-4768-920E-C93645592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F423927-C121-4789-97B9-83B5B9C08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4E3AD6-3F95-4709-80DD-47DA208F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b3e74b4-a91e-4167-b449-5371e24812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AE196D-12EC-481C-94EB-0337789351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172" y="1484784"/>
            <a:ext cx="9577657" cy="4199775"/>
            <a:chOff x="1307172" y="1484784"/>
            <a:chExt cx="9577657" cy="4199775"/>
          </a:xfrm>
        </p:grpSpPr>
        <p:sp>
          <p:nvSpPr>
            <p:cNvPr id="6" name="iṧ1iḓé">
              <a:extLst>
                <a:ext uri="{FF2B5EF4-FFF2-40B4-BE49-F238E27FC236}">
                  <a16:creationId xmlns:a16="http://schemas.microsoft.com/office/drawing/2014/main" xmlns="" id="{26847946-FF8F-4326-A97C-3D00DC94D7CE}"/>
                </a:ext>
              </a:extLst>
            </p:cNvPr>
            <p:cNvSpPr/>
            <p:nvPr/>
          </p:nvSpPr>
          <p:spPr>
            <a:xfrm>
              <a:off x="13071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liḍé">
              <a:extLst>
                <a:ext uri="{FF2B5EF4-FFF2-40B4-BE49-F238E27FC236}">
                  <a16:creationId xmlns:a16="http://schemas.microsoft.com/office/drawing/2014/main" xmlns="" id="{2B7C48F2-DF7C-4B8B-825C-23DD88EF6B5F}"/>
                </a:ext>
              </a:extLst>
            </p:cNvPr>
            <p:cNvSpPr/>
            <p:nvPr/>
          </p:nvSpPr>
          <p:spPr>
            <a:xfrm>
              <a:off x="38598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ľïďê">
              <a:extLst>
                <a:ext uri="{FF2B5EF4-FFF2-40B4-BE49-F238E27FC236}">
                  <a16:creationId xmlns:a16="http://schemas.microsoft.com/office/drawing/2014/main" xmlns="" id="{1AFEE283-BFA3-4299-BCF1-0B4A8623A9A0}"/>
                </a:ext>
              </a:extLst>
            </p:cNvPr>
            <p:cNvSpPr/>
            <p:nvPr/>
          </p:nvSpPr>
          <p:spPr>
            <a:xfrm>
              <a:off x="64125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ṩḷîḍé">
              <a:extLst>
                <a:ext uri="{FF2B5EF4-FFF2-40B4-BE49-F238E27FC236}">
                  <a16:creationId xmlns:a16="http://schemas.microsoft.com/office/drawing/2014/main" xmlns="" id="{93B13BD8-3C68-40F3-BE27-7F98A13686BB}"/>
                </a:ext>
              </a:extLst>
            </p:cNvPr>
            <p:cNvSpPr/>
            <p:nvPr/>
          </p:nvSpPr>
          <p:spPr>
            <a:xfrm>
              <a:off x="89652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îḋe">
              <a:extLst>
                <a:ext uri="{FF2B5EF4-FFF2-40B4-BE49-F238E27FC236}">
                  <a16:creationId xmlns:a16="http://schemas.microsoft.com/office/drawing/2014/main" xmlns="" id="{B205428D-7802-4079-A039-A827ADE481DF}"/>
                </a:ext>
              </a:extLst>
            </p:cNvPr>
            <p:cNvSpPr/>
            <p:nvPr/>
          </p:nvSpPr>
          <p:spPr>
            <a:xfrm>
              <a:off x="1681324" y="2914532"/>
              <a:ext cx="1171254" cy="1171254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ḻiḓe">
              <a:extLst>
                <a:ext uri="{FF2B5EF4-FFF2-40B4-BE49-F238E27FC236}">
                  <a16:creationId xmlns:a16="http://schemas.microsoft.com/office/drawing/2014/main" xmlns="" id="{04541E93-B456-4D01-A73A-EA5B4F44E55C}"/>
                </a:ext>
              </a:extLst>
            </p:cNvPr>
            <p:cNvSpPr/>
            <p:nvPr/>
          </p:nvSpPr>
          <p:spPr>
            <a:xfrm>
              <a:off x="4234024" y="2914532"/>
              <a:ext cx="1171254" cy="1171254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1iḋê">
              <a:extLst>
                <a:ext uri="{FF2B5EF4-FFF2-40B4-BE49-F238E27FC236}">
                  <a16:creationId xmlns:a16="http://schemas.microsoft.com/office/drawing/2014/main" xmlns="" id="{E154F740-7764-4918-8308-CBBEE7A87E0E}"/>
                </a:ext>
              </a:extLst>
            </p:cNvPr>
            <p:cNvSpPr/>
            <p:nvPr/>
          </p:nvSpPr>
          <p:spPr>
            <a:xfrm>
              <a:off x="6786724" y="2914532"/>
              <a:ext cx="1171254" cy="117125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liḍé">
              <a:extLst>
                <a:ext uri="{FF2B5EF4-FFF2-40B4-BE49-F238E27FC236}">
                  <a16:creationId xmlns:a16="http://schemas.microsoft.com/office/drawing/2014/main" xmlns="" id="{F6B63396-6784-4F7B-979D-4F1DF972CE27}"/>
                </a:ext>
              </a:extLst>
            </p:cNvPr>
            <p:cNvSpPr/>
            <p:nvPr/>
          </p:nvSpPr>
          <p:spPr>
            <a:xfrm>
              <a:off x="9339424" y="2914532"/>
              <a:ext cx="1171254" cy="1171254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śḻïdê">
              <a:extLst>
                <a:ext uri="{FF2B5EF4-FFF2-40B4-BE49-F238E27FC236}">
                  <a16:creationId xmlns:a16="http://schemas.microsoft.com/office/drawing/2014/main" xmlns="" id="{74D403FF-9A14-40AE-9EB8-47216D89B978}"/>
                </a:ext>
              </a:extLst>
            </p:cNvPr>
            <p:cNvSpPr/>
            <p:nvPr/>
          </p:nvSpPr>
          <p:spPr>
            <a:xfrm rot="16200000">
              <a:off x="5898437" y="-1072288"/>
              <a:ext cx="401477" cy="7664450"/>
            </a:xfrm>
            <a:prstGeom prst="rightBracket">
              <a:avLst>
                <a:gd name="adj" fmla="val 125376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ṥľíďé">
              <a:extLst>
                <a:ext uri="{FF2B5EF4-FFF2-40B4-BE49-F238E27FC236}">
                  <a16:creationId xmlns:a16="http://schemas.microsoft.com/office/drawing/2014/main" xmlns="" id="{738737A5-9A28-48EE-9A58-0FF50F1873CA}"/>
                </a:ext>
              </a:extLst>
            </p:cNvPr>
            <p:cNvSpPr/>
            <p:nvPr/>
          </p:nvSpPr>
          <p:spPr>
            <a:xfrm rot="16200000">
              <a:off x="5882564" y="1470884"/>
              <a:ext cx="401477" cy="2578103"/>
            </a:xfrm>
            <a:prstGeom prst="rightBracket">
              <a:avLst>
                <a:gd name="adj" fmla="val 125376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iďe">
              <a:extLst>
                <a:ext uri="{FF2B5EF4-FFF2-40B4-BE49-F238E27FC236}">
                  <a16:creationId xmlns:a16="http://schemas.microsoft.com/office/drawing/2014/main" xmlns="" id="{3A778689-41BD-46C0-ACDD-0BF90F54DE23}"/>
                </a:ext>
              </a:extLst>
            </p:cNvPr>
            <p:cNvSpPr txBox="1"/>
            <p:nvPr/>
          </p:nvSpPr>
          <p:spPr>
            <a:xfrm>
              <a:off x="1307172" y="4579509"/>
              <a:ext cx="1919557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îšḻíḑe">
              <a:extLst>
                <a:ext uri="{FF2B5EF4-FFF2-40B4-BE49-F238E27FC236}">
                  <a16:creationId xmlns:a16="http://schemas.microsoft.com/office/drawing/2014/main" xmlns="" id="{0DC7F357-517B-4224-AB84-96CC75E45446}"/>
                </a:ext>
              </a:extLst>
            </p:cNvPr>
            <p:cNvSpPr/>
            <p:nvPr/>
          </p:nvSpPr>
          <p:spPr>
            <a:xfrm>
              <a:off x="1307172" y="4318590"/>
              <a:ext cx="1919557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ś1ïďè">
              <a:extLst>
                <a:ext uri="{FF2B5EF4-FFF2-40B4-BE49-F238E27FC236}">
                  <a16:creationId xmlns:a16="http://schemas.microsoft.com/office/drawing/2014/main" xmlns="" id="{E9DC3F03-43FD-47A2-86F9-1BD9338C3329}"/>
                </a:ext>
              </a:extLst>
            </p:cNvPr>
            <p:cNvSpPr txBox="1"/>
            <p:nvPr/>
          </p:nvSpPr>
          <p:spPr>
            <a:xfrm>
              <a:off x="38598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şļîḍe">
              <a:extLst>
                <a:ext uri="{FF2B5EF4-FFF2-40B4-BE49-F238E27FC236}">
                  <a16:creationId xmlns:a16="http://schemas.microsoft.com/office/drawing/2014/main" xmlns="" id="{C8997C6F-DDB9-422F-86AF-C2F3EFB567B5}"/>
                </a:ext>
              </a:extLst>
            </p:cNvPr>
            <p:cNvSpPr/>
            <p:nvPr/>
          </p:nvSpPr>
          <p:spPr>
            <a:xfrm>
              <a:off x="38598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iṩlïḑe">
              <a:extLst>
                <a:ext uri="{FF2B5EF4-FFF2-40B4-BE49-F238E27FC236}">
                  <a16:creationId xmlns:a16="http://schemas.microsoft.com/office/drawing/2014/main" xmlns="" id="{C8C7EB43-30AD-448C-B168-9839A902FB75}"/>
                </a:ext>
              </a:extLst>
            </p:cNvPr>
            <p:cNvSpPr txBox="1"/>
            <p:nvPr/>
          </p:nvSpPr>
          <p:spPr>
            <a:xfrm>
              <a:off x="64125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şḻîďé">
              <a:extLst>
                <a:ext uri="{FF2B5EF4-FFF2-40B4-BE49-F238E27FC236}">
                  <a16:creationId xmlns:a16="http://schemas.microsoft.com/office/drawing/2014/main" xmlns="" id="{BEC931B1-78C8-417A-993B-39560CEAAD7C}"/>
                </a:ext>
              </a:extLst>
            </p:cNvPr>
            <p:cNvSpPr/>
            <p:nvPr/>
          </p:nvSpPr>
          <p:spPr>
            <a:xfrm>
              <a:off x="64125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îṩḻiḑé">
              <a:extLst>
                <a:ext uri="{FF2B5EF4-FFF2-40B4-BE49-F238E27FC236}">
                  <a16:creationId xmlns:a16="http://schemas.microsoft.com/office/drawing/2014/main" xmlns="" id="{811463E0-F212-447E-97C4-BE1E04FFFC5F}"/>
                </a:ext>
              </a:extLst>
            </p:cNvPr>
            <p:cNvSpPr txBox="1"/>
            <p:nvPr/>
          </p:nvSpPr>
          <p:spPr>
            <a:xfrm>
              <a:off x="89652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ïšḷïḋé">
              <a:extLst>
                <a:ext uri="{FF2B5EF4-FFF2-40B4-BE49-F238E27FC236}">
                  <a16:creationId xmlns:a16="http://schemas.microsoft.com/office/drawing/2014/main" xmlns="" id="{77D86E1A-4554-4A85-8943-1849F6AD0630}"/>
                </a:ext>
              </a:extLst>
            </p:cNvPr>
            <p:cNvSpPr/>
            <p:nvPr/>
          </p:nvSpPr>
          <p:spPr>
            <a:xfrm>
              <a:off x="89652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4" name="ïṥḷïdê">
              <a:extLst>
                <a:ext uri="{FF2B5EF4-FFF2-40B4-BE49-F238E27FC236}">
                  <a16:creationId xmlns:a16="http://schemas.microsoft.com/office/drawing/2014/main" xmlns="" id="{076CC476-4D66-41ED-AE36-A04058DF0105}"/>
                </a:ext>
              </a:extLst>
            </p:cNvPr>
            <p:cNvSpPr/>
            <p:nvPr/>
          </p:nvSpPr>
          <p:spPr bwMode="auto">
            <a:xfrm>
              <a:off x="1981138" y="3310583"/>
              <a:ext cx="571624" cy="399869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lidè">
              <a:extLst>
                <a:ext uri="{FF2B5EF4-FFF2-40B4-BE49-F238E27FC236}">
                  <a16:creationId xmlns:a16="http://schemas.microsoft.com/office/drawing/2014/main" xmlns="" id="{3B702C92-ACBA-4C4B-827B-D2B0EA589CB2}"/>
                </a:ext>
              </a:extLst>
            </p:cNvPr>
            <p:cNvSpPr/>
            <p:nvPr/>
          </p:nvSpPr>
          <p:spPr bwMode="auto">
            <a:xfrm>
              <a:off x="7174888" y="3224801"/>
              <a:ext cx="394925" cy="569552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šlîḑé">
              <a:extLst>
                <a:ext uri="{FF2B5EF4-FFF2-40B4-BE49-F238E27FC236}">
                  <a16:creationId xmlns:a16="http://schemas.microsoft.com/office/drawing/2014/main" xmlns="" id="{ED09D7AD-AC0A-4412-A23E-289C58A21E6F}"/>
                </a:ext>
              </a:extLst>
            </p:cNvPr>
            <p:cNvSpPr/>
            <p:nvPr/>
          </p:nvSpPr>
          <p:spPr bwMode="auto">
            <a:xfrm>
              <a:off x="4663341" y="3257766"/>
              <a:ext cx="337450" cy="57501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sľîḋè">
              <a:extLst>
                <a:ext uri="{FF2B5EF4-FFF2-40B4-BE49-F238E27FC236}">
                  <a16:creationId xmlns:a16="http://schemas.microsoft.com/office/drawing/2014/main" xmlns="" id="{A553B894-2515-46AA-B42F-2A31C6571B23}"/>
                </a:ext>
              </a:extLst>
            </p:cNvPr>
            <p:cNvSpPr/>
            <p:nvPr/>
          </p:nvSpPr>
          <p:spPr bwMode="auto">
            <a:xfrm>
              <a:off x="9624888" y="3242274"/>
              <a:ext cx="613026" cy="51805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śľiďè">
              <a:extLst>
                <a:ext uri="{FF2B5EF4-FFF2-40B4-BE49-F238E27FC236}">
                  <a16:creationId xmlns:a16="http://schemas.microsoft.com/office/drawing/2014/main" xmlns="" id="{CCE996E7-3093-4987-902A-895FA6DE614B}"/>
                </a:ext>
              </a:extLst>
            </p:cNvPr>
            <p:cNvSpPr/>
            <p:nvPr/>
          </p:nvSpPr>
          <p:spPr>
            <a:xfrm>
              <a:off x="5410200" y="1484784"/>
              <a:ext cx="1371600" cy="1371600"/>
            </a:xfrm>
            <a:prstGeom prst="ellipse">
              <a:avLst/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ślîde">
              <a:extLst>
                <a:ext uri="{FF2B5EF4-FFF2-40B4-BE49-F238E27FC236}">
                  <a16:creationId xmlns:a16="http://schemas.microsoft.com/office/drawing/2014/main" xmlns="" id="{C9630379-C600-4172-914F-1C01E3A4C7D4}"/>
                </a:ext>
              </a:extLst>
            </p:cNvPr>
            <p:cNvSpPr/>
            <p:nvPr/>
          </p:nvSpPr>
          <p:spPr bwMode="auto">
            <a:xfrm>
              <a:off x="5688229" y="1845811"/>
              <a:ext cx="771090" cy="7133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0045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48A35D-336F-4360-B795-32CF02C0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66E98E-8E28-4668-9E1F-F0CE0F86A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08F3E0-4552-4593-9FC0-1E2A72A3E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ee19786e-8b72-4afc-af75-4c5f163a6b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B8F9AF-728C-47A2-90B6-97B0F5F317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19674"/>
            <a:chOff x="0" y="1123950"/>
            <a:chExt cx="12192000" cy="5019674"/>
          </a:xfrm>
        </p:grpSpPr>
        <p:sp>
          <p:nvSpPr>
            <p:cNvPr id="6" name="iṣḷïdê">
              <a:extLst>
                <a:ext uri="{FF2B5EF4-FFF2-40B4-BE49-F238E27FC236}">
                  <a16:creationId xmlns:a16="http://schemas.microsoft.com/office/drawing/2014/main" xmlns="" id="{45530A9E-BCB0-4974-BBD8-1C1327E7A373}"/>
                </a:ext>
              </a:extLst>
            </p:cNvPr>
            <p:cNvSpPr/>
            <p:nvPr/>
          </p:nvSpPr>
          <p:spPr>
            <a:xfrm>
              <a:off x="0" y="1123950"/>
              <a:ext cx="12192000" cy="2903119"/>
            </a:xfrm>
            <a:prstGeom prst="rect">
              <a:avLst/>
            </a:prstGeom>
            <a:blipFill>
              <a:blip r:embed="rId3"/>
              <a:stretch>
                <a:fillRect t="-90381" b="-8959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 dirty="0"/>
            </a:p>
          </p:txBody>
        </p:sp>
        <p:sp>
          <p:nvSpPr>
            <p:cNvPr id="7" name="íṧḷïḋè">
              <a:extLst>
                <a:ext uri="{FF2B5EF4-FFF2-40B4-BE49-F238E27FC236}">
                  <a16:creationId xmlns:a16="http://schemas.microsoft.com/office/drawing/2014/main" xmlns="" id="{4CFFDC4E-5A9C-4290-91DB-89D92206F730}"/>
                </a:ext>
              </a:extLst>
            </p:cNvPr>
            <p:cNvSpPr/>
            <p:nvPr/>
          </p:nvSpPr>
          <p:spPr>
            <a:xfrm>
              <a:off x="0" y="1123950"/>
              <a:ext cx="12192000" cy="405055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/>
                <a:t>Text here</a:t>
              </a:r>
              <a:endParaRPr lang="zh-CN" altLang="en-US" dirty="0"/>
            </a:p>
          </p:txBody>
        </p:sp>
        <p:sp>
          <p:nvSpPr>
            <p:cNvPr id="8" name="îŝḷïḋé">
              <a:extLst>
                <a:ext uri="{FF2B5EF4-FFF2-40B4-BE49-F238E27FC236}">
                  <a16:creationId xmlns:a16="http://schemas.microsoft.com/office/drawing/2014/main" xmlns="" id="{A5FF33AF-B779-4C6E-964D-A2DF73EC7EBD}"/>
                </a:ext>
              </a:extLst>
            </p:cNvPr>
            <p:cNvSpPr/>
            <p:nvPr/>
          </p:nvSpPr>
          <p:spPr>
            <a:xfrm flipV="1">
              <a:off x="7253215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9" name="išlíde">
              <a:extLst>
                <a:ext uri="{FF2B5EF4-FFF2-40B4-BE49-F238E27FC236}">
                  <a16:creationId xmlns:a16="http://schemas.microsoft.com/office/drawing/2014/main" xmlns="" id="{84F7E84E-0233-45E3-8477-36931357C65D}"/>
                </a:ext>
              </a:extLst>
            </p:cNvPr>
            <p:cNvSpPr/>
            <p:nvPr/>
          </p:nvSpPr>
          <p:spPr>
            <a:xfrm flipV="1">
              <a:off x="4620533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10" name="îṩlïďê">
              <a:extLst>
                <a:ext uri="{FF2B5EF4-FFF2-40B4-BE49-F238E27FC236}">
                  <a16:creationId xmlns:a16="http://schemas.microsoft.com/office/drawing/2014/main" xmlns="" id="{CB66E72B-342B-47CA-9840-F555B464DC24}"/>
                </a:ext>
              </a:extLst>
            </p:cNvPr>
            <p:cNvSpPr/>
            <p:nvPr/>
          </p:nvSpPr>
          <p:spPr>
            <a:xfrm flipV="1">
              <a:off x="1987852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grpSp>
          <p:nvGrpSpPr>
            <p:cNvPr id="11" name="iS1ídè">
              <a:extLst>
                <a:ext uri="{FF2B5EF4-FFF2-40B4-BE49-F238E27FC236}">
                  <a16:creationId xmlns:a16="http://schemas.microsoft.com/office/drawing/2014/main" xmlns="" id="{23853D01-DB62-40A8-A2C4-89EA86F07614}"/>
                </a:ext>
              </a:extLst>
            </p:cNvPr>
            <p:cNvGrpSpPr/>
            <p:nvPr/>
          </p:nvGrpSpPr>
          <p:grpSpPr>
            <a:xfrm>
              <a:off x="2671526" y="3078174"/>
              <a:ext cx="1583586" cy="948894"/>
              <a:chOff x="1243805" y="2780223"/>
              <a:chExt cx="1583586" cy="948894"/>
            </a:xfrm>
          </p:grpSpPr>
          <p:sp>
            <p:nvSpPr>
              <p:cNvPr id="23" name="îsḻiďé">
                <a:extLst>
                  <a:ext uri="{FF2B5EF4-FFF2-40B4-BE49-F238E27FC236}">
                    <a16:creationId xmlns:a16="http://schemas.microsoft.com/office/drawing/2014/main" xmlns="" id="{084373E2-5943-4D68-9D87-BF32EECAA768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4" name="išľîḍé">
                <a:extLst>
                  <a:ext uri="{FF2B5EF4-FFF2-40B4-BE49-F238E27FC236}">
                    <a16:creationId xmlns:a16="http://schemas.microsoft.com/office/drawing/2014/main" xmlns="" id="{4DAAED86-A509-4F4C-8CA8-D72FEFB281A2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ŝḷîdê">
              <a:extLst>
                <a:ext uri="{FF2B5EF4-FFF2-40B4-BE49-F238E27FC236}">
                  <a16:creationId xmlns:a16="http://schemas.microsoft.com/office/drawing/2014/main" xmlns="" id="{B1F68731-DA04-497A-82F2-F4CD15C24B24}"/>
                </a:ext>
              </a:extLst>
            </p:cNvPr>
            <p:cNvGrpSpPr/>
            <p:nvPr/>
          </p:nvGrpSpPr>
          <p:grpSpPr>
            <a:xfrm>
              <a:off x="5306054" y="3078174"/>
              <a:ext cx="1583586" cy="948894"/>
              <a:chOff x="1243805" y="2780223"/>
              <a:chExt cx="1583586" cy="948894"/>
            </a:xfrm>
          </p:grpSpPr>
          <p:sp>
            <p:nvSpPr>
              <p:cNvPr id="21" name="iṣļiḋe">
                <a:extLst>
                  <a:ext uri="{FF2B5EF4-FFF2-40B4-BE49-F238E27FC236}">
                    <a16:creationId xmlns:a16="http://schemas.microsoft.com/office/drawing/2014/main" xmlns="" id="{8E1312A9-C653-4CBA-8ADC-00E9E98592F8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2" name="îšḷîďè">
                <a:extLst>
                  <a:ext uri="{FF2B5EF4-FFF2-40B4-BE49-F238E27FC236}">
                    <a16:creationId xmlns:a16="http://schemas.microsoft.com/office/drawing/2014/main" xmlns="" id="{D03B34C1-AF39-4E36-AA58-67FC896EC9F3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îśļíḍé">
              <a:extLst>
                <a:ext uri="{FF2B5EF4-FFF2-40B4-BE49-F238E27FC236}">
                  <a16:creationId xmlns:a16="http://schemas.microsoft.com/office/drawing/2014/main" xmlns="" id="{301B1C25-3315-451B-A322-F03D49AC4562}"/>
                </a:ext>
              </a:extLst>
            </p:cNvPr>
            <p:cNvGrpSpPr/>
            <p:nvPr/>
          </p:nvGrpSpPr>
          <p:grpSpPr>
            <a:xfrm>
              <a:off x="7940582" y="3078174"/>
              <a:ext cx="1583586" cy="948894"/>
              <a:chOff x="1243805" y="2780223"/>
              <a:chExt cx="1583586" cy="948894"/>
            </a:xfrm>
          </p:grpSpPr>
          <p:sp>
            <p:nvSpPr>
              <p:cNvPr id="19" name="ïṥļîdé">
                <a:extLst>
                  <a:ext uri="{FF2B5EF4-FFF2-40B4-BE49-F238E27FC236}">
                    <a16:creationId xmlns:a16="http://schemas.microsoft.com/office/drawing/2014/main" xmlns="" id="{B4D4ADA3-DC04-461B-BB0A-D40D8EF37076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0" name="îṣḻïde">
                <a:extLst>
                  <a:ext uri="{FF2B5EF4-FFF2-40B4-BE49-F238E27FC236}">
                    <a16:creationId xmlns:a16="http://schemas.microsoft.com/office/drawing/2014/main" xmlns="" id="{178FD93C-54E3-40CA-AC7D-B72678C48382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îṣḷiḓè">
              <a:extLst>
                <a:ext uri="{FF2B5EF4-FFF2-40B4-BE49-F238E27FC236}">
                  <a16:creationId xmlns:a16="http://schemas.microsoft.com/office/drawing/2014/main" xmlns="" id="{3F7D7B84-4A0B-4DFE-B614-FB52D49FA86A}"/>
                </a:ext>
              </a:extLst>
            </p:cNvPr>
            <p:cNvSpPr/>
            <p:nvPr/>
          </p:nvSpPr>
          <p:spPr bwMode="auto">
            <a:xfrm>
              <a:off x="2306105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5" name="íṡľîḋè">
              <a:extLst>
                <a:ext uri="{FF2B5EF4-FFF2-40B4-BE49-F238E27FC236}">
                  <a16:creationId xmlns:a16="http://schemas.microsoft.com/office/drawing/2014/main" xmlns="" id="{F9109649-4E72-4C30-A49F-087656AC74F4}"/>
                </a:ext>
              </a:extLst>
            </p:cNvPr>
            <p:cNvSpPr/>
            <p:nvPr/>
          </p:nvSpPr>
          <p:spPr bwMode="auto">
            <a:xfrm>
              <a:off x="4941547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6" name="îŝlide">
              <a:extLst>
                <a:ext uri="{FF2B5EF4-FFF2-40B4-BE49-F238E27FC236}">
                  <a16:creationId xmlns:a16="http://schemas.microsoft.com/office/drawing/2014/main" xmlns="" id="{3AB4B2BA-7CFD-42FD-AD54-A1B3C7F91D8F}"/>
                </a:ext>
              </a:extLst>
            </p:cNvPr>
            <p:cNvSpPr/>
            <p:nvPr/>
          </p:nvSpPr>
          <p:spPr bwMode="auto">
            <a:xfrm>
              <a:off x="7576989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FD5BF78-0CF5-4ACE-BFC4-3A673314CE00}"/>
                </a:ext>
              </a:extLst>
            </p:cNvPr>
            <p:cNvCxnSpPr/>
            <p:nvPr/>
          </p:nvCxnSpPr>
          <p:spPr>
            <a:xfrm>
              <a:off x="4757342" y="4103999"/>
              <a:ext cx="0" cy="203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074CFBE-7CCE-4C1D-BC3C-F9E42D706D9C}"/>
                </a:ext>
              </a:extLst>
            </p:cNvPr>
            <p:cNvCxnSpPr/>
            <p:nvPr/>
          </p:nvCxnSpPr>
          <p:spPr>
            <a:xfrm>
              <a:off x="7412342" y="4103999"/>
              <a:ext cx="0" cy="203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74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44618" b="-4360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44618" b="-4360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1380" y="4198513"/>
            <a:ext cx="5352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/>
          </a:p>
          <a:p>
            <a:r>
              <a:rPr lang="en-US" altLang="zh-CN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76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4CF6E-436E-4275-AFD6-F9F19476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EAF913-E64C-4BC2-B981-F9745C96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2B36425-16DA-48C8-AC21-62249AD5A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46e90d01-5502-4fca-a3e9-44e70a65b7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4A2A4B-85DA-4420-928D-FF91C6A2E1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358" y="1125976"/>
            <a:ext cx="10841130" cy="5114896"/>
            <a:chOff x="679358" y="1125976"/>
            <a:chExt cx="10841130" cy="5114896"/>
          </a:xfrm>
        </p:grpSpPr>
        <p:sp>
          <p:nvSpPr>
            <p:cNvPr id="6" name="iṩḻïďé">
              <a:extLst>
                <a:ext uri="{FF2B5EF4-FFF2-40B4-BE49-F238E27FC236}">
                  <a16:creationId xmlns:a16="http://schemas.microsoft.com/office/drawing/2014/main" xmlns="" id="{99509F24-FAD5-46DB-9DA4-C6D269E7C03F}"/>
                </a:ext>
              </a:extLst>
            </p:cNvPr>
            <p:cNvSpPr/>
            <p:nvPr/>
          </p:nvSpPr>
          <p:spPr bwMode="auto">
            <a:xfrm>
              <a:off x="4854565" y="2456697"/>
              <a:ext cx="2514304" cy="2107992"/>
            </a:xfrm>
            <a:prstGeom prst="hexagon">
              <a:avLst>
                <a:gd name="adj" fmla="val 29819"/>
                <a:gd name="vf" fmla="val 11547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iṡliḑé">
              <a:extLst>
                <a:ext uri="{FF2B5EF4-FFF2-40B4-BE49-F238E27FC236}">
                  <a16:creationId xmlns:a16="http://schemas.microsoft.com/office/drawing/2014/main" xmlns="" id="{EF1A45EA-7966-4BC8-822E-73B9EDF3CE4D}"/>
                </a:ext>
              </a:extLst>
            </p:cNvPr>
            <p:cNvSpPr/>
            <p:nvPr/>
          </p:nvSpPr>
          <p:spPr bwMode="auto">
            <a:xfrm>
              <a:off x="6763426" y="1549537"/>
              <a:ext cx="4757062" cy="901126"/>
            </a:xfrm>
            <a:custGeom>
              <a:avLst/>
              <a:gdLst>
                <a:gd name="T0" fmla="*/ 0 w 2365"/>
                <a:gd name="T1" fmla="*/ 2147483646 h 448"/>
                <a:gd name="T2" fmla="*/ 2147483646 w 2365"/>
                <a:gd name="T3" fmla="*/ 0 h 448"/>
                <a:gd name="T4" fmla="*/ 2147483646 w 2365"/>
                <a:gd name="T5" fmla="*/ 0 h 4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65" h="448">
                  <a:moveTo>
                    <a:pt x="0" y="448"/>
                  </a:moveTo>
                  <a:lnTo>
                    <a:pt x="349" y="0"/>
                  </a:lnTo>
                  <a:lnTo>
                    <a:pt x="2365" y="0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triangle" w="med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íśľîḍè">
              <a:extLst>
                <a:ext uri="{FF2B5EF4-FFF2-40B4-BE49-F238E27FC236}">
                  <a16:creationId xmlns:a16="http://schemas.microsoft.com/office/drawing/2014/main" xmlns="" id="{BF9ACD96-D480-4F44-8E7F-418A45438160}"/>
                </a:ext>
              </a:extLst>
            </p:cNvPr>
            <p:cNvSpPr/>
            <p:nvPr/>
          </p:nvSpPr>
          <p:spPr bwMode="auto">
            <a:xfrm flipH="1">
              <a:off x="696913" y="3512705"/>
              <a:ext cx="414960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 type="triangle" w="med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isḻîḋe">
              <a:extLst>
                <a:ext uri="{FF2B5EF4-FFF2-40B4-BE49-F238E27FC236}">
                  <a16:creationId xmlns:a16="http://schemas.microsoft.com/office/drawing/2014/main" xmlns="" id="{0526EF74-282B-4B0B-B33F-ECB29E99713A}"/>
                </a:ext>
              </a:extLst>
            </p:cNvPr>
            <p:cNvSpPr/>
            <p:nvPr/>
          </p:nvSpPr>
          <p:spPr bwMode="auto">
            <a:xfrm flipH="1">
              <a:off x="696913" y="1549537"/>
              <a:ext cx="4757062" cy="901126"/>
            </a:xfrm>
            <a:custGeom>
              <a:avLst/>
              <a:gdLst>
                <a:gd name="T0" fmla="*/ 0 w 2365"/>
                <a:gd name="T1" fmla="*/ 2147483646 h 448"/>
                <a:gd name="T2" fmla="*/ 2147483646 w 2365"/>
                <a:gd name="T3" fmla="*/ 0 h 448"/>
                <a:gd name="T4" fmla="*/ 2147483646 w 2365"/>
                <a:gd name="T5" fmla="*/ 0 h 4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65" h="448">
                  <a:moveTo>
                    <a:pt x="0" y="448"/>
                  </a:moveTo>
                  <a:lnTo>
                    <a:pt x="349" y="0"/>
                  </a:lnTo>
                  <a:lnTo>
                    <a:pt x="2365" y="0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triangle" w="med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ïṡliḋe">
              <a:extLst>
                <a:ext uri="{FF2B5EF4-FFF2-40B4-BE49-F238E27FC236}">
                  <a16:creationId xmlns:a16="http://schemas.microsoft.com/office/drawing/2014/main" xmlns="" id="{11342F74-C5A2-4935-8104-42A54CF450A7}"/>
                </a:ext>
              </a:extLst>
            </p:cNvPr>
            <p:cNvSpPr/>
            <p:nvPr/>
          </p:nvSpPr>
          <p:spPr bwMode="auto">
            <a:xfrm flipV="1">
              <a:off x="6763426" y="4566702"/>
              <a:ext cx="4757062" cy="901126"/>
            </a:xfrm>
            <a:custGeom>
              <a:avLst/>
              <a:gdLst>
                <a:gd name="T0" fmla="*/ 0 w 2365"/>
                <a:gd name="T1" fmla="*/ 2147483646 h 448"/>
                <a:gd name="T2" fmla="*/ 2147483646 w 2365"/>
                <a:gd name="T3" fmla="*/ 0 h 448"/>
                <a:gd name="T4" fmla="*/ 2147483646 w 2365"/>
                <a:gd name="T5" fmla="*/ 0 h 4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65" h="448">
                  <a:moveTo>
                    <a:pt x="0" y="448"/>
                  </a:moveTo>
                  <a:lnTo>
                    <a:pt x="349" y="0"/>
                  </a:lnTo>
                  <a:lnTo>
                    <a:pt x="2365" y="0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triangle" w="med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işḷiḓê">
              <a:extLst>
                <a:ext uri="{FF2B5EF4-FFF2-40B4-BE49-F238E27FC236}">
                  <a16:creationId xmlns:a16="http://schemas.microsoft.com/office/drawing/2014/main" xmlns="" id="{C6FA7F57-DBD4-4E58-8B1F-48CF149FC646}"/>
                </a:ext>
              </a:extLst>
            </p:cNvPr>
            <p:cNvSpPr/>
            <p:nvPr/>
          </p:nvSpPr>
          <p:spPr bwMode="auto">
            <a:xfrm flipH="1" flipV="1">
              <a:off x="696913" y="4566702"/>
              <a:ext cx="4757062" cy="901126"/>
            </a:xfrm>
            <a:custGeom>
              <a:avLst/>
              <a:gdLst>
                <a:gd name="T0" fmla="*/ 0 w 2365"/>
                <a:gd name="T1" fmla="*/ 2147483646 h 448"/>
                <a:gd name="T2" fmla="*/ 2147483646 w 2365"/>
                <a:gd name="T3" fmla="*/ 0 h 448"/>
                <a:gd name="T4" fmla="*/ 2147483646 w 2365"/>
                <a:gd name="T5" fmla="*/ 0 h 4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65" h="448">
                  <a:moveTo>
                    <a:pt x="0" y="448"/>
                  </a:moveTo>
                  <a:lnTo>
                    <a:pt x="349" y="0"/>
                  </a:lnTo>
                  <a:lnTo>
                    <a:pt x="2365" y="0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triangle" w="med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" name="íṡḷïḍê">
              <a:extLst>
                <a:ext uri="{FF2B5EF4-FFF2-40B4-BE49-F238E27FC236}">
                  <a16:creationId xmlns:a16="http://schemas.microsoft.com/office/drawing/2014/main" xmlns="" id="{6706807B-E1E7-4D69-B2A1-688DA62A0256}"/>
                </a:ext>
              </a:extLst>
            </p:cNvPr>
            <p:cNvSpPr/>
            <p:nvPr/>
          </p:nvSpPr>
          <p:spPr bwMode="auto">
            <a:xfrm>
              <a:off x="7370881" y="3512705"/>
              <a:ext cx="414960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 type="triangle" w="med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" name="î$ḻidè">
              <a:extLst>
                <a:ext uri="{FF2B5EF4-FFF2-40B4-BE49-F238E27FC236}">
                  <a16:creationId xmlns:a16="http://schemas.microsoft.com/office/drawing/2014/main" xmlns="" id="{B4880D52-2AA7-4123-8BA2-A3F442C92C9B}"/>
                </a:ext>
              </a:extLst>
            </p:cNvPr>
            <p:cNvGrpSpPr/>
            <p:nvPr/>
          </p:nvGrpSpPr>
          <p:grpSpPr>
            <a:xfrm>
              <a:off x="5520988" y="3160979"/>
              <a:ext cx="1181458" cy="699429"/>
              <a:chOff x="10332724" y="5313107"/>
              <a:chExt cx="1181458" cy="699429"/>
            </a:xfrm>
          </p:grpSpPr>
          <p:sp>
            <p:nvSpPr>
              <p:cNvPr id="26" name="iŝḷîdè">
                <a:extLst>
                  <a:ext uri="{FF2B5EF4-FFF2-40B4-BE49-F238E27FC236}">
                    <a16:creationId xmlns:a16="http://schemas.microsoft.com/office/drawing/2014/main" xmlns="" id="{51CA1981-DC97-416F-B172-E80B79AE3F24}"/>
                  </a:ext>
                </a:extLst>
              </p:cNvPr>
              <p:cNvSpPr/>
              <p:nvPr/>
            </p:nvSpPr>
            <p:spPr>
              <a:xfrm>
                <a:off x="10698902" y="5313107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96K</a:t>
                </a:r>
              </a:p>
            </p:txBody>
          </p:sp>
          <p:sp>
            <p:nvSpPr>
              <p:cNvPr id="27" name="îṣḻíḓè">
                <a:extLst>
                  <a:ext uri="{FF2B5EF4-FFF2-40B4-BE49-F238E27FC236}">
                    <a16:creationId xmlns:a16="http://schemas.microsoft.com/office/drawing/2014/main" xmlns="" id="{4F2A5462-B36D-4886-9852-AE3CB43FEC32}"/>
                  </a:ext>
                </a:extLst>
              </p:cNvPr>
              <p:cNvSpPr txBox="1"/>
              <p:nvPr/>
            </p:nvSpPr>
            <p:spPr bwMode="auto">
              <a:xfrm>
                <a:off x="10332724" y="5593302"/>
                <a:ext cx="1181458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4" name="íṣlîďé">
              <a:extLst>
                <a:ext uri="{FF2B5EF4-FFF2-40B4-BE49-F238E27FC236}">
                  <a16:creationId xmlns:a16="http://schemas.microsoft.com/office/drawing/2014/main" xmlns="" id="{5401B95A-D9B5-49CF-B3A3-4D578B6AC23D}"/>
                </a:ext>
              </a:extLst>
            </p:cNvPr>
            <p:cNvSpPr txBox="1"/>
            <p:nvPr/>
          </p:nvSpPr>
          <p:spPr bwMode="auto">
            <a:xfrm>
              <a:off x="679358" y="1125976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1idé">
              <a:extLst>
                <a:ext uri="{FF2B5EF4-FFF2-40B4-BE49-F238E27FC236}">
                  <a16:creationId xmlns:a16="http://schemas.microsoft.com/office/drawing/2014/main" xmlns="" id="{2744D442-F069-419C-A014-778A7B92F037}"/>
                </a:ext>
              </a:extLst>
            </p:cNvPr>
            <p:cNvSpPr/>
            <p:nvPr/>
          </p:nvSpPr>
          <p:spPr bwMode="auto">
            <a:xfrm>
              <a:off x="679358" y="1549538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6" name="î$ļíde">
              <a:extLst>
                <a:ext uri="{FF2B5EF4-FFF2-40B4-BE49-F238E27FC236}">
                  <a16:creationId xmlns:a16="http://schemas.microsoft.com/office/drawing/2014/main" xmlns="" id="{C92E397B-DDBC-4A55-A7A8-AA8634DFC974}"/>
                </a:ext>
              </a:extLst>
            </p:cNvPr>
            <p:cNvSpPr txBox="1"/>
            <p:nvPr/>
          </p:nvSpPr>
          <p:spPr bwMode="auto">
            <a:xfrm>
              <a:off x="7813288" y="1125976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śļiḍé">
              <a:extLst>
                <a:ext uri="{FF2B5EF4-FFF2-40B4-BE49-F238E27FC236}">
                  <a16:creationId xmlns:a16="http://schemas.microsoft.com/office/drawing/2014/main" xmlns="" id="{882CDBF2-DA2D-4767-A7B9-775683F15196}"/>
                </a:ext>
              </a:extLst>
            </p:cNvPr>
            <p:cNvSpPr/>
            <p:nvPr/>
          </p:nvSpPr>
          <p:spPr bwMode="auto">
            <a:xfrm>
              <a:off x="7813288" y="1549538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8" name="íṩlïḑé">
              <a:extLst>
                <a:ext uri="{FF2B5EF4-FFF2-40B4-BE49-F238E27FC236}">
                  <a16:creationId xmlns:a16="http://schemas.microsoft.com/office/drawing/2014/main" xmlns="" id="{D8EDE9EE-8C20-4E46-8DB1-04418D6D0676}"/>
                </a:ext>
              </a:extLst>
            </p:cNvPr>
            <p:cNvSpPr txBox="1"/>
            <p:nvPr/>
          </p:nvSpPr>
          <p:spPr bwMode="auto">
            <a:xfrm>
              <a:off x="679358" y="3089143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ŝlíḑe">
              <a:extLst>
                <a:ext uri="{FF2B5EF4-FFF2-40B4-BE49-F238E27FC236}">
                  <a16:creationId xmlns:a16="http://schemas.microsoft.com/office/drawing/2014/main" xmlns="" id="{82ACEE50-1456-4637-B24B-62FC9951F087}"/>
                </a:ext>
              </a:extLst>
            </p:cNvPr>
            <p:cNvSpPr/>
            <p:nvPr/>
          </p:nvSpPr>
          <p:spPr bwMode="auto">
            <a:xfrm>
              <a:off x="679358" y="3512705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20" name="ïŝľiḍè">
              <a:extLst>
                <a:ext uri="{FF2B5EF4-FFF2-40B4-BE49-F238E27FC236}">
                  <a16:creationId xmlns:a16="http://schemas.microsoft.com/office/drawing/2014/main" xmlns="" id="{5FF64A22-F6DF-46D2-8D40-025AD0AA972F}"/>
                </a:ext>
              </a:extLst>
            </p:cNvPr>
            <p:cNvSpPr txBox="1"/>
            <p:nvPr/>
          </p:nvSpPr>
          <p:spPr bwMode="auto">
            <a:xfrm>
              <a:off x="7813288" y="3089143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sļiḓê">
              <a:extLst>
                <a:ext uri="{FF2B5EF4-FFF2-40B4-BE49-F238E27FC236}">
                  <a16:creationId xmlns:a16="http://schemas.microsoft.com/office/drawing/2014/main" xmlns="" id="{18E75EF2-F6E7-4641-9203-1F13A10D6A23}"/>
                </a:ext>
              </a:extLst>
            </p:cNvPr>
            <p:cNvSpPr/>
            <p:nvPr/>
          </p:nvSpPr>
          <p:spPr bwMode="auto">
            <a:xfrm>
              <a:off x="7813288" y="3512705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22" name="ïsľïḓé">
              <a:extLst>
                <a:ext uri="{FF2B5EF4-FFF2-40B4-BE49-F238E27FC236}">
                  <a16:creationId xmlns:a16="http://schemas.microsoft.com/office/drawing/2014/main" xmlns="" id="{7DA0C9C9-B1E0-4A3F-A3D8-F61F2BDBBBAC}"/>
                </a:ext>
              </a:extLst>
            </p:cNvPr>
            <p:cNvSpPr txBox="1"/>
            <p:nvPr/>
          </p:nvSpPr>
          <p:spPr bwMode="auto">
            <a:xfrm>
              <a:off x="679358" y="505231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ṩlîḋé">
              <a:extLst>
                <a:ext uri="{FF2B5EF4-FFF2-40B4-BE49-F238E27FC236}">
                  <a16:creationId xmlns:a16="http://schemas.microsoft.com/office/drawing/2014/main" xmlns="" id="{464D7D43-88B0-4E13-B95F-C04D63D51E41}"/>
                </a:ext>
              </a:extLst>
            </p:cNvPr>
            <p:cNvSpPr/>
            <p:nvPr/>
          </p:nvSpPr>
          <p:spPr bwMode="auto">
            <a:xfrm>
              <a:off x="679358" y="5475872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24" name="íŝľíďè">
              <a:extLst>
                <a:ext uri="{FF2B5EF4-FFF2-40B4-BE49-F238E27FC236}">
                  <a16:creationId xmlns:a16="http://schemas.microsoft.com/office/drawing/2014/main" xmlns="" id="{BBE29649-22E4-4FC7-9DBE-05049D5F0585}"/>
                </a:ext>
              </a:extLst>
            </p:cNvPr>
            <p:cNvSpPr txBox="1"/>
            <p:nvPr/>
          </p:nvSpPr>
          <p:spPr bwMode="auto">
            <a:xfrm>
              <a:off x="7813288" y="505231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ṩļîḑè">
              <a:extLst>
                <a:ext uri="{FF2B5EF4-FFF2-40B4-BE49-F238E27FC236}">
                  <a16:creationId xmlns:a16="http://schemas.microsoft.com/office/drawing/2014/main" xmlns="" id="{9AFF0065-4795-4176-8668-2F62D3781ADA}"/>
                </a:ext>
              </a:extLst>
            </p:cNvPr>
            <p:cNvSpPr/>
            <p:nvPr/>
          </p:nvSpPr>
          <p:spPr bwMode="auto">
            <a:xfrm>
              <a:off x="7813288" y="5475872"/>
              <a:ext cx="3707200" cy="76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2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1AA929-8965-4AED-BD6C-DA9B44A9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3297948b-96f7-436e-a64e-f5ffe8562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11AC3-C6DC-4810-8BC7-4E1C2B6C2F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588411"/>
            <a:ext cx="10432255" cy="4249199"/>
            <a:chOff x="786000" y="1588411"/>
            <a:chExt cx="10432255" cy="4249199"/>
          </a:xfrm>
        </p:grpSpPr>
        <p:sp>
          <p:nvSpPr>
            <p:cNvPr id="6" name="ïSľïḍé">
              <a:extLst>
                <a:ext uri="{FF2B5EF4-FFF2-40B4-BE49-F238E27FC236}">
                  <a16:creationId xmlns:a16="http://schemas.microsoft.com/office/drawing/2014/main" xmlns="" id="{B774A630-D3EF-44AD-8310-0184DBBE2E71}"/>
                </a:ext>
              </a:extLst>
            </p:cNvPr>
            <p:cNvSpPr/>
            <p:nvPr/>
          </p:nvSpPr>
          <p:spPr>
            <a:xfrm>
              <a:off x="1550859" y="4896265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7" name="iṥlidê">
              <a:extLst>
                <a:ext uri="{FF2B5EF4-FFF2-40B4-BE49-F238E27FC236}">
                  <a16:creationId xmlns:a16="http://schemas.microsoft.com/office/drawing/2014/main" xmlns="" id="{A2302365-4D6B-4859-A52E-5191696022FA}"/>
                </a:ext>
              </a:extLst>
            </p:cNvPr>
            <p:cNvSpPr txBox="1"/>
            <p:nvPr/>
          </p:nvSpPr>
          <p:spPr>
            <a:xfrm>
              <a:off x="1550860" y="5268656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ṧļíďé">
              <a:extLst>
                <a:ext uri="{FF2B5EF4-FFF2-40B4-BE49-F238E27FC236}">
                  <a16:creationId xmlns:a16="http://schemas.microsoft.com/office/drawing/2014/main" xmlns="" id="{368D2F08-206F-43B6-8385-4B2CD22F0B13}"/>
                </a:ext>
              </a:extLst>
            </p:cNvPr>
            <p:cNvSpPr/>
            <p:nvPr/>
          </p:nvSpPr>
          <p:spPr>
            <a:xfrm>
              <a:off x="1550859" y="3807379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9" name="išľíḋé">
              <a:extLst>
                <a:ext uri="{FF2B5EF4-FFF2-40B4-BE49-F238E27FC236}">
                  <a16:creationId xmlns:a16="http://schemas.microsoft.com/office/drawing/2014/main" xmlns="" id="{5FC15BFA-037F-4BDE-AE4D-CC34BD54BCB0}"/>
                </a:ext>
              </a:extLst>
            </p:cNvPr>
            <p:cNvSpPr txBox="1"/>
            <p:nvPr/>
          </p:nvSpPr>
          <p:spPr>
            <a:xfrm>
              <a:off x="1550860" y="4179770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şľîdé">
              <a:extLst>
                <a:ext uri="{FF2B5EF4-FFF2-40B4-BE49-F238E27FC236}">
                  <a16:creationId xmlns:a16="http://schemas.microsoft.com/office/drawing/2014/main" xmlns="" id="{F71D2A41-E25F-4119-B1CE-AB129CCA90D7}"/>
                </a:ext>
              </a:extLst>
            </p:cNvPr>
            <p:cNvSpPr/>
            <p:nvPr/>
          </p:nvSpPr>
          <p:spPr>
            <a:xfrm>
              <a:off x="1550859" y="1653784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1" name="ïś1îḑè">
              <a:extLst>
                <a:ext uri="{FF2B5EF4-FFF2-40B4-BE49-F238E27FC236}">
                  <a16:creationId xmlns:a16="http://schemas.microsoft.com/office/drawing/2014/main" xmlns="" id="{0BB8C026-015C-4670-BE89-519A1BD21F95}"/>
                </a:ext>
              </a:extLst>
            </p:cNvPr>
            <p:cNvSpPr txBox="1"/>
            <p:nvPr/>
          </p:nvSpPr>
          <p:spPr>
            <a:xfrm>
              <a:off x="1550860" y="2026175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1îḑê">
              <a:extLst>
                <a:ext uri="{FF2B5EF4-FFF2-40B4-BE49-F238E27FC236}">
                  <a16:creationId xmlns:a16="http://schemas.microsoft.com/office/drawing/2014/main" xmlns="" id="{E84F59C4-89EB-4493-B95D-4DDF16DDA0B3}"/>
                </a:ext>
              </a:extLst>
            </p:cNvPr>
            <p:cNvSpPr/>
            <p:nvPr/>
          </p:nvSpPr>
          <p:spPr>
            <a:xfrm>
              <a:off x="1550859" y="2726552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3" name="íṥlîḋe">
              <a:extLst>
                <a:ext uri="{FF2B5EF4-FFF2-40B4-BE49-F238E27FC236}">
                  <a16:creationId xmlns:a16="http://schemas.microsoft.com/office/drawing/2014/main" xmlns="" id="{942F095A-BCE0-4170-935C-17C1B7171E38}"/>
                </a:ext>
              </a:extLst>
            </p:cNvPr>
            <p:cNvSpPr txBox="1"/>
            <p:nvPr/>
          </p:nvSpPr>
          <p:spPr>
            <a:xfrm>
              <a:off x="1550860" y="3098943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íṡ1iḓè">
              <a:extLst>
                <a:ext uri="{FF2B5EF4-FFF2-40B4-BE49-F238E27FC236}">
                  <a16:creationId xmlns:a16="http://schemas.microsoft.com/office/drawing/2014/main" xmlns="" id="{245486DA-29CD-44C6-99E3-FE1F57883E60}"/>
                </a:ext>
              </a:extLst>
            </p:cNvPr>
            <p:cNvGrpSpPr/>
            <p:nvPr/>
          </p:nvGrpSpPr>
          <p:grpSpPr>
            <a:xfrm>
              <a:off x="786000" y="4841144"/>
              <a:ext cx="764860" cy="765060"/>
              <a:chOff x="6356794" y="4841144"/>
              <a:chExt cx="764860" cy="765060"/>
            </a:xfrm>
          </p:grpSpPr>
          <p:sp>
            <p:nvSpPr>
              <p:cNvPr id="50" name="îsḻiḍê">
                <a:extLst>
                  <a:ext uri="{FF2B5EF4-FFF2-40B4-BE49-F238E27FC236}">
                    <a16:creationId xmlns:a16="http://schemas.microsoft.com/office/drawing/2014/main" xmlns="" id="{3A18CC7C-85A9-40C7-8110-30417202A184}"/>
                  </a:ext>
                </a:extLst>
              </p:cNvPr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é">
                <a:extLst>
                  <a:ext uri="{FF2B5EF4-FFF2-40B4-BE49-F238E27FC236}">
                    <a16:creationId xmlns:a16="http://schemas.microsoft.com/office/drawing/2014/main" xmlns="" id="{4C199B52-12CC-44A7-BDFD-464875ACDC06}"/>
                  </a:ext>
                </a:extLst>
              </p:cNvPr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lïďê">
              <a:extLst>
                <a:ext uri="{FF2B5EF4-FFF2-40B4-BE49-F238E27FC236}">
                  <a16:creationId xmlns:a16="http://schemas.microsoft.com/office/drawing/2014/main" xmlns="" id="{447B5B72-6758-4677-BEB8-671C286A20C6}"/>
                </a:ext>
              </a:extLst>
            </p:cNvPr>
            <p:cNvGrpSpPr/>
            <p:nvPr/>
          </p:nvGrpSpPr>
          <p:grpSpPr>
            <a:xfrm>
              <a:off x="786000" y="3760317"/>
              <a:ext cx="764860" cy="765060"/>
              <a:chOff x="6377202" y="3940454"/>
              <a:chExt cx="764860" cy="765060"/>
            </a:xfrm>
          </p:grpSpPr>
          <p:sp>
            <p:nvSpPr>
              <p:cNvPr id="48" name="íṥľîḍê">
                <a:extLst>
                  <a:ext uri="{FF2B5EF4-FFF2-40B4-BE49-F238E27FC236}">
                    <a16:creationId xmlns:a16="http://schemas.microsoft.com/office/drawing/2014/main" xmlns="" id="{9ECC97DD-8612-4902-B938-9BEFE8A0BE79}"/>
                  </a:ext>
                </a:extLst>
              </p:cNvPr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dé">
                <a:extLst>
                  <a:ext uri="{FF2B5EF4-FFF2-40B4-BE49-F238E27FC236}">
                    <a16:creationId xmlns:a16="http://schemas.microsoft.com/office/drawing/2014/main" xmlns="" id="{666D0C8E-D8EA-4FF3-9898-4C882E3A02CC}"/>
                  </a:ext>
                </a:extLst>
              </p:cNvPr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ḷïḓè">
              <a:extLst>
                <a:ext uri="{FF2B5EF4-FFF2-40B4-BE49-F238E27FC236}">
                  <a16:creationId xmlns:a16="http://schemas.microsoft.com/office/drawing/2014/main" xmlns="" id="{AA83BA4F-39FE-452D-9836-E0A2A05E393C}"/>
                </a:ext>
              </a:extLst>
            </p:cNvPr>
            <p:cNvGrpSpPr/>
            <p:nvPr/>
          </p:nvGrpSpPr>
          <p:grpSpPr>
            <a:xfrm>
              <a:off x="786000" y="1622840"/>
              <a:ext cx="764860" cy="765060"/>
              <a:chOff x="6373382" y="2169288"/>
              <a:chExt cx="764860" cy="765060"/>
            </a:xfrm>
          </p:grpSpPr>
          <p:sp>
            <p:nvSpPr>
              <p:cNvPr id="46" name="îṥlîďé">
                <a:extLst>
                  <a:ext uri="{FF2B5EF4-FFF2-40B4-BE49-F238E27FC236}">
                    <a16:creationId xmlns:a16="http://schemas.microsoft.com/office/drawing/2014/main" xmlns="" id="{8B482A14-69B2-4245-BE0D-43E13D27EE09}"/>
                  </a:ext>
                </a:extLst>
              </p:cNvPr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ḷide">
                <a:extLst>
                  <a:ext uri="{FF2B5EF4-FFF2-40B4-BE49-F238E27FC236}">
                    <a16:creationId xmlns:a16="http://schemas.microsoft.com/office/drawing/2014/main" xmlns="" id="{B33E886C-C940-43FC-8190-C2E50FE5C4DC}"/>
                  </a:ext>
                </a:extLst>
              </p:cNvPr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íḑè">
              <a:extLst>
                <a:ext uri="{FF2B5EF4-FFF2-40B4-BE49-F238E27FC236}">
                  <a16:creationId xmlns:a16="http://schemas.microsoft.com/office/drawing/2014/main" xmlns="" id="{83D27736-00B4-4F2F-A880-A67D8182C337}"/>
                </a:ext>
              </a:extLst>
            </p:cNvPr>
            <p:cNvGrpSpPr/>
            <p:nvPr/>
          </p:nvGrpSpPr>
          <p:grpSpPr>
            <a:xfrm>
              <a:off x="786000" y="2687549"/>
              <a:ext cx="764860" cy="765060"/>
              <a:chOff x="6377202" y="3049115"/>
              <a:chExt cx="764860" cy="765060"/>
            </a:xfrm>
          </p:grpSpPr>
          <p:sp>
            <p:nvSpPr>
              <p:cNvPr id="44" name="ïṧḻíḋê">
                <a:extLst>
                  <a:ext uri="{FF2B5EF4-FFF2-40B4-BE49-F238E27FC236}">
                    <a16:creationId xmlns:a16="http://schemas.microsoft.com/office/drawing/2014/main" xmlns="" id="{17F95B29-EE6E-471E-959F-B241ACD3A9D9}"/>
                  </a:ext>
                </a:extLst>
              </p:cNvPr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ľíḋe">
                <a:extLst>
                  <a:ext uri="{FF2B5EF4-FFF2-40B4-BE49-F238E27FC236}">
                    <a16:creationId xmlns:a16="http://schemas.microsoft.com/office/drawing/2014/main" xmlns="" id="{13CB6C5D-6002-4523-B5EF-798893A94CE9}"/>
                  </a:ext>
                </a:extLst>
              </p:cNvPr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ṩḻîdè">
              <a:extLst>
                <a:ext uri="{FF2B5EF4-FFF2-40B4-BE49-F238E27FC236}">
                  <a16:creationId xmlns:a16="http://schemas.microsoft.com/office/drawing/2014/main" xmlns="" id="{FA1A8274-5AD6-4931-9E4B-12D76D8EBB78}"/>
                </a:ext>
              </a:extLst>
            </p:cNvPr>
            <p:cNvGrpSpPr/>
            <p:nvPr/>
          </p:nvGrpSpPr>
          <p:grpSpPr>
            <a:xfrm>
              <a:off x="1685002" y="2526304"/>
              <a:ext cx="3510998" cy="2190750"/>
              <a:chOff x="1685002" y="2526304"/>
              <a:chExt cx="4254488" cy="219075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1E61F960-FE1A-402E-BDD7-B14FDCC51DBE}"/>
                  </a:ext>
                </a:extLst>
              </p:cNvPr>
              <p:cNvCxnSpPr/>
              <p:nvPr/>
            </p:nvCxnSpPr>
            <p:spPr>
              <a:xfrm>
                <a:off x="1685002" y="252630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646AF17A-C52C-4765-A115-0ED70B6F3637}"/>
                  </a:ext>
                </a:extLst>
              </p:cNvPr>
              <p:cNvCxnSpPr/>
              <p:nvPr/>
            </p:nvCxnSpPr>
            <p:spPr>
              <a:xfrm>
                <a:off x="1685002" y="3621679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0A68383-EDEE-4FDE-9A99-D6472D4464DD}"/>
                  </a:ext>
                </a:extLst>
              </p:cNvPr>
              <p:cNvCxnSpPr/>
              <p:nvPr/>
            </p:nvCxnSpPr>
            <p:spPr>
              <a:xfrm>
                <a:off x="1685002" y="471705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ślïḑè">
              <a:extLst>
                <a:ext uri="{FF2B5EF4-FFF2-40B4-BE49-F238E27FC236}">
                  <a16:creationId xmlns:a16="http://schemas.microsoft.com/office/drawing/2014/main" xmlns="" id="{260CEFE4-F1A7-40AC-8CE4-CBF0AB62CDBC}"/>
                </a:ext>
              </a:extLst>
            </p:cNvPr>
            <p:cNvGrpSpPr/>
            <p:nvPr/>
          </p:nvGrpSpPr>
          <p:grpSpPr>
            <a:xfrm>
              <a:off x="6525232" y="1588411"/>
              <a:ext cx="4693023" cy="4249199"/>
              <a:chOff x="6829425" y="1588411"/>
              <a:chExt cx="4693023" cy="4249199"/>
            </a:xfrm>
          </p:grpSpPr>
          <p:sp>
            <p:nvSpPr>
              <p:cNvPr id="20" name="íŝ1ídé">
                <a:extLst>
                  <a:ext uri="{FF2B5EF4-FFF2-40B4-BE49-F238E27FC236}">
                    <a16:creationId xmlns:a16="http://schemas.microsoft.com/office/drawing/2014/main" xmlns="" id="{73A082C8-1398-4AFB-BBC9-53C0DF553D34}"/>
                  </a:ext>
                </a:extLst>
              </p:cNvPr>
              <p:cNvSpPr/>
              <p:nvPr/>
            </p:nvSpPr>
            <p:spPr>
              <a:xfrm>
                <a:off x="7438449" y="1588411"/>
                <a:ext cx="3164298" cy="4249199"/>
              </a:xfrm>
              <a:custGeom>
                <a:avLst/>
                <a:gdLst>
                  <a:gd name="connsiteX0" fmla="*/ 5879 w 3018034"/>
                  <a:gd name="connsiteY0" fmla="*/ 349230 h 4052789"/>
                  <a:gd name="connsiteX1" fmla="*/ 5879 w 3018034"/>
                  <a:gd name="connsiteY1" fmla="*/ 349230 h 4052789"/>
                  <a:gd name="connsiteX2" fmla="*/ 5879 w 3018034"/>
                  <a:gd name="connsiteY2" fmla="*/ 4052397 h 4052789"/>
                  <a:gd name="connsiteX3" fmla="*/ 2427362 w 3018034"/>
                  <a:gd name="connsiteY3" fmla="*/ 4052397 h 4052789"/>
                  <a:gd name="connsiteX4" fmla="*/ 2700161 w 3018034"/>
                  <a:gd name="connsiteY4" fmla="*/ 3779598 h 4052789"/>
                  <a:gd name="connsiteX5" fmla="*/ 2700161 w 3018034"/>
                  <a:gd name="connsiteY5" fmla="*/ 349230 h 4052789"/>
                  <a:gd name="connsiteX6" fmla="*/ 2700161 w 3018034"/>
                  <a:gd name="connsiteY6" fmla="*/ 320225 h 4052789"/>
                  <a:gd name="connsiteX7" fmla="*/ 3015291 w 3018034"/>
                  <a:gd name="connsiteY7" fmla="*/ 5879 h 4052789"/>
                  <a:gd name="connsiteX8" fmla="*/ 350014 w 3018034"/>
                  <a:gd name="connsiteY8" fmla="*/ 5879 h 4052789"/>
                  <a:gd name="connsiteX9" fmla="*/ 5879 w 3018034"/>
                  <a:gd name="connsiteY9" fmla="*/ 349230 h 40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8034" h="4052789">
                    <a:moveTo>
                      <a:pt x="5879" y="349230"/>
                    </a:moveTo>
                    <a:lnTo>
                      <a:pt x="5879" y="349230"/>
                    </a:lnTo>
                    <a:lnTo>
                      <a:pt x="5879" y="4052397"/>
                    </a:lnTo>
                    <a:lnTo>
                      <a:pt x="2427362" y="4052397"/>
                    </a:lnTo>
                    <a:cubicBezTo>
                      <a:pt x="2577872" y="4052397"/>
                      <a:pt x="2700161" y="3930108"/>
                      <a:pt x="2700161" y="3779598"/>
                    </a:cubicBezTo>
                    <a:lnTo>
                      <a:pt x="2700161" y="349230"/>
                    </a:lnTo>
                    <a:lnTo>
                      <a:pt x="2700161" y="320225"/>
                    </a:lnTo>
                    <a:cubicBezTo>
                      <a:pt x="2700161" y="146982"/>
                      <a:pt x="2841264" y="5879"/>
                      <a:pt x="3015291" y="5879"/>
                    </a:cubicBezTo>
                    <a:lnTo>
                      <a:pt x="350014" y="5879"/>
                    </a:lnTo>
                    <a:cubicBezTo>
                      <a:pt x="160309" y="5879"/>
                      <a:pt x="5879" y="159525"/>
                      <a:pt x="5879" y="349230"/>
                    </a:cubicBez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ḻíḋê">
                <a:extLst>
                  <a:ext uri="{FF2B5EF4-FFF2-40B4-BE49-F238E27FC236}">
                    <a16:creationId xmlns:a16="http://schemas.microsoft.com/office/drawing/2014/main" xmlns="" id="{AD76A2E8-DF9E-4FA9-ACE5-81E52A220457}"/>
                  </a:ext>
                </a:extLst>
              </p:cNvPr>
              <p:cNvSpPr/>
              <p:nvPr/>
            </p:nvSpPr>
            <p:spPr>
              <a:xfrm>
                <a:off x="10889588" y="2541810"/>
                <a:ext cx="632860" cy="2391716"/>
              </a:xfrm>
              <a:custGeom>
                <a:avLst/>
                <a:gdLst>
                  <a:gd name="connsiteX0" fmla="*/ 602431 w 603606"/>
                  <a:gd name="connsiteY0" fmla="*/ 1979752 h 2281163"/>
                  <a:gd name="connsiteX1" fmla="*/ 602431 w 603606"/>
                  <a:gd name="connsiteY1" fmla="*/ 5879 h 2281163"/>
                  <a:gd name="connsiteX2" fmla="*/ 5879 w 603606"/>
                  <a:gd name="connsiteY2" fmla="*/ 5879 h 2281163"/>
                  <a:gd name="connsiteX3" fmla="*/ 5879 w 603606"/>
                  <a:gd name="connsiteY3" fmla="*/ 1995430 h 2281163"/>
                  <a:gd name="connsiteX4" fmla="*/ 288085 w 603606"/>
                  <a:gd name="connsiteY4" fmla="*/ 2277636 h 2281163"/>
                  <a:gd name="connsiteX5" fmla="*/ 288085 w 603606"/>
                  <a:gd name="connsiteY5" fmla="*/ 2277636 h 2281163"/>
                  <a:gd name="connsiteX6" fmla="*/ 288869 w 603606"/>
                  <a:gd name="connsiteY6" fmla="*/ 2277636 h 2281163"/>
                  <a:gd name="connsiteX7" fmla="*/ 602431 w 603606"/>
                  <a:gd name="connsiteY7" fmla="*/ 1979752 h 228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606" h="2281163">
                    <a:moveTo>
                      <a:pt x="602431" y="1979752"/>
                    </a:moveTo>
                    <a:lnTo>
                      <a:pt x="602431" y="5879"/>
                    </a:lnTo>
                    <a:lnTo>
                      <a:pt x="5879" y="5879"/>
                    </a:lnTo>
                    <a:lnTo>
                      <a:pt x="5879" y="1995430"/>
                    </a:lnTo>
                    <a:cubicBezTo>
                      <a:pt x="5879" y="2151428"/>
                      <a:pt x="132088" y="2277636"/>
                      <a:pt x="288085" y="2277636"/>
                    </a:cubicBezTo>
                    <a:lnTo>
                      <a:pt x="288085" y="2277636"/>
                    </a:lnTo>
                    <a:lnTo>
                      <a:pt x="288869" y="2277636"/>
                    </a:lnTo>
                    <a:cubicBezTo>
                      <a:pt x="456625" y="2277636"/>
                      <a:pt x="593808" y="2145940"/>
                      <a:pt x="602431" y="1979752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ŝḷiḑê">
                <a:extLst>
                  <a:ext uri="{FF2B5EF4-FFF2-40B4-BE49-F238E27FC236}">
                    <a16:creationId xmlns:a16="http://schemas.microsoft.com/office/drawing/2014/main" xmlns="" id="{30A70E24-4749-47BA-AB4C-9BC2CB882F7C}"/>
                  </a:ext>
                </a:extLst>
              </p:cNvPr>
              <p:cNvSpPr/>
              <p:nvPr/>
            </p:nvSpPr>
            <p:spPr>
              <a:xfrm>
                <a:off x="10263304" y="1588411"/>
                <a:ext cx="928742" cy="3345115"/>
              </a:xfrm>
              <a:custGeom>
                <a:avLst/>
                <a:gdLst>
                  <a:gd name="connsiteX0" fmla="*/ 603215 w 885812"/>
                  <a:gd name="connsiteY0" fmla="*/ 2904760 h 3190493"/>
                  <a:gd name="connsiteX1" fmla="*/ 603215 w 885812"/>
                  <a:gd name="connsiteY1" fmla="*/ 2788742 h 3190493"/>
                  <a:gd name="connsiteX2" fmla="*/ 603215 w 885812"/>
                  <a:gd name="connsiteY2" fmla="*/ 915209 h 3190493"/>
                  <a:gd name="connsiteX3" fmla="*/ 603215 w 885812"/>
                  <a:gd name="connsiteY3" fmla="*/ 288085 h 3190493"/>
                  <a:gd name="connsiteX4" fmla="*/ 321009 w 885812"/>
                  <a:gd name="connsiteY4" fmla="*/ 5879 h 3190493"/>
                  <a:gd name="connsiteX5" fmla="*/ 321009 w 885812"/>
                  <a:gd name="connsiteY5" fmla="*/ 5879 h 3190493"/>
                  <a:gd name="connsiteX6" fmla="*/ 321009 w 885812"/>
                  <a:gd name="connsiteY6" fmla="*/ 5879 h 3190493"/>
                  <a:gd name="connsiteX7" fmla="*/ 5879 w 885812"/>
                  <a:gd name="connsiteY7" fmla="*/ 321009 h 3190493"/>
                  <a:gd name="connsiteX8" fmla="*/ 5879 w 885812"/>
                  <a:gd name="connsiteY8" fmla="*/ 350014 h 3190493"/>
                  <a:gd name="connsiteX9" fmla="*/ 5879 w 885812"/>
                  <a:gd name="connsiteY9" fmla="*/ 2788742 h 3190493"/>
                  <a:gd name="connsiteX10" fmla="*/ 5879 w 885812"/>
                  <a:gd name="connsiteY10" fmla="*/ 2843616 h 3190493"/>
                  <a:gd name="connsiteX11" fmla="*/ 5879 w 885812"/>
                  <a:gd name="connsiteY11" fmla="*/ 3186966 h 3190493"/>
                  <a:gd name="connsiteX12" fmla="*/ 885421 w 885812"/>
                  <a:gd name="connsiteY12" fmla="*/ 3186966 h 3190493"/>
                  <a:gd name="connsiteX13" fmla="*/ 603215 w 885812"/>
                  <a:gd name="connsiteY13" fmla="*/ 2904760 h 319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812" h="3190493">
                    <a:moveTo>
                      <a:pt x="603215" y="2904760"/>
                    </a:moveTo>
                    <a:lnTo>
                      <a:pt x="603215" y="2788742"/>
                    </a:lnTo>
                    <a:lnTo>
                      <a:pt x="603215" y="915209"/>
                    </a:lnTo>
                    <a:lnTo>
                      <a:pt x="603215" y="288085"/>
                    </a:lnTo>
                    <a:cubicBezTo>
                      <a:pt x="603215" y="132088"/>
                      <a:pt x="477006" y="5879"/>
                      <a:pt x="321009" y="5879"/>
                    </a:cubicBezTo>
                    <a:lnTo>
                      <a:pt x="321009" y="5879"/>
                    </a:lnTo>
                    <a:lnTo>
                      <a:pt x="321009" y="5879"/>
                    </a:lnTo>
                    <a:cubicBezTo>
                      <a:pt x="146982" y="5879"/>
                      <a:pt x="5879" y="146982"/>
                      <a:pt x="5879" y="321009"/>
                    </a:cubicBezTo>
                    <a:lnTo>
                      <a:pt x="5879" y="350014"/>
                    </a:lnTo>
                    <a:lnTo>
                      <a:pt x="5879" y="2788742"/>
                    </a:lnTo>
                    <a:lnTo>
                      <a:pt x="5879" y="2843616"/>
                    </a:lnTo>
                    <a:lnTo>
                      <a:pt x="5879" y="3186966"/>
                    </a:lnTo>
                    <a:lnTo>
                      <a:pt x="885421" y="3186966"/>
                    </a:lnTo>
                    <a:cubicBezTo>
                      <a:pt x="729424" y="3186966"/>
                      <a:pt x="603215" y="3060757"/>
                      <a:pt x="603215" y="29047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ïsľíďé">
                <a:extLst>
                  <a:ext uri="{FF2B5EF4-FFF2-40B4-BE49-F238E27FC236}">
                    <a16:creationId xmlns:a16="http://schemas.microsoft.com/office/drawing/2014/main" xmlns="" id="{CA37FA00-CB1D-4ABE-B322-0F1CB57D16AB}"/>
                  </a:ext>
                </a:extLst>
              </p:cNvPr>
              <p:cNvSpPr/>
              <p:nvPr/>
            </p:nvSpPr>
            <p:spPr>
              <a:xfrm>
                <a:off x="6829425" y="4982839"/>
                <a:ext cx="3114983" cy="854771"/>
              </a:xfrm>
              <a:custGeom>
                <a:avLst/>
                <a:gdLst>
                  <a:gd name="connsiteX0" fmla="*/ 2684483 w 2971000"/>
                  <a:gd name="connsiteY0" fmla="*/ 532664 h 815261"/>
                  <a:gd name="connsiteX1" fmla="*/ 2684483 w 2971000"/>
                  <a:gd name="connsiteY1" fmla="*/ 5879 h 815261"/>
                  <a:gd name="connsiteX2" fmla="*/ 5879 w 2971000"/>
                  <a:gd name="connsiteY2" fmla="*/ 5879 h 815261"/>
                  <a:gd name="connsiteX3" fmla="*/ 5879 w 2971000"/>
                  <a:gd name="connsiteY3" fmla="*/ 532664 h 815261"/>
                  <a:gd name="connsiteX4" fmla="*/ 288085 w 2971000"/>
                  <a:gd name="connsiteY4" fmla="*/ 814869 h 815261"/>
                  <a:gd name="connsiteX5" fmla="*/ 288085 w 2971000"/>
                  <a:gd name="connsiteY5" fmla="*/ 814869 h 815261"/>
                  <a:gd name="connsiteX6" fmla="*/ 288869 w 2971000"/>
                  <a:gd name="connsiteY6" fmla="*/ 814869 h 815261"/>
                  <a:gd name="connsiteX7" fmla="*/ 2966689 w 2971000"/>
                  <a:gd name="connsiteY7" fmla="*/ 814869 h 815261"/>
                  <a:gd name="connsiteX8" fmla="*/ 2684483 w 2971000"/>
                  <a:gd name="connsiteY8" fmla="*/ 532664 h 81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1000" h="815261">
                    <a:moveTo>
                      <a:pt x="2684483" y="532664"/>
                    </a:moveTo>
                    <a:lnTo>
                      <a:pt x="2684483" y="5879"/>
                    </a:lnTo>
                    <a:lnTo>
                      <a:pt x="5879" y="5879"/>
                    </a:lnTo>
                    <a:lnTo>
                      <a:pt x="5879" y="532664"/>
                    </a:lnTo>
                    <a:cubicBezTo>
                      <a:pt x="5879" y="688661"/>
                      <a:pt x="132088" y="814869"/>
                      <a:pt x="288085" y="814869"/>
                    </a:cubicBezTo>
                    <a:lnTo>
                      <a:pt x="288085" y="814869"/>
                    </a:lnTo>
                    <a:lnTo>
                      <a:pt x="288869" y="814869"/>
                    </a:lnTo>
                    <a:lnTo>
                      <a:pt x="2966689" y="814869"/>
                    </a:lnTo>
                    <a:cubicBezTo>
                      <a:pt x="2810692" y="814869"/>
                      <a:pt x="2684483" y="688661"/>
                      <a:pt x="2684483" y="53266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ïṩľíḑê">
                <a:extLst>
                  <a:ext uri="{FF2B5EF4-FFF2-40B4-BE49-F238E27FC236}">
                    <a16:creationId xmlns:a16="http://schemas.microsoft.com/office/drawing/2014/main" xmlns="" id="{2CFC6351-8D49-4961-AAAF-0552C5A41170}"/>
                  </a:ext>
                </a:extLst>
              </p:cNvPr>
              <p:cNvSpPr/>
              <p:nvPr/>
            </p:nvSpPr>
            <p:spPr>
              <a:xfrm>
                <a:off x="7771317" y="2134972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$lide">
                <a:extLst>
                  <a:ext uri="{FF2B5EF4-FFF2-40B4-BE49-F238E27FC236}">
                    <a16:creationId xmlns:a16="http://schemas.microsoft.com/office/drawing/2014/main" xmlns="" id="{BC11E3DC-5A02-4EAE-ACD8-CCAA1FD0FBD8}"/>
                  </a:ext>
                </a:extLst>
              </p:cNvPr>
              <p:cNvSpPr/>
              <p:nvPr/>
            </p:nvSpPr>
            <p:spPr>
              <a:xfrm>
                <a:off x="7837890" y="1988673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ṧ1iḋé">
                <a:extLst>
                  <a:ext uri="{FF2B5EF4-FFF2-40B4-BE49-F238E27FC236}">
                    <a16:creationId xmlns:a16="http://schemas.microsoft.com/office/drawing/2014/main" xmlns="" id="{DA7817F9-1BFB-482A-92DB-2BEF935254AA}"/>
                  </a:ext>
                </a:extLst>
              </p:cNvPr>
              <p:cNvSpPr/>
              <p:nvPr/>
            </p:nvSpPr>
            <p:spPr>
              <a:xfrm>
                <a:off x="7771317" y="2855773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858 h 399791"/>
                  <a:gd name="connsiteX10" fmla="*/ 45075 w 399791"/>
                  <a:gd name="connsiteY10" fmla="*/ 74079 h 399791"/>
                  <a:gd name="connsiteX11" fmla="*/ 45075 w 399791"/>
                  <a:gd name="connsiteY11" fmla="*/ 328064 h 399791"/>
                  <a:gd name="connsiteX12" fmla="*/ 73295 w 399791"/>
                  <a:gd name="connsiteY12" fmla="*/ 356285 h 399791"/>
                  <a:gd name="connsiteX13" fmla="*/ 327280 w 399791"/>
                  <a:gd name="connsiteY13" fmla="*/ 356285 h 399791"/>
                  <a:gd name="connsiteX14" fmla="*/ 355501 w 399791"/>
                  <a:gd name="connsiteY14" fmla="*/ 328064 h 399791"/>
                  <a:gd name="connsiteX15" fmla="*/ 355501 w 399791"/>
                  <a:gd name="connsiteY15" fmla="*/ 74079 h 399791"/>
                  <a:gd name="connsiteX16" fmla="*/ 327280 w 399791"/>
                  <a:gd name="connsiteY16" fmla="*/ 45858 h 399791"/>
                  <a:gd name="connsiteX17" fmla="*/ 73295 w 399791"/>
                  <a:gd name="connsiteY17" fmla="*/ 45858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858"/>
                    </a:moveTo>
                    <a:cubicBezTo>
                      <a:pt x="57617" y="45858"/>
                      <a:pt x="45075" y="58401"/>
                      <a:pt x="45075" y="74079"/>
                    </a:cubicBezTo>
                    <a:lnTo>
                      <a:pt x="45075" y="328064"/>
                    </a:lnTo>
                    <a:cubicBezTo>
                      <a:pt x="45075" y="343742"/>
                      <a:pt x="57617" y="356285"/>
                      <a:pt x="73295" y="356285"/>
                    </a:cubicBezTo>
                    <a:lnTo>
                      <a:pt x="327280" y="356285"/>
                    </a:lnTo>
                    <a:cubicBezTo>
                      <a:pt x="342959" y="356285"/>
                      <a:pt x="355501" y="343742"/>
                      <a:pt x="355501" y="328064"/>
                    </a:cubicBezTo>
                    <a:lnTo>
                      <a:pt x="355501" y="74079"/>
                    </a:lnTo>
                    <a:cubicBezTo>
                      <a:pt x="355501" y="58401"/>
                      <a:pt x="342959" y="45858"/>
                      <a:pt x="327280" y="45858"/>
                    </a:cubicBezTo>
                    <a:lnTo>
                      <a:pt x="73295" y="4585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iṩľiḑé">
                <a:extLst>
                  <a:ext uri="{FF2B5EF4-FFF2-40B4-BE49-F238E27FC236}">
                    <a16:creationId xmlns:a16="http://schemas.microsoft.com/office/drawing/2014/main" xmlns="" id="{3D4C977A-1120-4DC8-8DD6-9879A2654E72}"/>
                  </a:ext>
                </a:extLst>
              </p:cNvPr>
              <p:cNvSpPr/>
              <p:nvPr/>
            </p:nvSpPr>
            <p:spPr>
              <a:xfrm>
                <a:off x="7837890" y="2709476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7131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1748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7131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1748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iṡḷîḑe">
                <a:extLst>
                  <a:ext uri="{FF2B5EF4-FFF2-40B4-BE49-F238E27FC236}">
                    <a16:creationId xmlns:a16="http://schemas.microsoft.com/office/drawing/2014/main" xmlns="" id="{83EE2C79-A720-431E-8090-5FF8A4115F18}"/>
                  </a:ext>
                </a:extLst>
              </p:cNvPr>
              <p:cNvSpPr/>
              <p:nvPr/>
            </p:nvSpPr>
            <p:spPr>
              <a:xfrm>
                <a:off x="7771317" y="3577398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124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îsḻíḑé">
                <a:extLst>
                  <a:ext uri="{FF2B5EF4-FFF2-40B4-BE49-F238E27FC236}">
                    <a16:creationId xmlns:a16="http://schemas.microsoft.com/office/drawing/2014/main" xmlns="" id="{A316BA61-7BB6-4A86-95BD-27D840E0C968}"/>
                  </a:ext>
                </a:extLst>
              </p:cNvPr>
              <p:cNvSpPr/>
              <p:nvPr/>
            </p:nvSpPr>
            <p:spPr>
              <a:xfrm>
                <a:off x="7837890" y="3431100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0839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0839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ṩḷiḋe">
                <a:extLst>
                  <a:ext uri="{FF2B5EF4-FFF2-40B4-BE49-F238E27FC236}">
                    <a16:creationId xmlns:a16="http://schemas.microsoft.com/office/drawing/2014/main" xmlns="" id="{9C1D1020-83EA-4DCB-8C9C-1A7AB2502685}"/>
                  </a:ext>
                </a:extLst>
              </p:cNvPr>
              <p:cNvSpPr/>
              <p:nvPr/>
            </p:nvSpPr>
            <p:spPr>
              <a:xfrm>
                <a:off x="7771317" y="4298200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ṣļîḓé">
                <a:extLst>
                  <a:ext uri="{FF2B5EF4-FFF2-40B4-BE49-F238E27FC236}">
                    <a16:creationId xmlns:a16="http://schemas.microsoft.com/office/drawing/2014/main" xmlns="" id="{160FE401-88AA-461F-8B1F-7F9B5FCB8678}"/>
                  </a:ext>
                </a:extLst>
              </p:cNvPr>
              <p:cNvSpPr/>
              <p:nvPr/>
            </p:nvSpPr>
            <p:spPr>
              <a:xfrm>
                <a:off x="8381164" y="4539015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ḷîḋè">
                <a:extLst>
                  <a:ext uri="{FF2B5EF4-FFF2-40B4-BE49-F238E27FC236}">
                    <a16:creationId xmlns:a16="http://schemas.microsoft.com/office/drawing/2014/main" xmlns="" id="{A5258761-626B-4124-94DF-096A7E0B87AF}"/>
                  </a:ext>
                </a:extLst>
              </p:cNvPr>
              <p:cNvSpPr/>
              <p:nvPr/>
            </p:nvSpPr>
            <p:spPr>
              <a:xfrm>
                <a:off x="8381164" y="435655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8 h 109746"/>
                  <a:gd name="connsiteX3" fmla="*/ 5879 w 815261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iṧḻïḍè">
                <a:extLst>
                  <a:ext uri="{FF2B5EF4-FFF2-40B4-BE49-F238E27FC236}">
                    <a16:creationId xmlns:a16="http://schemas.microsoft.com/office/drawing/2014/main" xmlns="" id="{6A387DD5-E0D1-49CD-BCF1-9D3E6609DCE8}"/>
                  </a:ext>
                </a:extLst>
              </p:cNvPr>
              <p:cNvSpPr/>
              <p:nvPr/>
            </p:nvSpPr>
            <p:spPr>
              <a:xfrm>
                <a:off x="8381164" y="3818213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iṥļiḍe">
                <a:extLst>
                  <a:ext uri="{FF2B5EF4-FFF2-40B4-BE49-F238E27FC236}">
                    <a16:creationId xmlns:a16="http://schemas.microsoft.com/office/drawing/2014/main" xmlns="" id="{A240BEDE-093D-418F-AF3C-B8E5604240DA}"/>
                  </a:ext>
                </a:extLst>
              </p:cNvPr>
              <p:cNvSpPr/>
              <p:nvPr/>
            </p:nvSpPr>
            <p:spPr>
              <a:xfrm>
                <a:off x="8381164" y="3634930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íSlíḓê">
                <a:extLst>
                  <a:ext uri="{FF2B5EF4-FFF2-40B4-BE49-F238E27FC236}">
                    <a16:creationId xmlns:a16="http://schemas.microsoft.com/office/drawing/2014/main" xmlns="" id="{38780FCF-9E79-48FD-9E6D-916234448399}"/>
                  </a:ext>
                </a:extLst>
              </p:cNvPr>
              <p:cNvSpPr/>
              <p:nvPr/>
            </p:nvSpPr>
            <p:spPr>
              <a:xfrm>
                <a:off x="8381164" y="3097410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ïşlíḑê">
                <a:extLst>
                  <a:ext uri="{FF2B5EF4-FFF2-40B4-BE49-F238E27FC236}">
                    <a16:creationId xmlns:a16="http://schemas.microsoft.com/office/drawing/2014/main" xmlns="" id="{88501B11-E19C-419F-A454-FA1FE3D902D4}"/>
                  </a:ext>
                </a:extLst>
              </p:cNvPr>
              <p:cNvSpPr/>
              <p:nvPr/>
            </p:nvSpPr>
            <p:spPr>
              <a:xfrm>
                <a:off x="8381164" y="2914128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ïṩļiḓê">
                <a:extLst>
                  <a:ext uri="{FF2B5EF4-FFF2-40B4-BE49-F238E27FC236}">
                    <a16:creationId xmlns:a16="http://schemas.microsoft.com/office/drawing/2014/main" xmlns="" id="{B27EB957-26D6-4B4E-9287-B61027C6EAC0}"/>
                  </a:ext>
                </a:extLst>
              </p:cNvPr>
              <p:cNvSpPr/>
              <p:nvPr/>
            </p:nvSpPr>
            <p:spPr>
              <a:xfrm>
                <a:off x="8381164" y="2375787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şḷíḋê">
                <a:extLst>
                  <a:ext uri="{FF2B5EF4-FFF2-40B4-BE49-F238E27FC236}">
                    <a16:creationId xmlns:a16="http://schemas.microsoft.com/office/drawing/2014/main" xmlns="" id="{02E18FB5-52B0-40F3-A216-9D62612F496C}"/>
                  </a:ext>
                </a:extLst>
              </p:cNvPr>
              <p:cNvSpPr/>
              <p:nvPr/>
            </p:nvSpPr>
            <p:spPr>
              <a:xfrm>
                <a:off x="8381164" y="219250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ïṡ1íďé">
                <a:extLst>
                  <a:ext uri="{FF2B5EF4-FFF2-40B4-BE49-F238E27FC236}">
                    <a16:creationId xmlns:a16="http://schemas.microsoft.com/office/drawing/2014/main" xmlns="" id="{D3AA56FD-8731-468C-99D8-677F7BE8A6C3}"/>
                  </a:ext>
                </a:extLst>
              </p:cNvPr>
              <p:cNvSpPr/>
              <p:nvPr/>
            </p:nvSpPr>
            <p:spPr>
              <a:xfrm>
                <a:off x="8381164" y="4520522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íṡlîḋé">
                <a:extLst>
                  <a:ext uri="{FF2B5EF4-FFF2-40B4-BE49-F238E27FC236}">
                    <a16:creationId xmlns:a16="http://schemas.microsoft.com/office/drawing/2014/main" xmlns="" id="{403A039D-F137-4AEB-B1A5-05B2A7D5146F}"/>
                  </a:ext>
                </a:extLst>
              </p:cNvPr>
              <p:cNvSpPr/>
              <p:nvPr/>
            </p:nvSpPr>
            <p:spPr>
              <a:xfrm>
                <a:off x="8381164" y="4337239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72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xmlns="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xmlns="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xmlns="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xmlns="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xmlns="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xmlns="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xmlns="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xmlns="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xmlns="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xmlns="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xmlns="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xmlns="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xmlns="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xmlns="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xmlns="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xmlns="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xmlns="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xmlns="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xmlns="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xmlns="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xmlns="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xmlns="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xmlns="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656863" y="214108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34BBEA-2043-49B5-B834-DC53BB639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E04C4A-227F-4156-B47C-65029CCC5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70846D-EEAB-4244-8D36-90F23518C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6c586f74-b3e5-4d5c-aa31-f301ac9902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70171C-C349-4CF7-9B0C-741E43C944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925" y="1469960"/>
            <a:ext cx="10849563" cy="4352003"/>
            <a:chOff x="670925" y="1469960"/>
            <a:chExt cx="10849563" cy="4352003"/>
          </a:xfrm>
        </p:grpSpPr>
        <p:sp>
          <p:nvSpPr>
            <p:cNvPr id="6" name="íSļïḑê">
              <a:extLst>
                <a:ext uri="{FF2B5EF4-FFF2-40B4-BE49-F238E27FC236}">
                  <a16:creationId xmlns:a16="http://schemas.microsoft.com/office/drawing/2014/main" xmlns="" id="{82ABEA84-C74A-40D6-B3A4-2CF82DC2A7BC}"/>
                </a:ext>
              </a:extLst>
            </p:cNvPr>
            <p:cNvSpPr/>
            <p:nvPr/>
          </p:nvSpPr>
          <p:spPr bwMode="auto">
            <a:xfrm>
              <a:off x="734425" y="1923662"/>
              <a:ext cx="3010676" cy="3010676"/>
            </a:xfrm>
            <a:prstGeom prst="ellipse">
              <a:avLst/>
            </a:prstGeom>
            <a:blipFill>
              <a:blip r:embed="rId3"/>
              <a:stretch>
                <a:fillRect l="-25576" r="-25368"/>
              </a:stretch>
            </a:blipFill>
            <a:ln w="889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iSļïḍè">
              <a:extLst>
                <a:ext uri="{FF2B5EF4-FFF2-40B4-BE49-F238E27FC236}">
                  <a16:creationId xmlns:a16="http://schemas.microsoft.com/office/drawing/2014/main" xmlns="" id="{1D6BC484-2CED-4D08-AB29-518D5707A806}"/>
                </a:ext>
              </a:extLst>
            </p:cNvPr>
            <p:cNvSpPr/>
            <p:nvPr/>
          </p:nvSpPr>
          <p:spPr bwMode="auto">
            <a:xfrm>
              <a:off x="670925" y="1676400"/>
              <a:ext cx="3375000" cy="3505200"/>
            </a:xfrm>
            <a:prstGeom prst="blockArc">
              <a:avLst>
                <a:gd name="adj1" fmla="val 16200000"/>
                <a:gd name="adj2" fmla="val 5400000"/>
                <a:gd name="adj3" fmla="val 1600"/>
              </a:avLst>
            </a:prstGeom>
            <a:solidFill>
              <a:schemeClr val="bg1">
                <a:lumMod val="7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îSľíďe">
              <a:extLst>
                <a:ext uri="{FF2B5EF4-FFF2-40B4-BE49-F238E27FC236}">
                  <a16:creationId xmlns:a16="http://schemas.microsoft.com/office/drawing/2014/main" xmlns="" id="{2D8CF92C-5AB6-4AF4-84AB-C4B43A59DF8F}"/>
                </a:ext>
              </a:extLst>
            </p:cNvPr>
            <p:cNvSpPr/>
            <p:nvPr/>
          </p:nvSpPr>
          <p:spPr>
            <a:xfrm>
              <a:off x="2999801" y="1717664"/>
              <a:ext cx="436806" cy="43681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ṣḷide">
              <a:extLst>
                <a:ext uri="{FF2B5EF4-FFF2-40B4-BE49-F238E27FC236}">
                  <a16:creationId xmlns:a16="http://schemas.microsoft.com/office/drawing/2014/main" xmlns="" id="{96EB0B9F-25A2-4C04-B348-113FD1E5D4E1}"/>
                </a:ext>
              </a:extLst>
            </p:cNvPr>
            <p:cNvGrpSpPr/>
            <p:nvPr/>
          </p:nvGrpSpPr>
          <p:grpSpPr>
            <a:xfrm>
              <a:off x="6215076" y="1469960"/>
              <a:ext cx="5305412" cy="1382273"/>
              <a:chOff x="6215076" y="1469960"/>
              <a:chExt cx="5305412" cy="1382273"/>
            </a:xfrm>
          </p:grpSpPr>
          <p:grpSp>
            <p:nvGrpSpPr>
              <p:cNvPr id="29" name="íṧļíḍé">
                <a:extLst>
                  <a:ext uri="{FF2B5EF4-FFF2-40B4-BE49-F238E27FC236}">
                    <a16:creationId xmlns:a16="http://schemas.microsoft.com/office/drawing/2014/main" xmlns="" id="{F78BA2AC-CABA-4C04-A98A-DEF952A355B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215076" y="1647145"/>
                <a:ext cx="577851" cy="577851"/>
                <a:chOff x="0" y="0"/>
                <a:chExt cx="1155700" cy="1155700"/>
              </a:xfrm>
            </p:grpSpPr>
            <p:sp>
              <p:nvSpPr>
                <p:cNvPr id="32" name="ïsļíďe">
                  <a:extLst>
                    <a:ext uri="{FF2B5EF4-FFF2-40B4-BE49-F238E27FC236}">
                      <a16:creationId xmlns:a16="http://schemas.microsoft.com/office/drawing/2014/main" xmlns="" id="{608B7B45-E0D3-4494-88F3-587DFFEDF72A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155700" cy="1155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3" name="íśḻíḍê">
                  <a:extLst>
                    <a:ext uri="{FF2B5EF4-FFF2-40B4-BE49-F238E27FC236}">
                      <a16:creationId xmlns:a16="http://schemas.microsoft.com/office/drawing/2014/main" xmlns="" id="{52C28BB0-DBC7-40E4-87BF-90C8EE5FD5D1}"/>
                    </a:ext>
                  </a:extLst>
                </p:cNvPr>
                <p:cNvSpPr/>
                <p:nvPr/>
              </p:nvSpPr>
              <p:spPr>
                <a:xfrm>
                  <a:off x="298141" y="296045"/>
                  <a:ext cx="559415" cy="563607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0" name="ïṣlîḍé">
                <a:extLst>
                  <a:ext uri="{FF2B5EF4-FFF2-40B4-BE49-F238E27FC236}">
                    <a16:creationId xmlns:a16="http://schemas.microsoft.com/office/drawing/2014/main" xmlns="" id="{0E8D418E-F8FC-439E-8509-27B10EAB7D6C}"/>
                  </a:ext>
                </a:extLst>
              </p:cNvPr>
              <p:cNvSpPr/>
              <p:nvPr/>
            </p:nvSpPr>
            <p:spPr bwMode="auto">
              <a:xfrm>
                <a:off x="6907885" y="1882840"/>
                <a:ext cx="4612603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31" name="î$liḑé">
                <a:extLst>
                  <a:ext uri="{FF2B5EF4-FFF2-40B4-BE49-F238E27FC236}">
                    <a16:creationId xmlns:a16="http://schemas.microsoft.com/office/drawing/2014/main" xmlns="" id="{7C94800D-C421-4C38-B433-BC0783795E75}"/>
                  </a:ext>
                </a:extLst>
              </p:cNvPr>
              <p:cNvSpPr txBox="1"/>
              <p:nvPr/>
            </p:nvSpPr>
            <p:spPr bwMode="auto">
              <a:xfrm>
                <a:off x="6907885" y="1469960"/>
                <a:ext cx="46126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0A75E34-77BC-42CB-9513-341C9B643B66}"/>
                </a:ext>
              </a:extLst>
            </p:cNvPr>
            <p:cNvCxnSpPr>
              <a:stCxn id="8" idx="6"/>
              <a:endCxn id="32" idx="1"/>
            </p:cNvCxnSpPr>
            <p:nvPr/>
          </p:nvCxnSpPr>
          <p:spPr>
            <a:xfrm>
              <a:off x="3436607" y="1936070"/>
              <a:ext cx="277846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1íḑê">
              <a:extLst>
                <a:ext uri="{FF2B5EF4-FFF2-40B4-BE49-F238E27FC236}">
                  <a16:creationId xmlns:a16="http://schemas.microsoft.com/office/drawing/2014/main" xmlns="" id="{23B03047-C01E-4886-9E91-23126C78BB9E}"/>
                </a:ext>
              </a:extLst>
            </p:cNvPr>
            <p:cNvSpPr/>
            <p:nvPr/>
          </p:nvSpPr>
          <p:spPr>
            <a:xfrm>
              <a:off x="3808601" y="3202529"/>
              <a:ext cx="436806" cy="43681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íṧḷïḓè">
              <a:extLst>
                <a:ext uri="{FF2B5EF4-FFF2-40B4-BE49-F238E27FC236}">
                  <a16:creationId xmlns:a16="http://schemas.microsoft.com/office/drawing/2014/main" xmlns="" id="{E2EF5026-E9B0-4178-9C4D-A14FC77C1B3E}"/>
                </a:ext>
              </a:extLst>
            </p:cNvPr>
            <p:cNvGrpSpPr/>
            <p:nvPr/>
          </p:nvGrpSpPr>
          <p:grpSpPr>
            <a:xfrm>
              <a:off x="4595446" y="2954825"/>
              <a:ext cx="6925041" cy="1382273"/>
              <a:chOff x="5744495" y="1469960"/>
              <a:chExt cx="6925041" cy="1382273"/>
            </a:xfrm>
          </p:grpSpPr>
          <p:grpSp>
            <p:nvGrpSpPr>
              <p:cNvPr id="24" name="işḷidè">
                <a:extLst>
                  <a:ext uri="{FF2B5EF4-FFF2-40B4-BE49-F238E27FC236}">
                    <a16:creationId xmlns:a16="http://schemas.microsoft.com/office/drawing/2014/main" xmlns="" id="{0E27CDD5-02F4-422A-9E13-BB103A169A3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744495" y="1647145"/>
                <a:ext cx="577851" cy="577851"/>
                <a:chOff x="-941160" y="0"/>
                <a:chExt cx="1155700" cy="1155700"/>
              </a:xfrm>
            </p:grpSpPr>
            <p:sp>
              <p:nvSpPr>
                <p:cNvPr id="27" name="íṥḻidê">
                  <a:extLst>
                    <a:ext uri="{FF2B5EF4-FFF2-40B4-BE49-F238E27FC236}">
                      <a16:creationId xmlns:a16="http://schemas.microsoft.com/office/drawing/2014/main" xmlns="" id="{15F885CA-E641-4AF7-85E2-8A9FFA86EDA0}"/>
                    </a:ext>
                  </a:extLst>
                </p:cNvPr>
                <p:cNvSpPr/>
                <p:nvPr/>
              </p:nvSpPr>
              <p:spPr>
                <a:xfrm>
                  <a:off x="-941160" y="0"/>
                  <a:ext cx="1155700" cy="1155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8" name="îS1íḑe">
                  <a:extLst>
                    <a:ext uri="{FF2B5EF4-FFF2-40B4-BE49-F238E27FC236}">
                      <a16:creationId xmlns:a16="http://schemas.microsoft.com/office/drawing/2014/main" xmlns="" id="{ADCDF8E3-0D93-4B0A-83FC-E5102EA8F4DC}"/>
                    </a:ext>
                  </a:extLst>
                </p:cNvPr>
                <p:cNvSpPr/>
                <p:nvPr/>
              </p:nvSpPr>
              <p:spPr>
                <a:xfrm>
                  <a:off x="-643019" y="296045"/>
                  <a:ext cx="559415" cy="563607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5" name="ïšļïdé">
                <a:extLst>
                  <a:ext uri="{FF2B5EF4-FFF2-40B4-BE49-F238E27FC236}">
                    <a16:creationId xmlns:a16="http://schemas.microsoft.com/office/drawing/2014/main" xmlns="" id="{7B3DFA61-D811-42E5-908D-EF4B7521109A}"/>
                  </a:ext>
                </a:extLst>
              </p:cNvPr>
              <p:cNvSpPr/>
              <p:nvPr/>
            </p:nvSpPr>
            <p:spPr bwMode="auto">
              <a:xfrm>
                <a:off x="6437303" y="1882840"/>
                <a:ext cx="6232233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6" name="išļîḓé">
                <a:extLst>
                  <a:ext uri="{FF2B5EF4-FFF2-40B4-BE49-F238E27FC236}">
                    <a16:creationId xmlns:a16="http://schemas.microsoft.com/office/drawing/2014/main" xmlns="" id="{9B2A676A-5464-4337-9BAB-2F41DB701B84}"/>
                  </a:ext>
                </a:extLst>
              </p:cNvPr>
              <p:cNvSpPr txBox="1"/>
              <p:nvPr/>
            </p:nvSpPr>
            <p:spPr bwMode="auto">
              <a:xfrm>
                <a:off x="6437303" y="1469960"/>
                <a:ext cx="623223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0B34957-7AEF-4FD6-8D39-74B511E4193C}"/>
                </a:ext>
              </a:extLst>
            </p:cNvPr>
            <p:cNvCxnSpPr>
              <a:cxnSpLocks/>
              <a:stCxn id="11" idx="6"/>
              <a:endCxn id="27" idx="1"/>
            </p:cNvCxnSpPr>
            <p:nvPr/>
          </p:nvCxnSpPr>
          <p:spPr>
            <a:xfrm>
              <a:off x="4245407" y="3420935"/>
              <a:ext cx="35003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šļïḑé">
              <a:extLst>
                <a:ext uri="{FF2B5EF4-FFF2-40B4-BE49-F238E27FC236}">
                  <a16:creationId xmlns:a16="http://schemas.microsoft.com/office/drawing/2014/main" xmlns="" id="{2A26CF08-217D-4BFD-88C6-6CEE39D5EEA3}"/>
                </a:ext>
              </a:extLst>
            </p:cNvPr>
            <p:cNvSpPr/>
            <p:nvPr/>
          </p:nvSpPr>
          <p:spPr>
            <a:xfrm>
              <a:off x="2999801" y="4687394"/>
              <a:ext cx="436806" cy="43681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išḷîḓè">
              <a:extLst>
                <a:ext uri="{FF2B5EF4-FFF2-40B4-BE49-F238E27FC236}">
                  <a16:creationId xmlns:a16="http://schemas.microsoft.com/office/drawing/2014/main" xmlns="" id="{57036630-E12D-4022-99E4-66BCF13BA558}"/>
                </a:ext>
              </a:extLst>
            </p:cNvPr>
            <p:cNvGrpSpPr/>
            <p:nvPr/>
          </p:nvGrpSpPr>
          <p:grpSpPr>
            <a:xfrm>
              <a:off x="6215076" y="4439690"/>
              <a:ext cx="5305412" cy="1382273"/>
              <a:chOff x="6215076" y="1469960"/>
              <a:chExt cx="5305412" cy="1382273"/>
            </a:xfrm>
          </p:grpSpPr>
          <p:grpSp>
            <p:nvGrpSpPr>
              <p:cNvPr id="19" name="îṣḷiďè">
                <a:extLst>
                  <a:ext uri="{FF2B5EF4-FFF2-40B4-BE49-F238E27FC236}">
                    <a16:creationId xmlns:a16="http://schemas.microsoft.com/office/drawing/2014/main" xmlns="" id="{947F01BD-751D-417D-B367-14997E154B9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215076" y="1647145"/>
                <a:ext cx="577851" cy="577851"/>
                <a:chOff x="0" y="0"/>
                <a:chExt cx="1155700" cy="1155700"/>
              </a:xfrm>
            </p:grpSpPr>
            <p:sp>
              <p:nvSpPr>
                <p:cNvPr id="22" name="işḷidê">
                  <a:extLst>
                    <a:ext uri="{FF2B5EF4-FFF2-40B4-BE49-F238E27FC236}">
                      <a16:creationId xmlns:a16="http://schemas.microsoft.com/office/drawing/2014/main" xmlns="" id="{741B08CF-F883-4E65-B5C6-D2404DCF227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155700" cy="1155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3" name="iṧļidè">
                  <a:extLst>
                    <a:ext uri="{FF2B5EF4-FFF2-40B4-BE49-F238E27FC236}">
                      <a16:creationId xmlns:a16="http://schemas.microsoft.com/office/drawing/2014/main" xmlns="" id="{390A5D76-BC50-41A2-9B99-4D7965A69659}"/>
                    </a:ext>
                  </a:extLst>
                </p:cNvPr>
                <p:cNvSpPr/>
                <p:nvPr/>
              </p:nvSpPr>
              <p:spPr>
                <a:xfrm>
                  <a:off x="298141" y="296045"/>
                  <a:ext cx="559415" cy="563607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0" name="îśḷidê">
                <a:extLst>
                  <a:ext uri="{FF2B5EF4-FFF2-40B4-BE49-F238E27FC236}">
                    <a16:creationId xmlns:a16="http://schemas.microsoft.com/office/drawing/2014/main" xmlns="" id="{7A405E6B-D94B-43A7-B276-77E23190AC67}"/>
                  </a:ext>
                </a:extLst>
              </p:cNvPr>
              <p:cNvSpPr/>
              <p:nvPr/>
            </p:nvSpPr>
            <p:spPr bwMode="auto">
              <a:xfrm>
                <a:off x="6907885" y="1882840"/>
                <a:ext cx="4612603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iS1íḋé">
                <a:extLst>
                  <a:ext uri="{FF2B5EF4-FFF2-40B4-BE49-F238E27FC236}">
                    <a16:creationId xmlns:a16="http://schemas.microsoft.com/office/drawing/2014/main" xmlns="" id="{A676B53D-4447-4E89-8969-728DD046FF53}"/>
                  </a:ext>
                </a:extLst>
              </p:cNvPr>
              <p:cNvSpPr txBox="1"/>
              <p:nvPr/>
            </p:nvSpPr>
            <p:spPr bwMode="auto">
              <a:xfrm>
                <a:off x="6907885" y="1469960"/>
                <a:ext cx="46126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073EE82-2F4F-43AE-894F-D9A373C06083}"/>
                </a:ext>
              </a:extLst>
            </p:cNvPr>
            <p:cNvCxnSpPr>
              <a:stCxn id="14" idx="6"/>
              <a:endCxn id="22" idx="1"/>
            </p:cNvCxnSpPr>
            <p:nvPr/>
          </p:nvCxnSpPr>
          <p:spPr>
            <a:xfrm>
              <a:off x="3436607" y="4905800"/>
              <a:ext cx="277846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7E16A89-E308-4DC6-84E7-EB49991995D4}"/>
                </a:ext>
              </a:extLst>
            </p:cNvPr>
            <p:cNvCxnSpPr>
              <a:cxnSpLocks/>
            </p:cNvCxnSpPr>
            <p:nvPr/>
          </p:nvCxnSpPr>
          <p:spPr>
            <a:xfrm>
              <a:off x="4161000" y="2852233"/>
              <a:ext cx="73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65C847-A5D8-47C8-AEFF-DB5B7F7DEAD1}"/>
                </a:ext>
              </a:extLst>
            </p:cNvPr>
            <p:cNvCxnSpPr>
              <a:cxnSpLocks/>
            </p:cNvCxnSpPr>
            <p:nvPr/>
          </p:nvCxnSpPr>
          <p:spPr>
            <a:xfrm>
              <a:off x="3949700" y="4376233"/>
              <a:ext cx="75707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59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b9c8093-9192-4d88-b226-54ed48a7244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669b9d-2220-4d8f-8e5c-1cd7e87329d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e1f664-17ef-4856-aa84-dc49753f0ef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82e3197-4a13-424f-ae87-37824d9e65c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cf26f0-9a9a-4492-a32b-8545e2447d1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1906fc-cdca-4930-a24c-61aa9d8dcb1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02563-37c5-4fe3-bd0b-8d9103a511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17fc5a-95b2-42f5-83eb-fb476d8d1ec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acd89e-7e3d-4bbd-933c-a9cf6aad2d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eceb9f-570e-40a6-8628-9010413213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201cbc-cdad-4a45-bd87-e1ab87c510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453ef0-29d0-474f-9c3a-25ef196a630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73483b-9005-434d-9c6e-e7a53d897f0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2bca1a-2490-4930-8153-ca833f83e9b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c72d75-eeae-4c9d-ae71-ebdf34275bd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d055f09-c0e3-4f6e-a4f6-fbece3c2835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3e74b4-a91e-4167-b449-5371e248126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e19786e-8b72-4afc-af75-4c5f163a6b3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7104f9-89a6-455b-9af1-50e23fb953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e90d01-5502-4fca-a3e9-44e70a65b7c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7948b-96f7-436e-a64e-f5ffe85623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586f74-b3e5-4d5c-aa31-f301ac9902eb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D8CD9"/>
      </a:accent1>
      <a:accent2>
        <a:srgbClr val="278FB0"/>
      </a:accent2>
      <a:accent3>
        <a:srgbClr val="36ACC7"/>
      </a:accent3>
      <a:accent4>
        <a:srgbClr val="FFAE00"/>
      </a:accent4>
      <a:accent5>
        <a:srgbClr val="70AD2B"/>
      </a:accent5>
      <a:accent6>
        <a:srgbClr val="74777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D8CD9"/>
    </a:accent1>
    <a:accent2>
      <a:srgbClr val="278FB0"/>
    </a:accent2>
    <a:accent3>
      <a:srgbClr val="36ACC7"/>
    </a:accent3>
    <a:accent4>
      <a:srgbClr val="FFAE00"/>
    </a:accent4>
    <a:accent5>
      <a:srgbClr val="70AD2B"/>
    </a:accent5>
    <a:accent6>
      <a:srgbClr val="74777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13</TotalTime>
  <Words>3728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</cp:revision>
  <cp:lastPrinted>2018-05-28T16:00:00Z</cp:lastPrinted>
  <dcterms:created xsi:type="dcterms:W3CDTF">2018-05-28T16:00:00Z</dcterms:created>
  <dcterms:modified xsi:type="dcterms:W3CDTF">2018-09-05T14:59:41Z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