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66" r:id="rId3"/>
    <p:sldId id="258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6" r:id="rId13"/>
    <p:sldId id="278" r:id="rId14"/>
    <p:sldId id="277" r:id="rId15"/>
    <p:sldId id="279" r:id="rId16"/>
    <p:sldId id="281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3" r:id="rId26"/>
    <p:sldId id="294" r:id="rId27"/>
    <p:sldId id="295" r:id="rId28"/>
    <p:sldId id="296" r:id="rId29"/>
    <p:sldId id="297" r:id="rId30"/>
    <p:sldId id="303" r:id="rId31"/>
    <p:sldId id="304" r:id="rId32"/>
    <p:sldId id="305" r:id="rId33"/>
    <p:sldId id="261" r:id="rId34"/>
    <p:sldId id="306" r:id="rId35"/>
    <p:sldId id="259" r:id="rId36"/>
    <p:sldId id="260" r:id="rId37"/>
    <p:sldId id="1700" r:id="rId38"/>
    <p:sldId id="262" r:id="rId39"/>
    <p:sldId id="263" r:id="rId40"/>
    <p:sldId id="265" r:id="rId41"/>
    <p:sldId id="1701" r:id="rId42"/>
    <p:sldId id="1702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B5C9"/>
    <a:srgbClr val="EDB159"/>
    <a:srgbClr val="235787"/>
    <a:srgbClr val="26A9E0"/>
    <a:srgbClr val="2A9CA2"/>
    <a:srgbClr val="258A8F"/>
    <a:srgbClr val="2283CD"/>
    <a:srgbClr val="E71D3A"/>
    <a:srgbClr val="18BCE2"/>
    <a:srgbClr val="55B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9" autoAdjust="0"/>
    <p:restoredTop sz="96182" autoAdjust="0"/>
  </p:normalViewPr>
  <p:slideViewPr>
    <p:cSldViewPr snapToGrid="0">
      <p:cViewPr varScale="1">
        <p:scale>
          <a:sx n="120" d="100"/>
          <a:sy n="120" d="100"/>
        </p:scale>
        <p:origin x="102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5" name="矩形 9934">
            <a:extLst>
              <a:ext uri="{FF2B5EF4-FFF2-40B4-BE49-F238E27FC236}">
                <a16:creationId xmlns:a16="http://schemas.microsoft.com/office/drawing/2014/main" xmlns="" id="{F605AE06-1EB5-48DF-81AA-276E125FCB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 t="-9114" b="-90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DD50143C-B0D5-4548-97E8-51033ABC04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2809284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66A87714-9667-4F96-A48F-5AEED653DD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2110693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8F28DBD5-5245-4957-9E5B-4978974FFF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572592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0B369E7D-D076-417F-9610-C611201CBE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68863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8C9E0160-18E1-4DE7-BB48-461A22F2D78F}"/>
              </a:ext>
            </a:extLst>
          </p:cNvPr>
          <p:cNvSpPr/>
          <p:nvPr userDrawn="1"/>
        </p:nvSpPr>
        <p:spPr>
          <a:xfrm>
            <a:off x="419099" y="400050"/>
            <a:ext cx="4666933" cy="6057900"/>
          </a:xfrm>
          <a:prstGeom prst="rect">
            <a:avLst/>
          </a:prstGeom>
          <a:blipFill>
            <a:blip r:embed="rId2"/>
            <a:srcRect/>
            <a:stretch>
              <a:fillRect l="-94155" r="-10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2DC9170F-73A0-4FEC-9D28-33281B1BF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3690" y="2678302"/>
            <a:ext cx="4064389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xmlns="" id="{1973891D-5A47-44FA-8534-4E2BE2200B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24527" y="3573654"/>
            <a:ext cx="4064389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825">
                <a:solidFill>
                  <a:schemeClr val="tx1"/>
                </a:solidFill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303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230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0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>
            <a:extLst>
              <a:ext uri="{FF2B5EF4-FFF2-40B4-BE49-F238E27FC236}">
                <a16:creationId xmlns:a16="http://schemas.microsoft.com/office/drawing/2014/main" xmlns="" id="{990A86BB-16B6-4647-A788-45CD343719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t="-9097" b="-90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xmlns="" id="{59F6408D-3C21-4049-8BD5-93393833B0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30237" y="2211668"/>
            <a:ext cx="4069557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7" name="文本占位符 62">
            <a:extLst>
              <a:ext uri="{FF2B5EF4-FFF2-40B4-BE49-F238E27FC236}">
                <a16:creationId xmlns:a16="http://schemas.microsoft.com/office/drawing/2014/main" xmlns="" id="{CA1AE8C4-94D3-49BE-B2B9-744D4BCD2E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30237" y="4517902"/>
            <a:ext cx="4069557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125" smtClean="0">
                <a:solidFill>
                  <a:schemeClr val="bg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171438" marR="0" lvl="0" indent="-171438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8" name="文本占位符 13">
            <a:extLst>
              <a:ext uri="{FF2B5EF4-FFF2-40B4-BE49-F238E27FC236}">
                <a16:creationId xmlns:a16="http://schemas.microsoft.com/office/drawing/2014/main" xmlns="" id="{B0DDF5CE-EA42-4F0E-B21B-254A26C144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30238" y="4221633"/>
            <a:ext cx="4069557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125" b="0">
                <a:solidFill>
                  <a:schemeClr val="bg1"/>
                </a:solidFill>
              </a:defRPr>
            </a:lvl1pPr>
            <a:lvl2pPr marL="342875" indent="0">
              <a:buNone/>
              <a:defRPr/>
            </a:lvl2pPr>
            <a:lvl3pPr marL="685748" indent="0">
              <a:buNone/>
              <a:defRPr/>
            </a:lvl3pPr>
            <a:lvl4pPr marL="1028622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FEA80020-E174-439D-B212-6E657E0EE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D6C27BE1-5836-4703-A793-57BEF6680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1043EC8-2683-45CD-B56D-9CFFE47872CF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070FED91-A989-499B-9372-412A20B71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CA2EC43D-C29D-4880-A68D-E39B9BF8D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4" Type="http://schemas.openxmlformats.org/officeDocument/2006/relationships/image" Target="../media/image11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C963135-036E-4D75-9313-76DFB642007A}"/>
              </a:ext>
            </a:extLst>
          </p:cNvPr>
          <p:cNvGrpSpPr/>
          <p:nvPr/>
        </p:nvGrpSpPr>
        <p:grpSpPr>
          <a:xfrm>
            <a:off x="7796356" y="3759200"/>
            <a:ext cx="2195957" cy="2481262"/>
            <a:chOff x="7796357" y="3846286"/>
            <a:chExt cx="2118884" cy="239417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6E046B37-05DC-441A-BEFF-D9E018FB657D}"/>
                </a:ext>
              </a:extLst>
            </p:cNvPr>
            <p:cNvSpPr txBox="1"/>
            <p:nvPr/>
          </p:nvSpPr>
          <p:spPr>
            <a:xfrm>
              <a:off x="7796357" y="3846286"/>
              <a:ext cx="1807947" cy="63910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ANNUAL</a:t>
              </a:r>
              <a:endParaRPr lang="zh-CN" altLang="en-US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B6C7DFC-C345-4575-9179-0E14F2147A0B}"/>
                </a:ext>
              </a:extLst>
            </p:cNvPr>
            <p:cNvSpPr txBox="1"/>
            <p:nvPr/>
          </p:nvSpPr>
          <p:spPr>
            <a:xfrm>
              <a:off x="7796357" y="4676137"/>
              <a:ext cx="2118884" cy="63910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REPORT</a:t>
              </a:r>
              <a:endParaRPr lang="zh-CN" altLang="en-US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A941B27F-56AD-49C9-A75F-77C91F93D157}"/>
                </a:ext>
              </a:extLst>
            </p:cNvPr>
            <p:cNvSpPr txBox="1"/>
            <p:nvPr/>
          </p:nvSpPr>
          <p:spPr>
            <a:xfrm>
              <a:off x="7796357" y="5505987"/>
              <a:ext cx="1376648" cy="63910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2017</a:t>
              </a:r>
              <a:endParaRPr lang="zh-CN" altLang="en-US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428129EF-56F9-4DA1-A2F9-2900DA72AFFC}"/>
                </a:ext>
              </a:extLst>
            </p:cNvPr>
            <p:cNvCxnSpPr/>
            <p:nvPr/>
          </p:nvCxnSpPr>
          <p:spPr>
            <a:xfrm flipH="1">
              <a:off x="7796357" y="4580762"/>
              <a:ext cx="1811938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2E86CB4-9503-4AED-BDBC-0CC5D29145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96357" y="5410612"/>
              <a:ext cx="2118884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440D7EDD-02EC-4822-B1E2-1A9B63C09D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96357" y="6240462"/>
              <a:ext cx="135152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副标题 4">
            <a:extLst>
              <a:ext uri="{FF2B5EF4-FFF2-40B4-BE49-F238E27FC236}">
                <a16:creationId xmlns:a16="http://schemas.microsoft.com/office/drawing/2014/main" xmlns="" id="{E17FC950-C2AA-4A5D-BF3B-A399886F58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4549" y="4797154"/>
            <a:ext cx="5160056" cy="558799"/>
          </a:xfrm>
        </p:spPr>
        <p:txBody>
          <a:bodyPr/>
          <a:lstStyle/>
          <a:p>
            <a:pPr algn="r"/>
            <a:r>
              <a:rPr lang="en-US" altLang="zh-CN" dirty="0"/>
              <a:t>Subtitle here</a:t>
            </a: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F18EF401-E300-450E-921A-D1A9D8A5FE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4549" y="3399972"/>
            <a:ext cx="5160056" cy="1397183"/>
          </a:xfrm>
        </p:spPr>
        <p:txBody>
          <a:bodyPr>
            <a:normAutofit/>
          </a:bodyPr>
          <a:lstStyle/>
          <a:p>
            <a:pPr algn="r"/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110C6743-DFF2-4452-AF4A-35F2F9FF89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4549" y="5726738"/>
            <a:ext cx="5160056" cy="296271"/>
          </a:xfrm>
        </p:spPr>
        <p:txBody>
          <a:bodyPr/>
          <a:lstStyle/>
          <a:p>
            <a:pPr algn="r"/>
            <a:r>
              <a:rPr lang="en-US" altLang="zh-CN" dirty="0"/>
              <a:t>Speaker name and title</a:t>
            </a:r>
          </a:p>
        </p:txBody>
      </p:sp>
      <p:sp>
        <p:nvSpPr>
          <p:cNvPr id="18" name="文本占位符 6">
            <a:extLst>
              <a:ext uri="{FF2B5EF4-FFF2-40B4-BE49-F238E27FC236}">
                <a16:creationId xmlns:a16="http://schemas.microsoft.com/office/drawing/2014/main" xmlns="" id="{BD2BCB8A-F71C-485F-91FF-3AA067AEB1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04549" y="6023009"/>
            <a:ext cx="5160056" cy="296271"/>
          </a:xfrm>
        </p:spPr>
        <p:txBody>
          <a:bodyPr/>
          <a:lstStyle/>
          <a:p>
            <a:pPr algn="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>
            <a:extLst>
              <a:ext uri="{FF2B5EF4-FFF2-40B4-BE49-F238E27FC236}">
                <a16:creationId xmlns:a16="http://schemas.microsoft.com/office/drawing/2014/main" xmlns="" id="{ABA27E7B-B605-4608-8896-86DF4B38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512" y="26851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xmlns="" id="{76F25936-4CBF-4484-8201-36DCC00BD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8628" y="35804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48F2D-9D32-420E-8280-330BB9C6F420}"/>
              </a:ext>
            </a:extLst>
          </p:cNvPr>
          <p:cNvSpPr txBox="1"/>
          <p:nvPr/>
        </p:nvSpPr>
        <p:spPr>
          <a:xfrm>
            <a:off x="5855456" y="2175014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06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1F2251-AAC3-458E-B4BF-71E7DC50E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C46955-E70D-4FE0-9F5F-8A9140CF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9ACB834-9C20-464A-BB3B-BDDE7687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3fdc859c-3785-4149-a096-95cefc1dc6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3E5A2C-2093-4F58-AD44-206E0D30D9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69972" y="1351390"/>
            <a:ext cx="8837397" cy="4375463"/>
            <a:chOff x="1769972" y="1351390"/>
            <a:chExt cx="8837397" cy="4375463"/>
          </a:xfrm>
        </p:grpSpPr>
        <p:grpSp>
          <p:nvGrpSpPr>
            <p:cNvPr id="6" name="ïŝľïḋè">
              <a:extLst>
                <a:ext uri="{FF2B5EF4-FFF2-40B4-BE49-F238E27FC236}">
                  <a16:creationId xmlns:a16="http://schemas.microsoft.com/office/drawing/2014/main" xmlns="" id="{621B7717-E15D-488F-8398-EE48B0C4491D}"/>
                </a:ext>
              </a:extLst>
            </p:cNvPr>
            <p:cNvGrpSpPr/>
            <p:nvPr/>
          </p:nvGrpSpPr>
          <p:grpSpPr>
            <a:xfrm>
              <a:off x="1811645" y="3924946"/>
              <a:ext cx="1809556" cy="80673"/>
              <a:chOff x="2055030" y="1463669"/>
              <a:chExt cx="2304256" cy="544908"/>
            </a:xfrm>
          </p:grpSpPr>
          <p:sp>
            <p:nvSpPr>
              <p:cNvPr id="56" name="íş1ídê">
                <a:extLst>
                  <a:ext uri="{FF2B5EF4-FFF2-40B4-BE49-F238E27FC236}">
                    <a16:creationId xmlns:a16="http://schemas.microsoft.com/office/drawing/2014/main" xmlns="" id="{7441BF8E-488C-441D-ADB6-B77D564C2D30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$ľîdè">
                <a:extLst>
                  <a:ext uri="{FF2B5EF4-FFF2-40B4-BE49-F238E27FC236}">
                    <a16:creationId xmlns:a16="http://schemas.microsoft.com/office/drawing/2014/main" xmlns="" id="{980D6C08-2293-4900-877E-BBF64C8BD0FA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$ľiḓè">
                <a:extLst>
                  <a:ext uri="{FF2B5EF4-FFF2-40B4-BE49-F238E27FC236}">
                    <a16:creationId xmlns:a16="http://schemas.microsoft.com/office/drawing/2014/main" xmlns="" id="{DD41D6C2-CBFE-4768-BFAB-8A25C0E570D0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ṡḻiḓè">
                <a:extLst>
                  <a:ext uri="{FF2B5EF4-FFF2-40B4-BE49-F238E27FC236}">
                    <a16:creationId xmlns:a16="http://schemas.microsoft.com/office/drawing/2014/main" xmlns="" id="{87E8B6E2-946D-4A2A-A77E-3EC6EFAB6D22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şḻîḓé">
              <a:extLst>
                <a:ext uri="{FF2B5EF4-FFF2-40B4-BE49-F238E27FC236}">
                  <a16:creationId xmlns:a16="http://schemas.microsoft.com/office/drawing/2014/main" xmlns="" id="{00DBC706-9145-4EB3-A941-67A781267FCD}"/>
                </a:ext>
              </a:extLst>
            </p:cNvPr>
            <p:cNvGrpSpPr/>
            <p:nvPr/>
          </p:nvGrpSpPr>
          <p:grpSpPr>
            <a:xfrm>
              <a:off x="1909781" y="1638204"/>
              <a:ext cx="1918822" cy="1885888"/>
              <a:chOff x="2112375" y="1878926"/>
              <a:chExt cx="2259925" cy="2221137"/>
            </a:xfrm>
          </p:grpSpPr>
          <p:sp>
            <p:nvSpPr>
              <p:cNvPr id="48" name="íṩḷïde">
                <a:extLst>
                  <a:ext uri="{FF2B5EF4-FFF2-40B4-BE49-F238E27FC236}">
                    <a16:creationId xmlns:a16="http://schemas.microsoft.com/office/drawing/2014/main" xmlns="" id="{487C3262-001F-4B52-BD9F-7165D8B13417}"/>
                  </a:ext>
                </a:extLst>
              </p:cNvPr>
              <p:cNvSpPr/>
              <p:nvPr/>
            </p:nvSpPr>
            <p:spPr>
              <a:xfrm>
                <a:off x="3732929" y="2784505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ṥ1ïďè">
                <a:extLst>
                  <a:ext uri="{FF2B5EF4-FFF2-40B4-BE49-F238E27FC236}">
                    <a16:creationId xmlns:a16="http://schemas.microsoft.com/office/drawing/2014/main" xmlns="" id="{97081A28-A991-40B9-ACF7-16C318428508}"/>
                  </a:ext>
                </a:extLst>
              </p:cNvPr>
              <p:cNvSpPr/>
              <p:nvPr/>
            </p:nvSpPr>
            <p:spPr>
              <a:xfrm>
                <a:off x="2112375" y="2491566"/>
                <a:ext cx="689359" cy="68935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îḋê">
                <a:extLst>
                  <a:ext uri="{FF2B5EF4-FFF2-40B4-BE49-F238E27FC236}">
                    <a16:creationId xmlns:a16="http://schemas.microsoft.com/office/drawing/2014/main" xmlns="" id="{4AA6E379-3B17-4CCE-BBA9-958F924FFBD9}"/>
                  </a:ext>
                </a:extLst>
              </p:cNvPr>
              <p:cNvSpPr/>
              <p:nvPr/>
            </p:nvSpPr>
            <p:spPr>
              <a:xfrm>
                <a:off x="2569408" y="2535400"/>
                <a:ext cx="1233713" cy="12337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îṩ1ïdè">
                <a:extLst>
                  <a:ext uri="{FF2B5EF4-FFF2-40B4-BE49-F238E27FC236}">
                    <a16:creationId xmlns:a16="http://schemas.microsoft.com/office/drawing/2014/main" xmlns="" id="{E8AEC95F-3AA0-4760-AF8E-586B855BEA5D}"/>
                  </a:ext>
                </a:extLst>
              </p:cNvPr>
              <p:cNvSpPr/>
              <p:nvPr/>
            </p:nvSpPr>
            <p:spPr>
              <a:xfrm>
                <a:off x="3395255" y="3123018"/>
                <a:ext cx="977045" cy="977045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śḻidê">
                <a:extLst>
                  <a:ext uri="{FF2B5EF4-FFF2-40B4-BE49-F238E27FC236}">
                    <a16:creationId xmlns:a16="http://schemas.microsoft.com/office/drawing/2014/main" xmlns="" id="{8678E69B-EFF2-4B24-86DD-E687A07D97EB}"/>
                  </a:ext>
                </a:extLst>
              </p:cNvPr>
              <p:cNvSpPr/>
              <p:nvPr/>
            </p:nvSpPr>
            <p:spPr>
              <a:xfrm>
                <a:off x="2586696" y="1878926"/>
                <a:ext cx="836082" cy="836083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ślîďé">
                <a:extLst>
                  <a:ext uri="{FF2B5EF4-FFF2-40B4-BE49-F238E27FC236}">
                    <a16:creationId xmlns:a16="http://schemas.microsoft.com/office/drawing/2014/main" xmlns="" id="{F9E72C64-7C7D-4D3D-8AB7-FEAF636FFE33}"/>
                  </a:ext>
                </a:extLst>
              </p:cNvPr>
              <p:cNvSpPr/>
              <p:nvPr/>
            </p:nvSpPr>
            <p:spPr>
              <a:xfrm>
                <a:off x="3402468" y="2353845"/>
                <a:ext cx="513006" cy="513007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ś1íďé">
                <a:extLst>
                  <a:ext uri="{FF2B5EF4-FFF2-40B4-BE49-F238E27FC236}">
                    <a16:creationId xmlns:a16="http://schemas.microsoft.com/office/drawing/2014/main" xmlns="" id="{55A6F3CF-26D7-4330-9C65-588EE20F49F9}"/>
                  </a:ext>
                </a:extLst>
              </p:cNvPr>
              <p:cNvSpPr/>
              <p:nvPr/>
            </p:nvSpPr>
            <p:spPr>
              <a:xfrm>
                <a:off x="2123311" y="3197453"/>
                <a:ext cx="786179" cy="786179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ŝlïḓe">
                <a:extLst>
                  <a:ext uri="{FF2B5EF4-FFF2-40B4-BE49-F238E27FC236}">
                    <a16:creationId xmlns:a16="http://schemas.microsoft.com/office/drawing/2014/main" xmlns="" id="{D1159CA8-2D09-4C08-8D59-BC8D9F31C379}"/>
                  </a:ext>
                </a:extLst>
              </p:cNvPr>
              <p:cNvSpPr/>
              <p:nvPr/>
            </p:nvSpPr>
            <p:spPr>
              <a:xfrm>
                <a:off x="2931478" y="3641543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ŝļïḓè">
              <a:extLst>
                <a:ext uri="{FF2B5EF4-FFF2-40B4-BE49-F238E27FC236}">
                  <a16:creationId xmlns:a16="http://schemas.microsoft.com/office/drawing/2014/main" xmlns="" id="{0AA04E54-F068-49D0-ADA5-BDD194A82B40}"/>
                </a:ext>
              </a:extLst>
            </p:cNvPr>
            <p:cNvGrpSpPr/>
            <p:nvPr/>
          </p:nvGrpSpPr>
          <p:grpSpPr>
            <a:xfrm>
              <a:off x="5094403" y="3885489"/>
              <a:ext cx="1809556" cy="80673"/>
              <a:chOff x="2055030" y="1463669"/>
              <a:chExt cx="2304256" cy="544908"/>
            </a:xfrm>
          </p:grpSpPr>
          <p:sp>
            <p:nvSpPr>
              <p:cNvPr id="44" name="ïṩ1iḑe">
                <a:extLst>
                  <a:ext uri="{FF2B5EF4-FFF2-40B4-BE49-F238E27FC236}">
                    <a16:creationId xmlns:a16="http://schemas.microsoft.com/office/drawing/2014/main" xmlns="" id="{DD2839F8-DE9E-477B-897D-566ECB94B636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ṣľíḍê">
                <a:extLst>
                  <a:ext uri="{FF2B5EF4-FFF2-40B4-BE49-F238E27FC236}">
                    <a16:creationId xmlns:a16="http://schemas.microsoft.com/office/drawing/2014/main" xmlns="" id="{3DD2CA9C-A70F-475D-A6F7-73D943C43DEE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ṥľídé">
                <a:extLst>
                  <a:ext uri="{FF2B5EF4-FFF2-40B4-BE49-F238E27FC236}">
                    <a16:creationId xmlns:a16="http://schemas.microsoft.com/office/drawing/2014/main" xmlns="" id="{005AC163-6AC3-4C8B-8C6E-216F95B89C0A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ľiḍê">
                <a:extLst>
                  <a:ext uri="{FF2B5EF4-FFF2-40B4-BE49-F238E27FC236}">
                    <a16:creationId xmlns:a16="http://schemas.microsoft.com/office/drawing/2014/main" xmlns="" id="{B4DCF2E0-38A9-4DBC-B20C-21BB4D6C105F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śḻiḍé">
              <a:extLst>
                <a:ext uri="{FF2B5EF4-FFF2-40B4-BE49-F238E27FC236}">
                  <a16:creationId xmlns:a16="http://schemas.microsoft.com/office/drawing/2014/main" xmlns="" id="{FA50EFBE-20C3-4510-8D15-840A3828A8CC}"/>
                </a:ext>
              </a:extLst>
            </p:cNvPr>
            <p:cNvGrpSpPr/>
            <p:nvPr/>
          </p:nvGrpSpPr>
          <p:grpSpPr>
            <a:xfrm>
              <a:off x="4940878" y="1351390"/>
              <a:ext cx="2422188" cy="2380608"/>
              <a:chOff x="5175229" y="1842112"/>
              <a:chExt cx="2259925" cy="2221137"/>
            </a:xfrm>
          </p:grpSpPr>
          <p:sp>
            <p:nvSpPr>
              <p:cNvPr id="36" name="ï$ļîḑè">
                <a:extLst>
                  <a:ext uri="{FF2B5EF4-FFF2-40B4-BE49-F238E27FC236}">
                    <a16:creationId xmlns:a16="http://schemas.microsoft.com/office/drawing/2014/main" xmlns="" id="{8BC80583-EDB0-4664-B4DC-EF2B1266B9B8}"/>
                  </a:ext>
                </a:extLst>
              </p:cNvPr>
              <p:cNvSpPr/>
              <p:nvPr/>
            </p:nvSpPr>
            <p:spPr>
              <a:xfrm>
                <a:off x="6795783" y="2747691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ľîḋé">
                <a:extLst>
                  <a:ext uri="{FF2B5EF4-FFF2-40B4-BE49-F238E27FC236}">
                    <a16:creationId xmlns:a16="http://schemas.microsoft.com/office/drawing/2014/main" xmlns="" id="{0D2AD16B-5C24-4A2C-BDCB-CB67AE64FBBD}"/>
                  </a:ext>
                </a:extLst>
              </p:cNvPr>
              <p:cNvSpPr/>
              <p:nvPr/>
            </p:nvSpPr>
            <p:spPr>
              <a:xfrm>
                <a:off x="5175229" y="2454752"/>
                <a:ext cx="689359" cy="68935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ḷïḍè">
                <a:extLst>
                  <a:ext uri="{FF2B5EF4-FFF2-40B4-BE49-F238E27FC236}">
                    <a16:creationId xmlns:a16="http://schemas.microsoft.com/office/drawing/2014/main" xmlns="" id="{860BDFB1-FD60-42D6-B0BE-A11C308E6221}"/>
                  </a:ext>
                </a:extLst>
              </p:cNvPr>
              <p:cNvSpPr/>
              <p:nvPr/>
            </p:nvSpPr>
            <p:spPr>
              <a:xfrm>
                <a:off x="5632262" y="2498586"/>
                <a:ext cx="1233713" cy="123371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şḻíḋè">
                <a:extLst>
                  <a:ext uri="{FF2B5EF4-FFF2-40B4-BE49-F238E27FC236}">
                    <a16:creationId xmlns:a16="http://schemas.microsoft.com/office/drawing/2014/main" xmlns="" id="{2A5F3779-D82E-4277-9E9E-80DE1CCA4629}"/>
                  </a:ext>
                </a:extLst>
              </p:cNvPr>
              <p:cNvSpPr/>
              <p:nvPr/>
            </p:nvSpPr>
            <p:spPr>
              <a:xfrm>
                <a:off x="6458109" y="3086204"/>
                <a:ext cx="977045" cy="977045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şḷîḓè">
                <a:extLst>
                  <a:ext uri="{FF2B5EF4-FFF2-40B4-BE49-F238E27FC236}">
                    <a16:creationId xmlns:a16="http://schemas.microsoft.com/office/drawing/2014/main" xmlns="" id="{9CF7D321-7F0E-4BAE-ACD9-6036A756B2BA}"/>
                  </a:ext>
                </a:extLst>
              </p:cNvPr>
              <p:cNvSpPr/>
              <p:nvPr/>
            </p:nvSpPr>
            <p:spPr>
              <a:xfrm>
                <a:off x="5649550" y="1842112"/>
                <a:ext cx="836082" cy="836083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ḻiḋè">
                <a:extLst>
                  <a:ext uri="{FF2B5EF4-FFF2-40B4-BE49-F238E27FC236}">
                    <a16:creationId xmlns:a16="http://schemas.microsoft.com/office/drawing/2014/main" xmlns="" id="{0367926F-7CB8-4FF0-B862-B9AC4F511D1D}"/>
                  </a:ext>
                </a:extLst>
              </p:cNvPr>
              <p:cNvSpPr/>
              <p:nvPr/>
            </p:nvSpPr>
            <p:spPr>
              <a:xfrm>
                <a:off x="6465322" y="2317031"/>
                <a:ext cx="513006" cy="513007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1idê">
                <a:extLst>
                  <a:ext uri="{FF2B5EF4-FFF2-40B4-BE49-F238E27FC236}">
                    <a16:creationId xmlns:a16="http://schemas.microsoft.com/office/drawing/2014/main" xmlns="" id="{D4CE1CA4-FBF2-4607-8CC0-625EC913C656}"/>
                  </a:ext>
                </a:extLst>
              </p:cNvPr>
              <p:cNvSpPr/>
              <p:nvPr/>
            </p:nvSpPr>
            <p:spPr>
              <a:xfrm>
                <a:off x="5186165" y="3160639"/>
                <a:ext cx="786179" cy="78617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lîḍe">
                <a:extLst>
                  <a:ext uri="{FF2B5EF4-FFF2-40B4-BE49-F238E27FC236}">
                    <a16:creationId xmlns:a16="http://schemas.microsoft.com/office/drawing/2014/main" xmlns="" id="{D4246948-6333-432F-BCED-BD13EE67038B}"/>
                  </a:ext>
                </a:extLst>
              </p:cNvPr>
              <p:cNvSpPr/>
              <p:nvPr/>
            </p:nvSpPr>
            <p:spPr>
              <a:xfrm>
                <a:off x="5994332" y="3604729"/>
                <a:ext cx="301699" cy="30169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şliḋè">
              <a:extLst>
                <a:ext uri="{FF2B5EF4-FFF2-40B4-BE49-F238E27FC236}">
                  <a16:creationId xmlns:a16="http://schemas.microsoft.com/office/drawing/2014/main" xmlns="" id="{24EA2022-A835-4FC7-918F-8867FE288EF2}"/>
                </a:ext>
              </a:extLst>
            </p:cNvPr>
            <p:cNvGrpSpPr/>
            <p:nvPr/>
          </p:nvGrpSpPr>
          <p:grpSpPr>
            <a:xfrm>
              <a:off x="8570778" y="3846032"/>
              <a:ext cx="1809556" cy="80673"/>
              <a:chOff x="2055030" y="1463669"/>
              <a:chExt cx="2304256" cy="544908"/>
            </a:xfrm>
          </p:grpSpPr>
          <p:sp>
            <p:nvSpPr>
              <p:cNvPr id="32" name="ï$1iďé">
                <a:extLst>
                  <a:ext uri="{FF2B5EF4-FFF2-40B4-BE49-F238E27FC236}">
                    <a16:creationId xmlns:a16="http://schemas.microsoft.com/office/drawing/2014/main" xmlns="" id="{F0F9449B-A97D-404D-B896-C895563ADD8D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iḍé">
                <a:extLst>
                  <a:ext uri="{FF2B5EF4-FFF2-40B4-BE49-F238E27FC236}">
                    <a16:creationId xmlns:a16="http://schemas.microsoft.com/office/drawing/2014/main" xmlns="" id="{4110CF83-26A6-4BC6-9581-29335DCBFD48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ḻidé">
                <a:extLst>
                  <a:ext uri="{FF2B5EF4-FFF2-40B4-BE49-F238E27FC236}">
                    <a16:creationId xmlns:a16="http://schemas.microsoft.com/office/drawing/2014/main" xmlns="" id="{4B0D178B-8205-4869-B349-AAC012CF454F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íḋé">
                <a:extLst>
                  <a:ext uri="{FF2B5EF4-FFF2-40B4-BE49-F238E27FC236}">
                    <a16:creationId xmlns:a16="http://schemas.microsoft.com/office/drawing/2014/main" xmlns="" id="{05B12489-B350-402A-A6F3-B1A526E55468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ļide">
              <a:extLst>
                <a:ext uri="{FF2B5EF4-FFF2-40B4-BE49-F238E27FC236}">
                  <a16:creationId xmlns:a16="http://schemas.microsoft.com/office/drawing/2014/main" xmlns="" id="{C73EF381-BF3A-4852-9B1B-09CDFD8418D9}"/>
                </a:ext>
              </a:extLst>
            </p:cNvPr>
            <p:cNvGrpSpPr/>
            <p:nvPr/>
          </p:nvGrpSpPr>
          <p:grpSpPr>
            <a:xfrm>
              <a:off x="8668914" y="1559290"/>
              <a:ext cx="1918822" cy="1885888"/>
              <a:chOff x="8418731" y="1805298"/>
              <a:chExt cx="2259925" cy="2221137"/>
            </a:xfrm>
          </p:grpSpPr>
          <p:sp>
            <p:nvSpPr>
              <p:cNvPr id="24" name="i$ḻidê">
                <a:extLst>
                  <a:ext uri="{FF2B5EF4-FFF2-40B4-BE49-F238E27FC236}">
                    <a16:creationId xmlns:a16="http://schemas.microsoft.com/office/drawing/2014/main" xmlns="" id="{0E7C83CA-110D-4F74-A145-84C14D339FBE}"/>
                  </a:ext>
                </a:extLst>
              </p:cNvPr>
              <p:cNvSpPr/>
              <p:nvPr/>
            </p:nvSpPr>
            <p:spPr>
              <a:xfrm>
                <a:off x="10039285" y="2710877"/>
                <a:ext cx="301699" cy="301699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îḓè">
                <a:extLst>
                  <a:ext uri="{FF2B5EF4-FFF2-40B4-BE49-F238E27FC236}">
                    <a16:creationId xmlns:a16="http://schemas.microsoft.com/office/drawing/2014/main" xmlns="" id="{CDA62537-613A-4A2F-9EA9-EA34126DD99B}"/>
                  </a:ext>
                </a:extLst>
              </p:cNvPr>
              <p:cNvSpPr/>
              <p:nvPr/>
            </p:nvSpPr>
            <p:spPr>
              <a:xfrm>
                <a:off x="8418731" y="2417938"/>
                <a:ext cx="689359" cy="689359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ḷíďê">
                <a:extLst>
                  <a:ext uri="{FF2B5EF4-FFF2-40B4-BE49-F238E27FC236}">
                    <a16:creationId xmlns:a16="http://schemas.microsoft.com/office/drawing/2014/main" xmlns="" id="{9451AE67-65AD-468B-8324-D56338B14207}"/>
                  </a:ext>
                </a:extLst>
              </p:cNvPr>
              <p:cNvSpPr/>
              <p:nvPr/>
            </p:nvSpPr>
            <p:spPr>
              <a:xfrm>
                <a:off x="8875764" y="2461772"/>
                <a:ext cx="1233713" cy="12337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ṣlîḍè">
                <a:extLst>
                  <a:ext uri="{FF2B5EF4-FFF2-40B4-BE49-F238E27FC236}">
                    <a16:creationId xmlns:a16="http://schemas.microsoft.com/office/drawing/2014/main" xmlns="" id="{5913A925-F3CA-4060-B13D-A862CEFEE281}"/>
                  </a:ext>
                </a:extLst>
              </p:cNvPr>
              <p:cNvSpPr/>
              <p:nvPr/>
            </p:nvSpPr>
            <p:spPr>
              <a:xfrm>
                <a:off x="9701611" y="3049390"/>
                <a:ext cx="977045" cy="977045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ľîďê">
                <a:extLst>
                  <a:ext uri="{FF2B5EF4-FFF2-40B4-BE49-F238E27FC236}">
                    <a16:creationId xmlns:a16="http://schemas.microsoft.com/office/drawing/2014/main" xmlns="" id="{7F4EE541-ABDE-4E05-9A59-5041FF7A41B0}"/>
                  </a:ext>
                </a:extLst>
              </p:cNvPr>
              <p:cNvSpPr/>
              <p:nvPr/>
            </p:nvSpPr>
            <p:spPr>
              <a:xfrm>
                <a:off x="8893052" y="1805298"/>
                <a:ext cx="836082" cy="836083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ḻíďé">
                <a:extLst>
                  <a:ext uri="{FF2B5EF4-FFF2-40B4-BE49-F238E27FC236}">
                    <a16:creationId xmlns:a16="http://schemas.microsoft.com/office/drawing/2014/main" xmlns="" id="{0295CA82-7AC0-4546-BB67-C0D6B3804C02}"/>
                  </a:ext>
                </a:extLst>
              </p:cNvPr>
              <p:cNvSpPr/>
              <p:nvPr/>
            </p:nvSpPr>
            <p:spPr>
              <a:xfrm>
                <a:off x="9708824" y="2280217"/>
                <a:ext cx="513006" cy="513007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ľïďê">
                <a:extLst>
                  <a:ext uri="{FF2B5EF4-FFF2-40B4-BE49-F238E27FC236}">
                    <a16:creationId xmlns:a16="http://schemas.microsoft.com/office/drawing/2014/main" xmlns="" id="{5953B1ED-A12E-480E-85D8-38009456E8BA}"/>
                  </a:ext>
                </a:extLst>
              </p:cNvPr>
              <p:cNvSpPr/>
              <p:nvPr/>
            </p:nvSpPr>
            <p:spPr>
              <a:xfrm>
                <a:off x="8429667" y="3123825"/>
                <a:ext cx="786179" cy="786179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ḷíďè">
                <a:extLst>
                  <a:ext uri="{FF2B5EF4-FFF2-40B4-BE49-F238E27FC236}">
                    <a16:creationId xmlns:a16="http://schemas.microsoft.com/office/drawing/2014/main" xmlns="" id="{EB086B2E-43FE-4513-861D-A7477AE6D91A}"/>
                  </a:ext>
                </a:extLst>
              </p:cNvPr>
              <p:cNvSpPr/>
              <p:nvPr/>
            </p:nvSpPr>
            <p:spPr>
              <a:xfrm>
                <a:off x="9237834" y="3567915"/>
                <a:ext cx="301699" cy="30169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$ļíḋê">
              <a:extLst>
                <a:ext uri="{FF2B5EF4-FFF2-40B4-BE49-F238E27FC236}">
                  <a16:creationId xmlns:a16="http://schemas.microsoft.com/office/drawing/2014/main" xmlns="" id="{5D08E275-64DE-4703-AE5C-491AEEE2C74D}"/>
                </a:ext>
              </a:extLst>
            </p:cNvPr>
            <p:cNvGrpSpPr/>
            <p:nvPr/>
          </p:nvGrpSpPr>
          <p:grpSpPr>
            <a:xfrm>
              <a:off x="1769972" y="4195512"/>
              <a:ext cx="2078253" cy="1529770"/>
              <a:chOff x="1812747" y="4231872"/>
              <a:chExt cx="2078253" cy="1529770"/>
            </a:xfrm>
          </p:grpSpPr>
          <p:sp>
            <p:nvSpPr>
              <p:cNvPr id="21" name="ïśḷîďé">
                <a:extLst>
                  <a:ext uri="{FF2B5EF4-FFF2-40B4-BE49-F238E27FC236}">
                    <a16:creationId xmlns:a16="http://schemas.microsoft.com/office/drawing/2014/main" xmlns="" id="{53BB1C6E-4714-4842-B492-72575647FE30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3200" dirty="0">
                    <a:latin typeface="Impact" panose="020B0806030902050204" pitchFamily="34" charset="0"/>
                  </a:rPr>
                  <a:t>17 %</a:t>
                </a:r>
              </a:p>
            </p:txBody>
          </p:sp>
          <p:sp>
            <p:nvSpPr>
              <p:cNvPr id="22" name="íṥḻí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23" name="îṩļ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sľíḓé">
              <a:extLst>
                <a:ext uri="{FF2B5EF4-FFF2-40B4-BE49-F238E27FC236}">
                  <a16:creationId xmlns:a16="http://schemas.microsoft.com/office/drawing/2014/main" xmlns="" id="{224FD995-5737-4D73-91CD-7835DD494607}"/>
                </a:ext>
              </a:extLst>
            </p:cNvPr>
            <p:cNvGrpSpPr/>
            <p:nvPr/>
          </p:nvGrpSpPr>
          <p:grpSpPr>
            <a:xfrm>
              <a:off x="5052735" y="4197083"/>
              <a:ext cx="2078253" cy="1529770"/>
              <a:chOff x="1812747" y="4231872"/>
              <a:chExt cx="2078253" cy="1529770"/>
            </a:xfrm>
          </p:grpSpPr>
          <p:sp>
            <p:nvSpPr>
              <p:cNvPr id="18" name="îšļiďê">
                <a:extLst>
                  <a:ext uri="{FF2B5EF4-FFF2-40B4-BE49-F238E27FC236}">
                    <a16:creationId xmlns:a16="http://schemas.microsoft.com/office/drawing/2014/main" xmlns="" id="{8FDA4AB3-2004-4F1B-9415-F7039494ED6D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</a:t>
                </a:r>
                <a:r>
                  <a:rPr lang="id-ID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 %</a:t>
                </a:r>
              </a:p>
            </p:txBody>
          </p:sp>
          <p:sp>
            <p:nvSpPr>
              <p:cNvPr id="19" name="íṥļí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20" name="îṥlï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ļîďé">
              <a:extLst>
                <a:ext uri="{FF2B5EF4-FFF2-40B4-BE49-F238E27FC236}">
                  <a16:creationId xmlns:a16="http://schemas.microsoft.com/office/drawing/2014/main" xmlns="" id="{F2A487BC-6ABC-4627-9693-08BC3A9FDBAB}"/>
                </a:ext>
              </a:extLst>
            </p:cNvPr>
            <p:cNvGrpSpPr/>
            <p:nvPr/>
          </p:nvGrpSpPr>
          <p:grpSpPr>
            <a:xfrm>
              <a:off x="8529116" y="4195512"/>
              <a:ext cx="2078253" cy="1529770"/>
              <a:chOff x="1812747" y="4231872"/>
              <a:chExt cx="2078253" cy="1529770"/>
            </a:xfrm>
          </p:grpSpPr>
          <p:sp>
            <p:nvSpPr>
              <p:cNvPr id="15" name="iṧļíďè">
                <a:extLst>
                  <a:ext uri="{FF2B5EF4-FFF2-40B4-BE49-F238E27FC236}">
                    <a16:creationId xmlns:a16="http://schemas.microsoft.com/office/drawing/2014/main" xmlns="" id="{4D78FAA8-D877-4662-8DEA-758D28AA595B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34</a:t>
                </a:r>
                <a:r>
                  <a:rPr lang="id-ID" altLang="zh-CN" sz="3200" dirty="0">
                    <a:latin typeface="Impact" panose="020B0806030902050204" pitchFamily="34" charset="0"/>
                  </a:rPr>
                  <a:t> %</a:t>
                </a:r>
              </a:p>
            </p:txBody>
          </p:sp>
          <p:sp>
            <p:nvSpPr>
              <p:cNvPr id="16" name="ï$ḻî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17" name="iś1îď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713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B8F509-7216-4E79-8352-60721AA70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12DE33-B7FD-47CC-B021-78A156D92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531AC7-D31E-4425-9DFC-9D9DB597B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4ea94354-8084-4036-a19f-7fc1ca9527f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035266-0306-45CB-B343-9C93E60496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8461" y="1394871"/>
            <a:ext cx="10735079" cy="4104129"/>
            <a:chOff x="728461" y="1394871"/>
            <a:chExt cx="10735079" cy="4104129"/>
          </a:xfrm>
        </p:grpSpPr>
        <p:grpSp>
          <p:nvGrpSpPr>
            <p:cNvPr id="6" name="ïŝḻíḑè">
              <a:extLst>
                <a:ext uri="{FF2B5EF4-FFF2-40B4-BE49-F238E27FC236}">
                  <a16:creationId xmlns:a16="http://schemas.microsoft.com/office/drawing/2014/main" xmlns="" id="{56A8E7B1-00D3-4D27-8EC8-2D514EBAD49B}"/>
                </a:ext>
              </a:extLst>
            </p:cNvPr>
            <p:cNvGrpSpPr/>
            <p:nvPr/>
          </p:nvGrpSpPr>
          <p:grpSpPr>
            <a:xfrm flipH="1">
              <a:off x="7748889" y="1410546"/>
              <a:ext cx="3714651" cy="4088454"/>
              <a:chOff x="8110637" y="1109563"/>
              <a:chExt cx="3714651" cy="4088454"/>
            </a:xfrm>
          </p:grpSpPr>
          <p:sp>
            <p:nvSpPr>
              <p:cNvPr id="33" name="íṣľïḓe">
                <a:extLst>
                  <a:ext uri="{FF2B5EF4-FFF2-40B4-BE49-F238E27FC236}">
                    <a16:creationId xmlns:a16="http://schemas.microsoft.com/office/drawing/2014/main" xmlns="" id="{3B3E2EF3-ECC9-489B-AFC9-77417A86B796}"/>
                  </a:ext>
                </a:extLst>
              </p:cNvPr>
              <p:cNvSpPr/>
              <p:nvPr/>
            </p:nvSpPr>
            <p:spPr bwMode="auto">
              <a:xfrm>
                <a:off x="8110637" y="1109563"/>
                <a:ext cx="3714651" cy="3722439"/>
              </a:xfrm>
              <a:custGeom>
                <a:avLst/>
                <a:gdLst>
                  <a:gd name="T0" fmla="*/ 0 w 1908"/>
                  <a:gd name="T1" fmla="*/ 0 h 1912"/>
                  <a:gd name="T2" fmla="*/ 1908 w 1908"/>
                  <a:gd name="T3" fmla="*/ 0 h 1912"/>
                  <a:gd name="T4" fmla="*/ 0 w 1908"/>
                  <a:gd name="T5" fmla="*/ 1912 h 1912"/>
                  <a:gd name="T6" fmla="*/ 0 w 1908"/>
                  <a:gd name="T7" fmla="*/ 0 h 1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8" h="1912">
                    <a:moveTo>
                      <a:pt x="0" y="0"/>
                    </a:moveTo>
                    <a:lnTo>
                      <a:pt x="1908" y="0"/>
                    </a:lnTo>
                    <a:lnTo>
                      <a:pt x="0" y="19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16911" r="-16795"/>
                </a:stretch>
              </a:blipFill>
              <a:ln w="9525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1îďê">
                <a:extLst>
                  <a:ext uri="{FF2B5EF4-FFF2-40B4-BE49-F238E27FC236}">
                    <a16:creationId xmlns:a16="http://schemas.microsoft.com/office/drawing/2014/main" xmlns="" id="{BF7F381D-84CA-4DD2-988E-E9639D03A00C}"/>
                  </a:ext>
                </a:extLst>
              </p:cNvPr>
              <p:cNvSpPr/>
              <p:nvPr/>
            </p:nvSpPr>
            <p:spPr bwMode="auto">
              <a:xfrm>
                <a:off x="8110637" y="1481418"/>
                <a:ext cx="3714651" cy="3716599"/>
              </a:xfrm>
              <a:custGeom>
                <a:avLst/>
                <a:gdLst>
                  <a:gd name="T0" fmla="*/ 1908 w 1908"/>
                  <a:gd name="T1" fmla="*/ 1909 h 1909"/>
                  <a:gd name="T2" fmla="*/ 0 w 1908"/>
                  <a:gd name="T3" fmla="*/ 1909 h 1909"/>
                  <a:gd name="T4" fmla="*/ 1908 w 1908"/>
                  <a:gd name="T5" fmla="*/ 0 h 1909"/>
                  <a:gd name="T6" fmla="*/ 1908 w 1908"/>
                  <a:gd name="T7" fmla="*/ 1909 h 1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8" h="1909">
                    <a:moveTo>
                      <a:pt x="1908" y="1909"/>
                    </a:moveTo>
                    <a:lnTo>
                      <a:pt x="0" y="1909"/>
                    </a:lnTo>
                    <a:lnTo>
                      <a:pt x="1908" y="0"/>
                    </a:lnTo>
                    <a:lnTo>
                      <a:pt x="1908" y="1909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51709" r="-51357"/>
                </a:stretch>
              </a:blipFill>
              <a:ln w="9525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ḻïḑê">
                <a:extLst>
                  <a:ext uri="{FF2B5EF4-FFF2-40B4-BE49-F238E27FC236}">
                    <a16:creationId xmlns:a16="http://schemas.microsoft.com/office/drawing/2014/main" xmlns="" id="{5D4402B9-3027-4968-A4CD-E2C5AA23871C}"/>
                  </a:ext>
                </a:extLst>
              </p:cNvPr>
              <p:cNvSpPr/>
              <p:nvPr/>
            </p:nvSpPr>
            <p:spPr bwMode="auto">
              <a:xfrm>
                <a:off x="8383786" y="1248498"/>
                <a:ext cx="3168352" cy="381642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xmlns="" id="{1D6F58E6-FB30-4C78-BEEA-DE9D50FA9E6E}"/>
                </a:ext>
              </a:extLst>
            </p:cNvPr>
            <p:cNvGrpSpPr/>
            <p:nvPr/>
          </p:nvGrpSpPr>
          <p:grpSpPr>
            <a:xfrm>
              <a:off x="728461" y="3694139"/>
              <a:ext cx="6836690" cy="1742617"/>
              <a:chOff x="789310" y="3474000"/>
              <a:chExt cx="6836690" cy="1742617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35F697CC-45D4-4594-9DDF-C0629CF266BC}"/>
                  </a:ext>
                </a:extLst>
              </p:cNvPr>
              <p:cNvCxnSpPr/>
              <p:nvPr/>
            </p:nvCxnSpPr>
            <p:spPr>
              <a:xfrm>
                <a:off x="3025498" y="3688053"/>
                <a:ext cx="0" cy="15099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B0A0A71-22C0-4035-B90B-FA9CE1222A5D}"/>
                  </a:ext>
                </a:extLst>
              </p:cNvPr>
              <p:cNvCxnSpPr/>
              <p:nvPr/>
            </p:nvCxnSpPr>
            <p:spPr>
              <a:xfrm>
                <a:off x="5389811" y="3688053"/>
                <a:ext cx="0" cy="15099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iṣ1íḋé">
                <a:extLst>
                  <a:ext uri="{FF2B5EF4-FFF2-40B4-BE49-F238E27FC236}">
                    <a16:creationId xmlns:a16="http://schemas.microsoft.com/office/drawing/2014/main" xmlns="" id="{8CEFAEB4-4F5A-4A2A-96D8-2564067162D1}"/>
                  </a:ext>
                </a:extLst>
              </p:cNvPr>
              <p:cNvGrpSpPr/>
              <p:nvPr/>
            </p:nvGrpSpPr>
            <p:grpSpPr>
              <a:xfrm>
                <a:off x="789310" y="3474000"/>
                <a:ext cx="2108063" cy="1742617"/>
                <a:chOff x="685127" y="3474000"/>
                <a:chExt cx="2108063" cy="1742617"/>
              </a:xfrm>
            </p:grpSpPr>
            <p:grpSp>
              <p:nvGrpSpPr>
                <p:cNvPr id="27" name="íṧlídê">
                  <a:extLst>
                    <a:ext uri="{FF2B5EF4-FFF2-40B4-BE49-F238E27FC236}">
                      <a16:creationId xmlns:a16="http://schemas.microsoft.com/office/drawing/2014/main" xmlns="" id="{50830DBA-C06E-4C24-991F-F90BF126900C}"/>
                    </a:ext>
                  </a:extLst>
                </p:cNvPr>
                <p:cNvGrpSpPr/>
                <p:nvPr/>
              </p:nvGrpSpPr>
              <p:grpSpPr>
                <a:xfrm>
                  <a:off x="1424581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31" name="isḷîďè">
                    <a:extLst>
                      <a:ext uri="{FF2B5EF4-FFF2-40B4-BE49-F238E27FC236}">
                        <a16:creationId xmlns:a16="http://schemas.microsoft.com/office/drawing/2014/main" xmlns="" id="{247F76F2-3701-4BFF-981E-D4861D160CD5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îšļiḑè">
                    <a:extLst>
                      <a:ext uri="{FF2B5EF4-FFF2-40B4-BE49-F238E27FC236}">
                        <a16:creationId xmlns:a16="http://schemas.microsoft.com/office/drawing/2014/main" xmlns="" id="{93FDE551-2F25-45EC-BCD1-2ED737E5874E}"/>
                      </a:ext>
                    </a:extLst>
                  </p:cNvPr>
                  <p:cNvSpPr/>
                  <p:nvPr/>
                </p:nvSpPr>
                <p:spPr>
                  <a:xfrm>
                    <a:off x="911682" y="5372326"/>
                    <a:ext cx="172652" cy="164657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işlîḋé">
                  <a:extLst>
                    <a:ext uri="{FF2B5EF4-FFF2-40B4-BE49-F238E27FC236}">
                      <a16:creationId xmlns:a16="http://schemas.microsoft.com/office/drawing/2014/main" xmlns="" id="{E191E769-6511-499F-94FD-8DB276C75AD3}"/>
                    </a:ext>
                  </a:extLst>
                </p:cNvPr>
                <p:cNvGrpSpPr/>
                <p:nvPr/>
              </p:nvGrpSpPr>
              <p:grpSpPr>
                <a:xfrm>
                  <a:off x="685127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29" name="íśḷîḋe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30" name="iṧḻiḑê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3" name="îṣ1ïďê">
                <a:extLst>
                  <a:ext uri="{FF2B5EF4-FFF2-40B4-BE49-F238E27FC236}">
                    <a16:creationId xmlns:a16="http://schemas.microsoft.com/office/drawing/2014/main" xmlns="" id="{E458356B-874F-4CB1-B180-FD61D47367BB}"/>
                  </a:ext>
                </a:extLst>
              </p:cNvPr>
              <p:cNvGrpSpPr/>
              <p:nvPr/>
            </p:nvGrpSpPr>
            <p:grpSpPr>
              <a:xfrm>
                <a:off x="3153623" y="3474000"/>
                <a:ext cx="2108063" cy="1742617"/>
                <a:chOff x="2937444" y="3474000"/>
                <a:chExt cx="2108063" cy="1742617"/>
              </a:xfrm>
            </p:grpSpPr>
            <p:grpSp>
              <p:nvGrpSpPr>
                <p:cNvPr id="21" name="is1ïďé">
                  <a:extLst>
                    <a:ext uri="{FF2B5EF4-FFF2-40B4-BE49-F238E27FC236}">
                      <a16:creationId xmlns:a16="http://schemas.microsoft.com/office/drawing/2014/main" xmlns="" id="{0EF7B03B-530F-4FDB-B5AF-9B1721F06995}"/>
                    </a:ext>
                  </a:extLst>
                </p:cNvPr>
                <p:cNvGrpSpPr/>
                <p:nvPr/>
              </p:nvGrpSpPr>
              <p:grpSpPr>
                <a:xfrm>
                  <a:off x="3676898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25" name="íśļiḋé">
                    <a:extLst>
                      <a:ext uri="{FF2B5EF4-FFF2-40B4-BE49-F238E27FC236}">
                        <a16:creationId xmlns:a16="http://schemas.microsoft.com/office/drawing/2014/main" xmlns="" id="{9551A373-FE9B-4218-A1B6-985EBD8FC5E9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íŝḻîḋé">
                    <a:extLst>
                      <a:ext uri="{FF2B5EF4-FFF2-40B4-BE49-F238E27FC236}">
                        <a16:creationId xmlns:a16="http://schemas.microsoft.com/office/drawing/2014/main" xmlns="" id="{A4BC4BAC-4E61-4CF2-9F32-2D37E98AB24F}"/>
                      </a:ext>
                    </a:extLst>
                  </p:cNvPr>
                  <p:cNvSpPr/>
                  <p:nvPr/>
                </p:nvSpPr>
                <p:spPr>
                  <a:xfrm>
                    <a:off x="921870" y="5368329"/>
                    <a:ext cx="152276" cy="172652"/>
                  </a:xfrm>
                  <a:custGeom>
                    <a:avLst/>
                    <a:gdLst>
                      <a:gd name="T0" fmla="*/ 2125 w 2288"/>
                      <a:gd name="T1" fmla="*/ 924 h 2598"/>
                      <a:gd name="T2" fmla="*/ 1863 w 2288"/>
                      <a:gd name="T3" fmla="*/ 1258 h 2598"/>
                      <a:gd name="T4" fmla="*/ 1848 w 2288"/>
                      <a:gd name="T5" fmla="*/ 1586 h 2598"/>
                      <a:gd name="T6" fmla="*/ 1899 w 2288"/>
                      <a:gd name="T7" fmla="*/ 1716 h 2598"/>
                      <a:gd name="T8" fmla="*/ 1211 w 2288"/>
                      <a:gd name="T9" fmla="*/ 2079 h 2598"/>
                      <a:gd name="T10" fmla="*/ 1176 w 2288"/>
                      <a:gd name="T11" fmla="*/ 2038 h 2598"/>
                      <a:gd name="T12" fmla="*/ 1200 w 2288"/>
                      <a:gd name="T13" fmla="*/ 965 h 2598"/>
                      <a:gd name="T14" fmla="*/ 1409 w 2288"/>
                      <a:gd name="T15" fmla="*/ 1012 h 2598"/>
                      <a:gd name="T16" fmla="*/ 1522 w 2288"/>
                      <a:gd name="T17" fmla="*/ 978 h 2598"/>
                      <a:gd name="T18" fmla="*/ 1526 w 2288"/>
                      <a:gd name="T19" fmla="*/ 847 h 2598"/>
                      <a:gd name="T20" fmla="*/ 1387 w 2288"/>
                      <a:gd name="T21" fmla="*/ 828 h 2598"/>
                      <a:gd name="T22" fmla="*/ 1193 w 2288"/>
                      <a:gd name="T23" fmla="*/ 584 h 2598"/>
                      <a:gd name="T24" fmla="*/ 1375 w 2288"/>
                      <a:gd name="T25" fmla="*/ 124 h 2598"/>
                      <a:gd name="T26" fmla="*/ 1109 w 2288"/>
                      <a:gd name="T27" fmla="*/ 37 h 2598"/>
                      <a:gd name="T28" fmla="*/ 1013 w 2288"/>
                      <a:gd name="T29" fmla="*/ 570 h 2598"/>
                      <a:gd name="T30" fmla="*/ 1056 w 2288"/>
                      <a:gd name="T31" fmla="*/ 808 h 2598"/>
                      <a:gd name="T32" fmla="*/ 891 w 2288"/>
                      <a:gd name="T33" fmla="*/ 784 h 2598"/>
                      <a:gd name="T34" fmla="*/ 748 w 2288"/>
                      <a:gd name="T35" fmla="*/ 921 h 2598"/>
                      <a:gd name="T36" fmla="*/ 899 w 2288"/>
                      <a:gd name="T37" fmla="*/ 946 h 2598"/>
                      <a:gd name="T38" fmla="*/ 1024 w 2288"/>
                      <a:gd name="T39" fmla="*/ 1479 h 2598"/>
                      <a:gd name="T40" fmla="*/ 1022 w 2288"/>
                      <a:gd name="T41" fmla="*/ 2081 h 2598"/>
                      <a:gd name="T42" fmla="*/ 434 w 2288"/>
                      <a:gd name="T43" fmla="*/ 1569 h 2598"/>
                      <a:gd name="T44" fmla="*/ 395 w 2288"/>
                      <a:gd name="T45" fmla="*/ 1470 h 2598"/>
                      <a:gd name="T46" fmla="*/ 88 w 2288"/>
                      <a:gd name="T47" fmla="*/ 1148 h 2598"/>
                      <a:gd name="T48" fmla="*/ 101 w 2288"/>
                      <a:gd name="T49" fmla="*/ 1658 h 2598"/>
                      <a:gd name="T50" fmla="*/ 906 w 2288"/>
                      <a:gd name="T51" fmla="*/ 2228 h 2598"/>
                      <a:gd name="T52" fmla="*/ 1177 w 2288"/>
                      <a:gd name="T53" fmla="*/ 2500 h 2598"/>
                      <a:gd name="T54" fmla="*/ 1223 w 2288"/>
                      <a:gd name="T55" fmla="*/ 2405 h 2598"/>
                      <a:gd name="T56" fmla="*/ 1273 w 2288"/>
                      <a:gd name="T57" fmla="*/ 2328 h 2598"/>
                      <a:gd name="T58" fmla="*/ 1280 w 2288"/>
                      <a:gd name="T59" fmla="*/ 2234 h 2598"/>
                      <a:gd name="T60" fmla="*/ 2094 w 2288"/>
                      <a:gd name="T61" fmla="*/ 1624 h 2598"/>
                      <a:gd name="T62" fmla="*/ 2274 w 2288"/>
                      <a:gd name="T63" fmla="*/ 1517 h 2598"/>
                      <a:gd name="T64" fmla="*/ 1065 w 2288"/>
                      <a:gd name="T65" fmla="*/ 420 h 2598"/>
                      <a:gd name="T66" fmla="*/ 1131 w 2288"/>
                      <a:gd name="T67" fmla="*/ 148 h 2598"/>
                      <a:gd name="T68" fmla="*/ 1165 w 2288"/>
                      <a:gd name="T69" fmla="*/ 430 h 2598"/>
                      <a:gd name="T70" fmla="*/ 1065 w 2288"/>
                      <a:gd name="T71" fmla="*/ 420 h 2598"/>
                      <a:gd name="T72" fmla="*/ 1040 w 2288"/>
                      <a:gd name="T73" fmla="*/ 2287 h 2598"/>
                      <a:gd name="T74" fmla="*/ 1032 w 2288"/>
                      <a:gd name="T75" fmla="*/ 2241 h 2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88" h="2598">
                        <a:moveTo>
                          <a:pt x="2281" y="1465"/>
                        </a:moveTo>
                        <a:cubicBezTo>
                          <a:pt x="2220" y="1286"/>
                          <a:pt x="2159" y="1111"/>
                          <a:pt x="2125" y="924"/>
                        </a:cubicBezTo>
                        <a:cubicBezTo>
                          <a:pt x="2112" y="850"/>
                          <a:pt x="2015" y="868"/>
                          <a:pt x="1992" y="924"/>
                        </a:cubicBezTo>
                        <a:cubicBezTo>
                          <a:pt x="1948" y="1035"/>
                          <a:pt x="1904" y="1146"/>
                          <a:pt x="1863" y="1258"/>
                        </a:cubicBezTo>
                        <a:cubicBezTo>
                          <a:pt x="1840" y="1319"/>
                          <a:pt x="1790" y="1411"/>
                          <a:pt x="1809" y="1480"/>
                        </a:cubicBezTo>
                        <a:cubicBezTo>
                          <a:pt x="1783" y="1516"/>
                          <a:pt x="1783" y="1565"/>
                          <a:pt x="1848" y="1586"/>
                        </a:cubicBezTo>
                        <a:cubicBezTo>
                          <a:pt x="1878" y="1596"/>
                          <a:pt x="1908" y="1602"/>
                          <a:pt x="1938" y="1607"/>
                        </a:cubicBezTo>
                        <a:cubicBezTo>
                          <a:pt x="1927" y="1644"/>
                          <a:pt x="1916" y="1681"/>
                          <a:pt x="1899" y="1716"/>
                        </a:cubicBezTo>
                        <a:cubicBezTo>
                          <a:pt x="1861" y="1789"/>
                          <a:pt x="1799" y="1850"/>
                          <a:pt x="1734" y="1899"/>
                        </a:cubicBezTo>
                        <a:cubicBezTo>
                          <a:pt x="1586" y="2012"/>
                          <a:pt x="1393" y="2062"/>
                          <a:pt x="1211" y="2079"/>
                        </a:cubicBezTo>
                        <a:cubicBezTo>
                          <a:pt x="1201" y="2080"/>
                          <a:pt x="1190" y="2080"/>
                          <a:pt x="1180" y="2081"/>
                        </a:cubicBezTo>
                        <a:cubicBezTo>
                          <a:pt x="1178" y="2066"/>
                          <a:pt x="1177" y="2052"/>
                          <a:pt x="1176" y="2038"/>
                        </a:cubicBezTo>
                        <a:cubicBezTo>
                          <a:pt x="1167" y="1852"/>
                          <a:pt x="1173" y="1665"/>
                          <a:pt x="1178" y="1479"/>
                        </a:cubicBezTo>
                        <a:cubicBezTo>
                          <a:pt x="1183" y="1309"/>
                          <a:pt x="1195" y="1137"/>
                          <a:pt x="1200" y="965"/>
                        </a:cubicBezTo>
                        <a:cubicBezTo>
                          <a:pt x="1262" y="972"/>
                          <a:pt x="1326" y="981"/>
                          <a:pt x="1388" y="979"/>
                        </a:cubicBezTo>
                        <a:cubicBezTo>
                          <a:pt x="1391" y="992"/>
                          <a:pt x="1399" y="1003"/>
                          <a:pt x="1409" y="1012"/>
                        </a:cubicBezTo>
                        <a:cubicBezTo>
                          <a:pt x="1434" y="1041"/>
                          <a:pt x="1476" y="1041"/>
                          <a:pt x="1501" y="1012"/>
                        </a:cubicBezTo>
                        <a:cubicBezTo>
                          <a:pt x="1511" y="1003"/>
                          <a:pt x="1519" y="991"/>
                          <a:pt x="1522" y="978"/>
                        </a:cubicBezTo>
                        <a:cubicBezTo>
                          <a:pt x="1528" y="956"/>
                          <a:pt x="1526" y="931"/>
                          <a:pt x="1526" y="908"/>
                        </a:cubicBezTo>
                        <a:lnTo>
                          <a:pt x="1526" y="847"/>
                        </a:lnTo>
                        <a:cubicBezTo>
                          <a:pt x="1526" y="809"/>
                          <a:pt x="1493" y="776"/>
                          <a:pt x="1455" y="776"/>
                        </a:cubicBezTo>
                        <a:cubicBezTo>
                          <a:pt x="1423" y="776"/>
                          <a:pt x="1395" y="799"/>
                          <a:pt x="1387" y="828"/>
                        </a:cubicBezTo>
                        <a:cubicBezTo>
                          <a:pt x="1327" y="813"/>
                          <a:pt x="1264" y="812"/>
                          <a:pt x="1202" y="810"/>
                        </a:cubicBezTo>
                        <a:cubicBezTo>
                          <a:pt x="1202" y="735"/>
                          <a:pt x="1199" y="659"/>
                          <a:pt x="1193" y="584"/>
                        </a:cubicBezTo>
                        <a:cubicBezTo>
                          <a:pt x="1297" y="558"/>
                          <a:pt x="1391" y="480"/>
                          <a:pt x="1431" y="385"/>
                        </a:cubicBezTo>
                        <a:cubicBezTo>
                          <a:pt x="1470" y="292"/>
                          <a:pt x="1441" y="197"/>
                          <a:pt x="1375" y="124"/>
                        </a:cubicBezTo>
                        <a:cubicBezTo>
                          <a:pt x="1315" y="57"/>
                          <a:pt x="1196" y="0"/>
                          <a:pt x="1109" y="37"/>
                        </a:cubicBezTo>
                        <a:cubicBezTo>
                          <a:pt x="1109" y="37"/>
                          <a:pt x="1109" y="37"/>
                          <a:pt x="1109" y="37"/>
                        </a:cubicBezTo>
                        <a:cubicBezTo>
                          <a:pt x="988" y="48"/>
                          <a:pt x="885" y="127"/>
                          <a:pt x="860" y="255"/>
                        </a:cubicBezTo>
                        <a:cubicBezTo>
                          <a:pt x="837" y="376"/>
                          <a:pt x="900" y="516"/>
                          <a:pt x="1013" y="570"/>
                        </a:cubicBezTo>
                        <a:cubicBezTo>
                          <a:pt x="1033" y="580"/>
                          <a:pt x="1055" y="586"/>
                          <a:pt x="1077" y="590"/>
                        </a:cubicBezTo>
                        <a:cubicBezTo>
                          <a:pt x="1068" y="662"/>
                          <a:pt x="1062" y="735"/>
                          <a:pt x="1056" y="808"/>
                        </a:cubicBezTo>
                        <a:cubicBezTo>
                          <a:pt x="1001" y="808"/>
                          <a:pt x="947" y="810"/>
                          <a:pt x="892" y="813"/>
                        </a:cubicBezTo>
                        <a:cubicBezTo>
                          <a:pt x="892" y="803"/>
                          <a:pt x="891" y="793"/>
                          <a:pt x="891" y="784"/>
                        </a:cubicBezTo>
                        <a:cubicBezTo>
                          <a:pt x="896" y="691"/>
                          <a:pt x="748" y="690"/>
                          <a:pt x="747" y="784"/>
                        </a:cubicBezTo>
                        <a:cubicBezTo>
                          <a:pt x="747" y="829"/>
                          <a:pt x="742" y="876"/>
                          <a:pt x="748" y="921"/>
                        </a:cubicBezTo>
                        <a:cubicBezTo>
                          <a:pt x="756" y="983"/>
                          <a:pt x="811" y="1002"/>
                          <a:pt x="851" y="981"/>
                        </a:cubicBezTo>
                        <a:cubicBezTo>
                          <a:pt x="872" y="980"/>
                          <a:pt x="891" y="967"/>
                          <a:pt x="899" y="946"/>
                        </a:cubicBezTo>
                        <a:cubicBezTo>
                          <a:pt x="948" y="949"/>
                          <a:pt x="998" y="951"/>
                          <a:pt x="1047" y="954"/>
                        </a:cubicBezTo>
                        <a:cubicBezTo>
                          <a:pt x="1037" y="1129"/>
                          <a:pt x="1031" y="1305"/>
                          <a:pt x="1024" y="1479"/>
                        </a:cubicBezTo>
                        <a:cubicBezTo>
                          <a:pt x="1017" y="1665"/>
                          <a:pt x="1014" y="1851"/>
                          <a:pt x="1021" y="2038"/>
                        </a:cubicBezTo>
                        <a:cubicBezTo>
                          <a:pt x="1022" y="2051"/>
                          <a:pt x="1022" y="2066"/>
                          <a:pt x="1022" y="2081"/>
                        </a:cubicBezTo>
                        <a:cubicBezTo>
                          <a:pt x="722" y="2061"/>
                          <a:pt x="421" y="1927"/>
                          <a:pt x="289" y="1649"/>
                        </a:cubicBezTo>
                        <a:cubicBezTo>
                          <a:pt x="342" y="1639"/>
                          <a:pt x="422" y="1633"/>
                          <a:pt x="434" y="1569"/>
                        </a:cubicBezTo>
                        <a:cubicBezTo>
                          <a:pt x="439" y="1539"/>
                          <a:pt x="429" y="1506"/>
                          <a:pt x="402" y="1492"/>
                        </a:cubicBezTo>
                        <a:cubicBezTo>
                          <a:pt x="401" y="1485"/>
                          <a:pt x="399" y="1478"/>
                          <a:pt x="395" y="1470"/>
                        </a:cubicBezTo>
                        <a:cubicBezTo>
                          <a:pt x="338" y="1362"/>
                          <a:pt x="258" y="1263"/>
                          <a:pt x="215" y="1148"/>
                        </a:cubicBezTo>
                        <a:cubicBezTo>
                          <a:pt x="192" y="1085"/>
                          <a:pt x="111" y="1085"/>
                          <a:pt x="88" y="1148"/>
                        </a:cubicBezTo>
                        <a:cubicBezTo>
                          <a:pt x="29" y="1306"/>
                          <a:pt x="0" y="1457"/>
                          <a:pt x="39" y="1624"/>
                        </a:cubicBezTo>
                        <a:cubicBezTo>
                          <a:pt x="45" y="1653"/>
                          <a:pt x="75" y="1663"/>
                          <a:pt x="101" y="1658"/>
                        </a:cubicBezTo>
                        <a:cubicBezTo>
                          <a:pt x="125" y="1661"/>
                          <a:pt x="149" y="1661"/>
                          <a:pt x="172" y="1661"/>
                        </a:cubicBezTo>
                        <a:cubicBezTo>
                          <a:pt x="253" y="2008"/>
                          <a:pt x="572" y="2179"/>
                          <a:pt x="906" y="2228"/>
                        </a:cubicBezTo>
                        <a:cubicBezTo>
                          <a:pt x="931" y="2337"/>
                          <a:pt x="982" y="2443"/>
                          <a:pt x="1043" y="2536"/>
                        </a:cubicBezTo>
                        <a:cubicBezTo>
                          <a:pt x="1083" y="2598"/>
                          <a:pt x="1172" y="2572"/>
                          <a:pt x="1177" y="2500"/>
                        </a:cubicBezTo>
                        <a:cubicBezTo>
                          <a:pt x="1177" y="2509"/>
                          <a:pt x="1185" y="2477"/>
                          <a:pt x="1189" y="2468"/>
                        </a:cubicBezTo>
                        <a:cubicBezTo>
                          <a:pt x="1199" y="2446"/>
                          <a:pt x="1211" y="2426"/>
                          <a:pt x="1223" y="2405"/>
                        </a:cubicBezTo>
                        <a:cubicBezTo>
                          <a:pt x="1234" y="2386"/>
                          <a:pt x="1247" y="2368"/>
                          <a:pt x="1259" y="2349"/>
                        </a:cubicBezTo>
                        <a:cubicBezTo>
                          <a:pt x="1264" y="2342"/>
                          <a:pt x="1268" y="2335"/>
                          <a:pt x="1273" y="2328"/>
                        </a:cubicBezTo>
                        <a:cubicBezTo>
                          <a:pt x="1277" y="2322"/>
                          <a:pt x="1293" y="2305"/>
                          <a:pt x="1277" y="2322"/>
                        </a:cubicBezTo>
                        <a:cubicBezTo>
                          <a:pt x="1304" y="2294"/>
                          <a:pt x="1300" y="2258"/>
                          <a:pt x="1280" y="2234"/>
                        </a:cubicBezTo>
                        <a:cubicBezTo>
                          <a:pt x="1483" y="2210"/>
                          <a:pt x="1683" y="2139"/>
                          <a:pt x="1845" y="2015"/>
                        </a:cubicBezTo>
                        <a:cubicBezTo>
                          <a:pt x="1948" y="1936"/>
                          <a:pt x="2086" y="1773"/>
                          <a:pt x="2094" y="1624"/>
                        </a:cubicBezTo>
                        <a:cubicBezTo>
                          <a:pt x="2146" y="1628"/>
                          <a:pt x="2201" y="1630"/>
                          <a:pt x="2245" y="1609"/>
                        </a:cubicBezTo>
                        <a:cubicBezTo>
                          <a:pt x="2278" y="1594"/>
                          <a:pt x="2287" y="1550"/>
                          <a:pt x="2274" y="1517"/>
                        </a:cubicBezTo>
                        <a:cubicBezTo>
                          <a:pt x="2284" y="1503"/>
                          <a:pt x="2288" y="1485"/>
                          <a:pt x="2281" y="1465"/>
                        </a:cubicBezTo>
                        <a:close/>
                        <a:moveTo>
                          <a:pt x="1065" y="420"/>
                        </a:moveTo>
                        <a:cubicBezTo>
                          <a:pt x="1019" y="392"/>
                          <a:pt x="1002" y="323"/>
                          <a:pt x="1010" y="274"/>
                        </a:cubicBezTo>
                        <a:cubicBezTo>
                          <a:pt x="1021" y="207"/>
                          <a:pt x="1073" y="171"/>
                          <a:pt x="1131" y="148"/>
                        </a:cubicBezTo>
                        <a:cubicBezTo>
                          <a:pt x="1208" y="195"/>
                          <a:pt x="1340" y="234"/>
                          <a:pt x="1280" y="343"/>
                        </a:cubicBezTo>
                        <a:cubicBezTo>
                          <a:pt x="1258" y="383"/>
                          <a:pt x="1213" y="417"/>
                          <a:pt x="1165" y="430"/>
                        </a:cubicBezTo>
                        <a:cubicBezTo>
                          <a:pt x="1148" y="418"/>
                          <a:pt x="1121" y="420"/>
                          <a:pt x="1105" y="434"/>
                        </a:cubicBezTo>
                        <a:cubicBezTo>
                          <a:pt x="1091" y="432"/>
                          <a:pt x="1077" y="428"/>
                          <a:pt x="1065" y="420"/>
                        </a:cubicBezTo>
                        <a:close/>
                        <a:moveTo>
                          <a:pt x="1032" y="2241"/>
                        </a:moveTo>
                        <a:cubicBezTo>
                          <a:pt x="1034" y="2257"/>
                          <a:pt x="1037" y="2272"/>
                          <a:pt x="1040" y="2287"/>
                        </a:cubicBezTo>
                        <a:cubicBezTo>
                          <a:pt x="1029" y="2271"/>
                          <a:pt x="1019" y="2255"/>
                          <a:pt x="1010" y="2239"/>
                        </a:cubicBezTo>
                        <a:cubicBezTo>
                          <a:pt x="1017" y="2240"/>
                          <a:pt x="1025" y="2241"/>
                          <a:pt x="1032" y="224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2" name="ïṣḷîḓê">
                  <a:extLst>
                    <a:ext uri="{FF2B5EF4-FFF2-40B4-BE49-F238E27FC236}">
                      <a16:creationId xmlns:a16="http://schemas.microsoft.com/office/drawing/2014/main" xmlns="" id="{6220359B-4403-4A7C-B100-E2ED42A91A48}"/>
                    </a:ext>
                  </a:extLst>
                </p:cNvPr>
                <p:cNvGrpSpPr/>
                <p:nvPr/>
              </p:nvGrpSpPr>
              <p:grpSpPr>
                <a:xfrm>
                  <a:off x="2937444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23" name="íṧļiḋê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24" name="íṧlîḍé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4" name="îśliḓè">
                <a:extLst>
                  <a:ext uri="{FF2B5EF4-FFF2-40B4-BE49-F238E27FC236}">
                    <a16:creationId xmlns:a16="http://schemas.microsoft.com/office/drawing/2014/main" xmlns="" id="{DAEFCE8B-93BF-40A9-9BC2-DC81DDF2B71C}"/>
                  </a:ext>
                </a:extLst>
              </p:cNvPr>
              <p:cNvGrpSpPr/>
              <p:nvPr/>
            </p:nvGrpSpPr>
            <p:grpSpPr>
              <a:xfrm>
                <a:off x="5517937" y="3474000"/>
                <a:ext cx="2108063" cy="1742617"/>
                <a:chOff x="5423279" y="3474000"/>
                <a:chExt cx="2108063" cy="1742617"/>
              </a:xfrm>
            </p:grpSpPr>
            <p:grpSp>
              <p:nvGrpSpPr>
                <p:cNvPr id="15" name="íṣļidé">
                  <a:extLst>
                    <a:ext uri="{FF2B5EF4-FFF2-40B4-BE49-F238E27FC236}">
                      <a16:creationId xmlns:a16="http://schemas.microsoft.com/office/drawing/2014/main" xmlns="" id="{9DDEEA26-9D1C-42A2-823F-4BAF57FE57E7}"/>
                    </a:ext>
                  </a:extLst>
                </p:cNvPr>
                <p:cNvGrpSpPr/>
                <p:nvPr/>
              </p:nvGrpSpPr>
              <p:grpSpPr>
                <a:xfrm>
                  <a:off x="6162733" y="3474000"/>
                  <a:ext cx="629155" cy="629155"/>
                  <a:chOff x="790456" y="5247104"/>
                  <a:chExt cx="415102" cy="415102"/>
                </a:xfrm>
                <a:solidFill>
                  <a:schemeClr val="accent1"/>
                </a:solidFill>
              </p:grpSpPr>
              <p:sp>
                <p:nvSpPr>
                  <p:cNvPr id="19" name="ïṥḷîďé">
                    <a:extLst>
                      <a:ext uri="{FF2B5EF4-FFF2-40B4-BE49-F238E27FC236}">
                        <a16:creationId xmlns:a16="http://schemas.microsoft.com/office/drawing/2014/main" xmlns="" id="{4FC430E5-E58C-4410-B973-C1BB5A3D00CB}"/>
                      </a:ext>
                    </a:extLst>
                  </p:cNvPr>
                  <p:cNvSpPr/>
                  <p:nvPr/>
                </p:nvSpPr>
                <p:spPr>
                  <a:xfrm>
                    <a:off x="790456" y="5247104"/>
                    <a:ext cx="415102" cy="415102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ïşľïḋé">
                    <a:extLst>
                      <a:ext uri="{FF2B5EF4-FFF2-40B4-BE49-F238E27FC236}">
                        <a16:creationId xmlns:a16="http://schemas.microsoft.com/office/drawing/2014/main" xmlns="" id="{CE9D7912-098E-4035-998B-67B0197B22A7}"/>
                      </a:ext>
                    </a:extLst>
                  </p:cNvPr>
                  <p:cNvSpPr/>
                  <p:nvPr/>
                </p:nvSpPr>
                <p:spPr>
                  <a:xfrm>
                    <a:off x="911682" y="5376580"/>
                    <a:ext cx="172652" cy="156149"/>
                  </a:xfrm>
                  <a:custGeom>
                    <a:avLst/>
                    <a:gdLst>
                      <a:gd name="connsiteX0" fmla="*/ 503202 w 607568"/>
                      <a:gd name="connsiteY0" fmla="*/ 459310 h 549494"/>
                      <a:gd name="connsiteX1" fmla="*/ 548364 w 607568"/>
                      <a:gd name="connsiteY1" fmla="*/ 504402 h 549494"/>
                      <a:gd name="connsiteX2" fmla="*/ 503202 w 607568"/>
                      <a:gd name="connsiteY2" fmla="*/ 549494 h 549494"/>
                      <a:gd name="connsiteX3" fmla="*/ 458040 w 607568"/>
                      <a:gd name="connsiteY3" fmla="*/ 504402 h 549494"/>
                      <a:gd name="connsiteX4" fmla="*/ 503202 w 607568"/>
                      <a:gd name="connsiteY4" fmla="*/ 459310 h 549494"/>
                      <a:gd name="connsiteX5" fmla="*/ 197795 w 607568"/>
                      <a:gd name="connsiteY5" fmla="*/ 459310 h 549494"/>
                      <a:gd name="connsiteX6" fmla="*/ 242957 w 607568"/>
                      <a:gd name="connsiteY6" fmla="*/ 504402 h 549494"/>
                      <a:gd name="connsiteX7" fmla="*/ 197795 w 607568"/>
                      <a:gd name="connsiteY7" fmla="*/ 549494 h 549494"/>
                      <a:gd name="connsiteX8" fmla="*/ 152633 w 607568"/>
                      <a:gd name="connsiteY8" fmla="*/ 504402 h 549494"/>
                      <a:gd name="connsiteX9" fmla="*/ 197795 w 607568"/>
                      <a:gd name="connsiteY9" fmla="*/ 459310 h 549494"/>
                      <a:gd name="connsiteX10" fmla="*/ 143318 w 607568"/>
                      <a:gd name="connsiteY10" fmla="*/ 390791 h 549494"/>
                      <a:gd name="connsiteX11" fmla="*/ 554573 w 607568"/>
                      <a:gd name="connsiteY11" fmla="*/ 390791 h 549494"/>
                      <a:gd name="connsiteX12" fmla="*/ 554573 w 607568"/>
                      <a:gd name="connsiteY12" fmla="*/ 437435 h 549494"/>
                      <a:gd name="connsiteX13" fmla="*/ 143318 w 607568"/>
                      <a:gd name="connsiteY13" fmla="*/ 437435 h 549494"/>
                      <a:gd name="connsiteX14" fmla="*/ 115304 w 607568"/>
                      <a:gd name="connsiteY14" fmla="*/ 313028 h 549494"/>
                      <a:gd name="connsiteX15" fmla="*/ 582659 w 607568"/>
                      <a:gd name="connsiteY15" fmla="*/ 313028 h 549494"/>
                      <a:gd name="connsiteX16" fmla="*/ 582659 w 607568"/>
                      <a:gd name="connsiteY16" fmla="*/ 359672 h 549494"/>
                      <a:gd name="connsiteX17" fmla="*/ 115304 w 607568"/>
                      <a:gd name="connsiteY17" fmla="*/ 359672 h 549494"/>
                      <a:gd name="connsiteX18" fmla="*/ 0 w 607568"/>
                      <a:gd name="connsiteY18" fmla="*/ 169922 h 549494"/>
                      <a:gd name="connsiteX19" fmla="*/ 78962 w 607568"/>
                      <a:gd name="connsiteY19" fmla="*/ 169922 h 549494"/>
                      <a:gd name="connsiteX20" fmla="*/ 108516 w 607568"/>
                      <a:gd name="connsiteY20" fmla="*/ 235254 h 549494"/>
                      <a:gd name="connsiteX21" fmla="*/ 607568 w 607568"/>
                      <a:gd name="connsiteY21" fmla="*/ 235254 h 549494"/>
                      <a:gd name="connsiteX22" fmla="*/ 607568 w 607568"/>
                      <a:gd name="connsiteY22" fmla="*/ 281909 h 549494"/>
                      <a:gd name="connsiteX23" fmla="*/ 78428 w 607568"/>
                      <a:gd name="connsiteY23" fmla="*/ 281909 h 549494"/>
                      <a:gd name="connsiteX24" fmla="*/ 48798 w 607568"/>
                      <a:gd name="connsiteY24" fmla="*/ 216577 h 549494"/>
                      <a:gd name="connsiteX25" fmla="*/ 0 w 607568"/>
                      <a:gd name="connsiteY25" fmla="*/ 216577 h 549494"/>
                      <a:gd name="connsiteX26" fmla="*/ 257720 w 607568"/>
                      <a:gd name="connsiteY26" fmla="*/ 0 h 549494"/>
                      <a:gd name="connsiteX27" fmla="*/ 254207 w 607568"/>
                      <a:gd name="connsiteY27" fmla="*/ 30201 h 549494"/>
                      <a:gd name="connsiteX28" fmla="*/ 407797 w 607568"/>
                      <a:gd name="connsiteY28" fmla="*/ 197372 h 549494"/>
                      <a:gd name="connsiteX29" fmla="*/ 241147 w 607568"/>
                      <a:gd name="connsiteY29" fmla="*/ 144063 h 549494"/>
                      <a:gd name="connsiteX30" fmla="*/ 237633 w 607568"/>
                      <a:gd name="connsiteY30" fmla="*/ 174264 h 549494"/>
                      <a:gd name="connsiteX31" fmla="*/ 115586 w 607568"/>
                      <a:gd name="connsiteY31" fmla="*/ 71993 h 549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07568" h="549494">
                        <a:moveTo>
                          <a:pt x="503202" y="459310"/>
                        </a:moveTo>
                        <a:cubicBezTo>
                          <a:pt x="528144" y="459310"/>
                          <a:pt x="548364" y="479498"/>
                          <a:pt x="548364" y="504402"/>
                        </a:cubicBezTo>
                        <a:cubicBezTo>
                          <a:pt x="548364" y="529306"/>
                          <a:pt x="528144" y="549494"/>
                          <a:pt x="503202" y="549494"/>
                        </a:cubicBezTo>
                        <a:cubicBezTo>
                          <a:pt x="478260" y="549494"/>
                          <a:pt x="458040" y="529306"/>
                          <a:pt x="458040" y="504402"/>
                        </a:cubicBezTo>
                        <a:cubicBezTo>
                          <a:pt x="458040" y="479498"/>
                          <a:pt x="478260" y="459310"/>
                          <a:pt x="503202" y="459310"/>
                        </a:cubicBezTo>
                        <a:close/>
                        <a:moveTo>
                          <a:pt x="197795" y="459310"/>
                        </a:moveTo>
                        <a:cubicBezTo>
                          <a:pt x="222737" y="459310"/>
                          <a:pt x="242957" y="479498"/>
                          <a:pt x="242957" y="504402"/>
                        </a:cubicBezTo>
                        <a:cubicBezTo>
                          <a:pt x="242957" y="529306"/>
                          <a:pt x="222737" y="549494"/>
                          <a:pt x="197795" y="549494"/>
                        </a:cubicBezTo>
                        <a:cubicBezTo>
                          <a:pt x="172853" y="549494"/>
                          <a:pt x="152633" y="529306"/>
                          <a:pt x="152633" y="504402"/>
                        </a:cubicBezTo>
                        <a:cubicBezTo>
                          <a:pt x="152633" y="479498"/>
                          <a:pt x="172853" y="459310"/>
                          <a:pt x="197795" y="459310"/>
                        </a:cubicBezTo>
                        <a:close/>
                        <a:moveTo>
                          <a:pt x="143318" y="390791"/>
                        </a:moveTo>
                        <a:lnTo>
                          <a:pt x="554573" y="390791"/>
                        </a:lnTo>
                        <a:lnTo>
                          <a:pt x="554573" y="437435"/>
                        </a:lnTo>
                        <a:lnTo>
                          <a:pt x="143318" y="437435"/>
                        </a:lnTo>
                        <a:close/>
                        <a:moveTo>
                          <a:pt x="115304" y="313028"/>
                        </a:moveTo>
                        <a:lnTo>
                          <a:pt x="582659" y="313028"/>
                        </a:lnTo>
                        <a:lnTo>
                          <a:pt x="582659" y="359672"/>
                        </a:lnTo>
                        <a:lnTo>
                          <a:pt x="115304" y="359672"/>
                        </a:lnTo>
                        <a:close/>
                        <a:moveTo>
                          <a:pt x="0" y="169922"/>
                        </a:moveTo>
                        <a:lnTo>
                          <a:pt x="78962" y="169922"/>
                        </a:lnTo>
                        <a:lnTo>
                          <a:pt x="108516" y="235254"/>
                        </a:lnTo>
                        <a:lnTo>
                          <a:pt x="607568" y="235254"/>
                        </a:lnTo>
                        <a:lnTo>
                          <a:pt x="607568" y="281909"/>
                        </a:lnTo>
                        <a:lnTo>
                          <a:pt x="78428" y="281909"/>
                        </a:lnTo>
                        <a:lnTo>
                          <a:pt x="48798" y="216577"/>
                        </a:lnTo>
                        <a:lnTo>
                          <a:pt x="0" y="216577"/>
                        </a:lnTo>
                        <a:close/>
                        <a:moveTo>
                          <a:pt x="257720" y="0"/>
                        </a:moveTo>
                        <a:lnTo>
                          <a:pt x="254207" y="30201"/>
                        </a:lnTo>
                        <a:cubicBezTo>
                          <a:pt x="405964" y="47665"/>
                          <a:pt x="407797" y="197372"/>
                          <a:pt x="407797" y="197372"/>
                        </a:cubicBezTo>
                        <a:cubicBezTo>
                          <a:pt x="407797" y="197372"/>
                          <a:pt x="364340" y="158248"/>
                          <a:pt x="241147" y="144063"/>
                        </a:cubicBezTo>
                        <a:lnTo>
                          <a:pt x="237633" y="174264"/>
                        </a:lnTo>
                        <a:lnTo>
                          <a:pt x="115586" y="7199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ïṥľiḋé">
                  <a:extLst>
                    <a:ext uri="{FF2B5EF4-FFF2-40B4-BE49-F238E27FC236}">
                      <a16:creationId xmlns:a16="http://schemas.microsoft.com/office/drawing/2014/main" xmlns="" id="{DAA58999-889E-40C2-874F-245AFD88E7A0}"/>
                    </a:ext>
                  </a:extLst>
                </p:cNvPr>
                <p:cNvGrpSpPr/>
                <p:nvPr/>
              </p:nvGrpSpPr>
              <p:grpSpPr>
                <a:xfrm>
                  <a:off x="5423279" y="4271620"/>
                  <a:ext cx="2108063" cy="944997"/>
                  <a:chOff x="685127" y="4271620"/>
                  <a:chExt cx="2108063" cy="944997"/>
                </a:xfrm>
              </p:grpSpPr>
              <p:sp>
                <p:nvSpPr>
                  <p:cNvPr id="17" name="ïṡļïḑê">
                    <a:extLst>
                      <a:ext uri="{FF2B5EF4-FFF2-40B4-BE49-F238E27FC236}">
                        <a16:creationId xmlns:a16="http://schemas.microsoft.com/office/drawing/2014/main" xmlns="" id="{39340196-E1AA-4B49-976A-BF366BB2B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127" y="4659218"/>
                    <a:ext cx="2108063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0000" tIns="46800" rIns="90000" bIns="4680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</p:txBody>
              </p:sp>
              <p:sp>
                <p:nvSpPr>
                  <p:cNvPr id="18" name="íŝ1iḋè">
                    <a:extLst>
                      <a:ext uri="{FF2B5EF4-FFF2-40B4-BE49-F238E27FC236}">
                        <a16:creationId xmlns:a16="http://schemas.microsoft.com/office/drawing/2014/main" xmlns="" id="{4D5C24C6-4DD0-4193-AD42-019C1134797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85127" y="4271620"/>
                    <a:ext cx="2108063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</p:grpSp>
          </p:grpSp>
        </p:grpSp>
        <p:sp>
          <p:nvSpPr>
            <p:cNvPr id="8" name="îSļiḑ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952300" y="1756037"/>
              <a:ext cx="5759855" cy="153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îṣḻiḋé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952300" y="1394871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0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C634C4-8CC1-41AD-A804-B8523BFC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0EA292-D33B-4A96-8882-D8DB29A59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C16C1D-0199-4298-A9E7-D47F729F2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b477a0b-99b6-4861-868f-682fec1332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D7C023-B5E3-40F7-8891-78C3DD5907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531600" cy="5024985"/>
            <a:chOff x="660400" y="1130300"/>
            <a:chExt cx="11531600" cy="5024985"/>
          </a:xfrm>
        </p:grpSpPr>
        <p:sp>
          <p:nvSpPr>
            <p:cNvPr id="6" name="îṩḷïḋè">
              <a:extLst>
                <a:ext uri="{FF2B5EF4-FFF2-40B4-BE49-F238E27FC236}">
                  <a16:creationId xmlns:a16="http://schemas.microsoft.com/office/drawing/2014/main" xmlns="" id="{164FFDFC-427B-4E87-B59D-050651E631B4}"/>
                </a:ext>
              </a:extLst>
            </p:cNvPr>
            <p:cNvSpPr/>
            <p:nvPr/>
          </p:nvSpPr>
          <p:spPr>
            <a:xfrm>
              <a:off x="660400" y="5243819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ś1ïḋè">
              <a:extLst>
                <a:ext uri="{FF2B5EF4-FFF2-40B4-BE49-F238E27FC236}">
                  <a16:creationId xmlns:a16="http://schemas.microsoft.com/office/drawing/2014/main" xmlns="" id="{F0A488B1-218E-4A86-BA65-319D13E804D4}"/>
                </a:ext>
              </a:extLst>
            </p:cNvPr>
            <p:cNvSpPr/>
            <p:nvPr/>
          </p:nvSpPr>
          <p:spPr bwMode="auto">
            <a:xfrm>
              <a:off x="865691" y="5475068"/>
              <a:ext cx="310385" cy="277777"/>
            </a:xfrm>
            <a:custGeom>
              <a:avLst/>
              <a:gdLst>
                <a:gd name="connsiteX0" fmla="*/ 155193 w 310385"/>
                <a:gd name="connsiteY0" fmla="*/ 203875 h 277777"/>
                <a:gd name="connsiteX1" fmla="*/ 192144 w 310385"/>
                <a:gd name="connsiteY1" fmla="*/ 240826 h 277777"/>
                <a:gd name="connsiteX2" fmla="*/ 155193 w 310385"/>
                <a:gd name="connsiteY2" fmla="*/ 277777 h 277777"/>
                <a:gd name="connsiteX3" fmla="*/ 118242 w 310385"/>
                <a:gd name="connsiteY3" fmla="*/ 240826 h 277777"/>
                <a:gd name="connsiteX4" fmla="*/ 155193 w 310385"/>
                <a:gd name="connsiteY4" fmla="*/ 203875 h 277777"/>
                <a:gd name="connsiteX5" fmla="*/ 155192 w 310385"/>
                <a:gd name="connsiteY5" fmla="*/ 123733 h 277777"/>
                <a:gd name="connsiteX6" fmla="*/ 216710 w 310385"/>
                <a:gd name="connsiteY6" fmla="*/ 144918 h 277777"/>
                <a:gd name="connsiteX7" fmla="*/ 220225 w 310385"/>
                <a:gd name="connsiteY7" fmla="*/ 155510 h 277777"/>
                <a:gd name="connsiteX8" fmla="*/ 216710 w 310385"/>
                <a:gd name="connsiteY8" fmla="*/ 166103 h 277777"/>
                <a:gd name="connsiteX9" fmla="*/ 209679 w 310385"/>
                <a:gd name="connsiteY9" fmla="*/ 173165 h 277777"/>
                <a:gd name="connsiteX10" fmla="*/ 188588 w 310385"/>
                <a:gd name="connsiteY10" fmla="*/ 176695 h 277777"/>
                <a:gd name="connsiteX11" fmla="*/ 121797 w 310385"/>
                <a:gd name="connsiteY11" fmla="*/ 176695 h 277777"/>
                <a:gd name="connsiteX12" fmla="*/ 100705 w 310385"/>
                <a:gd name="connsiteY12" fmla="*/ 173165 h 277777"/>
                <a:gd name="connsiteX13" fmla="*/ 93675 w 310385"/>
                <a:gd name="connsiteY13" fmla="*/ 166103 h 277777"/>
                <a:gd name="connsiteX14" fmla="*/ 90159 w 310385"/>
                <a:gd name="connsiteY14" fmla="*/ 155510 h 277777"/>
                <a:gd name="connsiteX15" fmla="*/ 93675 w 310385"/>
                <a:gd name="connsiteY15" fmla="*/ 144918 h 277777"/>
                <a:gd name="connsiteX16" fmla="*/ 155192 w 310385"/>
                <a:gd name="connsiteY16" fmla="*/ 123733 h 277777"/>
                <a:gd name="connsiteX17" fmla="*/ 155470 w 310385"/>
                <a:gd name="connsiteY17" fmla="*/ 60285 h 277777"/>
                <a:gd name="connsiteX18" fmla="*/ 262535 w 310385"/>
                <a:gd name="connsiteY18" fmla="*/ 99527 h 277777"/>
                <a:gd name="connsiteX19" fmla="*/ 266045 w 310385"/>
                <a:gd name="connsiteY19" fmla="*/ 109991 h 277777"/>
                <a:gd name="connsiteX20" fmla="*/ 262535 w 310385"/>
                <a:gd name="connsiteY20" fmla="*/ 120456 h 277777"/>
                <a:gd name="connsiteX21" fmla="*/ 255514 w 310385"/>
                <a:gd name="connsiteY21" fmla="*/ 127432 h 277777"/>
                <a:gd name="connsiteX22" fmla="*/ 234452 w 310385"/>
                <a:gd name="connsiteY22" fmla="*/ 127432 h 277777"/>
                <a:gd name="connsiteX23" fmla="*/ 76488 w 310385"/>
                <a:gd name="connsiteY23" fmla="*/ 127432 h 277777"/>
                <a:gd name="connsiteX24" fmla="*/ 55426 w 310385"/>
                <a:gd name="connsiteY24" fmla="*/ 127432 h 277777"/>
                <a:gd name="connsiteX25" fmla="*/ 48406 w 310385"/>
                <a:gd name="connsiteY25" fmla="*/ 120456 h 277777"/>
                <a:gd name="connsiteX26" fmla="*/ 44896 w 310385"/>
                <a:gd name="connsiteY26" fmla="*/ 109991 h 277777"/>
                <a:gd name="connsiteX27" fmla="*/ 48406 w 310385"/>
                <a:gd name="connsiteY27" fmla="*/ 99527 h 277777"/>
                <a:gd name="connsiteX28" fmla="*/ 155470 w 310385"/>
                <a:gd name="connsiteY28" fmla="*/ 60285 h 277777"/>
                <a:gd name="connsiteX29" fmla="*/ 155193 w 310385"/>
                <a:gd name="connsiteY29" fmla="*/ 0 h 277777"/>
                <a:gd name="connsiteX30" fmla="*/ 303410 w 310385"/>
                <a:gd name="connsiteY30" fmla="*/ 57920 h 277777"/>
                <a:gd name="connsiteX31" fmla="*/ 310385 w 310385"/>
                <a:gd name="connsiteY31" fmla="*/ 64941 h 277777"/>
                <a:gd name="connsiteX32" fmla="*/ 303410 w 310385"/>
                <a:gd name="connsiteY32" fmla="*/ 75472 h 277777"/>
                <a:gd name="connsiteX33" fmla="*/ 296435 w 310385"/>
                <a:gd name="connsiteY33" fmla="*/ 86003 h 277777"/>
                <a:gd name="connsiteX34" fmla="*/ 275511 w 310385"/>
                <a:gd name="connsiteY34" fmla="*/ 86003 h 277777"/>
                <a:gd name="connsiteX35" fmla="*/ 31387 w 310385"/>
                <a:gd name="connsiteY35" fmla="*/ 86003 h 277777"/>
                <a:gd name="connsiteX36" fmla="*/ 13950 w 310385"/>
                <a:gd name="connsiteY36" fmla="*/ 86003 h 277777"/>
                <a:gd name="connsiteX37" fmla="*/ 6975 w 310385"/>
                <a:gd name="connsiteY37" fmla="*/ 75472 h 277777"/>
                <a:gd name="connsiteX38" fmla="*/ 0 w 310385"/>
                <a:gd name="connsiteY38" fmla="*/ 64941 h 277777"/>
                <a:gd name="connsiteX39" fmla="*/ 6975 w 310385"/>
                <a:gd name="connsiteY39" fmla="*/ 57920 h 277777"/>
                <a:gd name="connsiteX40" fmla="*/ 155193 w 310385"/>
                <a:gd name="connsiteY40" fmla="*/ 0 h 2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0385" h="277777">
                  <a:moveTo>
                    <a:pt x="155193" y="203875"/>
                  </a:moveTo>
                  <a:cubicBezTo>
                    <a:pt x="175600" y="203875"/>
                    <a:pt x="192144" y="220419"/>
                    <a:pt x="192144" y="240826"/>
                  </a:cubicBezTo>
                  <a:cubicBezTo>
                    <a:pt x="192144" y="261233"/>
                    <a:pt x="175600" y="277777"/>
                    <a:pt x="155193" y="277777"/>
                  </a:cubicBezTo>
                  <a:cubicBezTo>
                    <a:pt x="134786" y="277777"/>
                    <a:pt x="118242" y="261233"/>
                    <a:pt x="118242" y="240826"/>
                  </a:cubicBezTo>
                  <a:cubicBezTo>
                    <a:pt x="118242" y="220419"/>
                    <a:pt x="134786" y="203875"/>
                    <a:pt x="155193" y="203875"/>
                  </a:cubicBezTo>
                  <a:close/>
                  <a:moveTo>
                    <a:pt x="155192" y="123733"/>
                  </a:moveTo>
                  <a:cubicBezTo>
                    <a:pt x="176284" y="123733"/>
                    <a:pt x="197376" y="130795"/>
                    <a:pt x="216710" y="144918"/>
                  </a:cubicBezTo>
                  <a:cubicBezTo>
                    <a:pt x="220225" y="144918"/>
                    <a:pt x="220225" y="148449"/>
                    <a:pt x="220225" y="155510"/>
                  </a:cubicBezTo>
                  <a:cubicBezTo>
                    <a:pt x="220225" y="159041"/>
                    <a:pt x="220225" y="162572"/>
                    <a:pt x="216710" y="166103"/>
                  </a:cubicBezTo>
                  <a:cubicBezTo>
                    <a:pt x="216710" y="166103"/>
                    <a:pt x="216710" y="166103"/>
                    <a:pt x="209679" y="173165"/>
                  </a:cubicBezTo>
                  <a:cubicBezTo>
                    <a:pt x="202649" y="180226"/>
                    <a:pt x="195618" y="180226"/>
                    <a:pt x="188588" y="176695"/>
                  </a:cubicBezTo>
                  <a:cubicBezTo>
                    <a:pt x="167496" y="162572"/>
                    <a:pt x="139373" y="162572"/>
                    <a:pt x="121797" y="176695"/>
                  </a:cubicBezTo>
                  <a:cubicBezTo>
                    <a:pt x="114766" y="180226"/>
                    <a:pt x="107736" y="180226"/>
                    <a:pt x="100705" y="173165"/>
                  </a:cubicBezTo>
                  <a:cubicBezTo>
                    <a:pt x="100705" y="173165"/>
                    <a:pt x="100705" y="173165"/>
                    <a:pt x="93675" y="166103"/>
                  </a:cubicBezTo>
                  <a:cubicBezTo>
                    <a:pt x="90159" y="162572"/>
                    <a:pt x="90159" y="159041"/>
                    <a:pt x="90159" y="155510"/>
                  </a:cubicBezTo>
                  <a:cubicBezTo>
                    <a:pt x="90159" y="148449"/>
                    <a:pt x="90159" y="144918"/>
                    <a:pt x="93675" y="144918"/>
                  </a:cubicBezTo>
                  <a:cubicBezTo>
                    <a:pt x="113009" y="130795"/>
                    <a:pt x="134101" y="123733"/>
                    <a:pt x="155192" y="123733"/>
                  </a:cubicBezTo>
                  <a:close/>
                  <a:moveTo>
                    <a:pt x="155470" y="60285"/>
                  </a:moveTo>
                  <a:cubicBezTo>
                    <a:pt x="193206" y="60285"/>
                    <a:pt x="230942" y="73366"/>
                    <a:pt x="262535" y="99527"/>
                  </a:cubicBezTo>
                  <a:cubicBezTo>
                    <a:pt x="266045" y="99527"/>
                    <a:pt x="266045" y="103015"/>
                    <a:pt x="266045" y="109991"/>
                  </a:cubicBezTo>
                  <a:cubicBezTo>
                    <a:pt x="266045" y="113479"/>
                    <a:pt x="266045" y="116967"/>
                    <a:pt x="262535" y="120456"/>
                  </a:cubicBezTo>
                  <a:cubicBezTo>
                    <a:pt x="262535" y="120456"/>
                    <a:pt x="262535" y="120456"/>
                    <a:pt x="255514" y="127432"/>
                  </a:cubicBezTo>
                  <a:cubicBezTo>
                    <a:pt x="248494" y="134408"/>
                    <a:pt x="241473" y="134408"/>
                    <a:pt x="234452" y="127432"/>
                  </a:cubicBezTo>
                  <a:cubicBezTo>
                    <a:pt x="188818" y="92550"/>
                    <a:pt x="122122" y="92550"/>
                    <a:pt x="76488" y="127432"/>
                  </a:cubicBezTo>
                  <a:cubicBezTo>
                    <a:pt x="69468" y="134408"/>
                    <a:pt x="62447" y="134408"/>
                    <a:pt x="55426" y="127432"/>
                  </a:cubicBezTo>
                  <a:cubicBezTo>
                    <a:pt x="55426" y="127432"/>
                    <a:pt x="55426" y="127432"/>
                    <a:pt x="48406" y="120456"/>
                  </a:cubicBezTo>
                  <a:cubicBezTo>
                    <a:pt x="44896" y="116967"/>
                    <a:pt x="41385" y="113479"/>
                    <a:pt x="44896" y="109991"/>
                  </a:cubicBezTo>
                  <a:cubicBezTo>
                    <a:pt x="44896" y="103015"/>
                    <a:pt x="44896" y="99527"/>
                    <a:pt x="48406" y="99527"/>
                  </a:cubicBezTo>
                  <a:cubicBezTo>
                    <a:pt x="79999" y="73366"/>
                    <a:pt x="117734" y="60285"/>
                    <a:pt x="155470" y="60285"/>
                  </a:cubicBezTo>
                  <a:close/>
                  <a:moveTo>
                    <a:pt x="155193" y="0"/>
                  </a:moveTo>
                  <a:cubicBezTo>
                    <a:pt x="208377" y="0"/>
                    <a:pt x="261560" y="19307"/>
                    <a:pt x="303410" y="57920"/>
                  </a:cubicBezTo>
                  <a:cubicBezTo>
                    <a:pt x="306898" y="57920"/>
                    <a:pt x="310385" y="61430"/>
                    <a:pt x="310385" y="64941"/>
                  </a:cubicBezTo>
                  <a:cubicBezTo>
                    <a:pt x="310385" y="71961"/>
                    <a:pt x="306898" y="75472"/>
                    <a:pt x="303410" y="75472"/>
                  </a:cubicBezTo>
                  <a:cubicBezTo>
                    <a:pt x="303410" y="75472"/>
                    <a:pt x="303410" y="75472"/>
                    <a:pt x="296435" y="86003"/>
                  </a:cubicBezTo>
                  <a:cubicBezTo>
                    <a:pt x="289460" y="89513"/>
                    <a:pt x="282485" y="93023"/>
                    <a:pt x="275511" y="86003"/>
                  </a:cubicBezTo>
                  <a:cubicBezTo>
                    <a:pt x="205761" y="26327"/>
                    <a:pt x="101137" y="26327"/>
                    <a:pt x="31387" y="86003"/>
                  </a:cubicBezTo>
                  <a:cubicBezTo>
                    <a:pt x="27900" y="93023"/>
                    <a:pt x="20925" y="89513"/>
                    <a:pt x="13950" y="86003"/>
                  </a:cubicBezTo>
                  <a:cubicBezTo>
                    <a:pt x="13950" y="86003"/>
                    <a:pt x="13950" y="86003"/>
                    <a:pt x="6975" y="75472"/>
                  </a:cubicBezTo>
                  <a:cubicBezTo>
                    <a:pt x="3488" y="75472"/>
                    <a:pt x="0" y="71961"/>
                    <a:pt x="0" y="64941"/>
                  </a:cubicBezTo>
                  <a:cubicBezTo>
                    <a:pt x="0" y="61430"/>
                    <a:pt x="3488" y="57920"/>
                    <a:pt x="6975" y="57920"/>
                  </a:cubicBezTo>
                  <a:cubicBezTo>
                    <a:pt x="48825" y="19307"/>
                    <a:pt x="102009" y="0"/>
                    <a:pt x="1551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$ḷïḍê">
              <a:extLst>
                <a:ext uri="{FF2B5EF4-FFF2-40B4-BE49-F238E27FC236}">
                  <a16:creationId xmlns:a16="http://schemas.microsoft.com/office/drawing/2014/main" xmlns="" id="{E706212C-A79E-4FF8-850F-B6186478B869}"/>
                </a:ext>
              </a:extLst>
            </p:cNvPr>
            <p:cNvSpPr txBox="1"/>
            <p:nvPr/>
          </p:nvSpPr>
          <p:spPr bwMode="auto">
            <a:xfrm>
              <a:off x="1467091" y="5050540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sḻïḍe">
              <a:extLst>
                <a:ext uri="{FF2B5EF4-FFF2-40B4-BE49-F238E27FC236}">
                  <a16:creationId xmlns:a16="http://schemas.microsoft.com/office/drawing/2014/main" xmlns="" id="{6685B3E5-981C-4EEF-BB18-F45FE3B57B68}"/>
                </a:ext>
              </a:extLst>
            </p:cNvPr>
            <p:cNvSpPr/>
            <p:nvPr/>
          </p:nvSpPr>
          <p:spPr bwMode="auto">
            <a:xfrm>
              <a:off x="1467091" y="5492347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10" name="is1îḍe">
              <a:extLst>
                <a:ext uri="{FF2B5EF4-FFF2-40B4-BE49-F238E27FC236}">
                  <a16:creationId xmlns:a16="http://schemas.microsoft.com/office/drawing/2014/main" xmlns="" id="{8B25DC8C-59C9-4FD6-A9FE-015E2DD634F4}"/>
                </a:ext>
              </a:extLst>
            </p:cNvPr>
            <p:cNvSpPr/>
            <p:nvPr/>
          </p:nvSpPr>
          <p:spPr>
            <a:xfrm>
              <a:off x="660400" y="3937075"/>
              <a:ext cx="720966" cy="720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Sḷïḍè">
              <a:extLst>
                <a:ext uri="{FF2B5EF4-FFF2-40B4-BE49-F238E27FC236}">
                  <a16:creationId xmlns:a16="http://schemas.microsoft.com/office/drawing/2014/main" xmlns="" id="{F9502D4D-EA7D-4F70-90CF-9C2512DE2BED}"/>
                </a:ext>
              </a:extLst>
            </p:cNvPr>
            <p:cNvSpPr/>
            <p:nvPr/>
          </p:nvSpPr>
          <p:spPr bwMode="auto">
            <a:xfrm>
              <a:off x="834634" y="4110245"/>
              <a:ext cx="372499" cy="374627"/>
            </a:xfrm>
            <a:custGeom>
              <a:avLst/>
              <a:gdLst>
                <a:gd name="T0" fmla="*/ 11438 w 16419"/>
                <a:gd name="T1" fmla="*/ 11992 h 16036"/>
                <a:gd name="T2" fmla="*/ 12051 w 16419"/>
                <a:gd name="T3" fmla="*/ 9611 h 16036"/>
                <a:gd name="T4" fmla="*/ 15080 w 16419"/>
                <a:gd name="T5" fmla="*/ 9931 h 16036"/>
                <a:gd name="T6" fmla="*/ 13248 w 16419"/>
                <a:gd name="T7" fmla="*/ 12967 h 16036"/>
                <a:gd name="T8" fmla="*/ 4590 w 16419"/>
                <a:gd name="T9" fmla="*/ 10655 h 16036"/>
                <a:gd name="T10" fmla="*/ 4429 w 16419"/>
                <a:gd name="T11" fmla="*/ 12231 h 16036"/>
                <a:gd name="T12" fmla="*/ 2147 w 16419"/>
                <a:gd name="T13" fmla="*/ 11712 h 16036"/>
                <a:gd name="T14" fmla="*/ 1073 w 16419"/>
                <a:gd name="T15" fmla="*/ 8277 h 16036"/>
                <a:gd name="T16" fmla="*/ 4139 w 16419"/>
                <a:gd name="T17" fmla="*/ 4183 h 16036"/>
                <a:gd name="T18" fmla="*/ 4533 w 16419"/>
                <a:gd name="T19" fmla="*/ 5582 h 16036"/>
                <a:gd name="T20" fmla="*/ 1073 w 16419"/>
                <a:gd name="T21" fmla="*/ 7759 h 16036"/>
                <a:gd name="T22" fmla="*/ 1997 w 16419"/>
                <a:gd name="T23" fmla="*/ 4578 h 16036"/>
                <a:gd name="T24" fmla="*/ 9313 w 16419"/>
                <a:gd name="T25" fmla="*/ 5095 h 16036"/>
                <a:gd name="T26" fmla="*/ 11066 w 16419"/>
                <a:gd name="T27" fmla="*/ 4695 h 16036"/>
                <a:gd name="T28" fmla="*/ 11565 w 16419"/>
                <a:gd name="T29" fmla="*/ 6759 h 16036"/>
                <a:gd name="T30" fmla="*/ 10152 w 16419"/>
                <a:gd name="T31" fmla="*/ 11598 h 16036"/>
                <a:gd name="T32" fmla="*/ 8474 w 16419"/>
                <a:gd name="T33" fmla="*/ 11394 h 16036"/>
                <a:gd name="T34" fmla="*/ 11313 w 16419"/>
                <a:gd name="T35" fmla="*/ 10543 h 16036"/>
                <a:gd name="T36" fmla="*/ 12142 w 16419"/>
                <a:gd name="T37" fmla="*/ 12889 h 16036"/>
                <a:gd name="T38" fmla="*/ 11354 w 16419"/>
                <a:gd name="T39" fmla="*/ 14282 h 16036"/>
                <a:gd name="T40" fmla="*/ 9710 w 16419"/>
                <a:gd name="T41" fmla="*/ 14564 h 16036"/>
                <a:gd name="T42" fmla="*/ 10935 w 16419"/>
                <a:gd name="T43" fmla="*/ 12871 h 16036"/>
                <a:gd name="T44" fmla="*/ 9524 w 16419"/>
                <a:gd name="T45" fmla="*/ 12005 h 16036"/>
                <a:gd name="T46" fmla="*/ 10393 w 16419"/>
                <a:gd name="T47" fmla="*/ 12757 h 16036"/>
                <a:gd name="T48" fmla="*/ 8904 w 16419"/>
                <a:gd name="T49" fmla="*/ 14636 h 16036"/>
                <a:gd name="T50" fmla="*/ 5284 w 16419"/>
                <a:gd name="T51" fmla="*/ 14382 h 16036"/>
                <a:gd name="T52" fmla="*/ 4071 w 16419"/>
                <a:gd name="T53" fmla="*/ 13005 h 16036"/>
                <a:gd name="T54" fmla="*/ 5783 w 16419"/>
                <a:gd name="T55" fmla="*/ 13367 h 16036"/>
                <a:gd name="T56" fmla="*/ 7945 w 16419"/>
                <a:gd name="T57" fmla="*/ 8277 h 16036"/>
                <a:gd name="T58" fmla="*/ 6342 w 16419"/>
                <a:gd name="T59" fmla="*/ 11582 h 16036"/>
                <a:gd name="T60" fmla="*/ 5136 w 16419"/>
                <a:gd name="T61" fmla="*/ 10650 h 16036"/>
                <a:gd name="T62" fmla="*/ 7945 w 16419"/>
                <a:gd name="T63" fmla="*/ 8277 h 16036"/>
                <a:gd name="T64" fmla="*/ 7024 w 16419"/>
                <a:gd name="T65" fmla="*/ 5084 h 16036"/>
                <a:gd name="T66" fmla="*/ 4843 w 16419"/>
                <a:gd name="T67" fmla="*/ 6857 h 16036"/>
                <a:gd name="T68" fmla="*/ 5321 w 16419"/>
                <a:gd name="T69" fmla="*/ 4784 h 16036"/>
                <a:gd name="T70" fmla="*/ 3667 w 16419"/>
                <a:gd name="T71" fmla="*/ 3305 h 16036"/>
                <a:gd name="T72" fmla="*/ 5215 w 16419"/>
                <a:gd name="T73" fmla="*/ 1684 h 16036"/>
                <a:gd name="T74" fmla="*/ 6448 w 16419"/>
                <a:gd name="T75" fmla="*/ 1771 h 16036"/>
                <a:gd name="T76" fmla="*/ 5148 w 16419"/>
                <a:gd name="T77" fmla="*/ 3833 h 16036"/>
                <a:gd name="T78" fmla="*/ 6569 w 16419"/>
                <a:gd name="T79" fmla="*/ 4486 h 16036"/>
                <a:gd name="T80" fmla="*/ 6014 w 16419"/>
                <a:gd name="T81" fmla="*/ 3301 h 16036"/>
                <a:gd name="T82" fmla="*/ 7732 w 16419"/>
                <a:gd name="T83" fmla="*/ 1205 h 16036"/>
                <a:gd name="T84" fmla="*/ 11565 w 16419"/>
                <a:gd name="T85" fmla="*/ 1859 h 16036"/>
                <a:gd name="T86" fmla="*/ 12421 w 16419"/>
                <a:gd name="T87" fmla="*/ 3513 h 16036"/>
                <a:gd name="T88" fmla="*/ 11123 w 16419"/>
                <a:gd name="T89" fmla="*/ 3527 h 16036"/>
                <a:gd name="T90" fmla="*/ 9758 w 16419"/>
                <a:gd name="T91" fmla="*/ 1525 h 16036"/>
                <a:gd name="T92" fmla="*/ 9852 w 16419"/>
                <a:gd name="T93" fmla="*/ 2463 h 16036"/>
                <a:gd name="T94" fmla="*/ 10437 w 16419"/>
                <a:gd name="T95" fmla="*/ 4348 h 16036"/>
                <a:gd name="T96" fmla="*/ 8786 w 16419"/>
                <a:gd name="T97" fmla="*/ 4626 h 16036"/>
                <a:gd name="T98" fmla="*/ 6848 w 16419"/>
                <a:gd name="T99" fmla="*/ 13930 h 16036"/>
                <a:gd name="T100" fmla="*/ 6020 w 16419"/>
                <a:gd name="T101" fmla="*/ 12187 h 16036"/>
                <a:gd name="T102" fmla="*/ 7521 w 16419"/>
                <a:gd name="T103" fmla="*/ 11934 h 16036"/>
                <a:gd name="T104" fmla="*/ 12063 w 16419"/>
                <a:gd name="T105" fmla="*/ 6494 h 16036"/>
                <a:gd name="T106" fmla="*/ 11695 w 16419"/>
                <a:gd name="T107" fmla="*/ 4461 h 16036"/>
                <a:gd name="T108" fmla="*/ 13078 w 16419"/>
                <a:gd name="T109" fmla="*/ 3710 h 16036"/>
                <a:gd name="T110" fmla="*/ 14700 w 16419"/>
                <a:gd name="T111" fmla="*/ 5106 h 16036"/>
                <a:gd name="T112" fmla="*/ 6960 w 16419"/>
                <a:gd name="T113" fmla="*/ 92 h 16036"/>
                <a:gd name="T114" fmla="*/ 498 w 16419"/>
                <a:gd name="T115" fmla="*/ 5261 h 16036"/>
                <a:gd name="T116" fmla="*/ 2132 w 16419"/>
                <a:gd name="T117" fmla="*/ 13409 h 16036"/>
                <a:gd name="T118" fmla="*/ 10261 w 16419"/>
                <a:gd name="T119" fmla="*/ 15783 h 16036"/>
                <a:gd name="T120" fmla="*/ 16160 w 16419"/>
                <a:gd name="T121" fmla="*/ 10021 h 16036"/>
                <a:gd name="T122" fmla="*/ 13729 w 16419"/>
                <a:gd name="T123" fmla="*/ 2083 h 16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419" h="16036">
                  <a:moveTo>
                    <a:pt x="13248" y="12967"/>
                  </a:moveTo>
                  <a:lnTo>
                    <a:pt x="13139" y="12892"/>
                  </a:lnTo>
                  <a:lnTo>
                    <a:pt x="13030" y="12819"/>
                  </a:lnTo>
                  <a:lnTo>
                    <a:pt x="12919" y="12748"/>
                  </a:lnTo>
                  <a:lnTo>
                    <a:pt x="12807" y="12676"/>
                  </a:lnTo>
                  <a:lnTo>
                    <a:pt x="12693" y="12608"/>
                  </a:lnTo>
                  <a:lnTo>
                    <a:pt x="12579" y="12541"/>
                  </a:lnTo>
                  <a:lnTo>
                    <a:pt x="12463" y="12476"/>
                  </a:lnTo>
                  <a:lnTo>
                    <a:pt x="12347" y="12413"/>
                  </a:lnTo>
                  <a:lnTo>
                    <a:pt x="12229" y="12351"/>
                  </a:lnTo>
                  <a:lnTo>
                    <a:pt x="12110" y="12291"/>
                  </a:lnTo>
                  <a:lnTo>
                    <a:pt x="12051" y="12261"/>
                  </a:lnTo>
                  <a:lnTo>
                    <a:pt x="11990" y="12231"/>
                  </a:lnTo>
                  <a:lnTo>
                    <a:pt x="11930" y="12203"/>
                  </a:lnTo>
                  <a:lnTo>
                    <a:pt x="11869" y="12175"/>
                  </a:lnTo>
                  <a:lnTo>
                    <a:pt x="11808" y="12147"/>
                  </a:lnTo>
                  <a:lnTo>
                    <a:pt x="11747" y="12120"/>
                  </a:lnTo>
                  <a:lnTo>
                    <a:pt x="11686" y="12094"/>
                  </a:lnTo>
                  <a:lnTo>
                    <a:pt x="11625" y="12068"/>
                  </a:lnTo>
                  <a:lnTo>
                    <a:pt x="11562" y="12042"/>
                  </a:lnTo>
                  <a:lnTo>
                    <a:pt x="11499" y="12017"/>
                  </a:lnTo>
                  <a:lnTo>
                    <a:pt x="11438" y="11992"/>
                  </a:lnTo>
                  <a:lnTo>
                    <a:pt x="11374" y="11968"/>
                  </a:lnTo>
                  <a:lnTo>
                    <a:pt x="11419" y="11863"/>
                  </a:lnTo>
                  <a:lnTo>
                    <a:pt x="11463" y="11756"/>
                  </a:lnTo>
                  <a:lnTo>
                    <a:pt x="11505" y="11649"/>
                  </a:lnTo>
                  <a:lnTo>
                    <a:pt x="11546" y="11541"/>
                  </a:lnTo>
                  <a:lnTo>
                    <a:pt x="11585" y="11433"/>
                  </a:lnTo>
                  <a:lnTo>
                    <a:pt x="11624" y="11323"/>
                  </a:lnTo>
                  <a:lnTo>
                    <a:pt x="11661" y="11214"/>
                  </a:lnTo>
                  <a:lnTo>
                    <a:pt x="11696" y="11104"/>
                  </a:lnTo>
                  <a:lnTo>
                    <a:pt x="11731" y="10993"/>
                  </a:lnTo>
                  <a:lnTo>
                    <a:pt x="11765" y="10880"/>
                  </a:lnTo>
                  <a:lnTo>
                    <a:pt x="11798" y="10768"/>
                  </a:lnTo>
                  <a:lnTo>
                    <a:pt x="11829" y="10655"/>
                  </a:lnTo>
                  <a:lnTo>
                    <a:pt x="11859" y="10542"/>
                  </a:lnTo>
                  <a:lnTo>
                    <a:pt x="11887" y="10427"/>
                  </a:lnTo>
                  <a:lnTo>
                    <a:pt x="11914" y="10312"/>
                  </a:lnTo>
                  <a:lnTo>
                    <a:pt x="11941" y="10197"/>
                  </a:lnTo>
                  <a:lnTo>
                    <a:pt x="11965" y="10081"/>
                  </a:lnTo>
                  <a:lnTo>
                    <a:pt x="11988" y="9964"/>
                  </a:lnTo>
                  <a:lnTo>
                    <a:pt x="12010" y="9847"/>
                  </a:lnTo>
                  <a:lnTo>
                    <a:pt x="12031" y="9729"/>
                  </a:lnTo>
                  <a:lnTo>
                    <a:pt x="12051" y="9611"/>
                  </a:lnTo>
                  <a:lnTo>
                    <a:pt x="12068" y="9492"/>
                  </a:lnTo>
                  <a:lnTo>
                    <a:pt x="12084" y="9373"/>
                  </a:lnTo>
                  <a:lnTo>
                    <a:pt x="12100" y="9253"/>
                  </a:lnTo>
                  <a:lnTo>
                    <a:pt x="12113" y="9133"/>
                  </a:lnTo>
                  <a:lnTo>
                    <a:pt x="12126" y="9011"/>
                  </a:lnTo>
                  <a:lnTo>
                    <a:pt x="12137" y="8890"/>
                  </a:lnTo>
                  <a:lnTo>
                    <a:pt x="12147" y="8769"/>
                  </a:lnTo>
                  <a:lnTo>
                    <a:pt x="12155" y="8646"/>
                  </a:lnTo>
                  <a:lnTo>
                    <a:pt x="12161" y="8523"/>
                  </a:lnTo>
                  <a:lnTo>
                    <a:pt x="12166" y="8400"/>
                  </a:lnTo>
                  <a:lnTo>
                    <a:pt x="12171" y="8277"/>
                  </a:lnTo>
                  <a:lnTo>
                    <a:pt x="15347" y="8277"/>
                  </a:lnTo>
                  <a:lnTo>
                    <a:pt x="15337" y="8448"/>
                  </a:lnTo>
                  <a:lnTo>
                    <a:pt x="15325" y="8617"/>
                  </a:lnTo>
                  <a:lnTo>
                    <a:pt x="15309" y="8786"/>
                  </a:lnTo>
                  <a:lnTo>
                    <a:pt x="15287" y="8954"/>
                  </a:lnTo>
                  <a:lnTo>
                    <a:pt x="15262" y="9119"/>
                  </a:lnTo>
                  <a:lnTo>
                    <a:pt x="15234" y="9285"/>
                  </a:lnTo>
                  <a:lnTo>
                    <a:pt x="15201" y="9449"/>
                  </a:lnTo>
                  <a:lnTo>
                    <a:pt x="15164" y="9612"/>
                  </a:lnTo>
                  <a:lnTo>
                    <a:pt x="15124" y="9772"/>
                  </a:lnTo>
                  <a:lnTo>
                    <a:pt x="15080" y="9931"/>
                  </a:lnTo>
                  <a:lnTo>
                    <a:pt x="15032" y="10090"/>
                  </a:lnTo>
                  <a:lnTo>
                    <a:pt x="14980" y="10246"/>
                  </a:lnTo>
                  <a:lnTo>
                    <a:pt x="14925" y="10400"/>
                  </a:lnTo>
                  <a:lnTo>
                    <a:pt x="14866" y="10554"/>
                  </a:lnTo>
                  <a:lnTo>
                    <a:pt x="14804" y="10705"/>
                  </a:lnTo>
                  <a:lnTo>
                    <a:pt x="14738" y="10854"/>
                  </a:lnTo>
                  <a:lnTo>
                    <a:pt x="14668" y="11002"/>
                  </a:lnTo>
                  <a:lnTo>
                    <a:pt x="14596" y="11148"/>
                  </a:lnTo>
                  <a:lnTo>
                    <a:pt x="14521" y="11292"/>
                  </a:lnTo>
                  <a:lnTo>
                    <a:pt x="14441" y="11434"/>
                  </a:lnTo>
                  <a:lnTo>
                    <a:pt x="14358" y="11574"/>
                  </a:lnTo>
                  <a:lnTo>
                    <a:pt x="14272" y="11712"/>
                  </a:lnTo>
                  <a:lnTo>
                    <a:pt x="14183" y="11848"/>
                  </a:lnTo>
                  <a:lnTo>
                    <a:pt x="14092" y="11981"/>
                  </a:lnTo>
                  <a:lnTo>
                    <a:pt x="13996" y="12113"/>
                  </a:lnTo>
                  <a:lnTo>
                    <a:pt x="13898" y="12241"/>
                  </a:lnTo>
                  <a:lnTo>
                    <a:pt x="13797" y="12369"/>
                  </a:lnTo>
                  <a:lnTo>
                    <a:pt x="13693" y="12493"/>
                  </a:lnTo>
                  <a:lnTo>
                    <a:pt x="13586" y="12615"/>
                  </a:lnTo>
                  <a:lnTo>
                    <a:pt x="13476" y="12735"/>
                  </a:lnTo>
                  <a:lnTo>
                    <a:pt x="13364" y="12852"/>
                  </a:lnTo>
                  <a:lnTo>
                    <a:pt x="13248" y="12967"/>
                  </a:lnTo>
                  <a:close/>
                  <a:moveTo>
                    <a:pt x="1073" y="8277"/>
                  </a:moveTo>
                  <a:lnTo>
                    <a:pt x="4248" y="8277"/>
                  </a:lnTo>
                  <a:lnTo>
                    <a:pt x="4253" y="8400"/>
                  </a:lnTo>
                  <a:lnTo>
                    <a:pt x="4258" y="8523"/>
                  </a:lnTo>
                  <a:lnTo>
                    <a:pt x="4265" y="8646"/>
                  </a:lnTo>
                  <a:lnTo>
                    <a:pt x="4273" y="8769"/>
                  </a:lnTo>
                  <a:lnTo>
                    <a:pt x="4282" y="8890"/>
                  </a:lnTo>
                  <a:lnTo>
                    <a:pt x="4294" y="9011"/>
                  </a:lnTo>
                  <a:lnTo>
                    <a:pt x="4306" y="9133"/>
                  </a:lnTo>
                  <a:lnTo>
                    <a:pt x="4319" y="9253"/>
                  </a:lnTo>
                  <a:lnTo>
                    <a:pt x="4335" y="9373"/>
                  </a:lnTo>
                  <a:lnTo>
                    <a:pt x="4351" y="9492"/>
                  </a:lnTo>
                  <a:lnTo>
                    <a:pt x="4370" y="9611"/>
                  </a:lnTo>
                  <a:lnTo>
                    <a:pt x="4388" y="9729"/>
                  </a:lnTo>
                  <a:lnTo>
                    <a:pt x="4410" y="9847"/>
                  </a:lnTo>
                  <a:lnTo>
                    <a:pt x="4431" y="9964"/>
                  </a:lnTo>
                  <a:lnTo>
                    <a:pt x="4455" y="10081"/>
                  </a:lnTo>
                  <a:lnTo>
                    <a:pt x="4479" y="10197"/>
                  </a:lnTo>
                  <a:lnTo>
                    <a:pt x="4505" y="10312"/>
                  </a:lnTo>
                  <a:lnTo>
                    <a:pt x="4533" y="10427"/>
                  </a:lnTo>
                  <a:lnTo>
                    <a:pt x="4560" y="10542"/>
                  </a:lnTo>
                  <a:lnTo>
                    <a:pt x="4590" y="10655"/>
                  </a:lnTo>
                  <a:lnTo>
                    <a:pt x="4622" y="10768"/>
                  </a:lnTo>
                  <a:lnTo>
                    <a:pt x="4654" y="10880"/>
                  </a:lnTo>
                  <a:lnTo>
                    <a:pt x="4688" y="10993"/>
                  </a:lnTo>
                  <a:lnTo>
                    <a:pt x="4723" y="11104"/>
                  </a:lnTo>
                  <a:lnTo>
                    <a:pt x="4758" y="11214"/>
                  </a:lnTo>
                  <a:lnTo>
                    <a:pt x="4795" y="11323"/>
                  </a:lnTo>
                  <a:lnTo>
                    <a:pt x="4834" y="11433"/>
                  </a:lnTo>
                  <a:lnTo>
                    <a:pt x="4874" y="11541"/>
                  </a:lnTo>
                  <a:lnTo>
                    <a:pt x="4915" y="11649"/>
                  </a:lnTo>
                  <a:lnTo>
                    <a:pt x="4958" y="11756"/>
                  </a:lnTo>
                  <a:lnTo>
                    <a:pt x="5001" y="11863"/>
                  </a:lnTo>
                  <a:lnTo>
                    <a:pt x="5045" y="11968"/>
                  </a:lnTo>
                  <a:lnTo>
                    <a:pt x="4982" y="11992"/>
                  </a:lnTo>
                  <a:lnTo>
                    <a:pt x="4920" y="12017"/>
                  </a:lnTo>
                  <a:lnTo>
                    <a:pt x="4857" y="12042"/>
                  </a:lnTo>
                  <a:lnTo>
                    <a:pt x="4795" y="12068"/>
                  </a:lnTo>
                  <a:lnTo>
                    <a:pt x="4734" y="12094"/>
                  </a:lnTo>
                  <a:lnTo>
                    <a:pt x="4672" y="12120"/>
                  </a:lnTo>
                  <a:lnTo>
                    <a:pt x="4611" y="12147"/>
                  </a:lnTo>
                  <a:lnTo>
                    <a:pt x="4550" y="12175"/>
                  </a:lnTo>
                  <a:lnTo>
                    <a:pt x="4490" y="12203"/>
                  </a:lnTo>
                  <a:lnTo>
                    <a:pt x="4429" y="12231"/>
                  </a:lnTo>
                  <a:lnTo>
                    <a:pt x="4370" y="12261"/>
                  </a:lnTo>
                  <a:lnTo>
                    <a:pt x="4309" y="12291"/>
                  </a:lnTo>
                  <a:lnTo>
                    <a:pt x="4191" y="12351"/>
                  </a:lnTo>
                  <a:lnTo>
                    <a:pt x="4073" y="12413"/>
                  </a:lnTo>
                  <a:lnTo>
                    <a:pt x="3956" y="12476"/>
                  </a:lnTo>
                  <a:lnTo>
                    <a:pt x="3841" y="12541"/>
                  </a:lnTo>
                  <a:lnTo>
                    <a:pt x="3726" y="12608"/>
                  </a:lnTo>
                  <a:lnTo>
                    <a:pt x="3613" y="12676"/>
                  </a:lnTo>
                  <a:lnTo>
                    <a:pt x="3501" y="12748"/>
                  </a:lnTo>
                  <a:lnTo>
                    <a:pt x="3389" y="12819"/>
                  </a:lnTo>
                  <a:lnTo>
                    <a:pt x="3280" y="12892"/>
                  </a:lnTo>
                  <a:lnTo>
                    <a:pt x="3171" y="12967"/>
                  </a:lnTo>
                  <a:lnTo>
                    <a:pt x="3056" y="12852"/>
                  </a:lnTo>
                  <a:lnTo>
                    <a:pt x="2943" y="12735"/>
                  </a:lnTo>
                  <a:lnTo>
                    <a:pt x="2833" y="12615"/>
                  </a:lnTo>
                  <a:lnTo>
                    <a:pt x="2727" y="12493"/>
                  </a:lnTo>
                  <a:lnTo>
                    <a:pt x="2623" y="12369"/>
                  </a:lnTo>
                  <a:lnTo>
                    <a:pt x="2521" y="12241"/>
                  </a:lnTo>
                  <a:lnTo>
                    <a:pt x="2423" y="12113"/>
                  </a:lnTo>
                  <a:lnTo>
                    <a:pt x="2328" y="11981"/>
                  </a:lnTo>
                  <a:lnTo>
                    <a:pt x="2236" y="11848"/>
                  </a:lnTo>
                  <a:lnTo>
                    <a:pt x="2147" y="11712"/>
                  </a:lnTo>
                  <a:lnTo>
                    <a:pt x="2062" y="11574"/>
                  </a:lnTo>
                  <a:lnTo>
                    <a:pt x="1978" y="11434"/>
                  </a:lnTo>
                  <a:lnTo>
                    <a:pt x="1899" y="11292"/>
                  </a:lnTo>
                  <a:lnTo>
                    <a:pt x="1824" y="11148"/>
                  </a:lnTo>
                  <a:lnTo>
                    <a:pt x="1751" y="11002"/>
                  </a:lnTo>
                  <a:lnTo>
                    <a:pt x="1682" y="10854"/>
                  </a:lnTo>
                  <a:lnTo>
                    <a:pt x="1615" y="10705"/>
                  </a:lnTo>
                  <a:lnTo>
                    <a:pt x="1554" y="10554"/>
                  </a:lnTo>
                  <a:lnTo>
                    <a:pt x="1494" y="10400"/>
                  </a:lnTo>
                  <a:lnTo>
                    <a:pt x="1440" y="10246"/>
                  </a:lnTo>
                  <a:lnTo>
                    <a:pt x="1387" y="10090"/>
                  </a:lnTo>
                  <a:lnTo>
                    <a:pt x="1340" y="9931"/>
                  </a:lnTo>
                  <a:lnTo>
                    <a:pt x="1296" y="9772"/>
                  </a:lnTo>
                  <a:lnTo>
                    <a:pt x="1255" y="9612"/>
                  </a:lnTo>
                  <a:lnTo>
                    <a:pt x="1219" y="9449"/>
                  </a:lnTo>
                  <a:lnTo>
                    <a:pt x="1186" y="9285"/>
                  </a:lnTo>
                  <a:lnTo>
                    <a:pt x="1158" y="9119"/>
                  </a:lnTo>
                  <a:lnTo>
                    <a:pt x="1132" y="8954"/>
                  </a:lnTo>
                  <a:lnTo>
                    <a:pt x="1111" y="8786"/>
                  </a:lnTo>
                  <a:lnTo>
                    <a:pt x="1095" y="8617"/>
                  </a:lnTo>
                  <a:lnTo>
                    <a:pt x="1082" y="8448"/>
                  </a:lnTo>
                  <a:lnTo>
                    <a:pt x="1073" y="8277"/>
                  </a:lnTo>
                  <a:close/>
                  <a:moveTo>
                    <a:pt x="2878" y="3381"/>
                  </a:moveTo>
                  <a:lnTo>
                    <a:pt x="2935" y="3423"/>
                  </a:lnTo>
                  <a:lnTo>
                    <a:pt x="2992" y="3466"/>
                  </a:lnTo>
                  <a:lnTo>
                    <a:pt x="3050" y="3507"/>
                  </a:lnTo>
                  <a:lnTo>
                    <a:pt x="3107" y="3549"/>
                  </a:lnTo>
                  <a:lnTo>
                    <a:pt x="3165" y="3590"/>
                  </a:lnTo>
                  <a:lnTo>
                    <a:pt x="3223" y="3630"/>
                  </a:lnTo>
                  <a:lnTo>
                    <a:pt x="3282" y="3670"/>
                  </a:lnTo>
                  <a:lnTo>
                    <a:pt x="3341" y="3710"/>
                  </a:lnTo>
                  <a:lnTo>
                    <a:pt x="3401" y="3749"/>
                  </a:lnTo>
                  <a:lnTo>
                    <a:pt x="3460" y="3789"/>
                  </a:lnTo>
                  <a:lnTo>
                    <a:pt x="3521" y="3827"/>
                  </a:lnTo>
                  <a:lnTo>
                    <a:pt x="3581" y="3865"/>
                  </a:lnTo>
                  <a:lnTo>
                    <a:pt x="3642" y="3902"/>
                  </a:lnTo>
                  <a:lnTo>
                    <a:pt x="3702" y="3939"/>
                  </a:lnTo>
                  <a:lnTo>
                    <a:pt x="3764" y="3975"/>
                  </a:lnTo>
                  <a:lnTo>
                    <a:pt x="3826" y="4011"/>
                  </a:lnTo>
                  <a:lnTo>
                    <a:pt x="3887" y="4046"/>
                  </a:lnTo>
                  <a:lnTo>
                    <a:pt x="3950" y="4081"/>
                  </a:lnTo>
                  <a:lnTo>
                    <a:pt x="4012" y="4116"/>
                  </a:lnTo>
                  <a:lnTo>
                    <a:pt x="4076" y="4150"/>
                  </a:lnTo>
                  <a:lnTo>
                    <a:pt x="4139" y="4183"/>
                  </a:lnTo>
                  <a:lnTo>
                    <a:pt x="4202" y="4216"/>
                  </a:lnTo>
                  <a:lnTo>
                    <a:pt x="4267" y="4249"/>
                  </a:lnTo>
                  <a:lnTo>
                    <a:pt x="4331" y="4281"/>
                  </a:lnTo>
                  <a:lnTo>
                    <a:pt x="4395" y="4312"/>
                  </a:lnTo>
                  <a:lnTo>
                    <a:pt x="4461" y="4343"/>
                  </a:lnTo>
                  <a:lnTo>
                    <a:pt x="4525" y="4374"/>
                  </a:lnTo>
                  <a:lnTo>
                    <a:pt x="4591" y="4403"/>
                  </a:lnTo>
                  <a:lnTo>
                    <a:pt x="4657" y="4432"/>
                  </a:lnTo>
                  <a:lnTo>
                    <a:pt x="4724" y="4461"/>
                  </a:lnTo>
                  <a:lnTo>
                    <a:pt x="4789" y="4489"/>
                  </a:lnTo>
                  <a:lnTo>
                    <a:pt x="4856" y="4517"/>
                  </a:lnTo>
                  <a:lnTo>
                    <a:pt x="4822" y="4611"/>
                  </a:lnTo>
                  <a:lnTo>
                    <a:pt x="4789" y="4706"/>
                  </a:lnTo>
                  <a:lnTo>
                    <a:pt x="4756" y="4801"/>
                  </a:lnTo>
                  <a:lnTo>
                    <a:pt x="4726" y="4897"/>
                  </a:lnTo>
                  <a:lnTo>
                    <a:pt x="4695" y="4993"/>
                  </a:lnTo>
                  <a:lnTo>
                    <a:pt x="4665" y="5090"/>
                  </a:lnTo>
                  <a:lnTo>
                    <a:pt x="4637" y="5188"/>
                  </a:lnTo>
                  <a:lnTo>
                    <a:pt x="4610" y="5285"/>
                  </a:lnTo>
                  <a:lnTo>
                    <a:pt x="4583" y="5383"/>
                  </a:lnTo>
                  <a:lnTo>
                    <a:pt x="4557" y="5482"/>
                  </a:lnTo>
                  <a:lnTo>
                    <a:pt x="4533" y="5582"/>
                  </a:lnTo>
                  <a:lnTo>
                    <a:pt x="4509" y="5681"/>
                  </a:lnTo>
                  <a:lnTo>
                    <a:pt x="4486" y="5781"/>
                  </a:lnTo>
                  <a:lnTo>
                    <a:pt x="4465" y="5881"/>
                  </a:lnTo>
                  <a:lnTo>
                    <a:pt x="4444" y="5982"/>
                  </a:lnTo>
                  <a:lnTo>
                    <a:pt x="4425" y="6084"/>
                  </a:lnTo>
                  <a:lnTo>
                    <a:pt x="4406" y="6186"/>
                  </a:lnTo>
                  <a:lnTo>
                    <a:pt x="4388" y="6288"/>
                  </a:lnTo>
                  <a:lnTo>
                    <a:pt x="4372" y="6391"/>
                  </a:lnTo>
                  <a:lnTo>
                    <a:pt x="4356" y="6494"/>
                  </a:lnTo>
                  <a:lnTo>
                    <a:pt x="4342" y="6598"/>
                  </a:lnTo>
                  <a:lnTo>
                    <a:pt x="4328" y="6701"/>
                  </a:lnTo>
                  <a:lnTo>
                    <a:pt x="4315" y="6805"/>
                  </a:lnTo>
                  <a:lnTo>
                    <a:pt x="4304" y="6911"/>
                  </a:lnTo>
                  <a:lnTo>
                    <a:pt x="4294" y="7015"/>
                  </a:lnTo>
                  <a:lnTo>
                    <a:pt x="4284" y="7120"/>
                  </a:lnTo>
                  <a:lnTo>
                    <a:pt x="4275" y="7226"/>
                  </a:lnTo>
                  <a:lnTo>
                    <a:pt x="4268" y="7332"/>
                  </a:lnTo>
                  <a:lnTo>
                    <a:pt x="4262" y="7439"/>
                  </a:lnTo>
                  <a:lnTo>
                    <a:pt x="4257" y="7545"/>
                  </a:lnTo>
                  <a:lnTo>
                    <a:pt x="4253" y="7652"/>
                  </a:lnTo>
                  <a:lnTo>
                    <a:pt x="4248" y="7759"/>
                  </a:lnTo>
                  <a:lnTo>
                    <a:pt x="1073" y="7759"/>
                  </a:lnTo>
                  <a:lnTo>
                    <a:pt x="1081" y="7602"/>
                  </a:lnTo>
                  <a:lnTo>
                    <a:pt x="1092" y="7446"/>
                  </a:lnTo>
                  <a:lnTo>
                    <a:pt x="1107" y="7291"/>
                  </a:lnTo>
                  <a:lnTo>
                    <a:pt x="1125" y="7137"/>
                  </a:lnTo>
                  <a:lnTo>
                    <a:pt x="1146" y="6984"/>
                  </a:lnTo>
                  <a:lnTo>
                    <a:pt x="1171" y="6832"/>
                  </a:lnTo>
                  <a:lnTo>
                    <a:pt x="1200" y="6681"/>
                  </a:lnTo>
                  <a:lnTo>
                    <a:pt x="1231" y="6532"/>
                  </a:lnTo>
                  <a:lnTo>
                    <a:pt x="1265" y="6383"/>
                  </a:lnTo>
                  <a:lnTo>
                    <a:pt x="1304" y="6236"/>
                  </a:lnTo>
                  <a:lnTo>
                    <a:pt x="1345" y="6090"/>
                  </a:lnTo>
                  <a:lnTo>
                    <a:pt x="1389" y="5945"/>
                  </a:lnTo>
                  <a:lnTo>
                    <a:pt x="1437" y="5802"/>
                  </a:lnTo>
                  <a:lnTo>
                    <a:pt x="1487" y="5660"/>
                  </a:lnTo>
                  <a:lnTo>
                    <a:pt x="1540" y="5519"/>
                  </a:lnTo>
                  <a:lnTo>
                    <a:pt x="1597" y="5380"/>
                  </a:lnTo>
                  <a:lnTo>
                    <a:pt x="1656" y="5243"/>
                  </a:lnTo>
                  <a:lnTo>
                    <a:pt x="1719" y="5106"/>
                  </a:lnTo>
                  <a:lnTo>
                    <a:pt x="1785" y="4972"/>
                  </a:lnTo>
                  <a:lnTo>
                    <a:pt x="1852" y="4839"/>
                  </a:lnTo>
                  <a:lnTo>
                    <a:pt x="1923" y="4708"/>
                  </a:lnTo>
                  <a:lnTo>
                    <a:pt x="1997" y="4578"/>
                  </a:lnTo>
                  <a:lnTo>
                    <a:pt x="2074" y="4450"/>
                  </a:lnTo>
                  <a:lnTo>
                    <a:pt x="2153" y="4324"/>
                  </a:lnTo>
                  <a:lnTo>
                    <a:pt x="2234" y="4199"/>
                  </a:lnTo>
                  <a:lnTo>
                    <a:pt x="2319" y="4076"/>
                  </a:lnTo>
                  <a:lnTo>
                    <a:pt x="2405" y="3956"/>
                  </a:lnTo>
                  <a:lnTo>
                    <a:pt x="2496" y="3837"/>
                  </a:lnTo>
                  <a:lnTo>
                    <a:pt x="2587" y="3719"/>
                  </a:lnTo>
                  <a:lnTo>
                    <a:pt x="2681" y="3605"/>
                  </a:lnTo>
                  <a:lnTo>
                    <a:pt x="2779" y="3492"/>
                  </a:lnTo>
                  <a:lnTo>
                    <a:pt x="2878" y="3381"/>
                  </a:lnTo>
                  <a:close/>
                  <a:moveTo>
                    <a:pt x="8474" y="7759"/>
                  </a:moveTo>
                  <a:lnTo>
                    <a:pt x="8474" y="5160"/>
                  </a:lnTo>
                  <a:lnTo>
                    <a:pt x="8559" y="5157"/>
                  </a:lnTo>
                  <a:lnTo>
                    <a:pt x="8644" y="5153"/>
                  </a:lnTo>
                  <a:lnTo>
                    <a:pt x="8728" y="5149"/>
                  </a:lnTo>
                  <a:lnTo>
                    <a:pt x="8812" y="5143"/>
                  </a:lnTo>
                  <a:lnTo>
                    <a:pt x="8896" y="5137"/>
                  </a:lnTo>
                  <a:lnTo>
                    <a:pt x="8980" y="5131"/>
                  </a:lnTo>
                  <a:lnTo>
                    <a:pt x="9063" y="5122"/>
                  </a:lnTo>
                  <a:lnTo>
                    <a:pt x="9146" y="5114"/>
                  </a:lnTo>
                  <a:lnTo>
                    <a:pt x="9230" y="5105"/>
                  </a:lnTo>
                  <a:lnTo>
                    <a:pt x="9313" y="5095"/>
                  </a:lnTo>
                  <a:lnTo>
                    <a:pt x="9395" y="5084"/>
                  </a:lnTo>
                  <a:lnTo>
                    <a:pt x="9477" y="5073"/>
                  </a:lnTo>
                  <a:lnTo>
                    <a:pt x="9559" y="5061"/>
                  </a:lnTo>
                  <a:lnTo>
                    <a:pt x="9641" y="5048"/>
                  </a:lnTo>
                  <a:lnTo>
                    <a:pt x="9723" y="5035"/>
                  </a:lnTo>
                  <a:lnTo>
                    <a:pt x="9804" y="5020"/>
                  </a:lnTo>
                  <a:lnTo>
                    <a:pt x="9885" y="5005"/>
                  </a:lnTo>
                  <a:lnTo>
                    <a:pt x="9965" y="4990"/>
                  </a:lnTo>
                  <a:lnTo>
                    <a:pt x="10046" y="4973"/>
                  </a:lnTo>
                  <a:lnTo>
                    <a:pt x="10126" y="4956"/>
                  </a:lnTo>
                  <a:lnTo>
                    <a:pt x="10206" y="4938"/>
                  </a:lnTo>
                  <a:lnTo>
                    <a:pt x="10287" y="4920"/>
                  </a:lnTo>
                  <a:lnTo>
                    <a:pt x="10366" y="4900"/>
                  </a:lnTo>
                  <a:lnTo>
                    <a:pt x="10445" y="4880"/>
                  </a:lnTo>
                  <a:lnTo>
                    <a:pt x="10524" y="4860"/>
                  </a:lnTo>
                  <a:lnTo>
                    <a:pt x="10602" y="4838"/>
                  </a:lnTo>
                  <a:lnTo>
                    <a:pt x="10681" y="4816"/>
                  </a:lnTo>
                  <a:lnTo>
                    <a:pt x="10759" y="4793"/>
                  </a:lnTo>
                  <a:lnTo>
                    <a:pt x="10836" y="4770"/>
                  </a:lnTo>
                  <a:lnTo>
                    <a:pt x="10914" y="4746"/>
                  </a:lnTo>
                  <a:lnTo>
                    <a:pt x="10990" y="4721"/>
                  </a:lnTo>
                  <a:lnTo>
                    <a:pt x="11066" y="4695"/>
                  </a:lnTo>
                  <a:lnTo>
                    <a:pt x="11099" y="4784"/>
                  </a:lnTo>
                  <a:lnTo>
                    <a:pt x="11130" y="4873"/>
                  </a:lnTo>
                  <a:lnTo>
                    <a:pt x="11161" y="4963"/>
                  </a:lnTo>
                  <a:lnTo>
                    <a:pt x="11191" y="5053"/>
                  </a:lnTo>
                  <a:lnTo>
                    <a:pt x="11219" y="5145"/>
                  </a:lnTo>
                  <a:lnTo>
                    <a:pt x="11247" y="5236"/>
                  </a:lnTo>
                  <a:lnTo>
                    <a:pt x="11274" y="5328"/>
                  </a:lnTo>
                  <a:lnTo>
                    <a:pt x="11299" y="5420"/>
                  </a:lnTo>
                  <a:lnTo>
                    <a:pt x="11325" y="5513"/>
                  </a:lnTo>
                  <a:lnTo>
                    <a:pt x="11349" y="5607"/>
                  </a:lnTo>
                  <a:lnTo>
                    <a:pt x="11372" y="5701"/>
                  </a:lnTo>
                  <a:lnTo>
                    <a:pt x="11395" y="5795"/>
                  </a:lnTo>
                  <a:lnTo>
                    <a:pt x="11415" y="5889"/>
                  </a:lnTo>
                  <a:lnTo>
                    <a:pt x="11436" y="5984"/>
                  </a:lnTo>
                  <a:lnTo>
                    <a:pt x="11455" y="6080"/>
                  </a:lnTo>
                  <a:lnTo>
                    <a:pt x="11474" y="6176"/>
                  </a:lnTo>
                  <a:lnTo>
                    <a:pt x="11491" y="6272"/>
                  </a:lnTo>
                  <a:lnTo>
                    <a:pt x="11509" y="6368"/>
                  </a:lnTo>
                  <a:lnTo>
                    <a:pt x="11524" y="6466"/>
                  </a:lnTo>
                  <a:lnTo>
                    <a:pt x="11538" y="6563"/>
                  </a:lnTo>
                  <a:lnTo>
                    <a:pt x="11553" y="6661"/>
                  </a:lnTo>
                  <a:lnTo>
                    <a:pt x="11565" y="6759"/>
                  </a:lnTo>
                  <a:lnTo>
                    <a:pt x="11577" y="6857"/>
                  </a:lnTo>
                  <a:lnTo>
                    <a:pt x="11589" y="6957"/>
                  </a:lnTo>
                  <a:lnTo>
                    <a:pt x="11598" y="7056"/>
                  </a:lnTo>
                  <a:lnTo>
                    <a:pt x="11607" y="7155"/>
                  </a:lnTo>
                  <a:lnTo>
                    <a:pt x="11615" y="7255"/>
                  </a:lnTo>
                  <a:lnTo>
                    <a:pt x="11623" y="7356"/>
                  </a:lnTo>
                  <a:lnTo>
                    <a:pt x="11629" y="7456"/>
                  </a:lnTo>
                  <a:lnTo>
                    <a:pt x="11634" y="7557"/>
                  </a:lnTo>
                  <a:lnTo>
                    <a:pt x="11638" y="7658"/>
                  </a:lnTo>
                  <a:lnTo>
                    <a:pt x="11641" y="7759"/>
                  </a:lnTo>
                  <a:lnTo>
                    <a:pt x="8474" y="7759"/>
                  </a:lnTo>
                  <a:close/>
                  <a:moveTo>
                    <a:pt x="10879" y="11791"/>
                  </a:moveTo>
                  <a:lnTo>
                    <a:pt x="10807" y="11768"/>
                  </a:lnTo>
                  <a:lnTo>
                    <a:pt x="10735" y="11747"/>
                  </a:lnTo>
                  <a:lnTo>
                    <a:pt x="10663" y="11726"/>
                  </a:lnTo>
                  <a:lnTo>
                    <a:pt x="10590" y="11706"/>
                  </a:lnTo>
                  <a:lnTo>
                    <a:pt x="10518" y="11686"/>
                  </a:lnTo>
                  <a:lnTo>
                    <a:pt x="10446" y="11667"/>
                  </a:lnTo>
                  <a:lnTo>
                    <a:pt x="10373" y="11649"/>
                  </a:lnTo>
                  <a:lnTo>
                    <a:pt x="10299" y="11631"/>
                  </a:lnTo>
                  <a:lnTo>
                    <a:pt x="10226" y="11614"/>
                  </a:lnTo>
                  <a:lnTo>
                    <a:pt x="10152" y="11598"/>
                  </a:lnTo>
                  <a:lnTo>
                    <a:pt x="10078" y="11582"/>
                  </a:lnTo>
                  <a:lnTo>
                    <a:pt x="10003" y="11566"/>
                  </a:lnTo>
                  <a:lnTo>
                    <a:pt x="9929" y="11552"/>
                  </a:lnTo>
                  <a:lnTo>
                    <a:pt x="9854" y="11538"/>
                  </a:lnTo>
                  <a:lnTo>
                    <a:pt x="9780" y="11525"/>
                  </a:lnTo>
                  <a:lnTo>
                    <a:pt x="9704" y="11512"/>
                  </a:lnTo>
                  <a:lnTo>
                    <a:pt x="9629" y="11500"/>
                  </a:lnTo>
                  <a:lnTo>
                    <a:pt x="9553" y="11488"/>
                  </a:lnTo>
                  <a:lnTo>
                    <a:pt x="9477" y="11477"/>
                  </a:lnTo>
                  <a:lnTo>
                    <a:pt x="9401" y="11467"/>
                  </a:lnTo>
                  <a:lnTo>
                    <a:pt x="9325" y="11458"/>
                  </a:lnTo>
                  <a:lnTo>
                    <a:pt x="9249" y="11449"/>
                  </a:lnTo>
                  <a:lnTo>
                    <a:pt x="9172" y="11440"/>
                  </a:lnTo>
                  <a:lnTo>
                    <a:pt x="9095" y="11433"/>
                  </a:lnTo>
                  <a:lnTo>
                    <a:pt x="9018" y="11425"/>
                  </a:lnTo>
                  <a:lnTo>
                    <a:pt x="8941" y="11419"/>
                  </a:lnTo>
                  <a:lnTo>
                    <a:pt x="8864" y="11413"/>
                  </a:lnTo>
                  <a:lnTo>
                    <a:pt x="8786" y="11408"/>
                  </a:lnTo>
                  <a:lnTo>
                    <a:pt x="8708" y="11404"/>
                  </a:lnTo>
                  <a:lnTo>
                    <a:pt x="8630" y="11400"/>
                  </a:lnTo>
                  <a:lnTo>
                    <a:pt x="8552" y="11396"/>
                  </a:lnTo>
                  <a:lnTo>
                    <a:pt x="8474" y="11394"/>
                  </a:lnTo>
                  <a:lnTo>
                    <a:pt x="8474" y="8277"/>
                  </a:lnTo>
                  <a:lnTo>
                    <a:pt x="11641" y="8277"/>
                  </a:lnTo>
                  <a:lnTo>
                    <a:pt x="11637" y="8394"/>
                  </a:lnTo>
                  <a:lnTo>
                    <a:pt x="11632" y="8512"/>
                  </a:lnTo>
                  <a:lnTo>
                    <a:pt x="11626" y="8628"/>
                  </a:lnTo>
                  <a:lnTo>
                    <a:pt x="11617" y="8746"/>
                  </a:lnTo>
                  <a:lnTo>
                    <a:pt x="11608" y="8862"/>
                  </a:lnTo>
                  <a:lnTo>
                    <a:pt x="11598" y="8977"/>
                  </a:lnTo>
                  <a:lnTo>
                    <a:pt x="11586" y="9092"/>
                  </a:lnTo>
                  <a:lnTo>
                    <a:pt x="11572" y="9207"/>
                  </a:lnTo>
                  <a:lnTo>
                    <a:pt x="11558" y="9321"/>
                  </a:lnTo>
                  <a:lnTo>
                    <a:pt x="11542" y="9435"/>
                  </a:lnTo>
                  <a:lnTo>
                    <a:pt x="11525" y="9548"/>
                  </a:lnTo>
                  <a:lnTo>
                    <a:pt x="11506" y="9661"/>
                  </a:lnTo>
                  <a:lnTo>
                    <a:pt x="11486" y="9773"/>
                  </a:lnTo>
                  <a:lnTo>
                    <a:pt x="11466" y="9884"/>
                  </a:lnTo>
                  <a:lnTo>
                    <a:pt x="11443" y="9995"/>
                  </a:lnTo>
                  <a:lnTo>
                    <a:pt x="11419" y="10106"/>
                  </a:lnTo>
                  <a:lnTo>
                    <a:pt x="11395" y="10216"/>
                  </a:lnTo>
                  <a:lnTo>
                    <a:pt x="11368" y="10325"/>
                  </a:lnTo>
                  <a:lnTo>
                    <a:pt x="11341" y="10434"/>
                  </a:lnTo>
                  <a:lnTo>
                    <a:pt x="11313" y="10543"/>
                  </a:lnTo>
                  <a:lnTo>
                    <a:pt x="11283" y="10650"/>
                  </a:lnTo>
                  <a:lnTo>
                    <a:pt x="11252" y="10757"/>
                  </a:lnTo>
                  <a:lnTo>
                    <a:pt x="11220" y="10863"/>
                  </a:lnTo>
                  <a:lnTo>
                    <a:pt x="11186" y="10969"/>
                  </a:lnTo>
                  <a:lnTo>
                    <a:pt x="11152" y="11074"/>
                  </a:lnTo>
                  <a:lnTo>
                    <a:pt x="11117" y="11178"/>
                  </a:lnTo>
                  <a:lnTo>
                    <a:pt x="11080" y="11282"/>
                  </a:lnTo>
                  <a:lnTo>
                    <a:pt x="11042" y="11386"/>
                  </a:lnTo>
                  <a:lnTo>
                    <a:pt x="11003" y="11488"/>
                  </a:lnTo>
                  <a:lnTo>
                    <a:pt x="10962" y="11590"/>
                  </a:lnTo>
                  <a:lnTo>
                    <a:pt x="10921" y="11690"/>
                  </a:lnTo>
                  <a:lnTo>
                    <a:pt x="10879" y="11791"/>
                  </a:lnTo>
                  <a:close/>
                  <a:moveTo>
                    <a:pt x="11162" y="12440"/>
                  </a:moveTo>
                  <a:lnTo>
                    <a:pt x="11275" y="12484"/>
                  </a:lnTo>
                  <a:lnTo>
                    <a:pt x="11387" y="12529"/>
                  </a:lnTo>
                  <a:lnTo>
                    <a:pt x="11497" y="12575"/>
                  </a:lnTo>
                  <a:lnTo>
                    <a:pt x="11606" y="12624"/>
                  </a:lnTo>
                  <a:lnTo>
                    <a:pt x="11715" y="12674"/>
                  </a:lnTo>
                  <a:lnTo>
                    <a:pt x="11824" y="12726"/>
                  </a:lnTo>
                  <a:lnTo>
                    <a:pt x="11930" y="12779"/>
                  </a:lnTo>
                  <a:lnTo>
                    <a:pt x="12036" y="12833"/>
                  </a:lnTo>
                  <a:lnTo>
                    <a:pt x="12142" y="12889"/>
                  </a:lnTo>
                  <a:lnTo>
                    <a:pt x="12245" y="12946"/>
                  </a:lnTo>
                  <a:lnTo>
                    <a:pt x="12349" y="13005"/>
                  </a:lnTo>
                  <a:lnTo>
                    <a:pt x="12451" y="13065"/>
                  </a:lnTo>
                  <a:lnTo>
                    <a:pt x="12552" y="13127"/>
                  </a:lnTo>
                  <a:lnTo>
                    <a:pt x="12653" y="13191"/>
                  </a:lnTo>
                  <a:lnTo>
                    <a:pt x="12751" y="13255"/>
                  </a:lnTo>
                  <a:lnTo>
                    <a:pt x="12850" y="13320"/>
                  </a:lnTo>
                  <a:lnTo>
                    <a:pt x="12759" y="13395"/>
                  </a:lnTo>
                  <a:lnTo>
                    <a:pt x="12666" y="13469"/>
                  </a:lnTo>
                  <a:lnTo>
                    <a:pt x="12573" y="13540"/>
                  </a:lnTo>
                  <a:lnTo>
                    <a:pt x="12477" y="13612"/>
                  </a:lnTo>
                  <a:lnTo>
                    <a:pt x="12381" y="13681"/>
                  </a:lnTo>
                  <a:lnTo>
                    <a:pt x="12283" y="13748"/>
                  </a:lnTo>
                  <a:lnTo>
                    <a:pt x="12185" y="13814"/>
                  </a:lnTo>
                  <a:lnTo>
                    <a:pt x="12084" y="13878"/>
                  </a:lnTo>
                  <a:lnTo>
                    <a:pt x="11984" y="13940"/>
                  </a:lnTo>
                  <a:lnTo>
                    <a:pt x="11881" y="14001"/>
                  </a:lnTo>
                  <a:lnTo>
                    <a:pt x="11779" y="14062"/>
                  </a:lnTo>
                  <a:lnTo>
                    <a:pt x="11674" y="14119"/>
                  </a:lnTo>
                  <a:lnTo>
                    <a:pt x="11568" y="14175"/>
                  </a:lnTo>
                  <a:lnTo>
                    <a:pt x="11461" y="14229"/>
                  </a:lnTo>
                  <a:lnTo>
                    <a:pt x="11354" y="14282"/>
                  </a:lnTo>
                  <a:lnTo>
                    <a:pt x="11245" y="14333"/>
                  </a:lnTo>
                  <a:lnTo>
                    <a:pt x="11136" y="14382"/>
                  </a:lnTo>
                  <a:lnTo>
                    <a:pt x="11025" y="14429"/>
                  </a:lnTo>
                  <a:lnTo>
                    <a:pt x="10914" y="14475"/>
                  </a:lnTo>
                  <a:lnTo>
                    <a:pt x="10802" y="14519"/>
                  </a:lnTo>
                  <a:lnTo>
                    <a:pt x="10688" y="14561"/>
                  </a:lnTo>
                  <a:lnTo>
                    <a:pt x="10573" y="14601"/>
                  </a:lnTo>
                  <a:lnTo>
                    <a:pt x="10458" y="14639"/>
                  </a:lnTo>
                  <a:lnTo>
                    <a:pt x="10342" y="14676"/>
                  </a:lnTo>
                  <a:lnTo>
                    <a:pt x="10225" y="14710"/>
                  </a:lnTo>
                  <a:lnTo>
                    <a:pt x="10107" y="14743"/>
                  </a:lnTo>
                  <a:lnTo>
                    <a:pt x="9989" y="14774"/>
                  </a:lnTo>
                  <a:lnTo>
                    <a:pt x="9869" y="14802"/>
                  </a:lnTo>
                  <a:lnTo>
                    <a:pt x="9749" y="14829"/>
                  </a:lnTo>
                  <a:lnTo>
                    <a:pt x="9628" y="14854"/>
                  </a:lnTo>
                  <a:lnTo>
                    <a:pt x="9507" y="14877"/>
                  </a:lnTo>
                  <a:lnTo>
                    <a:pt x="9383" y="14898"/>
                  </a:lnTo>
                  <a:lnTo>
                    <a:pt x="9450" y="14833"/>
                  </a:lnTo>
                  <a:lnTo>
                    <a:pt x="9516" y="14767"/>
                  </a:lnTo>
                  <a:lnTo>
                    <a:pt x="9582" y="14700"/>
                  </a:lnTo>
                  <a:lnTo>
                    <a:pt x="9645" y="14633"/>
                  </a:lnTo>
                  <a:lnTo>
                    <a:pt x="9710" y="14564"/>
                  </a:lnTo>
                  <a:lnTo>
                    <a:pt x="9772" y="14495"/>
                  </a:lnTo>
                  <a:lnTo>
                    <a:pt x="9835" y="14424"/>
                  </a:lnTo>
                  <a:lnTo>
                    <a:pt x="9897" y="14354"/>
                  </a:lnTo>
                  <a:lnTo>
                    <a:pt x="9958" y="14282"/>
                  </a:lnTo>
                  <a:lnTo>
                    <a:pt x="10019" y="14210"/>
                  </a:lnTo>
                  <a:lnTo>
                    <a:pt x="10078" y="14137"/>
                  </a:lnTo>
                  <a:lnTo>
                    <a:pt x="10138" y="14064"/>
                  </a:lnTo>
                  <a:lnTo>
                    <a:pt x="10195" y="13988"/>
                  </a:lnTo>
                  <a:lnTo>
                    <a:pt x="10254" y="13913"/>
                  </a:lnTo>
                  <a:lnTo>
                    <a:pt x="10310" y="13837"/>
                  </a:lnTo>
                  <a:lnTo>
                    <a:pt x="10367" y="13761"/>
                  </a:lnTo>
                  <a:lnTo>
                    <a:pt x="10422" y="13684"/>
                  </a:lnTo>
                  <a:lnTo>
                    <a:pt x="10476" y="13606"/>
                  </a:lnTo>
                  <a:lnTo>
                    <a:pt x="10531" y="13526"/>
                  </a:lnTo>
                  <a:lnTo>
                    <a:pt x="10584" y="13447"/>
                  </a:lnTo>
                  <a:lnTo>
                    <a:pt x="10636" y="13367"/>
                  </a:lnTo>
                  <a:lnTo>
                    <a:pt x="10688" y="13286"/>
                  </a:lnTo>
                  <a:lnTo>
                    <a:pt x="10739" y="13204"/>
                  </a:lnTo>
                  <a:lnTo>
                    <a:pt x="10789" y="13121"/>
                  </a:lnTo>
                  <a:lnTo>
                    <a:pt x="10839" y="13039"/>
                  </a:lnTo>
                  <a:lnTo>
                    <a:pt x="10888" y="12955"/>
                  </a:lnTo>
                  <a:lnTo>
                    <a:pt x="10935" y="12871"/>
                  </a:lnTo>
                  <a:lnTo>
                    <a:pt x="10982" y="12786"/>
                  </a:lnTo>
                  <a:lnTo>
                    <a:pt x="11028" y="12701"/>
                  </a:lnTo>
                  <a:lnTo>
                    <a:pt x="11074" y="12614"/>
                  </a:lnTo>
                  <a:lnTo>
                    <a:pt x="11119" y="12528"/>
                  </a:lnTo>
                  <a:lnTo>
                    <a:pt x="11162" y="12440"/>
                  </a:lnTo>
                  <a:close/>
                  <a:moveTo>
                    <a:pt x="8474" y="14988"/>
                  </a:moveTo>
                  <a:lnTo>
                    <a:pt x="8474" y="11911"/>
                  </a:lnTo>
                  <a:lnTo>
                    <a:pt x="8545" y="11913"/>
                  </a:lnTo>
                  <a:lnTo>
                    <a:pt x="8616" y="11916"/>
                  </a:lnTo>
                  <a:lnTo>
                    <a:pt x="8687" y="11920"/>
                  </a:lnTo>
                  <a:lnTo>
                    <a:pt x="8757" y="11924"/>
                  </a:lnTo>
                  <a:lnTo>
                    <a:pt x="8828" y="11929"/>
                  </a:lnTo>
                  <a:lnTo>
                    <a:pt x="8899" y="11934"/>
                  </a:lnTo>
                  <a:lnTo>
                    <a:pt x="8969" y="11940"/>
                  </a:lnTo>
                  <a:lnTo>
                    <a:pt x="9039" y="11946"/>
                  </a:lnTo>
                  <a:lnTo>
                    <a:pt x="9108" y="11953"/>
                  </a:lnTo>
                  <a:lnTo>
                    <a:pt x="9178" y="11960"/>
                  </a:lnTo>
                  <a:lnTo>
                    <a:pt x="9248" y="11968"/>
                  </a:lnTo>
                  <a:lnTo>
                    <a:pt x="9317" y="11976"/>
                  </a:lnTo>
                  <a:lnTo>
                    <a:pt x="9387" y="11986"/>
                  </a:lnTo>
                  <a:lnTo>
                    <a:pt x="9455" y="11995"/>
                  </a:lnTo>
                  <a:lnTo>
                    <a:pt x="9524" y="12005"/>
                  </a:lnTo>
                  <a:lnTo>
                    <a:pt x="9593" y="12016"/>
                  </a:lnTo>
                  <a:lnTo>
                    <a:pt x="9661" y="12027"/>
                  </a:lnTo>
                  <a:lnTo>
                    <a:pt x="9729" y="12039"/>
                  </a:lnTo>
                  <a:lnTo>
                    <a:pt x="9797" y="12051"/>
                  </a:lnTo>
                  <a:lnTo>
                    <a:pt x="9865" y="12064"/>
                  </a:lnTo>
                  <a:lnTo>
                    <a:pt x="9932" y="12077"/>
                  </a:lnTo>
                  <a:lnTo>
                    <a:pt x="10000" y="12091"/>
                  </a:lnTo>
                  <a:lnTo>
                    <a:pt x="10067" y="12106"/>
                  </a:lnTo>
                  <a:lnTo>
                    <a:pt x="10134" y="12121"/>
                  </a:lnTo>
                  <a:lnTo>
                    <a:pt x="10200" y="12136"/>
                  </a:lnTo>
                  <a:lnTo>
                    <a:pt x="10267" y="12153"/>
                  </a:lnTo>
                  <a:lnTo>
                    <a:pt x="10334" y="12169"/>
                  </a:lnTo>
                  <a:lnTo>
                    <a:pt x="10399" y="12187"/>
                  </a:lnTo>
                  <a:lnTo>
                    <a:pt x="10465" y="12204"/>
                  </a:lnTo>
                  <a:lnTo>
                    <a:pt x="10531" y="12223"/>
                  </a:lnTo>
                  <a:lnTo>
                    <a:pt x="10596" y="12242"/>
                  </a:lnTo>
                  <a:lnTo>
                    <a:pt x="10661" y="12262"/>
                  </a:lnTo>
                  <a:lnTo>
                    <a:pt x="10610" y="12363"/>
                  </a:lnTo>
                  <a:lnTo>
                    <a:pt x="10557" y="12462"/>
                  </a:lnTo>
                  <a:lnTo>
                    <a:pt x="10504" y="12561"/>
                  </a:lnTo>
                  <a:lnTo>
                    <a:pt x="10450" y="12659"/>
                  </a:lnTo>
                  <a:lnTo>
                    <a:pt x="10393" y="12757"/>
                  </a:lnTo>
                  <a:lnTo>
                    <a:pt x="10337" y="12853"/>
                  </a:lnTo>
                  <a:lnTo>
                    <a:pt x="10279" y="12948"/>
                  </a:lnTo>
                  <a:lnTo>
                    <a:pt x="10220" y="13042"/>
                  </a:lnTo>
                  <a:lnTo>
                    <a:pt x="10159" y="13135"/>
                  </a:lnTo>
                  <a:lnTo>
                    <a:pt x="10099" y="13228"/>
                  </a:lnTo>
                  <a:lnTo>
                    <a:pt x="10036" y="13319"/>
                  </a:lnTo>
                  <a:lnTo>
                    <a:pt x="9972" y="13410"/>
                  </a:lnTo>
                  <a:lnTo>
                    <a:pt x="9909" y="13499"/>
                  </a:lnTo>
                  <a:lnTo>
                    <a:pt x="9843" y="13588"/>
                  </a:lnTo>
                  <a:lnTo>
                    <a:pt x="9776" y="13675"/>
                  </a:lnTo>
                  <a:lnTo>
                    <a:pt x="9710" y="13761"/>
                  </a:lnTo>
                  <a:lnTo>
                    <a:pt x="9641" y="13846"/>
                  </a:lnTo>
                  <a:lnTo>
                    <a:pt x="9571" y="13930"/>
                  </a:lnTo>
                  <a:lnTo>
                    <a:pt x="9501" y="14012"/>
                  </a:lnTo>
                  <a:lnTo>
                    <a:pt x="9430" y="14095"/>
                  </a:lnTo>
                  <a:lnTo>
                    <a:pt x="9358" y="14175"/>
                  </a:lnTo>
                  <a:lnTo>
                    <a:pt x="9284" y="14255"/>
                  </a:lnTo>
                  <a:lnTo>
                    <a:pt x="9210" y="14333"/>
                  </a:lnTo>
                  <a:lnTo>
                    <a:pt x="9135" y="14410"/>
                  </a:lnTo>
                  <a:lnTo>
                    <a:pt x="9059" y="14487"/>
                  </a:lnTo>
                  <a:lnTo>
                    <a:pt x="8982" y="14562"/>
                  </a:lnTo>
                  <a:lnTo>
                    <a:pt x="8904" y="14636"/>
                  </a:lnTo>
                  <a:lnTo>
                    <a:pt x="8825" y="14708"/>
                  </a:lnTo>
                  <a:lnTo>
                    <a:pt x="8746" y="14779"/>
                  </a:lnTo>
                  <a:lnTo>
                    <a:pt x="8666" y="14850"/>
                  </a:lnTo>
                  <a:lnTo>
                    <a:pt x="8584" y="14918"/>
                  </a:lnTo>
                  <a:lnTo>
                    <a:pt x="8502" y="14987"/>
                  </a:lnTo>
                  <a:lnTo>
                    <a:pt x="8474" y="14988"/>
                  </a:lnTo>
                  <a:close/>
                  <a:moveTo>
                    <a:pt x="7036" y="14898"/>
                  </a:moveTo>
                  <a:lnTo>
                    <a:pt x="6913" y="14877"/>
                  </a:lnTo>
                  <a:lnTo>
                    <a:pt x="6791" y="14854"/>
                  </a:lnTo>
                  <a:lnTo>
                    <a:pt x="6670" y="14829"/>
                  </a:lnTo>
                  <a:lnTo>
                    <a:pt x="6550" y="14802"/>
                  </a:lnTo>
                  <a:lnTo>
                    <a:pt x="6431" y="14774"/>
                  </a:lnTo>
                  <a:lnTo>
                    <a:pt x="6312" y="14743"/>
                  </a:lnTo>
                  <a:lnTo>
                    <a:pt x="6194" y="14710"/>
                  </a:lnTo>
                  <a:lnTo>
                    <a:pt x="6077" y="14676"/>
                  </a:lnTo>
                  <a:lnTo>
                    <a:pt x="5961" y="14639"/>
                  </a:lnTo>
                  <a:lnTo>
                    <a:pt x="5846" y="14601"/>
                  </a:lnTo>
                  <a:lnTo>
                    <a:pt x="5731" y="14561"/>
                  </a:lnTo>
                  <a:lnTo>
                    <a:pt x="5618" y="14519"/>
                  </a:lnTo>
                  <a:lnTo>
                    <a:pt x="5505" y="14475"/>
                  </a:lnTo>
                  <a:lnTo>
                    <a:pt x="5395" y="14429"/>
                  </a:lnTo>
                  <a:lnTo>
                    <a:pt x="5284" y="14382"/>
                  </a:lnTo>
                  <a:lnTo>
                    <a:pt x="5174" y="14333"/>
                  </a:lnTo>
                  <a:lnTo>
                    <a:pt x="5065" y="14282"/>
                  </a:lnTo>
                  <a:lnTo>
                    <a:pt x="4958" y="14229"/>
                  </a:lnTo>
                  <a:lnTo>
                    <a:pt x="4851" y="14175"/>
                  </a:lnTo>
                  <a:lnTo>
                    <a:pt x="4746" y="14119"/>
                  </a:lnTo>
                  <a:lnTo>
                    <a:pt x="4641" y="14062"/>
                  </a:lnTo>
                  <a:lnTo>
                    <a:pt x="4538" y="14001"/>
                  </a:lnTo>
                  <a:lnTo>
                    <a:pt x="4436" y="13940"/>
                  </a:lnTo>
                  <a:lnTo>
                    <a:pt x="4335" y="13878"/>
                  </a:lnTo>
                  <a:lnTo>
                    <a:pt x="4235" y="13814"/>
                  </a:lnTo>
                  <a:lnTo>
                    <a:pt x="4137" y="13748"/>
                  </a:lnTo>
                  <a:lnTo>
                    <a:pt x="4038" y="13681"/>
                  </a:lnTo>
                  <a:lnTo>
                    <a:pt x="3943" y="13612"/>
                  </a:lnTo>
                  <a:lnTo>
                    <a:pt x="3847" y="13540"/>
                  </a:lnTo>
                  <a:lnTo>
                    <a:pt x="3753" y="13469"/>
                  </a:lnTo>
                  <a:lnTo>
                    <a:pt x="3660" y="13395"/>
                  </a:lnTo>
                  <a:lnTo>
                    <a:pt x="3569" y="13320"/>
                  </a:lnTo>
                  <a:lnTo>
                    <a:pt x="3668" y="13255"/>
                  </a:lnTo>
                  <a:lnTo>
                    <a:pt x="3767" y="13191"/>
                  </a:lnTo>
                  <a:lnTo>
                    <a:pt x="3867" y="13127"/>
                  </a:lnTo>
                  <a:lnTo>
                    <a:pt x="3968" y="13065"/>
                  </a:lnTo>
                  <a:lnTo>
                    <a:pt x="4071" y="13005"/>
                  </a:lnTo>
                  <a:lnTo>
                    <a:pt x="4174" y="12946"/>
                  </a:lnTo>
                  <a:lnTo>
                    <a:pt x="4278" y="12889"/>
                  </a:lnTo>
                  <a:lnTo>
                    <a:pt x="4383" y="12833"/>
                  </a:lnTo>
                  <a:lnTo>
                    <a:pt x="4489" y="12779"/>
                  </a:lnTo>
                  <a:lnTo>
                    <a:pt x="4596" y="12726"/>
                  </a:lnTo>
                  <a:lnTo>
                    <a:pt x="4704" y="12674"/>
                  </a:lnTo>
                  <a:lnTo>
                    <a:pt x="4813" y="12624"/>
                  </a:lnTo>
                  <a:lnTo>
                    <a:pt x="4923" y="12575"/>
                  </a:lnTo>
                  <a:lnTo>
                    <a:pt x="5033" y="12529"/>
                  </a:lnTo>
                  <a:lnTo>
                    <a:pt x="5144" y="12484"/>
                  </a:lnTo>
                  <a:lnTo>
                    <a:pt x="5257" y="12440"/>
                  </a:lnTo>
                  <a:lnTo>
                    <a:pt x="5301" y="12528"/>
                  </a:lnTo>
                  <a:lnTo>
                    <a:pt x="5345" y="12614"/>
                  </a:lnTo>
                  <a:lnTo>
                    <a:pt x="5391" y="12701"/>
                  </a:lnTo>
                  <a:lnTo>
                    <a:pt x="5437" y="12786"/>
                  </a:lnTo>
                  <a:lnTo>
                    <a:pt x="5484" y="12871"/>
                  </a:lnTo>
                  <a:lnTo>
                    <a:pt x="5532" y="12955"/>
                  </a:lnTo>
                  <a:lnTo>
                    <a:pt x="5580" y="13039"/>
                  </a:lnTo>
                  <a:lnTo>
                    <a:pt x="5630" y="13121"/>
                  </a:lnTo>
                  <a:lnTo>
                    <a:pt x="5680" y="13204"/>
                  </a:lnTo>
                  <a:lnTo>
                    <a:pt x="5731" y="13286"/>
                  </a:lnTo>
                  <a:lnTo>
                    <a:pt x="5783" y="13367"/>
                  </a:lnTo>
                  <a:lnTo>
                    <a:pt x="5835" y="13447"/>
                  </a:lnTo>
                  <a:lnTo>
                    <a:pt x="5888" y="13526"/>
                  </a:lnTo>
                  <a:lnTo>
                    <a:pt x="5943" y="13606"/>
                  </a:lnTo>
                  <a:lnTo>
                    <a:pt x="5997" y="13684"/>
                  </a:lnTo>
                  <a:lnTo>
                    <a:pt x="6052" y="13761"/>
                  </a:lnTo>
                  <a:lnTo>
                    <a:pt x="6109" y="13837"/>
                  </a:lnTo>
                  <a:lnTo>
                    <a:pt x="6166" y="13913"/>
                  </a:lnTo>
                  <a:lnTo>
                    <a:pt x="6224" y="13988"/>
                  </a:lnTo>
                  <a:lnTo>
                    <a:pt x="6282" y="14064"/>
                  </a:lnTo>
                  <a:lnTo>
                    <a:pt x="6341" y="14137"/>
                  </a:lnTo>
                  <a:lnTo>
                    <a:pt x="6400" y="14210"/>
                  </a:lnTo>
                  <a:lnTo>
                    <a:pt x="6461" y="14282"/>
                  </a:lnTo>
                  <a:lnTo>
                    <a:pt x="6522" y="14354"/>
                  </a:lnTo>
                  <a:lnTo>
                    <a:pt x="6584" y="14424"/>
                  </a:lnTo>
                  <a:lnTo>
                    <a:pt x="6647" y="14495"/>
                  </a:lnTo>
                  <a:lnTo>
                    <a:pt x="6710" y="14564"/>
                  </a:lnTo>
                  <a:lnTo>
                    <a:pt x="6774" y="14633"/>
                  </a:lnTo>
                  <a:lnTo>
                    <a:pt x="6839" y="14700"/>
                  </a:lnTo>
                  <a:lnTo>
                    <a:pt x="6903" y="14767"/>
                  </a:lnTo>
                  <a:lnTo>
                    <a:pt x="6969" y="14833"/>
                  </a:lnTo>
                  <a:lnTo>
                    <a:pt x="7036" y="14898"/>
                  </a:lnTo>
                  <a:close/>
                  <a:moveTo>
                    <a:pt x="7945" y="8277"/>
                  </a:moveTo>
                  <a:lnTo>
                    <a:pt x="7945" y="11394"/>
                  </a:lnTo>
                  <a:lnTo>
                    <a:pt x="7867" y="11396"/>
                  </a:lnTo>
                  <a:lnTo>
                    <a:pt x="7789" y="11400"/>
                  </a:lnTo>
                  <a:lnTo>
                    <a:pt x="7711" y="11404"/>
                  </a:lnTo>
                  <a:lnTo>
                    <a:pt x="7633" y="11408"/>
                  </a:lnTo>
                  <a:lnTo>
                    <a:pt x="7555" y="11413"/>
                  </a:lnTo>
                  <a:lnTo>
                    <a:pt x="7478" y="11419"/>
                  </a:lnTo>
                  <a:lnTo>
                    <a:pt x="7401" y="11425"/>
                  </a:lnTo>
                  <a:lnTo>
                    <a:pt x="7324" y="11433"/>
                  </a:lnTo>
                  <a:lnTo>
                    <a:pt x="7247" y="11440"/>
                  </a:lnTo>
                  <a:lnTo>
                    <a:pt x="7170" y="11449"/>
                  </a:lnTo>
                  <a:lnTo>
                    <a:pt x="7094" y="11458"/>
                  </a:lnTo>
                  <a:lnTo>
                    <a:pt x="7018" y="11467"/>
                  </a:lnTo>
                  <a:lnTo>
                    <a:pt x="6942" y="11477"/>
                  </a:lnTo>
                  <a:lnTo>
                    <a:pt x="6866" y="11488"/>
                  </a:lnTo>
                  <a:lnTo>
                    <a:pt x="6790" y="11500"/>
                  </a:lnTo>
                  <a:lnTo>
                    <a:pt x="6715" y="11512"/>
                  </a:lnTo>
                  <a:lnTo>
                    <a:pt x="6640" y="11525"/>
                  </a:lnTo>
                  <a:lnTo>
                    <a:pt x="6565" y="11538"/>
                  </a:lnTo>
                  <a:lnTo>
                    <a:pt x="6491" y="11552"/>
                  </a:lnTo>
                  <a:lnTo>
                    <a:pt x="6416" y="11566"/>
                  </a:lnTo>
                  <a:lnTo>
                    <a:pt x="6342" y="11582"/>
                  </a:lnTo>
                  <a:lnTo>
                    <a:pt x="6268" y="11598"/>
                  </a:lnTo>
                  <a:lnTo>
                    <a:pt x="6194" y="11614"/>
                  </a:lnTo>
                  <a:lnTo>
                    <a:pt x="6120" y="11631"/>
                  </a:lnTo>
                  <a:lnTo>
                    <a:pt x="6047" y="11649"/>
                  </a:lnTo>
                  <a:lnTo>
                    <a:pt x="5973" y="11667"/>
                  </a:lnTo>
                  <a:lnTo>
                    <a:pt x="5901" y="11686"/>
                  </a:lnTo>
                  <a:lnTo>
                    <a:pt x="5829" y="11706"/>
                  </a:lnTo>
                  <a:lnTo>
                    <a:pt x="5756" y="11726"/>
                  </a:lnTo>
                  <a:lnTo>
                    <a:pt x="5684" y="11747"/>
                  </a:lnTo>
                  <a:lnTo>
                    <a:pt x="5612" y="11768"/>
                  </a:lnTo>
                  <a:lnTo>
                    <a:pt x="5540" y="11791"/>
                  </a:lnTo>
                  <a:lnTo>
                    <a:pt x="5498" y="11690"/>
                  </a:lnTo>
                  <a:lnTo>
                    <a:pt x="5457" y="11590"/>
                  </a:lnTo>
                  <a:lnTo>
                    <a:pt x="5417" y="11488"/>
                  </a:lnTo>
                  <a:lnTo>
                    <a:pt x="5377" y="11386"/>
                  </a:lnTo>
                  <a:lnTo>
                    <a:pt x="5339" y="11282"/>
                  </a:lnTo>
                  <a:lnTo>
                    <a:pt x="5303" y="11178"/>
                  </a:lnTo>
                  <a:lnTo>
                    <a:pt x="5267" y="11074"/>
                  </a:lnTo>
                  <a:lnTo>
                    <a:pt x="5233" y="10969"/>
                  </a:lnTo>
                  <a:lnTo>
                    <a:pt x="5200" y="10863"/>
                  </a:lnTo>
                  <a:lnTo>
                    <a:pt x="5167" y="10757"/>
                  </a:lnTo>
                  <a:lnTo>
                    <a:pt x="5136" y="10650"/>
                  </a:lnTo>
                  <a:lnTo>
                    <a:pt x="5106" y="10543"/>
                  </a:lnTo>
                  <a:lnTo>
                    <a:pt x="5079" y="10434"/>
                  </a:lnTo>
                  <a:lnTo>
                    <a:pt x="5051" y="10325"/>
                  </a:lnTo>
                  <a:lnTo>
                    <a:pt x="5025" y="10216"/>
                  </a:lnTo>
                  <a:lnTo>
                    <a:pt x="5000" y="10106"/>
                  </a:lnTo>
                  <a:lnTo>
                    <a:pt x="4976" y="9995"/>
                  </a:lnTo>
                  <a:lnTo>
                    <a:pt x="4954" y="9884"/>
                  </a:lnTo>
                  <a:lnTo>
                    <a:pt x="4933" y="9773"/>
                  </a:lnTo>
                  <a:lnTo>
                    <a:pt x="4913" y="9661"/>
                  </a:lnTo>
                  <a:lnTo>
                    <a:pt x="4895" y="9548"/>
                  </a:lnTo>
                  <a:lnTo>
                    <a:pt x="4877" y="9435"/>
                  </a:lnTo>
                  <a:lnTo>
                    <a:pt x="4861" y="9321"/>
                  </a:lnTo>
                  <a:lnTo>
                    <a:pt x="4847" y="9207"/>
                  </a:lnTo>
                  <a:lnTo>
                    <a:pt x="4833" y="9092"/>
                  </a:lnTo>
                  <a:lnTo>
                    <a:pt x="4822" y="8977"/>
                  </a:lnTo>
                  <a:lnTo>
                    <a:pt x="4811" y="8862"/>
                  </a:lnTo>
                  <a:lnTo>
                    <a:pt x="4802" y="8746"/>
                  </a:lnTo>
                  <a:lnTo>
                    <a:pt x="4794" y="8628"/>
                  </a:lnTo>
                  <a:lnTo>
                    <a:pt x="4787" y="8512"/>
                  </a:lnTo>
                  <a:lnTo>
                    <a:pt x="4782" y="8394"/>
                  </a:lnTo>
                  <a:lnTo>
                    <a:pt x="4779" y="8277"/>
                  </a:lnTo>
                  <a:lnTo>
                    <a:pt x="7945" y="8277"/>
                  </a:lnTo>
                  <a:close/>
                  <a:moveTo>
                    <a:pt x="5353" y="4695"/>
                  </a:moveTo>
                  <a:lnTo>
                    <a:pt x="5430" y="4721"/>
                  </a:lnTo>
                  <a:lnTo>
                    <a:pt x="5507" y="4746"/>
                  </a:lnTo>
                  <a:lnTo>
                    <a:pt x="5583" y="4770"/>
                  </a:lnTo>
                  <a:lnTo>
                    <a:pt x="5661" y="4793"/>
                  </a:lnTo>
                  <a:lnTo>
                    <a:pt x="5739" y="4816"/>
                  </a:lnTo>
                  <a:lnTo>
                    <a:pt x="5817" y="4838"/>
                  </a:lnTo>
                  <a:lnTo>
                    <a:pt x="5896" y="4860"/>
                  </a:lnTo>
                  <a:lnTo>
                    <a:pt x="5974" y="4880"/>
                  </a:lnTo>
                  <a:lnTo>
                    <a:pt x="6053" y="4900"/>
                  </a:lnTo>
                  <a:lnTo>
                    <a:pt x="6134" y="4920"/>
                  </a:lnTo>
                  <a:lnTo>
                    <a:pt x="6213" y="4938"/>
                  </a:lnTo>
                  <a:lnTo>
                    <a:pt x="6293" y="4956"/>
                  </a:lnTo>
                  <a:lnTo>
                    <a:pt x="6373" y="4973"/>
                  </a:lnTo>
                  <a:lnTo>
                    <a:pt x="6454" y="4990"/>
                  </a:lnTo>
                  <a:lnTo>
                    <a:pt x="6535" y="5005"/>
                  </a:lnTo>
                  <a:lnTo>
                    <a:pt x="6615" y="5020"/>
                  </a:lnTo>
                  <a:lnTo>
                    <a:pt x="6697" y="5035"/>
                  </a:lnTo>
                  <a:lnTo>
                    <a:pt x="6778" y="5048"/>
                  </a:lnTo>
                  <a:lnTo>
                    <a:pt x="6860" y="5061"/>
                  </a:lnTo>
                  <a:lnTo>
                    <a:pt x="6942" y="5073"/>
                  </a:lnTo>
                  <a:lnTo>
                    <a:pt x="7024" y="5084"/>
                  </a:lnTo>
                  <a:lnTo>
                    <a:pt x="7106" y="5095"/>
                  </a:lnTo>
                  <a:lnTo>
                    <a:pt x="7189" y="5105"/>
                  </a:lnTo>
                  <a:lnTo>
                    <a:pt x="7273" y="5114"/>
                  </a:lnTo>
                  <a:lnTo>
                    <a:pt x="7356" y="5122"/>
                  </a:lnTo>
                  <a:lnTo>
                    <a:pt x="7439" y="5131"/>
                  </a:lnTo>
                  <a:lnTo>
                    <a:pt x="7523" y="5137"/>
                  </a:lnTo>
                  <a:lnTo>
                    <a:pt x="7607" y="5143"/>
                  </a:lnTo>
                  <a:lnTo>
                    <a:pt x="7691" y="5149"/>
                  </a:lnTo>
                  <a:lnTo>
                    <a:pt x="7775" y="5153"/>
                  </a:lnTo>
                  <a:lnTo>
                    <a:pt x="7860" y="5157"/>
                  </a:lnTo>
                  <a:lnTo>
                    <a:pt x="7945" y="5160"/>
                  </a:lnTo>
                  <a:lnTo>
                    <a:pt x="7945" y="7759"/>
                  </a:lnTo>
                  <a:lnTo>
                    <a:pt x="4779" y="7759"/>
                  </a:lnTo>
                  <a:lnTo>
                    <a:pt x="4782" y="7658"/>
                  </a:lnTo>
                  <a:lnTo>
                    <a:pt x="4786" y="7557"/>
                  </a:lnTo>
                  <a:lnTo>
                    <a:pt x="4791" y="7456"/>
                  </a:lnTo>
                  <a:lnTo>
                    <a:pt x="4797" y="7356"/>
                  </a:lnTo>
                  <a:lnTo>
                    <a:pt x="4805" y="7255"/>
                  </a:lnTo>
                  <a:lnTo>
                    <a:pt x="4812" y="7155"/>
                  </a:lnTo>
                  <a:lnTo>
                    <a:pt x="4821" y="7056"/>
                  </a:lnTo>
                  <a:lnTo>
                    <a:pt x="4831" y="6957"/>
                  </a:lnTo>
                  <a:lnTo>
                    <a:pt x="4843" y="6857"/>
                  </a:lnTo>
                  <a:lnTo>
                    <a:pt x="4854" y="6759"/>
                  </a:lnTo>
                  <a:lnTo>
                    <a:pt x="4867" y="6661"/>
                  </a:lnTo>
                  <a:lnTo>
                    <a:pt x="4881" y="6563"/>
                  </a:lnTo>
                  <a:lnTo>
                    <a:pt x="4896" y="6466"/>
                  </a:lnTo>
                  <a:lnTo>
                    <a:pt x="4911" y="6368"/>
                  </a:lnTo>
                  <a:lnTo>
                    <a:pt x="4928" y="6272"/>
                  </a:lnTo>
                  <a:lnTo>
                    <a:pt x="4945" y="6176"/>
                  </a:lnTo>
                  <a:lnTo>
                    <a:pt x="4964" y="6080"/>
                  </a:lnTo>
                  <a:lnTo>
                    <a:pt x="4983" y="5984"/>
                  </a:lnTo>
                  <a:lnTo>
                    <a:pt x="5004" y="5889"/>
                  </a:lnTo>
                  <a:lnTo>
                    <a:pt x="5025" y="5795"/>
                  </a:lnTo>
                  <a:lnTo>
                    <a:pt x="5048" y="5701"/>
                  </a:lnTo>
                  <a:lnTo>
                    <a:pt x="5070" y="5607"/>
                  </a:lnTo>
                  <a:lnTo>
                    <a:pt x="5095" y="5513"/>
                  </a:lnTo>
                  <a:lnTo>
                    <a:pt x="5120" y="5420"/>
                  </a:lnTo>
                  <a:lnTo>
                    <a:pt x="5145" y="5328"/>
                  </a:lnTo>
                  <a:lnTo>
                    <a:pt x="5172" y="5236"/>
                  </a:lnTo>
                  <a:lnTo>
                    <a:pt x="5201" y="5145"/>
                  </a:lnTo>
                  <a:lnTo>
                    <a:pt x="5228" y="5053"/>
                  </a:lnTo>
                  <a:lnTo>
                    <a:pt x="5258" y="4963"/>
                  </a:lnTo>
                  <a:lnTo>
                    <a:pt x="5289" y="4873"/>
                  </a:lnTo>
                  <a:lnTo>
                    <a:pt x="5321" y="4784"/>
                  </a:lnTo>
                  <a:lnTo>
                    <a:pt x="5353" y="4695"/>
                  </a:lnTo>
                  <a:close/>
                  <a:moveTo>
                    <a:pt x="5056" y="4040"/>
                  </a:moveTo>
                  <a:lnTo>
                    <a:pt x="4994" y="4015"/>
                  </a:lnTo>
                  <a:lnTo>
                    <a:pt x="4934" y="3989"/>
                  </a:lnTo>
                  <a:lnTo>
                    <a:pt x="4873" y="3963"/>
                  </a:lnTo>
                  <a:lnTo>
                    <a:pt x="4813" y="3936"/>
                  </a:lnTo>
                  <a:lnTo>
                    <a:pt x="4753" y="3909"/>
                  </a:lnTo>
                  <a:lnTo>
                    <a:pt x="4693" y="3882"/>
                  </a:lnTo>
                  <a:lnTo>
                    <a:pt x="4633" y="3854"/>
                  </a:lnTo>
                  <a:lnTo>
                    <a:pt x="4575" y="3825"/>
                  </a:lnTo>
                  <a:lnTo>
                    <a:pt x="4515" y="3796"/>
                  </a:lnTo>
                  <a:lnTo>
                    <a:pt x="4457" y="3766"/>
                  </a:lnTo>
                  <a:lnTo>
                    <a:pt x="4398" y="3736"/>
                  </a:lnTo>
                  <a:lnTo>
                    <a:pt x="4341" y="3705"/>
                  </a:lnTo>
                  <a:lnTo>
                    <a:pt x="4282" y="3674"/>
                  </a:lnTo>
                  <a:lnTo>
                    <a:pt x="4225" y="3643"/>
                  </a:lnTo>
                  <a:lnTo>
                    <a:pt x="4168" y="3611"/>
                  </a:lnTo>
                  <a:lnTo>
                    <a:pt x="4111" y="3579"/>
                  </a:lnTo>
                  <a:lnTo>
                    <a:pt x="3998" y="3513"/>
                  </a:lnTo>
                  <a:lnTo>
                    <a:pt x="3886" y="3446"/>
                  </a:lnTo>
                  <a:lnTo>
                    <a:pt x="3776" y="3377"/>
                  </a:lnTo>
                  <a:lnTo>
                    <a:pt x="3667" y="3305"/>
                  </a:lnTo>
                  <a:lnTo>
                    <a:pt x="3559" y="3233"/>
                  </a:lnTo>
                  <a:lnTo>
                    <a:pt x="3451" y="3159"/>
                  </a:lnTo>
                  <a:lnTo>
                    <a:pt x="3345" y="3084"/>
                  </a:lnTo>
                  <a:lnTo>
                    <a:pt x="3241" y="3007"/>
                  </a:lnTo>
                  <a:lnTo>
                    <a:pt x="3337" y="2917"/>
                  </a:lnTo>
                  <a:lnTo>
                    <a:pt x="3436" y="2829"/>
                  </a:lnTo>
                  <a:lnTo>
                    <a:pt x="3535" y="2743"/>
                  </a:lnTo>
                  <a:lnTo>
                    <a:pt x="3637" y="2659"/>
                  </a:lnTo>
                  <a:lnTo>
                    <a:pt x="3740" y="2576"/>
                  </a:lnTo>
                  <a:lnTo>
                    <a:pt x="3845" y="2496"/>
                  </a:lnTo>
                  <a:lnTo>
                    <a:pt x="3951" y="2417"/>
                  </a:lnTo>
                  <a:lnTo>
                    <a:pt x="4059" y="2340"/>
                  </a:lnTo>
                  <a:lnTo>
                    <a:pt x="4168" y="2266"/>
                  </a:lnTo>
                  <a:lnTo>
                    <a:pt x="4279" y="2193"/>
                  </a:lnTo>
                  <a:lnTo>
                    <a:pt x="4391" y="2122"/>
                  </a:lnTo>
                  <a:lnTo>
                    <a:pt x="4505" y="2054"/>
                  </a:lnTo>
                  <a:lnTo>
                    <a:pt x="4620" y="1986"/>
                  </a:lnTo>
                  <a:lnTo>
                    <a:pt x="4736" y="1921"/>
                  </a:lnTo>
                  <a:lnTo>
                    <a:pt x="4854" y="1859"/>
                  </a:lnTo>
                  <a:lnTo>
                    <a:pt x="4973" y="1799"/>
                  </a:lnTo>
                  <a:lnTo>
                    <a:pt x="5093" y="1740"/>
                  </a:lnTo>
                  <a:lnTo>
                    <a:pt x="5215" y="1684"/>
                  </a:lnTo>
                  <a:lnTo>
                    <a:pt x="5338" y="1630"/>
                  </a:lnTo>
                  <a:lnTo>
                    <a:pt x="5461" y="1579"/>
                  </a:lnTo>
                  <a:lnTo>
                    <a:pt x="5587" y="1528"/>
                  </a:lnTo>
                  <a:lnTo>
                    <a:pt x="5714" y="1481"/>
                  </a:lnTo>
                  <a:lnTo>
                    <a:pt x="5841" y="1436"/>
                  </a:lnTo>
                  <a:lnTo>
                    <a:pt x="5969" y="1393"/>
                  </a:lnTo>
                  <a:lnTo>
                    <a:pt x="6100" y="1353"/>
                  </a:lnTo>
                  <a:lnTo>
                    <a:pt x="6230" y="1315"/>
                  </a:lnTo>
                  <a:lnTo>
                    <a:pt x="6362" y="1279"/>
                  </a:lnTo>
                  <a:lnTo>
                    <a:pt x="6495" y="1246"/>
                  </a:lnTo>
                  <a:lnTo>
                    <a:pt x="6628" y="1215"/>
                  </a:lnTo>
                  <a:lnTo>
                    <a:pt x="6764" y="1187"/>
                  </a:lnTo>
                  <a:lnTo>
                    <a:pt x="6899" y="1161"/>
                  </a:lnTo>
                  <a:lnTo>
                    <a:pt x="7036" y="1137"/>
                  </a:lnTo>
                  <a:lnTo>
                    <a:pt x="6960" y="1213"/>
                  </a:lnTo>
                  <a:lnTo>
                    <a:pt x="6884" y="1289"/>
                  </a:lnTo>
                  <a:lnTo>
                    <a:pt x="6809" y="1367"/>
                  </a:lnTo>
                  <a:lnTo>
                    <a:pt x="6735" y="1446"/>
                  </a:lnTo>
                  <a:lnTo>
                    <a:pt x="6662" y="1525"/>
                  </a:lnTo>
                  <a:lnTo>
                    <a:pt x="6589" y="1607"/>
                  </a:lnTo>
                  <a:lnTo>
                    <a:pt x="6518" y="1689"/>
                  </a:lnTo>
                  <a:lnTo>
                    <a:pt x="6448" y="1771"/>
                  </a:lnTo>
                  <a:lnTo>
                    <a:pt x="6379" y="1855"/>
                  </a:lnTo>
                  <a:lnTo>
                    <a:pt x="6310" y="1940"/>
                  </a:lnTo>
                  <a:lnTo>
                    <a:pt x="6242" y="2027"/>
                  </a:lnTo>
                  <a:lnTo>
                    <a:pt x="6176" y="2113"/>
                  </a:lnTo>
                  <a:lnTo>
                    <a:pt x="6110" y="2201"/>
                  </a:lnTo>
                  <a:lnTo>
                    <a:pt x="6045" y="2290"/>
                  </a:lnTo>
                  <a:lnTo>
                    <a:pt x="5982" y="2379"/>
                  </a:lnTo>
                  <a:lnTo>
                    <a:pt x="5919" y="2471"/>
                  </a:lnTo>
                  <a:lnTo>
                    <a:pt x="5857" y="2562"/>
                  </a:lnTo>
                  <a:lnTo>
                    <a:pt x="5797" y="2654"/>
                  </a:lnTo>
                  <a:lnTo>
                    <a:pt x="5736" y="2748"/>
                  </a:lnTo>
                  <a:lnTo>
                    <a:pt x="5678" y="2842"/>
                  </a:lnTo>
                  <a:lnTo>
                    <a:pt x="5620" y="2938"/>
                  </a:lnTo>
                  <a:lnTo>
                    <a:pt x="5564" y="3034"/>
                  </a:lnTo>
                  <a:lnTo>
                    <a:pt x="5508" y="3130"/>
                  </a:lnTo>
                  <a:lnTo>
                    <a:pt x="5453" y="3228"/>
                  </a:lnTo>
                  <a:lnTo>
                    <a:pt x="5400" y="3326"/>
                  </a:lnTo>
                  <a:lnTo>
                    <a:pt x="5347" y="3427"/>
                  </a:lnTo>
                  <a:lnTo>
                    <a:pt x="5296" y="3527"/>
                  </a:lnTo>
                  <a:lnTo>
                    <a:pt x="5246" y="3628"/>
                  </a:lnTo>
                  <a:lnTo>
                    <a:pt x="5197" y="3729"/>
                  </a:lnTo>
                  <a:lnTo>
                    <a:pt x="5148" y="3833"/>
                  </a:lnTo>
                  <a:lnTo>
                    <a:pt x="5102" y="3936"/>
                  </a:lnTo>
                  <a:lnTo>
                    <a:pt x="5056" y="4040"/>
                  </a:lnTo>
                  <a:close/>
                  <a:moveTo>
                    <a:pt x="7945" y="1047"/>
                  </a:moveTo>
                  <a:lnTo>
                    <a:pt x="7945" y="4642"/>
                  </a:lnTo>
                  <a:lnTo>
                    <a:pt x="7867" y="4639"/>
                  </a:lnTo>
                  <a:lnTo>
                    <a:pt x="7789" y="4635"/>
                  </a:lnTo>
                  <a:lnTo>
                    <a:pt x="7711" y="4631"/>
                  </a:lnTo>
                  <a:lnTo>
                    <a:pt x="7633" y="4626"/>
                  </a:lnTo>
                  <a:lnTo>
                    <a:pt x="7556" y="4621"/>
                  </a:lnTo>
                  <a:lnTo>
                    <a:pt x="7478" y="4614"/>
                  </a:lnTo>
                  <a:lnTo>
                    <a:pt x="7401" y="4607"/>
                  </a:lnTo>
                  <a:lnTo>
                    <a:pt x="7325" y="4600"/>
                  </a:lnTo>
                  <a:lnTo>
                    <a:pt x="7248" y="4591"/>
                  </a:lnTo>
                  <a:lnTo>
                    <a:pt x="7172" y="4582"/>
                  </a:lnTo>
                  <a:lnTo>
                    <a:pt x="7095" y="4573"/>
                  </a:lnTo>
                  <a:lnTo>
                    <a:pt x="7020" y="4562"/>
                  </a:lnTo>
                  <a:lnTo>
                    <a:pt x="6944" y="4551"/>
                  </a:lnTo>
                  <a:lnTo>
                    <a:pt x="6868" y="4540"/>
                  </a:lnTo>
                  <a:lnTo>
                    <a:pt x="6793" y="4527"/>
                  </a:lnTo>
                  <a:lnTo>
                    <a:pt x="6718" y="4514"/>
                  </a:lnTo>
                  <a:lnTo>
                    <a:pt x="6644" y="4501"/>
                  </a:lnTo>
                  <a:lnTo>
                    <a:pt x="6569" y="4486"/>
                  </a:lnTo>
                  <a:lnTo>
                    <a:pt x="6495" y="4471"/>
                  </a:lnTo>
                  <a:lnTo>
                    <a:pt x="6421" y="4456"/>
                  </a:lnTo>
                  <a:lnTo>
                    <a:pt x="6347" y="4439"/>
                  </a:lnTo>
                  <a:lnTo>
                    <a:pt x="6273" y="4423"/>
                  </a:lnTo>
                  <a:lnTo>
                    <a:pt x="6200" y="4405"/>
                  </a:lnTo>
                  <a:lnTo>
                    <a:pt x="6127" y="4387"/>
                  </a:lnTo>
                  <a:lnTo>
                    <a:pt x="6055" y="4368"/>
                  </a:lnTo>
                  <a:lnTo>
                    <a:pt x="5982" y="4348"/>
                  </a:lnTo>
                  <a:lnTo>
                    <a:pt x="5910" y="4328"/>
                  </a:lnTo>
                  <a:lnTo>
                    <a:pt x="5838" y="4308"/>
                  </a:lnTo>
                  <a:lnTo>
                    <a:pt x="5766" y="4286"/>
                  </a:lnTo>
                  <a:lnTo>
                    <a:pt x="5694" y="4264"/>
                  </a:lnTo>
                  <a:lnTo>
                    <a:pt x="5624" y="4242"/>
                  </a:lnTo>
                  <a:lnTo>
                    <a:pt x="5553" y="4217"/>
                  </a:lnTo>
                  <a:lnTo>
                    <a:pt x="5605" y="4099"/>
                  </a:lnTo>
                  <a:lnTo>
                    <a:pt x="5658" y="3982"/>
                  </a:lnTo>
                  <a:lnTo>
                    <a:pt x="5714" y="3866"/>
                  </a:lnTo>
                  <a:lnTo>
                    <a:pt x="5771" y="3750"/>
                  </a:lnTo>
                  <a:lnTo>
                    <a:pt x="5830" y="3637"/>
                  </a:lnTo>
                  <a:lnTo>
                    <a:pt x="5889" y="3524"/>
                  </a:lnTo>
                  <a:lnTo>
                    <a:pt x="5951" y="3412"/>
                  </a:lnTo>
                  <a:lnTo>
                    <a:pt x="6014" y="3301"/>
                  </a:lnTo>
                  <a:lnTo>
                    <a:pt x="6078" y="3192"/>
                  </a:lnTo>
                  <a:lnTo>
                    <a:pt x="6144" y="3084"/>
                  </a:lnTo>
                  <a:lnTo>
                    <a:pt x="6212" y="2978"/>
                  </a:lnTo>
                  <a:lnTo>
                    <a:pt x="6279" y="2871"/>
                  </a:lnTo>
                  <a:lnTo>
                    <a:pt x="6349" y="2767"/>
                  </a:lnTo>
                  <a:lnTo>
                    <a:pt x="6421" y="2664"/>
                  </a:lnTo>
                  <a:lnTo>
                    <a:pt x="6494" y="2563"/>
                  </a:lnTo>
                  <a:lnTo>
                    <a:pt x="6568" y="2463"/>
                  </a:lnTo>
                  <a:lnTo>
                    <a:pt x="6643" y="2363"/>
                  </a:lnTo>
                  <a:lnTo>
                    <a:pt x="6718" y="2265"/>
                  </a:lnTo>
                  <a:lnTo>
                    <a:pt x="6796" y="2169"/>
                  </a:lnTo>
                  <a:lnTo>
                    <a:pt x="6875" y="2074"/>
                  </a:lnTo>
                  <a:lnTo>
                    <a:pt x="6955" y="1980"/>
                  </a:lnTo>
                  <a:lnTo>
                    <a:pt x="7038" y="1888"/>
                  </a:lnTo>
                  <a:lnTo>
                    <a:pt x="7121" y="1798"/>
                  </a:lnTo>
                  <a:lnTo>
                    <a:pt x="7204" y="1709"/>
                  </a:lnTo>
                  <a:lnTo>
                    <a:pt x="7289" y="1621"/>
                  </a:lnTo>
                  <a:lnTo>
                    <a:pt x="7375" y="1534"/>
                  </a:lnTo>
                  <a:lnTo>
                    <a:pt x="7463" y="1449"/>
                  </a:lnTo>
                  <a:lnTo>
                    <a:pt x="7552" y="1366"/>
                  </a:lnTo>
                  <a:lnTo>
                    <a:pt x="7642" y="1285"/>
                  </a:lnTo>
                  <a:lnTo>
                    <a:pt x="7732" y="1205"/>
                  </a:lnTo>
                  <a:lnTo>
                    <a:pt x="7825" y="1126"/>
                  </a:lnTo>
                  <a:lnTo>
                    <a:pt x="7918" y="1049"/>
                  </a:lnTo>
                  <a:lnTo>
                    <a:pt x="7931" y="1048"/>
                  </a:lnTo>
                  <a:lnTo>
                    <a:pt x="7945" y="1047"/>
                  </a:lnTo>
                  <a:close/>
                  <a:moveTo>
                    <a:pt x="9383" y="1137"/>
                  </a:moveTo>
                  <a:lnTo>
                    <a:pt x="9520" y="1161"/>
                  </a:lnTo>
                  <a:lnTo>
                    <a:pt x="9656" y="1187"/>
                  </a:lnTo>
                  <a:lnTo>
                    <a:pt x="9791" y="1215"/>
                  </a:lnTo>
                  <a:lnTo>
                    <a:pt x="9924" y="1246"/>
                  </a:lnTo>
                  <a:lnTo>
                    <a:pt x="10058" y="1279"/>
                  </a:lnTo>
                  <a:lnTo>
                    <a:pt x="10189" y="1315"/>
                  </a:lnTo>
                  <a:lnTo>
                    <a:pt x="10320" y="1353"/>
                  </a:lnTo>
                  <a:lnTo>
                    <a:pt x="10450" y="1393"/>
                  </a:lnTo>
                  <a:lnTo>
                    <a:pt x="10578" y="1436"/>
                  </a:lnTo>
                  <a:lnTo>
                    <a:pt x="10706" y="1481"/>
                  </a:lnTo>
                  <a:lnTo>
                    <a:pt x="10832" y="1528"/>
                  </a:lnTo>
                  <a:lnTo>
                    <a:pt x="10958" y="1579"/>
                  </a:lnTo>
                  <a:lnTo>
                    <a:pt x="11082" y="1630"/>
                  </a:lnTo>
                  <a:lnTo>
                    <a:pt x="11205" y="1684"/>
                  </a:lnTo>
                  <a:lnTo>
                    <a:pt x="11326" y="1740"/>
                  </a:lnTo>
                  <a:lnTo>
                    <a:pt x="11446" y="1799"/>
                  </a:lnTo>
                  <a:lnTo>
                    <a:pt x="11565" y="1859"/>
                  </a:lnTo>
                  <a:lnTo>
                    <a:pt x="11683" y="1921"/>
                  </a:lnTo>
                  <a:lnTo>
                    <a:pt x="11799" y="1986"/>
                  </a:lnTo>
                  <a:lnTo>
                    <a:pt x="11914" y="2054"/>
                  </a:lnTo>
                  <a:lnTo>
                    <a:pt x="12028" y="2122"/>
                  </a:lnTo>
                  <a:lnTo>
                    <a:pt x="12140" y="2193"/>
                  </a:lnTo>
                  <a:lnTo>
                    <a:pt x="12251" y="2266"/>
                  </a:lnTo>
                  <a:lnTo>
                    <a:pt x="12360" y="2340"/>
                  </a:lnTo>
                  <a:lnTo>
                    <a:pt x="12468" y="2417"/>
                  </a:lnTo>
                  <a:lnTo>
                    <a:pt x="12574" y="2496"/>
                  </a:lnTo>
                  <a:lnTo>
                    <a:pt x="12679" y="2576"/>
                  </a:lnTo>
                  <a:lnTo>
                    <a:pt x="12782" y="2659"/>
                  </a:lnTo>
                  <a:lnTo>
                    <a:pt x="12884" y="2743"/>
                  </a:lnTo>
                  <a:lnTo>
                    <a:pt x="12983" y="2829"/>
                  </a:lnTo>
                  <a:lnTo>
                    <a:pt x="13082" y="2917"/>
                  </a:lnTo>
                  <a:lnTo>
                    <a:pt x="13178" y="3007"/>
                  </a:lnTo>
                  <a:lnTo>
                    <a:pt x="13074" y="3084"/>
                  </a:lnTo>
                  <a:lnTo>
                    <a:pt x="12968" y="3159"/>
                  </a:lnTo>
                  <a:lnTo>
                    <a:pt x="12861" y="3233"/>
                  </a:lnTo>
                  <a:lnTo>
                    <a:pt x="12752" y="3305"/>
                  </a:lnTo>
                  <a:lnTo>
                    <a:pt x="12644" y="3377"/>
                  </a:lnTo>
                  <a:lnTo>
                    <a:pt x="12533" y="3446"/>
                  </a:lnTo>
                  <a:lnTo>
                    <a:pt x="12421" y="3513"/>
                  </a:lnTo>
                  <a:lnTo>
                    <a:pt x="12308" y="3579"/>
                  </a:lnTo>
                  <a:lnTo>
                    <a:pt x="12252" y="3611"/>
                  </a:lnTo>
                  <a:lnTo>
                    <a:pt x="12194" y="3643"/>
                  </a:lnTo>
                  <a:lnTo>
                    <a:pt x="12137" y="3674"/>
                  </a:lnTo>
                  <a:lnTo>
                    <a:pt x="12078" y="3705"/>
                  </a:lnTo>
                  <a:lnTo>
                    <a:pt x="12021" y="3736"/>
                  </a:lnTo>
                  <a:lnTo>
                    <a:pt x="11962" y="3766"/>
                  </a:lnTo>
                  <a:lnTo>
                    <a:pt x="11904" y="3796"/>
                  </a:lnTo>
                  <a:lnTo>
                    <a:pt x="11844" y="3825"/>
                  </a:lnTo>
                  <a:lnTo>
                    <a:pt x="11786" y="3854"/>
                  </a:lnTo>
                  <a:lnTo>
                    <a:pt x="11726" y="3882"/>
                  </a:lnTo>
                  <a:lnTo>
                    <a:pt x="11667" y="3909"/>
                  </a:lnTo>
                  <a:lnTo>
                    <a:pt x="11606" y="3936"/>
                  </a:lnTo>
                  <a:lnTo>
                    <a:pt x="11546" y="3963"/>
                  </a:lnTo>
                  <a:lnTo>
                    <a:pt x="11485" y="3989"/>
                  </a:lnTo>
                  <a:lnTo>
                    <a:pt x="11425" y="4015"/>
                  </a:lnTo>
                  <a:lnTo>
                    <a:pt x="11363" y="4040"/>
                  </a:lnTo>
                  <a:lnTo>
                    <a:pt x="11317" y="3936"/>
                  </a:lnTo>
                  <a:lnTo>
                    <a:pt x="11271" y="3833"/>
                  </a:lnTo>
                  <a:lnTo>
                    <a:pt x="11222" y="3729"/>
                  </a:lnTo>
                  <a:lnTo>
                    <a:pt x="11173" y="3628"/>
                  </a:lnTo>
                  <a:lnTo>
                    <a:pt x="11123" y="3527"/>
                  </a:lnTo>
                  <a:lnTo>
                    <a:pt x="11072" y="3427"/>
                  </a:lnTo>
                  <a:lnTo>
                    <a:pt x="11019" y="3326"/>
                  </a:lnTo>
                  <a:lnTo>
                    <a:pt x="10966" y="3228"/>
                  </a:lnTo>
                  <a:lnTo>
                    <a:pt x="10911" y="3130"/>
                  </a:lnTo>
                  <a:lnTo>
                    <a:pt x="10855" y="3034"/>
                  </a:lnTo>
                  <a:lnTo>
                    <a:pt x="10799" y="2938"/>
                  </a:lnTo>
                  <a:lnTo>
                    <a:pt x="10741" y="2842"/>
                  </a:lnTo>
                  <a:lnTo>
                    <a:pt x="10683" y="2748"/>
                  </a:lnTo>
                  <a:lnTo>
                    <a:pt x="10623" y="2654"/>
                  </a:lnTo>
                  <a:lnTo>
                    <a:pt x="10562" y="2562"/>
                  </a:lnTo>
                  <a:lnTo>
                    <a:pt x="10500" y="2471"/>
                  </a:lnTo>
                  <a:lnTo>
                    <a:pt x="10437" y="2379"/>
                  </a:lnTo>
                  <a:lnTo>
                    <a:pt x="10374" y="2290"/>
                  </a:lnTo>
                  <a:lnTo>
                    <a:pt x="10309" y="2201"/>
                  </a:lnTo>
                  <a:lnTo>
                    <a:pt x="10243" y="2113"/>
                  </a:lnTo>
                  <a:lnTo>
                    <a:pt x="10177" y="2027"/>
                  </a:lnTo>
                  <a:lnTo>
                    <a:pt x="10109" y="1940"/>
                  </a:lnTo>
                  <a:lnTo>
                    <a:pt x="10041" y="1855"/>
                  </a:lnTo>
                  <a:lnTo>
                    <a:pt x="9971" y="1771"/>
                  </a:lnTo>
                  <a:lnTo>
                    <a:pt x="9901" y="1689"/>
                  </a:lnTo>
                  <a:lnTo>
                    <a:pt x="9830" y="1607"/>
                  </a:lnTo>
                  <a:lnTo>
                    <a:pt x="9758" y="1525"/>
                  </a:lnTo>
                  <a:lnTo>
                    <a:pt x="9685" y="1446"/>
                  </a:lnTo>
                  <a:lnTo>
                    <a:pt x="9610" y="1367"/>
                  </a:lnTo>
                  <a:lnTo>
                    <a:pt x="9536" y="1289"/>
                  </a:lnTo>
                  <a:lnTo>
                    <a:pt x="9460" y="1213"/>
                  </a:lnTo>
                  <a:lnTo>
                    <a:pt x="9383" y="1137"/>
                  </a:lnTo>
                  <a:close/>
                  <a:moveTo>
                    <a:pt x="8502" y="1049"/>
                  </a:moveTo>
                  <a:lnTo>
                    <a:pt x="8595" y="1126"/>
                  </a:lnTo>
                  <a:lnTo>
                    <a:pt x="8687" y="1205"/>
                  </a:lnTo>
                  <a:lnTo>
                    <a:pt x="8778" y="1285"/>
                  </a:lnTo>
                  <a:lnTo>
                    <a:pt x="8867" y="1366"/>
                  </a:lnTo>
                  <a:lnTo>
                    <a:pt x="8957" y="1449"/>
                  </a:lnTo>
                  <a:lnTo>
                    <a:pt x="9044" y="1534"/>
                  </a:lnTo>
                  <a:lnTo>
                    <a:pt x="9130" y="1621"/>
                  </a:lnTo>
                  <a:lnTo>
                    <a:pt x="9215" y="1709"/>
                  </a:lnTo>
                  <a:lnTo>
                    <a:pt x="9299" y="1798"/>
                  </a:lnTo>
                  <a:lnTo>
                    <a:pt x="9382" y="1888"/>
                  </a:lnTo>
                  <a:lnTo>
                    <a:pt x="9464" y="1980"/>
                  </a:lnTo>
                  <a:lnTo>
                    <a:pt x="9544" y="2074"/>
                  </a:lnTo>
                  <a:lnTo>
                    <a:pt x="9623" y="2169"/>
                  </a:lnTo>
                  <a:lnTo>
                    <a:pt x="9701" y="2265"/>
                  </a:lnTo>
                  <a:lnTo>
                    <a:pt x="9778" y="2363"/>
                  </a:lnTo>
                  <a:lnTo>
                    <a:pt x="9852" y="2463"/>
                  </a:lnTo>
                  <a:lnTo>
                    <a:pt x="9926" y="2563"/>
                  </a:lnTo>
                  <a:lnTo>
                    <a:pt x="9999" y="2664"/>
                  </a:lnTo>
                  <a:lnTo>
                    <a:pt x="10070" y="2767"/>
                  </a:lnTo>
                  <a:lnTo>
                    <a:pt x="10140" y="2871"/>
                  </a:lnTo>
                  <a:lnTo>
                    <a:pt x="10209" y="2978"/>
                  </a:lnTo>
                  <a:lnTo>
                    <a:pt x="10275" y="3084"/>
                  </a:lnTo>
                  <a:lnTo>
                    <a:pt x="10341" y="3192"/>
                  </a:lnTo>
                  <a:lnTo>
                    <a:pt x="10406" y="3301"/>
                  </a:lnTo>
                  <a:lnTo>
                    <a:pt x="10468" y="3412"/>
                  </a:lnTo>
                  <a:lnTo>
                    <a:pt x="10530" y="3524"/>
                  </a:lnTo>
                  <a:lnTo>
                    <a:pt x="10589" y="3637"/>
                  </a:lnTo>
                  <a:lnTo>
                    <a:pt x="10648" y="3750"/>
                  </a:lnTo>
                  <a:lnTo>
                    <a:pt x="10705" y="3866"/>
                  </a:lnTo>
                  <a:lnTo>
                    <a:pt x="10761" y="3982"/>
                  </a:lnTo>
                  <a:lnTo>
                    <a:pt x="10815" y="4099"/>
                  </a:lnTo>
                  <a:lnTo>
                    <a:pt x="10867" y="4217"/>
                  </a:lnTo>
                  <a:lnTo>
                    <a:pt x="10797" y="4242"/>
                  </a:lnTo>
                  <a:lnTo>
                    <a:pt x="10725" y="4264"/>
                  </a:lnTo>
                  <a:lnTo>
                    <a:pt x="10654" y="4286"/>
                  </a:lnTo>
                  <a:lnTo>
                    <a:pt x="10582" y="4308"/>
                  </a:lnTo>
                  <a:lnTo>
                    <a:pt x="10510" y="4328"/>
                  </a:lnTo>
                  <a:lnTo>
                    <a:pt x="10437" y="4348"/>
                  </a:lnTo>
                  <a:lnTo>
                    <a:pt x="10366" y="4368"/>
                  </a:lnTo>
                  <a:lnTo>
                    <a:pt x="10293" y="4387"/>
                  </a:lnTo>
                  <a:lnTo>
                    <a:pt x="10219" y="4405"/>
                  </a:lnTo>
                  <a:lnTo>
                    <a:pt x="10146" y="4423"/>
                  </a:lnTo>
                  <a:lnTo>
                    <a:pt x="10072" y="4439"/>
                  </a:lnTo>
                  <a:lnTo>
                    <a:pt x="9998" y="4456"/>
                  </a:lnTo>
                  <a:lnTo>
                    <a:pt x="9924" y="4471"/>
                  </a:lnTo>
                  <a:lnTo>
                    <a:pt x="9850" y="4486"/>
                  </a:lnTo>
                  <a:lnTo>
                    <a:pt x="9775" y="4501"/>
                  </a:lnTo>
                  <a:lnTo>
                    <a:pt x="9701" y="4514"/>
                  </a:lnTo>
                  <a:lnTo>
                    <a:pt x="9626" y="4527"/>
                  </a:lnTo>
                  <a:lnTo>
                    <a:pt x="9551" y="4540"/>
                  </a:lnTo>
                  <a:lnTo>
                    <a:pt x="9475" y="4551"/>
                  </a:lnTo>
                  <a:lnTo>
                    <a:pt x="9400" y="4562"/>
                  </a:lnTo>
                  <a:lnTo>
                    <a:pt x="9324" y="4573"/>
                  </a:lnTo>
                  <a:lnTo>
                    <a:pt x="9247" y="4582"/>
                  </a:lnTo>
                  <a:lnTo>
                    <a:pt x="9171" y="4591"/>
                  </a:lnTo>
                  <a:lnTo>
                    <a:pt x="9094" y="4600"/>
                  </a:lnTo>
                  <a:lnTo>
                    <a:pt x="9018" y="4607"/>
                  </a:lnTo>
                  <a:lnTo>
                    <a:pt x="8940" y="4614"/>
                  </a:lnTo>
                  <a:lnTo>
                    <a:pt x="8863" y="4621"/>
                  </a:lnTo>
                  <a:lnTo>
                    <a:pt x="8786" y="4626"/>
                  </a:lnTo>
                  <a:lnTo>
                    <a:pt x="8708" y="4631"/>
                  </a:lnTo>
                  <a:lnTo>
                    <a:pt x="8630" y="4635"/>
                  </a:lnTo>
                  <a:lnTo>
                    <a:pt x="8552" y="4639"/>
                  </a:lnTo>
                  <a:lnTo>
                    <a:pt x="8474" y="4642"/>
                  </a:lnTo>
                  <a:lnTo>
                    <a:pt x="8474" y="1047"/>
                  </a:lnTo>
                  <a:lnTo>
                    <a:pt x="8489" y="1048"/>
                  </a:lnTo>
                  <a:lnTo>
                    <a:pt x="8502" y="1049"/>
                  </a:lnTo>
                  <a:close/>
                  <a:moveTo>
                    <a:pt x="7917" y="14987"/>
                  </a:moveTo>
                  <a:lnTo>
                    <a:pt x="7835" y="14918"/>
                  </a:lnTo>
                  <a:lnTo>
                    <a:pt x="7754" y="14850"/>
                  </a:lnTo>
                  <a:lnTo>
                    <a:pt x="7673" y="14779"/>
                  </a:lnTo>
                  <a:lnTo>
                    <a:pt x="7594" y="14708"/>
                  </a:lnTo>
                  <a:lnTo>
                    <a:pt x="7515" y="14636"/>
                  </a:lnTo>
                  <a:lnTo>
                    <a:pt x="7437" y="14562"/>
                  </a:lnTo>
                  <a:lnTo>
                    <a:pt x="7360" y="14487"/>
                  </a:lnTo>
                  <a:lnTo>
                    <a:pt x="7284" y="14410"/>
                  </a:lnTo>
                  <a:lnTo>
                    <a:pt x="7209" y="14333"/>
                  </a:lnTo>
                  <a:lnTo>
                    <a:pt x="7135" y="14255"/>
                  </a:lnTo>
                  <a:lnTo>
                    <a:pt x="7061" y="14175"/>
                  </a:lnTo>
                  <a:lnTo>
                    <a:pt x="6989" y="14095"/>
                  </a:lnTo>
                  <a:lnTo>
                    <a:pt x="6919" y="14012"/>
                  </a:lnTo>
                  <a:lnTo>
                    <a:pt x="6848" y="13930"/>
                  </a:lnTo>
                  <a:lnTo>
                    <a:pt x="6778" y="13846"/>
                  </a:lnTo>
                  <a:lnTo>
                    <a:pt x="6710" y="13761"/>
                  </a:lnTo>
                  <a:lnTo>
                    <a:pt x="6643" y="13675"/>
                  </a:lnTo>
                  <a:lnTo>
                    <a:pt x="6576" y="13588"/>
                  </a:lnTo>
                  <a:lnTo>
                    <a:pt x="6511" y="13499"/>
                  </a:lnTo>
                  <a:lnTo>
                    <a:pt x="6447" y="13410"/>
                  </a:lnTo>
                  <a:lnTo>
                    <a:pt x="6383" y="13319"/>
                  </a:lnTo>
                  <a:lnTo>
                    <a:pt x="6321" y="13228"/>
                  </a:lnTo>
                  <a:lnTo>
                    <a:pt x="6260" y="13135"/>
                  </a:lnTo>
                  <a:lnTo>
                    <a:pt x="6199" y="13042"/>
                  </a:lnTo>
                  <a:lnTo>
                    <a:pt x="6141" y="12948"/>
                  </a:lnTo>
                  <a:lnTo>
                    <a:pt x="6082" y="12853"/>
                  </a:lnTo>
                  <a:lnTo>
                    <a:pt x="6026" y="12757"/>
                  </a:lnTo>
                  <a:lnTo>
                    <a:pt x="5969" y="12659"/>
                  </a:lnTo>
                  <a:lnTo>
                    <a:pt x="5915" y="12561"/>
                  </a:lnTo>
                  <a:lnTo>
                    <a:pt x="5862" y="12462"/>
                  </a:lnTo>
                  <a:lnTo>
                    <a:pt x="5809" y="12363"/>
                  </a:lnTo>
                  <a:lnTo>
                    <a:pt x="5758" y="12262"/>
                  </a:lnTo>
                  <a:lnTo>
                    <a:pt x="5823" y="12242"/>
                  </a:lnTo>
                  <a:lnTo>
                    <a:pt x="5888" y="12223"/>
                  </a:lnTo>
                  <a:lnTo>
                    <a:pt x="5954" y="12204"/>
                  </a:lnTo>
                  <a:lnTo>
                    <a:pt x="6020" y="12187"/>
                  </a:lnTo>
                  <a:lnTo>
                    <a:pt x="6086" y="12169"/>
                  </a:lnTo>
                  <a:lnTo>
                    <a:pt x="6152" y="12153"/>
                  </a:lnTo>
                  <a:lnTo>
                    <a:pt x="6219" y="12136"/>
                  </a:lnTo>
                  <a:lnTo>
                    <a:pt x="6285" y="12121"/>
                  </a:lnTo>
                  <a:lnTo>
                    <a:pt x="6352" y="12106"/>
                  </a:lnTo>
                  <a:lnTo>
                    <a:pt x="6420" y="12091"/>
                  </a:lnTo>
                  <a:lnTo>
                    <a:pt x="6487" y="12077"/>
                  </a:lnTo>
                  <a:lnTo>
                    <a:pt x="6554" y="12064"/>
                  </a:lnTo>
                  <a:lnTo>
                    <a:pt x="6622" y="12051"/>
                  </a:lnTo>
                  <a:lnTo>
                    <a:pt x="6691" y="12039"/>
                  </a:lnTo>
                  <a:lnTo>
                    <a:pt x="6758" y="12027"/>
                  </a:lnTo>
                  <a:lnTo>
                    <a:pt x="6827" y="12016"/>
                  </a:lnTo>
                  <a:lnTo>
                    <a:pt x="6895" y="12005"/>
                  </a:lnTo>
                  <a:lnTo>
                    <a:pt x="6964" y="11995"/>
                  </a:lnTo>
                  <a:lnTo>
                    <a:pt x="7033" y="11986"/>
                  </a:lnTo>
                  <a:lnTo>
                    <a:pt x="7102" y="11976"/>
                  </a:lnTo>
                  <a:lnTo>
                    <a:pt x="7171" y="11968"/>
                  </a:lnTo>
                  <a:lnTo>
                    <a:pt x="7241" y="11960"/>
                  </a:lnTo>
                  <a:lnTo>
                    <a:pt x="7311" y="11953"/>
                  </a:lnTo>
                  <a:lnTo>
                    <a:pt x="7380" y="11946"/>
                  </a:lnTo>
                  <a:lnTo>
                    <a:pt x="7450" y="11940"/>
                  </a:lnTo>
                  <a:lnTo>
                    <a:pt x="7521" y="11934"/>
                  </a:lnTo>
                  <a:lnTo>
                    <a:pt x="7591" y="11929"/>
                  </a:lnTo>
                  <a:lnTo>
                    <a:pt x="7662" y="11924"/>
                  </a:lnTo>
                  <a:lnTo>
                    <a:pt x="7732" y="11920"/>
                  </a:lnTo>
                  <a:lnTo>
                    <a:pt x="7803" y="11916"/>
                  </a:lnTo>
                  <a:lnTo>
                    <a:pt x="7874" y="11913"/>
                  </a:lnTo>
                  <a:lnTo>
                    <a:pt x="7945" y="11911"/>
                  </a:lnTo>
                  <a:lnTo>
                    <a:pt x="7945" y="14988"/>
                  </a:lnTo>
                  <a:lnTo>
                    <a:pt x="7917" y="14987"/>
                  </a:lnTo>
                  <a:close/>
                  <a:moveTo>
                    <a:pt x="15347" y="7759"/>
                  </a:moveTo>
                  <a:lnTo>
                    <a:pt x="12171" y="7759"/>
                  </a:lnTo>
                  <a:lnTo>
                    <a:pt x="12168" y="7652"/>
                  </a:lnTo>
                  <a:lnTo>
                    <a:pt x="12163" y="7545"/>
                  </a:lnTo>
                  <a:lnTo>
                    <a:pt x="12157" y="7439"/>
                  </a:lnTo>
                  <a:lnTo>
                    <a:pt x="12151" y="7332"/>
                  </a:lnTo>
                  <a:lnTo>
                    <a:pt x="12144" y="7226"/>
                  </a:lnTo>
                  <a:lnTo>
                    <a:pt x="12136" y="7120"/>
                  </a:lnTo>
                  <a:lnTo>
                    <a:pt x="12126" y="7015"/>
                  </a:lnTo>
                  <a:lnTo>
                    <a:pt x="12115" y="6911"/>
                  </a:lnTo>
                  <a:lnTo>
                    <a:pt x="12104" y="6805"/>
                  </a:lnTo>
                  <a:lnTo>
                    <a:pt x="12092" y="6701"/>
                  </a:lnTo>
                  <a:lnTo>
                    <a:pt x="12078" y="6598"/>
                  </a:lnTo>
                  <a:lnTo>
                    <a:pt x="12063" y="6494"/>
                  </a:lnTo>
                  <a:lnTo>
                    <a:pt x="12047" y="6391"/>
                  </a:lnTo>
                  <a:lnTo>
                    <a:pt x="12031" y="6288"/>
                  </a:lnTo>
                  <a:lnTo>
                    <a:pt x="12014" y="6186"/>
                  </a:lnTo>
                  <a:lnTo>
                    <a:pt x="11995" y="6084"/>
                  </a:lnTo>
                  <a:lnTo>
                    <a:pt x="11976" y="5982"/>
                  </a:lnTo>
                  <a:lnTo>
                    <a:pt x="11954" y="5881"/>
                  </a:lnTo>
                  <a:lnTo>
                    <a:pt x="11933" y="5781"/>
                  </a:lnTo>
                  <a:lnTo>
                    <a:pt x="11910" y="5681"/>
                  </a:lnTo>
                  <a:lnTo>
                    <a:pt x="11886" y="5582"/>
                  </a:lnTo>
                  <a:lnTo>
                    <a:pt x="11862" y="5482"/>
                  </a:lnTo>
                  <a:lnTo>
                    <a:pt x="11836" y="5383"/>
                  </a:lnTo>
                  <a:lnTo>
                    <a:pt x="11810" y="5285"/>
                  </a:lnTo>
                  <a:lnTo>
                    <a:pt x="11783" y="5188"/>
                  </a:lnTo>
                  <a:lnTo>
                    <a:pt x="11754" y="5090"/>
                  </a:lnTo>
                  <a:lnTo>
                    <a:pt x="11724" y="4993"/>
                  </a:lnTo>
                  <a:lnTo>
                    <a:pt x="11694" y="4897"/>
                  </a:lnTo>
                  <a:lnTo>
                    <a:pt x="11663" y="4801"/>
                  </a:lnTo>
                  <a:lnTo>
                    <a:pt x="11630" y="4706"/>
                  </a:lnTo>
                  <a:lnTo>
                    <a:pt x="11597" y="4611"/>
                  </a:lnTo>
                  <a:lnTo>
                    <a:pt x="11563" y="4517"/>
                  </a:lnTo>
                  <a:lnTo>
                    <a:pt x="11630" y="4489"/>
                  </a:lnTo>
                  <a:lnTo>
                    <a:pt x="11695" y="4461"/>
                  </a:lnTo>
                  <a:lnTo>
                    <a:pt x="11762" y="4432"/>
                  </a:lnTo>
                  <a:lnTo>
                    <a:pt x="11828" y="4403"/>
                  </a:lnTo>
                  <a:lnTo>
                    <a:pt x="11894" y="4374"/>
                  </a:lnTo>
                  <a:lnTo>
                    <a:pt x="11959" y="4343"/>
                  </a:lnTo>
                  <a:lnTo>
                    <a:pt x="12024" y="4312"/>
                  </a:lnTo>
                  <a:lnTo>
                    <a:pt x="12088" y="4281"/>
                  </a:lnTo>
                  <a:lnTo>
                    <a:pt x="12153" y="4249"/>
                  </a:lnTo>
                  <a:lnTo>
                    <a:pt x="12217" y="4216"/>
                  </a:lnTo>
                  <a:lnTo>
                    <a:pt x="12280" y="4183"/>
                  </a:lnTo>
                  <a:lnTo>
                    <a:pt x="12344" y="4150"/>
                  </a:lnTo>
                  <a:lnTo>
                    <a:pt x="12407" y="4116"/>
                  </a:lnTo>
                  <a:lnTo>
                    <a:pt x="12469" y="4081"/>
                  </a:lnTo>
                  <a:lnTo>
                    <a:pt x="12532" y="4046"/>
                  </a:lnTo>
                  <a:lnTo>
                    <a:pt x="12593" y="4011"/>
                  </a:lnTo>
                  <a:lnTo>
                    <a:pt x="12655" y="3975"/>
                  </a:lnTo>
                  <a:lnTo>
                    <a:pt x="12717" y="3939"/>
                  </a:lnTo>
                  <a:lnTo>
                    <a:pt x="12778" y="3902"/>
                  </a:lnTo>
                  <a:lnTo>
                    <a:pt x="12839" y="3865"/>
                  </a:lnTo>
                  <a:lnTo>
                    <a:pt x="12899" y="3827"/>
                  </a:lnTo>
                  <a:lnTo>
                    <a:pt x="12959" y="3789"/>
                  </a:lnTo>
                  <a:lnTo>
                    <a:pt x="13019" y="3749"/>
                  </a:lnTo>
                  <a:lnTo>
                    <a:pt x="13078" y="3710"/>
                  </a:lnTo>
                  <a:lnTo>
                    <a:pt x="13137" y="3670"/>
                  </a:lnTo>
                  <a:lnTo>
                    <a:pt x="13196" y="3630"/>
                  </a:lnTo>
                  <a:lnTo>
                    <a:pt x="13254" y="3590"/>
                  </a:lnTo>
                  <a:lnTo>
                    <a:pt x="13313" y="3549"/>
                  </a:lnTo>
                  <a:lnTo>
                    <a:pt x="13370" y="3507"/>
                  </a:lnTo>
                  <a:lnTo>
                    <a:pt x="13428" y="3466"/>
                  </a:lnTo>
                  <a:lnTo>
                    <a:pt x="13485" y="3423"/>
                  </a:lnTo>
                  <a:lnTo>
                    <a:pt x="13542" y="3381"/>
                  </a:lnTo>
                  <a:lnTo>
                    <a:pt x="13641" y="3492"/>
                  </a:lnTo>
                  <a:lnTo>
                    <a:pt x="13738" y="3605"/>
                  </a:lnTo>
                  <a:lnTo>
                    <a:pt x="13832" y="3719"/>
                  </a:lnTo>
                  <a:lnTo>
                    <a:pt x="13924" y="3837"/>
                  </a:lnTo>
                  <a:lnTo>
                    <a:pt x="14014" y="3956"/>
                  </a:lnTo>
                  <a:lnTo>
                    <a:pt x="14101" y="4076"/>
                  </a:lnTo>
                  <a:lnTo>
                    <a:pt x="14185" y="4199"/>
                  </a:lnTo>
                  <a:lnTo>
                    <a:pt x="14266" y="4324"/>
                  </a:lnTo>
                  <a:lnTo>
                    <a:pt x="14346" y="4450"/>
                  </a:lnTo>
                  <a:lnTo>
                    <a:pt x="14422" y="4578"/>
                  </a:lnTo>
                  <a:lnTo>
                    <a:pt x="14496" y="4708"/>
                  </a:lnTo>
                  <a:lnTo>
                    <a:pt x="14567" y="4839"/>
                  </a:lnTo>
                  <a:lnTo>
                    <a:pt x="14634" y="4972"/>
                  </a:lnTo>
                  <a:lnTo>
                    <a:pt x="14700" y="5106"/>
                  </a:lnTo>
                  <a:lnTo>
                    <a:pt x="14763" y="5243"/>
                  </a:lnTo>
                  <a:lnTo>
                    <a:pt x="14822" y="5380"/>
                  </a:lnTo>
                  <a:lnTo>
                    <a:pt x="14879" y="5519"/>
                  </a:lnTo>
                  <a:lnTo>
                    <a:pt x="14932" y="5660"/>
                  </a:lnTo>
                  <a:lnTo>
                    <a:pt x="14982" y="5802"/>
                  </a:lnTo>
                  <a:lnTo>
                    <a:pt x="15031" y="5945"/>
                  </a:lnTo>
                  <a:lnTo>
                    <a:pt x="15075" y="6090"/>
                  </a:lnTo>
                  <a:lnTo>
                    <a:pt x="15116" y="6236"/>
                  </a:lnTo>
                  <a:lnTo>
                    <a:pt x="15154" y="6383"/>
                  </a:lnTo>
                  <a:lnTo>
                    <a:pt x="15189" y="6532"/>
                  </a:lnTo>
                  <a:lnTo>
                    <a:pt x="15220" y="6681"/>
                  </a:lnTo>
                  <a:lnTo>
                    <a:pt x="15248" y="6832"/>
                  </a:lnTo>
                  <a:lnTo>
                    <a:pt x="15273" y="6984"/>
                  </a:lnTo>
                  <a:lnTo>
                    <a:pt x="15294" y="7137"/>
                  </a:lnTo>
                  <a:lnTo>
                    <a:pt x="15313" y="7291"/>
                  </a:lnTo>
                  <a:lnTo>
                    <a:pt x="15327" y="7446"/>
                  </a:lnTo>
                  <a:lnTo>
                    <a:pt x="15338" y="7602"/>
                  </a:lnTo>
                  <a:lnTo>
                    <a:pt x="15347" y="7759"/>
                  </a:lnTo>
                  <a:close/>
                  <a:moveTo>
                    <a:pt x="8210" y="0"/>
                  </a:moveTo>
                  <a:lnTo>
                    <a:pt x="7787" y="10"/>
                  </a:lnTo>
                  <a:lnTo>
                    <a:pt x="7370" y="41"/>
                  </a:lnTo>
                  <a:lnTo>
                    <a:pt x="6960" y="92"/>
                  </a:lnTo>
                  <a:lnTo>
                    <a:pt x="6555" y="162"/>
                  </a:lnTo>
                  <a:lnTo>
                    <a:pt x="6158" y="253"/>
                  </a:lnTo>
                  <a:lnTo>
                    <a:pt x="5768" y="361"/>
                  </a:lnTo>
                  <a:lnTo>
                    <a:pt x="5386" y="486"/>
                  </a:lnTo>
                  <a:lnTo>
                    <a:pt x="5014" y="630"/>
                  </a:lnTo>
                  <a:lnTo>
                    <a:pt x="4651" y="791"/>
                  </a:lnTo>
                  <a:lnTo>
                    <a:pt x="4297" y="967"/>
                  </a:lnTo>
                  <a:lnTo>
                    <a:pt x="3953" y="1161"/>
                  </a:lnTo>
                  <a:lnTo>
                    <a:pt x="3619" y="1369"/>
                  </a:lnTo>
                  <a:lnTo>
                    <a:pt x="3298" y="1593"/>
                  </a:lnTo>
                  <a:lnTo>
                    <a:pt x="2987" y="1831"/>
                  </a:lnTo>
                  <a:lnTo>
                    <a:pt x="2690" y="2083"/>
                  </a:lnTo>
                  <a:lnTo>
                    <a:pt x="2404" y="2348"/>
                  </a:lnTo>
                  <a:lnTo>
                    <a:pt x="2132" y="2627"/>
                  </a:lnTo>
                  <a:lnTo>
                    <a:pt x="1875" y="2918"/>
                  </a:lnTo>
                  <a:lnTo>
                    <a:pt x="1631" y="3220"/>
                  </a:lnTo>
                  <a:lnTo>
                    <a:pt x="1402" y="3535"/>
                  </a:lnTo>
                  <a:lnTo>
                    <a:pt x="1188" y="3861"/>
                  </a:lnTo>
                  <a:lnTo>
                    <a:pt x="991" y="4195"/>
                  </a:lnTo>
                  <a:lnTo>
                    <a:pt x="810" y="4541"/>
                  </a:lnTo>
                  <a:lnTo>
                    <a:pt x="645" y="4897"/>
                  </a:lnTo>
                  <a:lnTo>
                    <a:pt x="498" y="5261"/>
                  </a:lnTo>
                  <a:lnTo>
                    <a:pt x="369" y="5634"/>
                  </a:lnTo>
                  <a:lnTo>
                    <a:pt x="259" y="6014"/>
                  </a:lnTo>
                  <a:lnTo>
                    <a:pt x="167" y="6402"/>
                  </a:lnTo>
                  <a:lnTo>
                    <a:pt x="94" y="6797"/>
                  </a:lnTo>
                  <a:lnTo>
                    <a:pt x="42" y="7198"/>
                  </a:lnTo>
                  <a:lnTo>
                    <a:pt x="10" y="7605"/>
                  </a:lnTo>
                  <a:lnTo>
                    <a:pt x="0" y="8018"/>
                  </a:lnTo>
                  <a:lnTo>
                    <a:pt x="10" y="8431"/>
                  </a:lnTo>
                  <a:lnTo>
                    <a:pt x="42" y="8838"/>
                  </a:lnTo>
                  <a:lnTo>
                    <a:pt x="94" y="9239"/>
                  </a:lnTo>
                  <a:lnTo>
                    <a:pt x="167" y="9634"/>
                  </a:lnTo>
                  <a:lnTo>
                    <a:pt x="259" y="10021"/>
                  </a:lnTo>
                  <a:lnTo>
                    <a:pt x="369" y="10402"/>
                  </a:lnTo>
                  <a:lnTo>
                    <a:pt x="498" y="10774"/>
                  </a:lnTo>
                  <a:lnTo>
                    <a:pt x="645" y="11139"/>
                  </a:lnTo>
                  <a:lnTo>
                    <a:pt x="810" y="11494"/>
                  </a:lnTo>
                  <a:lnTo>
                    <a:pt x="991" y="11840"/>
                  </a:lnTo>
                  <a:lnTo>
                    <a:pt x="1188" y="12175"/>
                  </a:lnTo>
                  <a:lnTo>
                    <a:pt x="1402" y="12501"/>
                  </a:lnTo>
                  <a:lnTo>
                    <a:pt x="1631" y="12815"/>
                  </a:lnTo>
                  <a:lnTo>
                    <a:pt x="1875" y="13118"/>
                  </a:lnTo>
                  <a:lnTo>
                    <a:pt x="2132" y="13409"/>
                  </a:lnTo>
                  <a:lnTo>
                    <a:pt x="2404" y="13688"/>
                  </a:lnTo>
                  <a:lnTo>
                    <a:pt x="2690" y="13953"/>
                  </a:lnTo>
                  <a:lnTo>
                    <a:pt x="2987" y="14205"/>
                  </a:lnTo>
                  <a:lnTo>
                    <a:pt x="3298" y="14443"/>
                  </a:lnTo>
                  <a:lnTo>
                    <a:pt x="3619" y="14667"/>
                  </a:lnTo>
                  <a:lnTo>
                    <a:pt x="3953" y="14875"/>
                  </a:lnTo>
                  <a:lnTo>
                    <a:pt x="4297" y="15068"/>
                  </a:lnTo>
                  <a:lnTo>
                    <a:pt x="4651" y="15245"/>
                  </a:lnTo>
                  <a:lnTo>
                    <a:pt x="5014" y="15406"/>
                  </a:lnTo>
                  <a:lnTo>
                    <a:pt x="5386" y="15550"/>
                  </a:lnTo>
                  <a:lnTo>
                    <a:pt x="5768" y="15675"/>
                  </a:lnTo>
                  <a:lnTo>
                    <a:pt x="6158" y="15783"/>
                  </a:lnTo>
                  <a:lnTo>
                    <a:pt x="6555" y="15873"/>
                  </a:lnTo>
                  <a:lnTo>
                    <a:pt x="6960" y="15944"/>
                  </a:lnTo>
                  <a:lnTo>
                    <a:pt x="7370" y="15995"/>
                  </a:lnTo>
                  <a:lnTo>
                    <a:pt x="7787" y="16026"/>
                  </a:lnTo>
                  <a:lnTo>
                    <a:pt x="8210" y="16036"/>
                  </a:lnTo>
                  <a:lnTo>
                    <a:pt x="8632" y="16026"/>
                  </a:lnTo>
                  <a:lnTo>
                    <a:pt x="9049" y="15995"/>
                  </a:lnTo>
                  <a:lnTo>
                    <a:pt x="9459" y="15944"/>
                  </a:lnTo>
                  <a:lnTo>
                    <a:pt x="9864" y="15873"/>
                  </a:lnTo>
                  <a:lnTo>
                    <a:pt x="10261" y="15783"/>
                  </a:lnTo>
                  <a:lnTo>
                    <a:pt x="10651" y="15675"/>
                  </a:lnTo>
                  <a:lnTo>
                    <a:pt x="11033" y="15550"/>
                  </a:lnTo>
                  <a:lnTo>
                    <a:pt x="11405" y="15406"/>
                  </a:lnTo>
                  <a:lnTo>
                    <a:pt x="11768" y="15245"/>
                  </a:lnTo>
                  <a:lnTo>
                    <a:pt x="12122" y="15068"/>
                  </a:lnTo>
                  <a:lnTo>
                    <a:pt x="12466" y="14875"/>
                  </a:lnTo>
                  <a:lnTo>
                    <a:pt x="12800" y="14667"/>
                  </a:lnTo>
                  <a:lnTo>
                    <a:pt x="13122" y="14443"/>
                  </a:lnTo>
                  <a:lnTo>
                    <a:pt x="13432" y="14205"/>
                  </a:lnTo>
                  <a:lnTo>
                    <a:pt x="13729" y="13953"/>
                  </a:lnTo>
                  <a:lnTo>
                    <a:pt x="14015" y="13688"/>
                  </a:lnTo>
                  <a:lnTo>
                    <a:pt x="14287" y="13409"/>
                  </a:lnTo>
                  <a:lnTo>
                    <a:pt x="14544" y="13118"/>
                  </a:lnTo>
                  <a:lnTo>
                    <a:pt x="14788" y="12815"/>
                  </a:lnTo>
                  <a:lnTo>
                    <a:pt x="15017" y="12501"/>
                  </a:lnTo>
                  <a:lnTo>
                    <a:pt x="15231" y="12175"/>
                  </a:lnTo>
                  <a:lnTo>
                    <a:pt x="15428" y="11840"/>
                  </a:lnTo>
                  <a:lnTo>
                    <a:pt x="15609" y="11494"/>
                  </a:lnTo>
                  <a:lnTo>
                    <a:pt x="15774" y="11139"/>
                  </a:lnTo>
                  <a:lnTo>
                    <a:pt x="15921" y="10774"/>
                  </a:lnTo>
                  <a:lnTo>
                    <a:pt x="16050" y="10402"/>
                  </a:lnTo>
                  <a:lnTo>
                    <a:pt x="16160" y="10021"/>
                  </a:lnTo>
                  <a:lnTo>
                    <a:pt x="16253" y="9634"/>
                  </a:lnTo>
                  <a:lnTo>
                    <a:pt x="16325" y="9239"/>
                  </a:lnTo>
                  <a:lnTo>
                    <a:pt x="16377" y="8838"/>
                  </a:lnTo>
                  <a:lnTo>
                    <a:pt x="16409" y="8431"/>
                  </a:lnTo>
                  <a:lnTo>
                    <a:pt x="16419" y="8018"/>
                  </a:lnTo>
                  <a:lnTo>
                    <a:pt x="16409" y="7605"/>
                  </a:lnTo>
                  <a:lnTo>
                    <a:pt x="16377" y="7198"/>
                  </a:lnTo>
                  <a:lnTo>
                    <a:pt x="16325" y="6797"/>
                  </a:lnTo>
                  <a:lnTo>
                    <a:pt x="16253" y="6402"/>
                  </a:lnTo>
                  <a:lnTo>
                    <a:pt x="16160" y="6014"/>
                  </a:lnTo>
                  <a:lnTo>
                    <a:pt x="16050" y="5634"/>
                  </a:lnTo>
                  <a:lnTo>
                    <a:pt x="15921" y="5261"/>
                  </a:lnTo>
                  <a:lnTo>
                    <a:pt x="15774" y="4897"/>
                  </a:lnTo>
                  <a:lnTo>
                    <a:pt x="15609" y="4541"/>
                  </a:lnTo>
                  <a:lnTo>
                    <a:pt x="15428" y="4195"/>
                  </a:lnTo>
                  <a:lnTo>
                    <a:pt x="15231" y="3861"/>
                  </a:lnTo>
                  <a:lnTo>
                    <a:pt x="15017" y="3535"/>
                  </a:lnTo>
                  <a:lnTo>
                    <a:pt x="14788" y="3220"/>
                  </a:lnTo>
                  <a:lnTo>
                    <a:pt x="14544" y="2918"/>
                  </a:lnTo>
                  <a:lnTo>
                    <a:pt x="14287" y="2627"/>
                  </a:lnTo>
                  <a:lnTo>
                    <a:pt x="14015" y="2348"/>
                  </a:lnTo>
                  <a:lnTo>
                    <a:pt x="13729" y="2083"/>
                  </a:lnTo>
                  <a:lnTo>
                    <a:pt x="13432" y="1831"/>
                  </a:lnTo>
                  <a:lnTo>
                    <a:pt x="13122" y="1593"/>
                  </a:lnTo>
                  <a:lnTo>
                    <a:pt x="12800" y="1369"/>
                  </a:lnTo>
                  <a:lnTo>
                    <a:pt x="12466" y="1161"/>
                  </a:lnTo>
                  <a:lnTo>
                    <a:pt x="12122" y="967"/>
                  </a:lnTo>
                  <a:lnTo>
                    <a:pt x="11768" y="791"/>
                  </a:lnTo>
                  <a:lnTo>
                    <a:pt x="11405" y="630"/>
                  </a:lnTo>
                  <a:lnTo>
                    <a:pt x="11033" y="486"/>
                  </a:lnTo>
                  <a:lnTo>
                    <a:pt x="10651" y="361"/>
                  </a:lnTo>
                  <a:lnTo>
                    <a:pt x="10261" y="253"/>
                  </a:lnTo>
                  <a:lnTo>
                    <a:pt x="9864" y="162"/>
                  </a:lnTo>
                  <a:lnTo>
                    <a:pt x="9459" y="92"/>
                  </a:lnTo>
                  <a:lnTo>
                    <a:pt x="9049" y="41"/>
                  </a:lnTo>
                  <a:lnTo>
                    <a:pt x="8632" y="10"/>
                  </a:lnTo>
                  <a:lnTo>
                    <a:pt x="82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ṩḷîḋé">
              <a:extLst>
                <a:ext uri="{FF2B5EF4-FFF2-40B4-BE49-F238E27FC236}">
                  <a16:creationId xmlns:a16="http://schemas.microsoft.com/office/drawing/2014/main" xmlns="" id="{4C782B06-F56B-42D8-B719-F20CD4F33066}"/>
                </a:ext>
              </a:extLst>
            </p:cNvPr>
            <p:cNvSpPr txBox="1"/>
            <p:nvPr/>
          </p:nvSpPr>
          <p:spPr bwMode="auto">
            <a:xfrm>
              <a:off x="1467091" y="3743794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šlíḋê">
              <a:extLst>
                <a:ext uri="{FF2B5EF4-FFF2-40B4-BE49-F238E27FC236}">
                  <a16:creationId xmlns:a16="http://schemas.microsoft.com/office/drawing/2014/main" xmlns="" id="{7B0D99A2-735B-4145-8432-3179D351084F}"/>
                </a:ext>
              </a:extLst>
            </p:cNvPr>
            <p:cNvSpPr/>
            <p:nvPr/>
          </p:nvSpPr>
          <p:spPr bwMode="auto">
            <a:xfrm>
              <a:off x="1467091" y="4185601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14" name="ïS1ïḍè">
              <a:extLst>
                <a:ext uri="{FF2B5EF4-FFF2-40B4-BE49-F238E27FC236}">
                  <a16:creationId xmlns:a16="http://schemas.microsoft.com/office/drawing/2014/main" xmlns="" id="{6DA48A75-A894-4CAC-982C-046E43AF0B45}"/>
                </a:ext>
              </a:extLst>
            </p:cNvPr>
            <p:cNvSpPr/>
            <p:nvPr/>
          </p:nvSpPr>
          <p:spPr>
            <a:xfrm>
              <a:off x="660400" y="2630327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ŝ1îḓe">
              <a:extLst>
                <a:ext uri="{FF2B5EF4-FFF2-40B4-BE49-F238E27FC236}">
                  <a16:creationId xmlns:a16="http://schemas.microsoft.com/office/drawing/2014/main" xmlns="" id="{18FB011D-3484-4A5D-A63E-143827A16575}"/>
                </a:ext>
              </a:extLst>
            </p:cNvPr>
            <p:cNvSpPr/>
            <p:nvPr/>
          </p:nvSpPr>
          <p:spPr bwMode="auto">
            <a:xfrm>
              <a:off x="827262" y="2820838"/>
              <a:ext cx="387242" cy="339945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ṣḷïḓe">
              <a:extLst>
                <a:ext uri="{FF2B5EF4-FFF2-40B4-BE49-F238E27FC236}">
                  <a16:creationId xmlns:a16="http://schemas.microsoft.com/office/drawing/2014/main" xmlns="" id="{1A06E972-9F6E-4A92-8514-569BB96D6CDC}"/>
                </a:ext>
              </a:extLst>
            </p:cNvPr>
            <p:cNvSpPr txBox="1"/>
            <p:nvPr/>
          </p:nvSpPr>
          <p:spPr bwMode="auto">
            <a:xfrm>
              <a:off x="1467091" y="2437047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íṥḷídê">
              <a:extLst>
                <a:ext uri="{FF2B5EF4-FFF2-40B4-BE49-F238E27FC236}">
                  <a16:creationId xmlns:a16="http://schemas.microsoft.com/office/drawing/2014/main" xmlns="" id="{83A3D2B7-6FF8-4155-B58B-A3E29D889DFF}"/>
                </a:ext>
              </a:extLst>
            </p:cNvPr>
            <p:cNvSpPr/>
            <p:nvPr/>
          </p:nvSpPr>
          <p:spPr bwMode="auto">
            <a:xfrm>
              <a:off x="1467091" y="2878854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DDA261D-B286-45A0-A110-D94D559C0B55}"/>
                </a:ext>
              </a:extLst>
            </p:cNvPr>
            <p:cNvCxnSpPr/>
            <p:nvPr/>
          </p:nvCxnSpPr>
          <p:spPr>
            <a:xfrm>
              <a:off x="1553961" y="2365653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473A2BE-DEBF-4BAA-8DC5-C449B7416463}"/>
                </a:ext>
              </a:extLst>
            </p:cNvPr>
            <p:cNvCxnSpPr/>
            <p:nvPr/>
          </p:nvCxnSpPr>
          <p:spPr>
            <a:xfrm>
              <a:off x="1553961" y="3673256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4322B91-C68C-4CAD-9194-F1A35BC80C8B}"/>
                </a:ext>
              </a:extLst>
            </p:cNvPr>
            <p:cNvCxnSpPr/>
            <p:nvPr/>
          </p:nvCxnSpPr>
          <p:spPr>
            <a:xfrm>
              <a:off x="1553961" y="4968159"/>
              <a:ext cx="4241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ŝḷíḋé">
              <a:extLst>
                <a:ext uri="{FF2B5EF4-FFF2-40B4-BE49-F238E27FC236}">
                  <a16:creationId xmlns:a16="http://schemas.microsoft.com/office/drawing/2014/main" xmlns="" id="{1DAED02A-D35F-49DC-8F89-23ED2F0F7A2A}"/>
                </a:ext>
              </a:extLst>
            </p:cNvPr>
            <p:cNvSpPr/>
            <p:nvPr/>
          </p:nvSpPr>
          <p:spPr>
            <a:xfrm>
              <a:off x="660400" y="1323579"/>
              <a:ext cx="720966" cy="7209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ṧḻíḑè">
              <a:extLst>
                <a:ext uri="{FF2B5EF4-FFF2-40B4-BE49-F238E27FC236}">
                  <a16:creationId xmlns:a16="http://schemas.microsoft.com/office/drawing/2014/main" xmlns="" id="{7576F036-3E1E-4FB2-99B2-A001002DC85E}"/>
                </a:ext>
              </a:extLst>
            </p:cNvPr>
            <p:cNvSpPr txBox="1"/>
            <p:nvPr/>
          </p:nvSpPr>
          <p:spPr bwMode="auto">
            <a:xfrm>
              <a:off x="1467091" y="1130300"/>
              <a:ext cx="43286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3" name="isļîḑê">
              <a:extLst>
                <a:ext uri="{FF2B5EF4-FFF2-40B4-BE49-F238E27FC236}">
                  <a16:creationId xmlns:a16="http://schemas.microsoft.com/office/drawing/2014/main" xmlns="" id="{864AC1B1-572F-44A0-BDA8-4AE4EFE7413B}"/>
                </a:ext>
              </a:extLst>
            </p:cNvPr>
            <p:cNvSpPr/>
            <p:nvPr/>
          </p:nvSpPr>
          <p:spPr bwMode="auto">
            <a:xfrm>
              <a:off x="1467091" y="1572107"/>
              <a:ext cx="4328670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When you copy &amp; paste, choose "keep text only" option.</a:t>
              </a:r>
            </a:p>
          </p:txBody>
        </p:sp>
        <p:sp>
          <p:nvSpPr>
            <p:cNvPr id="24" name="íṡḷîḍé">
              <a:extLst>
                <a:ext uri="{FF2B5EF4-FFF2-40B4-BE49-F238E27FC236}">
                  <a16:creationId xmlns:a16="http://schemas.microsoft.com/office/drawing/2014/main" xmlns="" id="{A2FD29D5-588C-459A-881E-FED132F361E4}"/>
                </a:ext>
              </a:extLst>
            </p:cNvPr>
            <p:cNvSpPr/>
            <p:nvPr/>
          </p:nvSpPr>
          <p:spPr bwMode="auto">
            <a:xfrm>
              <a:off x="831463" y="1512667"/>
              <a:ext cx="378840" cy="342790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ïSliďé">
              <a:extLst>
                <a:ext uri="{FF2B5EF4-FFF2-40B4-BE49-F238E27FC236}">
                  <a16:creationId xmlns:a16="http://schemas.microsoft.com/office/drawing/2014/main" xmlns="" id="{09E4019B-2EAD-4969-8F22-D888C8B1E14C}"/>
                </a:ext>
              </a:extLst>
            </p:cNvPr>
            <p:cNvSpPr/>
            <p:nvPr/>
          </p:nvSpPr>
          <p:spPr>
            <a:xfrm>
              <a:off x="6184900" y="1130301"/>
              <a:ext cx="6007100" cy="5003800"/>
            </a:xfrm>
            <a:prstGeom prst="rect">
              <a:avLst/>
            </a:prstGeom>
            <a:blipFill>
              <a:blip r:embed="rId3"/>
              <a:stretch>
                <a:fillRect l="-12500" r="-1244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iṣḻiďé">
              <a:extLst>
                <a:ext uri="{FF2B5EF4-FFF2-40B4-BE49-F238E27FC236}">
                  <a16:creationId xmlns:a16="http://schemas.microsoft.com/office/drawing/2014/main" xmlns="" id="{58FE1D0E-3E09-4951-810F-701090D105F5}"/>
                </a:ext>
              </a:extLst>
            </p:cNvPr>
            <p:cNvSpPr/>
            <p:nvPr/>
          </p:nvSpPr>
          <p:spPr>
            <a:xfrm>
              <a:off x="6184900" y="1130302"/>
              <a:ext cx="2926100" cy="501332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îSļîḓê">
              <a:extLst>
                <a:ext uri="{FF2B5EF4-FFF2-40B4-BE49-F238E27FC236}">
                  <a16:creationId xmlns:a16="http://schemas.microsoft.com/office/drawing/2014/main" xmlns="" id="{D812D120-C875-484C-BE04-977415052165}"/>
                </a:ext>
              </a:extLst>
            </p:cNvPr>
            <p:cNvSpPr txBox="1"/>
            <p:nvPr/>
          </p:nvSpPr>
          <p:spPr bwMode="auto">
            <a:xfrm>
              <a:off x="6439408" y="5050540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S1íḑé">
              <a:extLst>
                <a:ext uri="{FF2B5EF4-FFF2-40B4-BE49-F238E27FC236}">
                  <a16:creationId xmlns:a16="http://schemas.microsoft.com/office/drawing/2014/main" xmlns="" id="{FDAD071B-F619-4917-B584-0AC34C355A81}"/>
                </a:ext>
              </a:extLst>
            </p:cNvPr>
            <p:cNvSpPr/>
            <p:nvPr/>
          </p:nvSpPr>
          <p:spPr bwMode="auto">
            <a:xfrm>
              <a:off x="6439408" y="5492347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9" name="îşḻïdé">
              <a:extLst>
                <a:ext uri="{FF2B5EF4-FFF2-40B4-BE49-F238E27FC236}">
                  <a16:creationId xmlns:a16="http://schemas.microsoft.com/office/drawing/2014/main" xmlns="" id="{57472234-4AAC-4C60-BBD0-0A7F3D8249BD}"/>
                </a:ext>
              </a:extLst>
            </p:cNvPr>
            <p:cNvSpPr txBox="1"/>
            <p:nvPr/>
          </p:nvSpPr>
          <p:spPr bwMode="auto">
            <a:xfrm>
              <a:off x="6439408" y="3743794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iṥliḍe">
              <a:extLst>
                <a:ext uri="{FF2B5EF4-FFF2-40B4-BE49-F238E27FC236}">
                  <a16:creationId xmlns:a16="http://schemas.microsoft.com/office/drawing/2014/main" xmlns="" id="{8817CA02-81EE-4C8A-BB74-BB810D128504}"/>
                </a:ext>
              </a:extLst>
            </p:cNvPr>
            <p:cNvSpPr/>
            <p:nvPr/>
          </p:nvSpPr>
          <p:spPr bwMode="auto">
            <a:xfrm>
              <a:off x="6439408" y="4185601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1" name="íŝḷiḋê">
              <a:extLst>
                <a:ext uri="{FF2B5EF4-FFF2-40B4-BE49-F238E27FC236}">
                  <a16:creationId xmlns:a16="http://schemas.microsoft.com/office/drawing/2014/main" xmlns="" id="{8F2616FD-7C56-4664-8FB7-8449EE62AAAA}"/>
                </a:ext>
              </a:extLst>
            </p:cNvPr>
            <p:cNvSpPr txBox="1"/>
            <p:nvPr/>
          </p:nvSpPr>
          <p:spPr bwMode="auto">
            <a:xfrm>
              <a:off x="6439408" y="2437047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2" name="íSlïdé">
              <a:extLst>
                <a:ext uri="{FF2B5EF4-FFF2-40B4-BE49-F238E27FC236}">
                  <a16:creationId xmlns:a16="http://schemas.microsoft.com/office/drawing/2014/main" xmlns="" id="{1CAF4748-3B40-4554-92F6-ECCEDD083965}"/>
                </a:ext>
              </a:extLst>
            </p:cNvPr>
            <p:cNvSpPr/>
            <p:nvPr/>
          </p:nvSpPr>
          <p:spPr bwMode="auto">
            <a:xfrm>
              <a:off x="6439408" y="2878854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33" name="iŝļïḋè">
              <a:extLst>
                <a:ext uri="{FF2B5EF4-FFF2-40B4-BE49-F238E27FC236}">
                  <a16:creationId xmlns:a16="http://schemas.microsoft.com/office/drawing/2014/main" xmlns="" id="{FEFFB8A4-02C2-4BA6-9AC1-FA1908D9D581}"/>
                </a:ext>
              </a:extLst>
            </p:cNvPr>
            <p:cNvSpPr txBox="1"/>
            <p:nvPr/>
          </p:nvSpPr>
          <p:spPr bwMode="auto">
            <a:xfrm>
              <a:off x="6439408" y="1130300"/>
              <a:ext cx="24170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îṣľîḑe">
              <a:extLst>
                <a:ext uri="{FF2B5EF4-FFF2-40B4-BE49-F238E27FC236}">
                  <a16:creationId xmlns:a16="http://schemas.microsoft.com/office/drawing/2014/main" xmlns="" id="{F81E792F-94BA-42D1-9809-3D51114EC6F0}"/>
                </a:ext>
              </a:extLst>
            </p:cNvPr>
            <p:cNvSpPr/>
            <p:nvPr/>
          </p:nvSpPr>
          <p:spPr bwMode="auto">
            <a:xfrm>
              <a:off x="6439408" y="1572107"/>
              <a:ext cx="241708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52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D33C65-78E6-4093-9E74-DB0E49CAE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454C7A-1A19-432A-8E27-06CC714D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018D1C-CCDC-4ACB-8BBB-4A08C47BB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5a2720cb-c9d2-4d88-bf40-ce0d5a3981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154D0A-0E2E-4F33-8183-B8230989F5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04000"/>
            <a:ext cx="12192000" cy="4537410"/>
            <a:chOff x="0" y="1404000"/>
            <a:chExt cx="12192000" cy="4537410"/>
          </a:xfrm>
        </p:grpSpPr>
        <p:sp>
          <p:nvSpPr>
            <p:cNvPr id="6" name="î$ḷiḋe">
              <a:extLst>
                <a:ext uri="{FF2B5EF4-FFF2-40B4-BE49-F238E27FC236}">
                  <a16:creationId xmlns:a16="http://schemas.microsoft.com/office/drawing/2014/main" xmlns="" id="{F0135A88-1882-40E1-9E18-A2F3689EE765}"/>
                </a:ext>
              </a:extLst>
            </p:cNvPr>
            <p:cNvSpPr/>
            <p:nvPr/>
          </p:nvSpPr>
          <p:spPr bwMode="auto">
            <a:xfrm>
              <a:off x="0" y="1535643"/>
              <a:ext cx="12192000" cy="4405767"/>
            </a:xfrm>
            <a:custGeom>
              <a:avLst/>
              <a:gdLst>
                <a:gd name="connsiteX0" fmla="*/ 8647248 w 18288000"/>
                <a:gd name="connsiteY0" fmla="*/ 0 h 6608651"/>
                <a:gd name="connsiteX1" fmla="*/ 8770062 w 18288000"/>
                <a:gd name="connsiteY1" fmla="*/ 0 h 6608651"/>
                <a:gd name="connsiteX2" fmla="*/ 9131418 w 18288000"/>
                <a:gd name="connsiteY2" fmla="*/ 0 h 6608651"/>
                <a:gd name="connsiteX3" fmla="*/ 9133780 w 18288000"/>
                <a:gd name="connsiteY3" fmla="*/ 0 h 6608651"/>
                <a:gd name="connsiteX4" fmla="*/ 9136929 w 18288000"/>
                <a:gd name="connsiteY4" fmla="*/ 0 h 6608651"/>
                <a:gd name="connsiteX5" fmla="*/ 9251870 w 18288000"/>
                <a:gd name="connsiteY5" fmla="*/ 0 h 6608651"/>
                <a:gd name="connsiteX6" fmla="*/ 9389642 w 18288000"/>
                <a:gd name="connsiteY6" fmla="*/ 3162 h 6608651"/>
                <a:gd name="connsiteX7" fmla="*/ 11849856 w 18288000"/>
                <a:gd name="connsiteY7" fmla="*/ 2608678 h 6608651"/>
                <a:gd name="connsiteX8" fmla="*/ 10041500 w 18288000"/>
                <a:gd name="connsiteY8" fmla="*/ 5094037 h 6608651"/>
                <a:gd name="connsiteX9" fmla="*/ 9976157 w 18288000"/>
                <a:gd name="connsiteY9" fmla="*/ 5114590 h 6608651"/>
                <a:gd name="connsiteX10" fmla="*/ 9976157 w 18288000"/>
                <a:gd name="connsiteY10" fmla="*/ 5960434 h 6608651"/>
                <a:gd name="connsiteX11" fmla="*/ 9897430 w 18288000"/>
                <a:gd name="connsiteY11" fmla="*/ 6039485 h 6608651"/>
                <a:gd name="connsiteX12" fmla="*/ 9673846 w 18288000"/>
                <a:gd name="connsiteY12" fmla="*/ 6039485 h 6608651"/>
                <a:gd name="connsiteX13" fmla="*/ 9667548 w 18288000"/>
                <a:gd name="connsiteY13" fmla="*/ 6038695 h 6608651"/>
                <a:gd name="connsiteX14" fmla="*/ 9667548 w 18288000"/>
                <a:gd name="connsiteY14" fmla="*/ 6039485 h 6608651"/>
                <a:gd name="connsiteX15" fmla="*/ 9614801 w 18288000"/>
                <a:gd name="connsiteY15" fmla="*/ 6039485 h 6608651"/>
                <a:gd name="connsiteX16" fmla="*/ 9614801 w 18288000"/>
                <a:gd name="connsiteY16" fmla="*/ 6450549 h 6608651"/>
                <a:gd name="connsiteX17" fmla="*/ 12527694 w 18288000"/>
                <a:gd name="connsiteY17" fmla="*/ 6450549 h 6608651"/>
                <a:gd name="connsiteX18" fmla="*/ 12530843 w 18288000"/>
                <a:gd name="connsiteY18" fmla="*/ 6450549 h 6608651"/>
                <a:gd name="connsiteX19" fmla="*/ 12537141 w 18288000"/>
                <a:gd name="connsiteY19" fmla="*/ 6450549 h 6608651"/>
                <a:gd name="connsiteX20" fmla="*/ 17817188 w 18288000"/>
                <a:gd name="connsiteY20" fmla="*/ 6450549 h 6608651"/>
                <a:gd name="connsiteX21" fmla="*/ 18288000 w 18288000"/>
                <a:gd name="connsiteY21" fmla="*/ 6450549 h 6608651"/>
                <a:gd name="connsiteX22" fmla="*/ 18288000 w 18288000"/>
                <a:gd name="connsiteY22" fmla="*/ 6608651 h 6608651"/>
                <a:gd name="connsiteX23" fmla="*/ 18254076 w 18288000"/>
                <a:gd name="connsiteY23" fmla="*/ 6608651 h 6608651"/>
                <a:gd name="connsiteX24" fmla="*/ 12537141 w 18288000"/>
                <a:gd name="connsiteY24" fmla="*/ 6608651 h 6608651"/>
                <a:gd name="connsiteX25" fmla="*/ 12530843 w 18288000"/>
                <a:gd name="connsiteY25" fmla="*/ 6608651 h 6608651"/>
                <a:gd name="connsiteX26" fmla="*/ 12527694 w 18288000"/>
                <a:gd name="connsiteY26" fmla="*/ 6608651 h 6608651"/>
                <a:gd name="connsiteX27" fmla="*/ 9536074 w 18288000"/>
                <a:gd name="connsiteY27" fmla="*/ 6608651 h 6608651"/>
                <a:gd name="connsiteX28" fmla="*/ 9457347 w 18288000"/>
                <a:gd name="connsiteY28" fmla="*/ 6529600 h 6608651"/>
                <a:gd name="connsiteX29" fmla="*/ 9457347 w 18288000"/>
                <a:gd name="connsiteY29" fmla="*/ 5960434 h 6608651"/>
                <a:gd name="connsiteX30" fmla="*/ 9536074 w 18288000"/>
                <a:gd name="connsiteY30" fmla="*/ 5881383 h 6608651"/>
                <a:gd name="connsiteX31" fmla="*/ 9667548 w 18288000"/>
                <a:gd name="connsiteY31" fmla="*/ 5881383 h 6608651"/>
                <a:gd name="connsiteX32" fmla="*/ 9673846 w 18288000"/>
                <a:gd name="connsiteY32" fmla="*/ 5881383 h 6608651"/>
                <a:gd name="connsiteX33" fmla="*/ 9818703 w 18288000"/>
                <a:gd name="connsiteY33" fmla="*/ 5881383 h 6608651"/>
                <a:gd name="connsiteX34" fmla="*/ 9818703 w 18288000"/>
                <a:gd name="connsiteY34" fmla="*/ 5051350 h 6608651"/>
                <a:gd name="connsiteX35" fmla="*/ 9845470 w 18288000"/>
                <a:gd name="connsiteY35" fmla="*/ 4992061 h 6608651"/>
                <a:gd name="connsiteX36" fmla="*/ 9892706 w 18288000"/>
                <a:gd name="connsiteY36" fmla="*/ 4973880 h 6608651"/>
                <a:gd name="connsiteX37" fmla="*/ 9897430 w 18288000"/>
                <a:gd name="connsiteY37" fmla="*/ 4972299 h 6608651"/>
                <a:gd name="connsiteX38" fmla="*/ 10041500 w 18288000"/>
                <a:gd name="connsiteY38" fmla="*/ 4928030 h 6608651"/>
                <a:gd name="connsiteX39" fmla="*/ 11692402 w 18288000"/>
                <a:gd name="connsiteY39" fmla="*/ 2608678 h 6608651"/>
                <a:gd name="connsiteX40" fmla="*/ 9251870 w 18288000"/>
                <a:gd name="connsiteY40" fmla="*/ 158102 h 6608651"/>
                <a:gd name="connsiteX41" fmla="*/ 9136929 w 18288000"/>
                <a:gd name="connsiteY41" fmla="*/ 158102 h 6608651"/>
                <a:gd name="connsiteX42" fmla="*/ 9134567 w 18288000"/>
                <a:gd name="connsiteY42" fmla="*/ 158102 h 6608651"/>
                <a:gd name="connsiteX43" fmla="*/ 9131418 w 18288000"/>
                <a:gd name="connsiteY43" fmla="*/ 158102 h 6608651"/>
                <a:gd name="connsiteX44" fmla="*/ 8770062 w 18288000"/>
                <a:gd name="connsiteY44" fmla="*/ 158102 h 6608651"/>
                <a:gd name="connsiteX45" fmla="*/ 8725975 w 18288000"/>
                <a:gd name="connsiteY45" fmla="*/ 158102 h 6608651"/>
                <a:gd name="connsiteX46" fmla="*/ 8725975 w 18288000"/>
                <a:gd name="connsiteY46" fmla="*/ 189722 h 6608651"/>
                <a:gd name="connsiteX47" fmla="*/ 8770062 w 18288000"/>
                <a:gd name="connsiteY47" fmla="*/ 189722 h 6608651"/>
                <a:gd name="connsiteX48" fmla="*/ 9050329 w 18288000"/>
                <a:gd name="connsiteY48" fmla="*/ 189722 h 6608651"/>
                <a:gd name="connsiteX49" fmla="*/ 9172356 w 18288000"/>
                <a:gd name="connsiteY49" fmla="*/ 189722 h 6608651"/>
                <a:gd name="connsiteX50" fmla="*/ 9173143 w 18288000"/>
                <a:gd name="connsiteY50" fmla="*/ 189722 h 6608651"/>
                <a:gd name="connsiteX51" fmla="*/ 9251870 w 18288000"/>
                <a:gd name="connsiteY51" fmla="*/ 268773 h 6608651"/>
                <a:gd name="connsiteX52" fmla="*/ 9251870 w 18288000"/>
                <a:gd name="connsiteY52" fmla="*/ 458495 h 6608651"/>
                <a:gd name="connsiteX53" fmla="*/ 9173143 w 18288000"/>
                <a:gd name="connsiteY53" fmla="*/ 537546 h 6608651"/>
                <a:gd name="connsiteX54" fmla="*/ 9172356 w 18288000"/>
                <a:gd name="connsiteY54" fmla="*/ 537546 h 6608651"/>
                <a:gd name="connsiteX55" fmla="*/ 9050329 w 18288000"/>
                <a:gd name="connsiteY55" fmla="*/ 537546 h 6608651"/>
                <a:gd name="connsiteX56" fmla="*/ 8150482 w 18288000"/>
                <a:gd name="connsiteY56" fmla="*/ 537546 h 6608651"/>
                <a:gd name="connsiteX57" fmla="*/ 8106394 w 18288000"/>
                <a:gd name="connsiteY57" fmla="*/ 537546 h 6608651"/>
                <a:gd name="connsiteX58" fmla="*/ 8106394 w 18288000"/>
                <a:gd name="connsiteY58" fmla="*/ 569166 h 6608651"/>
                <a:gd name="connsiteX59" fmla="*/ 8150482 w 18288000"/>
                <a:gd name="connsiteY59" fmla="*/ 569166 h 6608651"/>
                <a:gd name="connsiteX60" fmla="*/ 9050329 w 18288000"/>
                <a:gd name="connsiteY60" fmla="*/ 569166 h 6608651"/>
                <a:gd name="connsiteX61" fmla="*/ 9172356 w 18288000"/>
                <a:gd name="connsiteY61" fmla="*/ 569166 h 6608651"/>
                <a:gd name="connsiteX62" fmla="*/ 9173143 w 18288000"/>
                <a:gd name="connsiteY62" fmla="*/ 569166 h 6608651"/>
                <a:gd name="connsiteX63" fmla="*/ 9251870 w 18288000"/>
                <a:gd name="connsiteY63" fmla="*/ 648217 h 6608651"/>
                <a:gd name="connsiteX64" fmla="*/ 9251870 w 18288000"/>
                <a:gd name="connsiteY64" fmla="*/ 837939 h 6608651"/>
                <a:gd name="connsiteX65" fmla="*/ 9173143 w 18288000"/>
                <a:gd name="connsiteY65" fmla="*/ 916990 h 6608651"/>
                <a:gd name="connsiteX66" fmla="*/ 9172356 w 18288000"/>
                <a:gd name="connsiteY66" fmla="*/ 916990 h 6608651"/>
                <a:gd name="connsiteX67" fmla="*/ 9050329 w 18288000"/>
                <a:gd name="connsiteY67" fmla="*/ 916990 h 6608651"/>
                <a:gd name="connsiteX68" fmla="*/ 7637183 w 18288000"/>
                <a:gd name="connsiteY68" fmla="*/ 916990 h 6608651"/>
                <a:gd name="connsiteX69" fmla="*/ 7593883 w 18288000"/>
                <a:gd name="connsiteY69" fmla="*/ 916990 h 6608651"/>
                <a:gd name="connsiteX70" fmla="*/ 7593883 w 18288000"/>
                <a:gd name="connsiteY70" fmla="*/ 948611 h 6608651"/>
                <a:gd name="connsiteX71" fmla="*/ 7637183 w 18288000"/>
                <a:gd name="connsiteY71" fmla="*/ 948611 h 6608651"/>
                <a:gd name="connsiteX72" fmla="*/ 9050329 w 18288000"/>
                <a:gd name="connsiteY72" fmla="*/ 948611 h 6608651"/>
                <a:gd name="connsiteX73" fmla="*/ 9172356 w 18288000"/>
                <a:gd name="connsiteY73" fmla="*/ 948611 h 6608651"/>
                <a:gd name="connsiteX74" fmla="*/ 9173143 w 18288000"/>
                <a:gd name="connsiteY74" fmla="*/ 948611 h 6608651"/>
                <a:gd name="connsiteX75" fmla="*/ 9251870 w 18288000"/>
                <a:gd name="connsiteY75" fmla="*/ 1027661 h 6608651"/>
                <a:gd name="connsiteX76" fmla="*/ 9251870 w 18288000"/>
                <a:gd name="connsiteY76" fmla="*/ 1217383 h 6608651"/>
                <a:gd name="connsiteX77" fmla="*/ 9173143 w 18288000"/>
                <a:gd name="connsiteY77" fmla="*/ 1296434 h 6608651"/>
                <a:gd name="connsiteX78" fmla="*/ 9172356 w 18288000"/>
                <a:gd name="connsiteY78" fmla="*/ 1296434 h 6608651"/>
                <a:gd name="connsiteX79" fmla="*/ 9050329 w 18288000"/>
                <a:gd name="connsiteY79" fmla="*/ 1296434 h 6608651"/>
                <a:gd name="connsiteX80" fmla="*/ 7311254 w 18288000"/>
                <a:gd name="connsiteY80" fmla="*/ 1296434 h 6608651"/>
                <a:gd name="connsiteX81" fmla="*/ 7267167 w 18288000"/>
                <a:gd name="connsiteY81" fmla="*/ 1296434 h 6608651"/>
                <a:gd name="connsiteX82" fmla="*/ 7267167 w 18288000"/>
                <a:gd name="connsiteY82" fmla="*/ 1328054 h 6608651"/>
                <a:gd name="connsiteX83" fmla="*/ 7311254 w 18288000"/>
                <a:gd name="connsiteY83" fmla="*/ 1328054 h 6608651"/>
                <a:gd name="connsiteX84" fmla="*/ 9050329 w 18288000"/>
                <a:gd name="connsiteY84" fmla="*/ 1328054 h 6608651"/>
                <a:gd name="connsiteX85" fmla="*/ 9172356 w 18288000"/>
                <a:gd name="connsiteY85" fmla="*/ 1328054 h 6608651"/>
                <a:gd name="connsiteX86" fmla="*/ 9173143 w 18288000"/>
                <a:gd name="connsiteY86" fmla="*/ 1328054 h 6608651"/>
                <a:gd name="connsiteX87" fmla="*/ 9251870 w 18288000"/>
                <a:gd name="connsiteY87" fmla="*/ 1407105 h 6608651"/>
                <a:gd name="connsiteX88" fmla="*/ 9251870 w 18288000"/>
                <a:gd name="connsiteY88" fmla="*/ 1596827 h 6608651"/>
                <a:gd name="connsiteX89" fmla="*/ 9173143 w 18288000"/>
                <a:gd name="connsiteY89" fmla="*/ 1675878 h 6608651"/>
                <a:gd name="connsiteX90" fmla="*/ 9172356 w 18288000"/>
                <a:gd name="connsiteY90" fmla="*/ 1675878 h 6608651"/>
                <a:gd name="connsiteX91" fmla="*/ 9050329 w 18288000"/>
                <a:gd name="connsiteY91" fmla="*/ 1675878 h 6608651"/>
                <a:gd name="connsiteX92" fmla="*/ 7082159 w 18288000"/>
                <a:gd name="connsiteY92" fmla="*/ 1675878 h 6608651"/>
                <a:gd name="connsiteX93" fmla="*/ 7038072 w 18288000"/>
                <a:gd name="connsiteY93" fmla="*/ 1675878 h 6608651"/>
                <a:gd name="connsiteX94" fmla="*/ 7038072 w 18288000"/>
                <a:gd name="connsiteY94" fmla="*/ 1707499 h 6608651"/>
                <a:gd name="connsiteX95" fmla="*/ 7082159 w 18288000"/>
                <a:gd name="connsiteY95" fmla="*/ 1707499 h 6608651"/>
                <a:gd name="connsiteX96" fmla="*/ 9050329 w 18288000"/>
                <a:gd name="connsiteY96" fmla="*/ 1707499 h 6608651"/>
                <a:gd name="connsiteX97" fmla="*/ 9172356 w 18288000"/>
                <a:gd name="connsiteY97" fmla="*/ 1707499 h 6608651"/>
                <a:gd name="connsiteX98" fmla="*/ 9173143 w 18288000"/>
                <a:gd name="connsiteY98" fmla="*/ 1707499 h 6608651"/>
                <a:gd name="connsiteX99" fmla="*/ 9251870 w 18288000"/>
                <a:gd name="connsiteY99" fmla="*/ 1786550 h 6608651"/>
                <a:gd name="connsiteX100" fmla="*/ 9251870 w 18288000"/>
                <a:gd name="connsiteY100" fmla="*/ 1976271 h 6608651"/>
                <a:gd name="connsiteX101" fmla="*/ 9173143 w 18288000"/>
                <a:gd name="connsiteY101" fmla="*/ 2055322 h 6608651"/>
                <a:gd name="connsiteX102" fmla="*/ 9172356 w 18288000"/>
                <a:gd name="connsiteY102" fmla="*/ 2055322 h 6608651"/>
                <a:gd name="connsiteX103" fmla="*/ 9050329 w 18288000"/>
                <a:gd name="connsiteY103" fmla="*/ 2055322 h 6608651"/>
                <a:gd name="connsiteX104" fmla="*/ 6957771 w 18288000"/>
                <a:gd name="connsiteY104" fmla="*/ 2055322 h 6608651"/>
                <a:gd name="connsiteX105" fmla="*/ 6913684 w 18288000"/>
                <a:gd name="connsiteY105" fmla="*/ 2055322 h 6608651"/>
                <a:gd name="connsiteX106" fmla="*/ 6913684 w 18288000"/>
                <a:gd name="connsiteY106" fmla="*/ 2086943 h 6608651"/>
                <a:gd name="connsiteX107" fmla="*/ 6957771 w 18288000"/>
                <a:gd name="connsiteY107" fmla="*/ 2086943 h 6608651"/>
                <a:gd name="connsiteX108" fmla="*/ 9050329 w 18288000"/>
                <a:gd name="connsiteY108" fmla="*/ 2086943 h 6608651"/>
                <a:gd name="connsiteX109" fmla="*/ 9172356 w 18288000"/>
                <a:gd name="connsiteY109" fmla="*/ 2086943 h 6608651"/>
                <a:gd name="connsiteX110" fmla="*/ 9173143 w 18288000"/>
                <a:gd name="connsiteY110" fmla="*/ 2086943 h 6608651"/>
                <a:gd name="connsiteX111" fmla="*/ 9251870 w 18288000"/>
                <a:gd name="connsiteY111" fmla="*/ 2165993 h 6608651"/>
                <a:gd name="connsiteX112" fmla="*/ 9251870 w 18288000"/>
                <a:gd name="connsiteY112" fmla="*/ 2355715 h 6608651"/>
                <a:gd name="connsiteX113" fmla="*/ 9173143 w 18288000"/>
                <a:gd name="connsiteY113" fmla="*/ 2434766 h 6608651"/>
                <a:gd name="connsiteX114" fmla="*/ 9172356 w 18288000"/>
                <a:gd name="connsiteY114" fmla="*/ 2434766 h 6608651"/>
                <a:gd name="connsiteX115" fmla="*/ 9050329 w 18288000"/>
                <a:gd name="connsiteY115" fmla="*/ 2434766 h 6608651"/>
                <a:gd name="connsiteX116" fmla="*/ 6864873 w 18288000"/>
                <a:gd name="connsiteY116" fmla="*/ 2434766 h 6608651"/>
                <a:gd name="connsiteX117" fmla="*/ 6820785 w 18288000"/>
                <a:gd name="connsiteY117" fmla="*/ 2434766 h 6608651"/>
                <a:gd name="connsiteX118" fmla="*/ 6820785 w 18288000"/>
                <a:gd name="connsiteY118" fmla="*/ 2466387 h 6608651"/>
                <a:gd name="connsiteX119" fmla="*/ 6864873 w 18288000"/>
                <a:gd name="connsiteY119" fmla="*/ 2466387 h 6608651"/>
                <a:gd name="connsiteX120" fmla="*/ 9050329 w 18288000"/>
                <a:gd name="connsiteY120" fmla="*/ 2466387 h 6608651"/>
                <a:gd name="connsiteX121" fmla="*/ 9172356 w 18288000"/>
                <a:gd name="connsiteY121" fmla="*/ 2466387 h 6608651"/>
                <a:gd name="connsiteX122" fmla="*/ 9173143 w 18288000"/>
                <a:gd name="connsiteY122" fmla="*/ 2466387 h 6608651"/>
                <a:gd name="connsiteX123" fmla="*/ 9251870 w 18288000"/>
                <a:gd name="connsiteY123" fmla="*/ 2545437 h 6608651"/>
                <a:gd name="connsiteX124" fmla="*/ 9251870 w 18288000"/>
                <a:gd name="connsiteY124" fmla="*/ 2735160 h 6608651"/>
                <a:gd name="connsiteX125" fmla="*/ 9173143 w 18288000"/>
                <a:gd name="connsiteY125" fmla="*/ 2814210 h 6608651"/>
                <a:gd name="connsiteX126" fmla="*/ 9172356 w 18288000"/>
                <a:gd name="connsiteY126" fmla="*/ 2814210 h 6608651"/>
                <a:gd name="connsiteX127" fmla="*/ 9050329 w 18288000"/>
                <a:gd name="connsiteY127" fmla="*/ 2814210 h 6608651"/>
                <a:gd name="connsiteX128" fmla="*/ 6864873 w 18288000"/>
                <a:gd name="connsiteY128" fmla="*/ 2814210 h 6608651"/>
                <a:gd name="connsiteX129" fmla="*/ 6820785 w 18288000"/>
                <a:gd name="connsiteY129" fmla="*/ 2814210 h 6608651"/>
                <a:gd name="connsiteX130" fmla="*/ 6820785 w 18288000"/>
                <a:gd name="connsiteY130" fmla="*/ 2845831 h 6608651"/>
                <a:gd name="connsiteX131" fmla="*/ 6864873 w 18288000"/>
                <a:gd name="connsiteY131" fmla="*/ 2845831 h 6608651"/>
                <a:gd name="connsiteX132" fmla="*/ 9050329 w 18288000"/>
                <a:gd name="connsiteY132" fmla="*/ 2845831 h 6608651"/>
                <a:gd name="connsiteX133" fmla="*/ 9172356 w 18288000"/>
                <a:gd name="connsiteY133" fmla="*/ 2845831 h 6608651"/>
                <a:gd name="connsiteX134" fmla="*/ 9173143 w 18288000"/>
                <a:gd name="connsiteY134" fmla="*/ 2845831 h 6608651"/>
                <a:gd name="connsiteX135" fmla="*/ 9251870 w 18288000"/>
                <a:gd name="connsiteY135" fmla="*/ 2924882 h 6608651"/>
                <a:gd name="connsiteX136" fmla="*/ 9251870 w 18288000"/>
                <a:gd name="connsiteY136" fmla="*/ 3114604 h 6608651"/>
                <a:gd name="connsiteX137" fmla="*/ 9173143 w 18288000"/>
                <a:gd name="connsiteY137" fmla="*/ 3193654 h 6608651"/>
                <a:gd name="connsiteX138" fmla="*/ 9172356 w 18288000"/>
                <a:gd name="connsiteY138" fmla="*/ 3193654 h 6608651"/>
                <a:gd name="connsiteX139" fmla="*/ 9050329 w 18288000"/>
                <a:gd name="connsiteY139" fmla="*/ 3193654 h 6608651"/>
                <a:gd name="connsiteX140" fmla="*/ 6932578 w 18288000"/>
                <a:gd name="connsiteY140" fmla="*/ 3193654 h 6608651"/>
                <a:gd name="connsiteX141" fmla="*/ 6888491 w 18288000"/>
                <a:gd name="connsiteY141" fmla="*/ 3193654 h 6608651"/>
                <a:gd name="connsiteX142" fmla="*/ 6888491 w 18288000"/>
                <a:gd name="connsiteY142" fmla="*/ 3225275 h 6608651"/>
                <a:gd name="connsiteX143" fmla="*/ 6932578 w 18288000"/>
                <a:gd name="connsiteY143" fmla="*/ 3225275 h 6608651"/>
                <a:gd name="connsiteX144" fmla="*/ 9050329 w 18288000"/>
                <a:gd name="connsiteY144" fmla="*/ 3225275 h 6608651"/>
                <a:gd name="connsiteX145" fmla="*/ 9172356 w 18288000"/>
                <a:gd name="connsiteY145" fmla="*/ 3225275 h 6608651"/>
                <a:gd name="connsiteX146" fmla="*/ 9173143 w 18288000"/>
                <a:gd name="connsiteY146" fmla="*/ 3225275 h 6608651"/>
                <a:gd name="connsiteX147" fmla="*/ 9251870 w 18288000"/>
                <a:gd name="connsiteY147" fmla="*/ 3304326 h 6608651"/>
                <a:gd name="connsiteX148" fmla="*/ 9251870 w 18288000"/>
                <a:gd name="connsiteY148" fmla="*/ 3494048 h 6608651"/>
                <a:gd name="connsiteX149" fmla="*/ 9173143 w 18288000"/>
                <a:gd name="connsiteY149" fmla="*/ 3573099 h 6608651"/>
                <a:gd name="connsiteX150" fmla="*/ 9172356 w 18288000"/>
                <a:gd name="connsiteY150" fmla="*/ 3573099 h 6608651"/>
                <a:gd name="connsiteX151" fmla="*/ 9050329 w 18288000"/>
                <a:gd name="connsiteY151" fmla="*/ 3573099 h 6608651"/>
                <a:gd name="connsiteX152" fmla="*/ 7058541 w 18288000"/>
                <a:gd name="connsiteY152" fmla="*/ 3573099 h 6608651"/>
                <a:gd name="connsiteX153" fmla="*/ 7014454 w 18288000"/>
                <a:gd name="connsiteY153" fmla="*/ 3573099 h 6608651"/>
                <a:gd name="connsiteX154" fmla="*/ 7014454 w 18288000"/>
                <a:gd name="connsiteY154" fmla="*/ 3604719 h 6608651"/>
                <a:gd name="connsiteX155" fmla="*/ 7058541 w 18288000"/>
                <a:gd name="connsiteY155" fmla="*/ 3604719 h 6608651"/>
                <a:gd name="connsiteX156" fmla="*/ 9050329 w 18288000"/>
                <a:gd name="connsiteY156" fmla="*/ 3604719 h 6608651"/>
                <a:gd name="connsiteX157" fmla="*/ 9167632 w 18288000"/>
                <a:gd name="connsiteY157" fmla="*/ 3604719 h 6608651"/>
                <a:gd name="connsiteX158" fmla="*/ 9172356 w 18288000"/>
                <a:gd name="connsiteY158" fmla="*/ 3604719 h 6608651"/>
                <a:gd name="connsiteX159" fmla="*/ 9230614 w 18288000"/>
                <a:gd name="connsiteY159" fmla="*/ 3630806 h 6608651"/>
                <a:gd name="connsiteX160" fmla="*/ 9251870 w 18288000"/>
                <a:gd name="connsiteY160" fmla="*/ 3683770 h 6608651"/>
                <a:gd name="connsiteX161" fmla="*/ 9251870 w 18288000"/>
                <a:gd name="connsiteY161" fmla="*/ 3873492 h 6608651"/>
                <a:gd name="connsiteX162" fmla="*/ 9173143 w 18288000"/>
                <a:gd name="connsiteY162" fmla="*/ 3952543 h 6608651"/>
                <a:gd name="connsiteX163" fmla="*/ 9172356 w 18288000"/>
                <a:gd name="connsiteY163" fmla="*/ 3952543 h 6608651"/>
                <a:gd name="connsiteX164" fmla="*/ 9050329 w 18288000"/>
                <a:gd name="connsiteY164" fmla="*/ 3952543 h 6608651"/>
                <a:gd name="connsiteX165" fmla="*/ 7272678 w 18288000"/>
                <a:gd name="connsiteY165" fmla="*/ 3952543 h 6608651"/>
                <a:gd name="connsiteX166" fmla="*/ 7228590 w 18288000"/>
                <a:gd name="connsiteY166" fmla="*/ 3952543 h 6608651"/>
                <a:gd name="connsiteX167" fmla="*/ 7228590 w 18288000"/>
                <a:gd name="connsiteY167" fmla="*/ 3984163 h 6608651"/>
                <a:gd name="connsiteX168" fmla="*/ 7272678 w 18288000"/>
                <a:gd name="connsiteY168" fmla="*/ 3984163 h 6608651"/>
                <a:gd name="connsiteX169" fmla="*/ 9050329 w 18288000"/>
                <a:gd name="connsiteY169" fmla="*/ 3984163 h 6608651"/>
                <a:gd name="connsiteX170" fmla="*/ 9172356 w 18288000"/>
                <a:gd name="connsiteY170" fmla="*/ 3984163 h 6608651"/>
                <a:gd name="connsiteX171" fmla="*/ 9173143 w 18288000"/>
                <a:gd name="connsiteY171" fmla="*/ 3984163 h 6608651"/>
                <a:gd name="connsiteX172" fmla="*/ 9251870 w 18288000"/>
                <a:gd name="connsiteY172" fmla="*/ 4063214 h 6608651"/>
                <a:gd name="connsiteX173" fmla="*/ 9251870 w 18288000"/>
                <a:gd name="connsiteY173" fmla="*/ 4252936 h 6608651"/>
                <a:gd name="connsiteX174" fmla="*/ 9173143 w 18288000"/>
                <a:gd name="connsiteY174" fmla="*/ 4331987 h 6608651"/>
                <a:gd name="connsiteX175" fmla="*/ 9172356 w 18288000"/>
                <a:gd name="connsiteY175" fmla="*/ 4331987 h 6608651"/>
                <a:gd name="connsiteX176" fmla="*/ 9050329 w 18288000"/>
                <a:gd name="connsiteY176" fmla="*/ 4331987 h 6608651"/>
                <a:gd name="connsiteX177" fmla="*/ 7562393 w 18288000"/>
                <a:gd name="connsiteY177" fmla="*/ 4331987 h 6608651"/>
                <a:gd name="connsiteX178" fmla="*/ 7518306 w 18288000"/>
                <a:gd name="connsiteY178" fmla="*/ 4331987 h 6608651"/>
                <a:gd name="connsiteX179" fmla="*/ 7518306 w 18288000"/>
                <a:gd name="connsiteY179" fmla="*/ 4363607 h 6608651"/>
                <a:gd name="connsiteX180" fmla="*/ 7562393 w 18288000"/>
                <a:gd name="connsiteY180" fmla="*/ 4363607 h 6608651"/>
                <a:gd name="connsiteX181" fmla="*/ 9050329 w 18288000"/>
                <a:gd name="connsiteY181" fmla="*/ 4363607 h 6608651"/>
                <a:gd name="connsiteX182" fmla="*/ 9170781 w 18288000"/>
                <a:gd name="connsiteY182" fmla="*/ 4363607 h 6608651"/>
                <a:gd name="connsiteX183" fmla="*/ 9172356 w 18288000"/>
                <a:gd name="connsiteY183" fmla="*/ 4363607 h 6608651"/>
                <a:gd name="connsiteX184" fmla="*/ 9230614 w 18288000"/>
                <a:gd name="connsiteY184" fmla="*/ 4389694 h 6608651"/>
                <a:gd name="connsiteX185" fmla="*/ 9251870 w 18288000"/>
                <a:gd name="connsiteY185" fmla="*/ 4442658 h 6608651"/>
                <a:gd name="connsiteX186" fmla="*/ 9251870 w 18288000"/>
                <a:gd name="connsiteY186" fmla="*/ 4632380 h 6608651"/>
                <a:gd name="connsiteX187" fmla="*/ 9173143 w 18288000"/>
                <a:gd name="connsiteY187" fmla="*/ 4711431 h 6608651"/>
                <a:gd name="connsiteX188" fmla="*/ 9172356 w 18288000"/>
                <a:gd name="connsiteY188" fmla="*/ 4711431 h 6608651"/>
                <a:gd name="connsiteX189" fmla="*/ 9170781 w 18288000"/>
                <a:gd name="connsiteY189" fmla="*/ 4711431 h 6608651"/>
                <a:gd name="connsiteX190" fmla="*/ 9050329 w 18288000"/>
                <a:gd name="connsiteY190" fmla="*/ 4711431 h 6608651"/>
                <a:gd name="connsiteX191" fmla="*/ 8134736 w 18288000"/>
                <a:gd name="connsiteY191" fmla="*/ 4711431 h 6608651"/>
                <a:gd name="connsiteX192" fmla="*/ 8090650 w 18288000"/>
                <a:gd name="connsiteY192" fmla="*/ 4711431 h 6608651"/>
                <a:gd name="connsiteX193" fmla="*/ 8090650 w 18288000"/>
                <a:gd name="connsiteY193" fmla="*/ 4743051 h 6608651"/>
                <a:gd name="connsiteX194" fmla="*/ 8134736 w 18288000"/>
                <a:gd name="connsiteY194" fmla="*/ 4743051 h 6608651"/>
                <a:gd name="connsiteX195" fmla="*/ 9050329 w 18288000"/>
                <a:gd name="connsiteY195" fmla="*/ 4743051 h 6608651"/>
                <a:gd name="connsiteX196" fmla="*/ 9172356 w 18288000"/>
                <a:gd name="connsiteY196" fmla="*/ 4743051 h 6608651"/>
                <a:gd name="connsiteX197" fmla="*/ 9173143 w 18288000"/>
                <a:gd name="connsiteY197" fmla="*/ 4743051 h 6608651"/>
                <a:gd name="connsiteX198" fmla="*/ 9251870 w 18288000"/>
                <a:gd name="connsiteY198" fmla="*/ 4822102 h 6608651"/>
                <a:gd name="connsiteX199" fmla="*/ 9251870 w 18288000"/>
                <a:gd name="connsiteY199" fmla="*/ 5011824 h 6608651"/>
                <a:gd name="connsiteX200" fmla="*/ 9173143 w 18288000"/>
                <a:gd name="connsiteY200" fmla="*/ 5090875 h 6608651"/>
                <a:gd name="connsiteX201" fmla="*/ 9172356 w 18288000"/>
                <a:gd name="connsiteY201" fmla="*/ 5090875 h 6608651"/>
                <a:gd name="connsiteX202" fmla="*/ 9050329 w 18288000"/>
                <a:gd name="connsiteY202" fmla="*/ 5090875 h 6608651"/>
                <a:gd name="connsiteX203" fmla="*/ 8486645 w 18288000"/>
                <a:gd name="connsiteY203" fmla="*/ 5090875 h 6608651"/>
                <a:gd name="connsiteX204" fmla="*/ 8442558 w 18288000"/>
                <a:gd name="connsiteY204" fmla="*/ 5090875 h 6608651"/>
                <a:gd name="connsiteX205" fmla="*/ 8442558 w 18288000"/>
                <a:gd name="connsiteY205" fmla="*/ 5122495 h 6608651"/>
                <a:gd name="connsiteX206" fmla="*/ 8486645 w 18288000"/>
                <a:gd name="connsiteY206" fmla="*/ 5122495 h 6608651"/>
                <a:gd name="connsiteX207" fmla="*/ 9050329 w 18288000"/>
                <a:gd name="connsiteY207" fmla="*/ 5122495 h 6608651"/>
                <a:gd name="connsiteX208" fmla="*/ 9172356 w 18288000"/>
                <a:gd name="connsiteY208" fmla="*/ 5122495 h 6608651"/>
                <a:gd name="connsiteX209" fmla="*/ 9173143 w 18288000"/>
                <a:gd name="connsiteY209" fmla="*/ 5122495 h 6608651"/>
                <a:gd name="connsiteX210" fmla="*/ 9251870 w 18288000"/>
                <a:gd name="connsiteY210" fmla="*/ 5201546 h 6608651"/>
                <a:gd name="connsiteX211" fmla="*/ 9251870 w 18288000"/>
                <a:gd name="connsiteY211" fmla="*/ 5203127 h 6608651"/>
                <a:gd name="connsiteX212" fmla="*/ 9251870 w 18288000"/>
                <a:gd name="connsiteY212" fmla="*/ 5391268 h 6608651"/>
                <a:gd name="connsiteX213" fmla="*/ 9173143 w 18288000"/>
                <a:gd name="connsiteY213" fmla="*/ 5470319 h 6608651"/>
                <a:gd name="connsiteX214" fmla="*/ 9172356 w 18288000"/>
                <a:gd name="connsiteY214" fmla="*/ 5470319 h 6608651"/>
                <a:gd name="connsiteX215" fmla="*/ 9050329 w 18288000"/>
                <a:gd name="connsiteY215" fmla="*/ 5470319 h 6608651"/>
                <a:gd name="connsiteX216" fmla="*/ 8828320 w 18288000"/>
                <a:gd name="connsiteY216" fmla="*/ 5470319 h 6608651"/>
                <a:gd name="connsiteX217" fmla="*/ 8785020 w 18288000"/>
                <a:gd name="connsiteY217" fmla="*/ 5470319 h 6608651"/>
                <a:gd name="connsiteX218" fmla="*/ 8785020 w 18288000"/>
                <a:gd name="connsiteY218" fmla="*/ 5501939 h 6608651"/>
                <a:gd name="connsiteX219" fmla="*/ 8828320 w 18288000"/>
                <a:gd name="connsiteY219" fmla="*/ 5501939 h 6608651"/>
                <a:gd name="connsiteX220" fmla="*/ 9050329 w 18288000"/>
                <a:gd name="connsiteY220" fmla="*/ 5501939 h 6608651"/>
                <a:gd name="connsiteX221" fmla="*/ 9172356 w 18288000"/>
                <a:gd name="connsiteY221" fmla="*/ 5501939 h 6608651"/>
                <a:gd name="connsiteX222" fmla="*/ 9173143 w 18288000"/>
                <a:gd name="connsiteY222" fmla="*/ 5501939 h 6608651"/>
                <a:gd name="connsiteX223" fmla="*/ 9251870 w 18288000"/>
                <a:gd name="connsiteY223" fmla="*/ 5580990 h 6608651"/>
                <a:gd name="connsiteX224" fmla="*/ 9251870 w 18288000"/>
                <a:gd name="connsiteY224" fmla="*/ 5769922 h 6608651"/>
                <a:gd name="connsiteX225" fmla="*/ 9251870 w 18288000"/>
                <a:gd name="connsiteY225" fmla="*/ 5770712 h 6608651"/>
                <a:gd name="connsiteX226" fmla="*/ 9173143 w 18288000"/>
                <a:gd name="connsiteY226" fmla="*/ 5849763 h 6608651"/>
                <a:gd name="connsiteX227" fmla="*/ 9172356 w 18288000"/>
                <a:gd name="connsiteY227" fmla="*/ 5849763 h 6608651"/>
                <a:gd name="connsiteX228" fmla="*/ 9050329 w 18288000"/>
                <a:gd name="connsiteY228" fmla="*/ 5849763 h 6608651"/>
                <a:gd name="connsiteX229" fmla="*/ 8828320 w 18288000"/>
                <a:gd name="connsiteY229" fmla="*/ 5849763 h 6608651"/>
                <a:gd name="connsiteX230" fmla="*/ 8785020 w 18288000"/>
                <a:gd name="connsiteY230" fmla="*/ 5849763 h 6608651"/>
                <a:gd name="connsiteX231" fmla="*/ 8785020 w 18288000"/>
                <a:gd name="connsiteY231" fmla="*/ 5881383 h 6608651"/>
                <a:gd name="connsiteX232" fmla="*/ 8828320 w 18288000"/>
                <a:gd name="connsiteY232" fmla="*/ 5881383 h 6608651"/>
                <a:gd name="connsiteX233" fmla="*/ 9050329 w 18288000"/>
                <a:gd name="connsiteY233" fmla="*/ 5881383 h 6608651"/>
                <a:gd name="connsiteX234" fmla="*/ 9172356 w 18288000"/>
                <a:gd name="connsiteY234" fmla="*/ 5881383 h 6608651"/>
                <a:gd name="connsiteX235" fmla="*/ 9173143 w 18288000"/>
                <a:gd name="connsiteY235" fmla="*/ 5881383 h 6608651"/>
                <a:gd name="connsiteX236" fmla="*/ 9251870 w 18288000"/>
                <a:gd name="connsiteY236" fmla="*/ 5960434 h 6608651"/>
                <a:gd name="connsiteX237" fmla="*/ 9251870 w 18288000"/>
                <a:gd name="connsiteY237" fmla="*/ 6150156 h 6608651"/>
                <a:gd name="connsiteX238" fmla="*/ 9173143 w 18288000"/>
                <a:gd name="connsiteY238" fmla="*/ 6229207 h 6608651"/>
                <a:gd name="connsiteX239" fmla="*/ 9172356 w 18288000"/>
                <a:gd name="connsiteY239" fmla="*/ 6229207 h 6608651"/>
                <a:gd name="connsiteX240" fmla="*/ 9131418 w 18288000"/>
                <a:gd name="connsiteY240" fmla="*/ 6229207 h 6608651"/>
                <a:gd name="connsiteX241" fmla="*/ 9100714 w 18288000"/>
                <a:gd name="connsiteY241" fmla="*/ 6229207 h 6608651"/>
                <a:gd name="connsiteX242" fmla="*/ 9057415 w 18288000"/>
                <a:gd name="connsiteY242" fmla="*/ 6229207 h 6608651"/>
                <a:gd name="connsiteX243" fmla="*/ 9057415 w 18288000"/>
                <a:gd name="connsiteY243" fmla="*/ 6260827 h 6608651"/>
                <a:gd name="connsiteX244" fmla="*/ 9100714 w 18288000"/>
                <a:gd name="connsiteY244" fmla="*/ 6260827 h 6608651"/>
                <a:gd name="connsiteX245" fmla="*/ 9131418 w 18288000"/>
                <a:gd name="connsiteY245" fmla="*/ 6260827 h 6608651"/>
                <a:gd name="connsiteX246" fmla="*/ 9172356 w 18288000"/>
                <a:gd name="connsiteY246" fmla="*/ 6260827 h 6608651"/>
                <a:gd name="connsiteX247" fmla="*/ 9230614 w 18288000"/>
                <a:gd name="connsiteY247" fmla="*/ 6286914 h 6608651"/>
                <a:gd name="connsiteX248" fmla="*/ 9251870 w 18288000"/>
                <a:gd name="connsiteY248" fmla="*/ 6339878 h 6608651"/>
                <a:gd name="connsiteX249" fmla="*/ 9251870 w 18288000"/>
                <a:gd name="connsiteY249" fmla="*/ 6529600 h 6608651"/>
                <a:gd name="connsiteX250" fmla="*/ 9173143 w 18288000"/>
                <a:gd name="connsiteY250" fmla="*/ 6608651 h 6608651"/>
                <a:gd name="connsiteX251" fmla="*/ 9172356 w 18288000"/>
                <a:gd name="connsiteY251" fmla="*/ 6608651 h 6608651"/>
                <a:gd name="connsiteX252" fmla="*/ 9050329 w 18288000"/>
                <a:gd name="connsiteY252" fmla="*/ 6608651 h 6608651"/>
                <a:gd name="connsiteX253" fmla="*/ 8333128 w 18288000"/>
                <a:gd name="connsiteY253" fmla="*/ 6608651 h 6608651"/>
                <a:gd name="connsiteX254" fmla="*/ 7439579 w 18288000"/>
                <a:gd name="connsiteY254" fmla="*/ 6608651 h 6608651"/>
                <a:gd name="connsiteX255" fmla="*/ 6300401 w 18288000"/>
                <a:gd name="connsiteY255" fmla="*/ 6608651 h 6608651"/>
                <a:gd name="connsiteX256" fmla="*/ 5341509 w 18288000"/>
                <a:gd name="connsiteY256" fmla="*/ 6608651 h 6608651"/>
                <a:gd name="connsiteX257" fmla="*/ 193874 w 18288000"/>
                <a:gd name="connsiteY257" fmla="*/ 6608651 h 6608651"/>
                <a:gd name="connsiteX258" fmla="*/ 0 w 18288000"/>
                <a:gd name="connsiteY258" fmla="*/ 6608651 h 6608651"/>
                <a:gd name="connsiteX259" fmla="*/ 0 w 18288000"/>
                <a:gd name="connsiteY259" fmla="*/ 6450549 h 6608651"/>
                <a:gd name="connsiteX260" fmla="*/ 59097 w 18288000"/>
                <a:gd name="connsiteY260" fmla="*/ 6450549 h 6608651"/>
                <a:gd name="connsiteX261" fmla="*/ 5341509 w 18288000"/>
                <a:gd name="connsiteY261" fmla="*/ 6450549 h 6608651"/>
                <a:gd name="connsiteX262" fmla="*/ 6300401 w 18288000"/>
                <a:gd name="connsiteY262" fmla="*/ 6450549 h 6608651"/>
                <a:gd name="connsiteX263" fmla="*/ 7439579 w 18288000"/>
                <a:gd name="connsiteY263" fmla="*/ 6450549 h 6608651"/>
                <a:gd name="connsiteX264" fmla="*/ 8333128 w 18288000"/>
                <a:gd name="connsiteY264" fmla="*/ 6450549 h 6608651"/>
                <a:gd name="connsiteX265" fmla="*/ 9050329 w 18288000"/>
                <a:gd name="connsiteY265" fmla="*/ 6450549 h 6608651"/>
                <a:gd name="connsiteX266" fmla="*/ 9094416 w 18288000"/>
                <a:gd name="connsiteY266" fmla="*/ 6450549 h 6608651"/>
                <a:gd name="connsiteX267" fmla="*/ 9094416 w 18288000"/>
                <a:gd name="connsiteY267" fmla="*/ 6418929 h 6608651"/>
                <a:gd name="connsiteX268" fmla="*/ 9050329 w 18288000"/>
                <a:gd name="connsiteY268" fmla="*/ 6418929 h 6608651"/>
                <a:gd name="connsiteX269" fmla="*/ 9010966 w 18288000"/>
                <a:gd name="connsiteY269" fmla="*/ 6418929 h 6608651"/>
                <a:gd name="connsiteX270" fmla="*/ 8978688 w 18288000"/>
                <a:gd name="connsiteY270" fmla="*/ 6418929 h 6608651"/>
                <a:gd name="connsiteX271" fmla="*/ 8920430 w 18288000"/>
                <a:gd name="connsiteY271" fmla="*/ 6392842 h 6608651"/>
                <a:gd name="connsiteX272" fmla="*/ 8899961 w 18288000"/>
                <a:gd name="connsiteY272" fmla="*/ 6339087 h 6608651"/>
                <a:gd name="connsiteX273" fmla="*/ 8899961 w 18288000"/>
                <a:gd name="connsiteY273" fmla="*/ 6150156 h 6608651"/>
                <a:gd name="connsiteX274" fmla="*/ 8978688 w 18288000"/>
                <a:gd name="connsiteY274" fmla="*/ 6071105 h 6608651"/>
                <a:gd name="connsiteX275" fmla="*/ 9001519 w 18288000"/>
                <a:gd name="connsiteY275" fmla="*/ 6071105 h 6608651"/>
                <a:gd name="connsiteX276" fmla="*/ 9050329 w 18288000"/>
                <a:gd name="connsiteY276" fmla="*/ 6071105 h 6608651"/>
                <a:gd name="connsiteX277" fmla="*/ 9094416 w 18288000"/>
                <a:gd name="connsiteY277" fmla="*/ 6071105 h 6608651"/>
                <a:gd name="connsiteX278" fmla="*/ 9094416 w 18288000"/>
                <a:gd name="connsiteY278" fmla="*/ 6039485 h 6608651"/>
                <a:gd name="connsiteX279" fmla="*/ 9050329 w 18288000"/>
                <a:gd name="connsiteY279" fmla="*/ 6039485 h 6608651"/>
                <a:gd name="connsiteX280" fmla="*/ 8828320 w 18288000"/>
                <a:gd name="connsiteY280" fmla="*/ 6039485 h 6608651"/>
                <a:gd name="connsiteX281" fmla="*/ 8706293 w 18288000"/>
                <a:gd name="connsiteY281" fmla="*/ 6039485 h 6608651"/>
                <a:gd name="connsiteX282" fmla="*/ 8627566 w 18288000"/>
                <a:gd name="connsiteY282" fmla="*/ 5960434 h 6608651"/>
                <a:gd name="connsiteX283" fmla="*/ 8627566 w 18288000"/>
                <a:gd name="connsiteY283" fmla="*/ 5959644 h 6608651"/>
                <a:gd name="connsiteX284" fmla="*/ 8627566 w 18288000"/>
                <a:gd name="connsiteY284" fmla="*/ 5940672 h 6608651"/>
                <a:gd name="connsiteX285" fmla="*/ 8627566 w 18288000"/>
                <a:gd name="connsiteY285" fmla="*/ 5770712 h 6608651"/>
                <a:gd name="connsiteX286" fmla="*/ 8706293 w 18288000"/>
                <a:gd name="connsiteY286" fmla="*/ 5691661 h 6608651"/>
                <a:gd name="connsiteX287" fmla="*/ 8828320 w 18288000"/>
                <a:gd name="connsiteY287" fmla="*/ 5691661 h 6608651"/>
                <a:gd name="connsiteX288" fmla="*/ 9050329 w 18288000"/>
                <a:gd name="connsiteY288" fmla="*/ 5691661 h 6608651"/>
                <a:gd name="connsiteX289" fmla="*/ 9094416 w 18288000"/>
                <a:gd name="connsiteY289" fmla="*/ 5691661 h 6608651"/>
                <a:gd name="connsiteX290" fmla="*/ 9094416 w 18288000"/>
                <a:gd name="connsiteY290" fmla="*/ 5660041 h 6608651"/>
                <a:gd name="connsiteX291" fmla="*/ 9050329 w 18288000"/>
                <a:gd name="connsiteY291" fmla="*/ 5660041 h 6608651"/>
                <a:gd name="connsiteX292" fmla="*/ 8828320 w 18288000"/>
                <a:gd name="connsiteY292" fmla="*/ 5660041 h 6608651"/>
                <a:gd name="connsiteX293" fmla="*/ 8706293 w 18288000"/>
                <a:gd name="connsiteY293" fmla="*/ 5660041 h 6608651"/>
                <a:gd name="connsiteX294" fmla="*/ 8627566 w 18288000"/>
                <a:gd name="connsiteY294" fmla="*/ 5580990 h 6608651"/>
                <a:gd name="connsiteX295" fmla="*/ 8627566 w 18288000"/>
                <a:gd name="connsiteY295" fmla="*/ 5580200 h 6608651"/>
                <a:gd name="connsiteX296" fmla="*/ 8627566 w 18288000"/>
                <a:gd name="connsiteY296" fmla="*/ 5561227 h 6608651"/>
                <a:gd name="connsiteX297" fmla="*/ 8627566 w 18288000"/>
                <a:gd name="connsiteY297" fmla="*/ 5391268 h 6608651"/>
                <a:gd name="connsiteX298" fmla="*/ 8706293 w 18288000"/>
                <a:gd name="connsiteY298" fmla="*/ 5312217 h 6608651"/>
                <a:gd name="connsiteX299" fmla="*/ 8828320 w 18288000"/>
                <a:gd name="connsiteY299" fmla="*/ 5312217 h 6608651"/>
                <a:gd name="connsiteX300" fmla="*/ 9050329 w 18288000"/>
                <a:gd name="connsiteY300" fmla="*/ 5312217 h 6608651"/>
                <a:gd name="connsiteX301" fmla="*/ 9094416 w 18288000"/>
                <a:gd name="connsiteY301" fmla="*/ 5312217 h 6608651"/>
                <a:gd name="connsiteX302" fmla="*/ 9094416 w 18288000"/>
                <a:gd name="connsiteY302" fmla="*/ 5280597 h 6608651"/>
                <a:gd name="connsiteX303" fmla="*/ 9050329 w 18288000"/>
                <a:gd name="connsiteY303" fmla="*/ 5280597 h 6608651"/>
                <a:gd name="connsiteX304" fmla="*/ 8486645 w 18288000"/>
                <a:gd name="connsiteY304" fmla="*/ 5280597 h 6608651"/>
                <a:gd name="connsiteX305" fmla="*/ 8364620 w 18288000"/>
                <a:gd name="connsiteY305" fmla="*/ 5280597 h 6608651"/>
                <a:gd name="connsiteX306" fmla="*/ 8363832 w 18288000"/>
                <a:gd name="connsiteY306" fmla="*/ 5280597 h 6608651"/>
                <a:gd name="connsiteX307" fmla="*/ 8285104 w 18288000"/>
                <a:gd name="connsiteY307" fmla="*/ 5201546 h 6608651"/>
                <a:gd name="connsiteX308" fmla="*/ 8285104 w 18288000"/>
                <a:gd name="connsiteY308" fmla="*/ 5200756 h 6608651"/>
                <a:gd name="connsiteX309" fmla="*/ 8285104 w 18288000"/>
                <a:gd name="connsiteY309" fmla="*/ 5181783 h 6608651"/>
                <a:gd name="connsiteX310" fmla="*/ 8285104 w 18288000"/>
                <a:gd name="connsiteY310" fmla="*/ 5011824 h 6608651"/>
                <a:gd name="connsiteX311" fmla="*/ 8363832 w 18288000"/>
                <a:gd name="connsiteY311" fmla="*/ 4932773 h 6608651"/>
                <a:gd name="connsiteX312" fmla="*/ 8364620 w 18288000"/>
                <a:gd name="connsiteY312" fmla="*/ 4932773 h 6608651"/>
                <a:gd name="connsiteX313" fmla="*/ 8486645 w 18288000"/>
                <a:gd name="connsiteY313" fmla="*/ 4932773 h 6608651"/>
                <a:gd name="connsiteX314" fmla="*/ 9050329 w 18288000"/>
                <a:gd name="connsiteY314" fmla="*/ 4932773 h 6608651"/>
                <a:gd name="connsiteX315" fmla="*/ 9094416 w 18288000"/>
                <a:gd name="connsiteY315" fmla="*/ 4932773 h 6608651"/>
                <a:gd name="connsiteX316" fmla="*/ 9094416 w 18288000"/>
                <a:gd name="connsiteY316" fmla="*/ 4901153 h 6608651"/>
                <a:gd name="connsiteX317" fmla="*/ 9050329 w 18288000"/>
                <a:gd name="connsiteY317" fmla="*/ 4901153 h 6608651"/>
                <a:gd name="connsiteX318" fmla="*/ 8134736 w 18288000"/>
                <a:gd name="connsiteY318" fmla="*/ 4901153 h 6608651"/>
                <a:gd name="connsiteX319" fmla="*/ 8012710 w 18288000"/>
                <a:gd name="connsiteY319" fmla="*/ 4901153 h 6608651"/>
                <a:gd name="connsiteX320" fmla="*/ 8011922 w 18288000"/>
                <a:gd name="connsiteY320" fmla="*/ 4901153 h 6608651"/>
                <a:gd name="connsiteX321" fmla="*/ 7933196 w 18288000"/>
                <a:gd name="connsiteY321" fmla="*/ 4822102 h 6608651"/>
                <a:gd name="connsiteX322" fmla="*/ 7933196 w 18288000"/>
                <a:gd name="connsiteY322" fmla="*/ 4821312 h 6608651"/>
                <a:gd name="connsiteX323" fmla="*/ 7933196 w 18288000"/>
                <a:gd name="connsiteY323" fmla="*/ 4802339 h 6608651"/>
                <a:gd name="connsiteX324" fmla="*/ 7933196 w 18288000"/>
                <a:gd name="connsiteY324" fmla="*/ 4632380 h 6608651"/>
                <a:gd name="connsiteX325" fmla="*/ 8011922 w 18288000"/>
                <a:gd name="connsiteY325" fmla="*/ 4553329 h 6608651"/>
                <a:gd name="connsiteX326" fmla="*/ 8012710 w 18288000"/>
                <a:gd name="connsiteY326" fmla="*/ 4553329 h 6608651"/>
                <a:gd name="connsiteX327" fmla="*/ 8134736 w 18288000"/>
                <a:gd name="connsiteY327" fmla="*/ 4553329 h 6608651"/>
                <a:gd name="connsiteX328" fmla="*/ 9050329 w 18288000"/>
                <a:gd name="connsiteY328" fmla="*/ 4553329 h 6608651"/>
                <a:gd name="connsiteX329" fmla="*/ 9094416 w 18288000"/>
                <a:gd name="connsiteY329" fmla="*/ 4553329 h 6608651"/>
                <a:gd name="connsiteX330" fmla="*/ 9094416 w 18288000"/>
                <a:gd name="connsiteY330" fmla="*/ 4521709 h 6608651"/>
                <a:gd name="connsiteX331" fmla="*/ 9050329 w 18288000"/>
                <a:gd name="connsiteY331" fmla="*/ 4521709 h 6608651"/>
                <a:gd name="connsiteX332" fmla="*/ 7562393 w 18288000"/>
                <a:gd name="connsiteY332" fmla="*/ 4521709 h 6608651"/>
                <a:gd name="connsiteX333" fmla="*/ 7440366 w 18288000"/>
                <a:gd name="connsiteY333" fmla="*/ 4521709 h 6608651"/>
                <a:gd name="connsiteX334" fmla="*/ 7439579 w 18288000"/>
                <a:gd name="connsiteY334" fmla="*/ 4521709 h 6608651"/>
                <a:gd name="connsiteX335" fmla="*/ 7360852 w 18288000"/>
                <a:gd name="connsiteY335" fmla="*/ 4442658 h 6608651"/>
                <a:gd name="connsiteX336" fmla="*/ 7360852 w 18288000"/>
                <a:gd name="connsiteY336" fmla="*/ 4441867 h 6608651"/>
                <a:gd name="connsiteX337" fmla="*/ 7360852 w 18288000"/>
                <a:gd name="connsiteY337" fmla="*/ 4252936 h 6608651"/>
                <a:gd name="connsiteX338" fmla="*/ 7439579 w 18288000"/>
                <a:gd name="connsiteY338" fmla="*/ 4173885 h 6608651"/>
                <a:gd name="connsiteX339" fmla="*/ 7440366 w 18288000"/>
                <a:gd name="connsiteY339" fmla="*/ 4173885 h 6608651"/>
                <a:gd name="connsiteX340" fmla="*/ 7562393 w 18288000"/>
                <a:gd name="connsiteY340" fmla="*/ 4173885 h 6608651"/>
                <a:gd name="connsiteX341" fmla="*/ 9050329 w 18288000"/>
                <a:gd name="connsiteY341" fmla="*/ 4173885 h 6608651"/>
                <a:gd name="connsiteX342" fmla="*/ 9094416 w 18288000"/>
                <a:gd name="connsiteY342" fmla="*/ 4173885 h 6608651"/>
                <a:gd name="connsiteX343" fmla="*/ 9094416 w 18288000"/>
                <a:gd name="connsiteY343" fmla="*/ 4142265 h 6608651"/>
                <a:gd name="connsiteX344" fmla="*/ 9050329 w 18288000"/>
                <a:gd name="connsiteY344" fmla="*/ 4142265 h 6608651"/>
                <a:gd name="connsiteX345" fmla="*/ 7272678 w 18288000"/>
                <a:gd name="connsiteY345" fmla="*/ 4142265 h 6608651"/>
                <a:gd name="connsiteX346" fmla="*/ 7150651 w 18288000"/>
                <a:gd name="connsiteY346" fmla="*/ 4142265 h 6608651"/>
                <a:gd name="connsiteX347" fmla="*/ 7149864 w 18288000"/>
                <a:gd name="connsiteY347" fmla="*/ 4142265 h 6608651"/>
                <a:gd name="connsiteX348" fmla="*/ 7071137 w 18288000"/>
                <a:gd name="connsiteY348" fmla="*/ 4063214 h 6608651"/>
                <a:gd name="connsiteX349" fmla="*/ 7071137 w 18288000"/>
                <a:gd name="connsiteY349" fmla="*/ 4062423 h 6608651"/>
                <a:gd name="connsiteX350" fmla="*/ 7071137 w 18288000"/>
                <a:gd name="connsiteY350" fmla="*/ 4043451 h 6608651"/>
                <a:gd name="connsiteX351" fmla="*/ 7071137 w 18288000"/>
                <a:gd name="connsiteY351" fmla="*/ 3873492 h 6608651"/>
                <a:gd name="connsiteX352" fmla="*/ 7149864 w 18288000"/>
                <a:gd name="connsiteY352" fmla="*/ 3794441 h 6608651"/>
                <a:gd name="connsiteX353" fmla="*/ 7150651 w 18288000"/>
                <a:gd name="connsiteY353" fmla="*/ 3794441 h 6608651"/>
                <a:gd name="connsiteX354" fmla="*/ 7272678 w 18288000"/>
                <a:gd name="connsiteY354" fmla="*/ 3794441 h 6608651"/>
                <a:gd name="connsiteX355" fmla="*/ 9050329 w 18288000"/>
                <a:gd name="connsiteY355" fmla="*/ 3794441 h 6608651"/>
                <a:gd name="connsiteX356" fmla="*/ 9094416 w 18288000"/>
                <a:gd name="connsiteY356" fmla="*/ 3794441 h 6608651"/>
                <a:gd name="connsiteX357" fmla="*/ 9094416 w 18288000"/>
                <a:gd name="connsiteY357" fmla="*/ 3762821 h 6608651"/>
                <a:gd name="connsiteX358" fmla="*/ 9050329 w 18288000"/>
                <a:gd name="connsiteY358" fmla="*/ 3762821 h 6608651"/>
                <a:gd name="connsiteX359" fmla="*/ 7058541 w 18288000"/>
                <a:gd name="connsiteY359" fmla="*/ 3762821 h 6608651"/>
                <a:gd name="connsiteX360" fmla="*/ 6936514 w 18288000"/>
                <a:gd name="connsiteY360" fmla="*/ 3762821 h 6608651"/>
                <a:gd name="connsiteX361" fmla="*/ 6935727 w 18288000"/>
                <a:gd name="connsiteY361" fmla="*/ 3762821 h 6608651"/>
                <a:gd name="connsiteX362" fmla="*/ 6857000 w 18288000"/>
                <a:gd name="connsiteY362" fmla="*/ 3683770 h 6608651"/>
                <a:gd name="connsiteX363" fmla="*/ 6857000 w 18288000"/>
                <a:gd name="connsiteY363" fmla="*/ 3682979 h 6608651"/>
                <a:gd name="connsiteX364" fmla="*/ 6857000 w 18288000"/>
                <a:gd name="connsiteY364" fmla="*/ 3664007 h 6608651"/>
                <a:gd name="connsiteX365" fmla="*/ 6857000 w 18288000"/>
                <a:gd name="connsiteY365" fmla="*/ 3494048 h 6608651"/>
                <a:gd name="connsiteX366" fmla="*/ 6935727 w 18288000"/>
                <a:gd name="connsiteY366" fmla="*/ 3414997 h 6608651"/>
                <a:gd name="connsiteX367" fmla="*/ 6936514 w 18288000"/>
                <a:gd name="connsiteY367" fmla="*/ 3414997 h 6608651"/>
                <a:gd name="connsiteX368" fmla="*/ 7058541 w 18288000"/>
                <a:gd name="connsiteY368" fmla="*/ 3414997 h 6608651"/>
                <a:gd name="connsiteX369" fmla="*/ 9050329 w 18288000"/>
                <a:gd name="connsiteY369" fmla="*/ 3414997 h 6608651"/>
                <a:gd name="connsiteX370" fmla="*/ 9094416 w 18288000"/>
                <a:gd name="connsiteY370" fmla="*/ 3414997 h 6608651"/>
                <a:gd name="connsiteX371" fmla="*/ 9094416 w 18288000"/>
                <a:gd name="connsiteY371" fmla="*/ 3383376 h 6608651"/>
                <a:gd name="connsiteX372" fmla="*/ 9050329 w 18288000"/>
                <a:gd name="connsiteY372" fmla="*/ 3383376 h 6608651"/>
                <a:gd name="connsiteX373" fmla="*/ 6932578 w 18288000"/>
                <a:gd name="connsiteY373" fmla="*/ 3383376 h 6608651"/>
                <a:gd name="connsiteX374" fmla="*/ 6810551 w 18288000"/>
                <a:gd name="connsiteY374" fmla="*/ 3383376 h 6608651"/>
                <a:gd name="connsiteX375" fmla="*/ 6809764 w 18288000"/>
                <a:gd name="connsiteY375" fmla="*/ 3383376 h 6608651"/>
                <a:gd name="connsiteX376" fmla="*/ 6731037 w 18288000"/>
                <a:gd name="connsiteY376" fmla="*/ 3304326 h 6608651"/>
                <a:gd name="connsiteX377" fmla="*/ 6731037 w 18288000"/>
                <a:gd name="connsiteY377" fmla="*/ 3303535 h 6608651"/>
                <a:gd name="connsiteX378" fmla="*/ 6731037 w 18288000"/>
                <a:gd name="connsiteY378" fmla="*/ 3284563 h 6608651"/>
                <a:gd name="connsiteX379" fmla="*/ 6731037 w 18288000"/>
                <a:gd name="connsiteY379" fmla="*/ 3114604 h 6608651"/>
                <a:gd name="connsiteX380" fmla="*/ 6809764 w 18288000"/>
                <a:gd name="connsiteY380" fmla="*/ 3035553 h 6608651"/>
                <a:gd name="connsiteX381" fmla="*/ 6810551 w 18288000"/>
                <a:gd name="connsiteY381" fmla="*/ 3035553 h 6608651"/>
                <a:gd name="connsiteX382" fmla="*/ 6932578 w 18288000"/>
                <a:gd name="connsiteY382" fmla="*/ 3035553 h 6608651"/>
                <a:gd name="connsiteX383" fmla="*/ 9050329 w 18288000"/>
                <a:gd name="connsiteY383" fmla="*/ 3035553 h 6608651"/>
                <a:gd name="connsiteX384" fmla="*/ 9094416 w 18288000"/>
                <a:gd name="connsiteY384" fmla="*/ 3035553 h 6608651"/>
                <a:gd name="connsiteX385" fmla="*/ 9094416 w 18288000"/>
                <a:gd name="connsiteY385" fmla="*/ 3003932 h 6608651"/>
                <a:gd name="connsiteX386" fmla="*/ 9050329 w 18288000"/>
                <a:gd name="connsiteY386" fmla="*/ 3003932 h 6608651"/>
                <a:gd name="connsiteX387" fmla="*/ 6864873 w 18288000"/>
                <a:gd name="connsiteY387" fmla="*/ 3003932 h 6608651"/>
                <a:gd name="connsiteX388" fmla="*/ 6742846 w 18288000"/>
                <a:gd name="connsiteY388" fmla="*/ 3003932 h 6608651"/>
                <a:gd name="connsiteX389" fmla="*/ 6742059 w 18288000"/>
                <a:gd name="connsiteY389" fmla="*/ 3003932 h 6608651"/>
                <a:gd name="connsiteX390" fmla="*/ 6663332 w 18288000"/>
                <a:gd name="connsiteY390" fmla="*/ 2924882 h 6608651"/>
                <a:gd name="connsiteX391" fmla="*/ 6663332 w 18288000"/>
                <a:gd name="connsiteY391" fmla="*/ 2924091 h 6608651"/>
                <a:gd name="connsiteX392" fmla="*/ 6663332 w 18288000"/>
                <a:gd name="connsiteY392" fmla="*/ 2905119 h 6608651"/>
                <a:gd name="connsiteX393" fmla="*/ 6663332 w 18288000"/>
                <a:gd name="connsiteY393" fmla="*/ 2735160 h 6608651"/>
                <a:gd name="connsiteX394" fmla="*/ 6742059 w 18288000"/>
                <a:gd name="connsiteY394" fmla="*/ 2656109 h 6608651"/>
                <a:gd name="connsiteX395" fmla="*/ 6742846 w 18288000"/>
                <a:gd name="connsiteY395" fmla="*/ 2656109 h 6608651"/>
                <a:gd name="connsiteX396" fmla="*/ 6864873 w 18288000"/>
                <a:gd name="connsiteY396" fmla="*/ 2656109 h 6608651"/>
                <a:gd name="connsiteX397" fmla="*/ 9050329 w 18288000"/>
                <a:gd name="connsiteY397" fmla="*/ 2656109 h 6608651"/>
                <a:gd name="connsiteX398" fmla="*/ 9094416 w 18288000"/>
                <a:gd name="connsiteY398" fmla="*/ 2656109 h 6608651"/>
                <a:gd name="connsiteX399" fmla="*/ 9094416 w 18288000"/>
                <a:gd name="connsiteY399" fmla="*/ 2624488 h 6608651"/>
                <a:gd name="connsiteX400" fmla="*/ 9050329 w 18288000"/>
                <a:gd name="connsiteY400" fmla="*/ 2624488 h 6608651"/>
                <a:gd name="connsiteX401" fmla="*/ 6864873 w 18288000"/>
                <a:gd name="connsiteY401" fmla="*/ 2624488 h 6608651"/>
                <a:gd name="connsiteX402" fmla="*/ 6742846 w 18288000"/>
                <a:gd name="connsiteY402" fmla="*/ 2624488 h 6608651"/>
                <a:gd name="connsiteX403" fmla="*/ 6742059 w 18288000"/>
                <a:gd name="connsiteY403" fmla="*/ 2624488 h 6608651"/>
                <a:gd name="connsiteX404" fmla="*/ 6663332 w 18288000"/>
                <a:gd name="connsiteY404" fmla="*/ 2545437 h 6608651"/>
                <a:gd name="connsiteX405" fmla="*/ 6663332 w 18288000"/>
                <a:gd name="connsiteY405" fmla="*/ 2544647 h 6608651"/>
                <a:gd name="connsiteX406" fmla="*/ 6663332 w 18288000"/>
                <a:gd name="connsiteY406" fmla="*/ 2525675 h 6608651"/>
                <a:gd name="connsiteX407" fmla="*/ 6663332 w 18288000"/>
                <a:gd name="connsiteY407" fmla="*/ 2355715 h 6608651"/>
                <a:gd name="connsiteX408" fmla="*/ 6742059 w 18288000"/>
                <a:gd name="connsiteY408" fmla="*/ 2276665 h 6608651"/>
                <a:gd name="connsiteX409" fmla="*/ 6742846 w 18288000"/>
                <a:gd name="connsiteY409" fmla="*/ 2276665 h 6608651"/>
                <a:gd name="connsiteX410" fmla="*/ 6864873 w 18288000"/>
                <a:gd name="connsiteY410" fmla="*/ 2276665 h 6608651"/>
                <a:gd name="connsiteX411" fmla="*/ 9050329 w 18288000"/>
                <a:gd name="connsiteY411" fmla="*/ 2276665 h 6608651"/>
                <a:gd name="connsiteX412" fmla="*/ 9094416 w 18288000"/>
                <a:gd name="connsiteY412" fmla="*/ 2276665 h 6608651"/>
                <a:gd name="connsiteX413" fmla="*/ 9094416 w 18288000"/>
                <a:gd name="connsiteY413" fmla="*/ 2245044 h 6608651"/>
                <a:gd name="connsiteX414" fmla="*/ 9050329 w 18288000"/>
                <a:gd name="connsiteY414" fmla="*/ 2245044 h 6608651"/>
                <a:gd name="connsiteX415" fmla="*/ 6957771 w 18288000"/>
                <a:gd name="connsiteY415" fmla="*/ 2245044 h 6608651"/>
                <a:gd name="connsiteX416" fmla="*/ 6835744 w 18288000"/>
                <a:gd name="connsiteY416" fmla="*/ 2245044 h 6608651"/>
                <a:gd name="connsiteX417" fmla="*/ 6834957 w 18288000"/>
                <a:gd name="connsiteY417" fmla="*/ 2245044 h 6608651"/>
                <a:gd name="connsiteX418" fmla="*/ 6756230 w 18288000"/>
                <a:gd name="connsiteY418" fmla="*/ 2165993 h 6608651"/>
                <a:gd name="connsiteX419" fmla="*/ 6756230 w 18288000"/>
                <a:gd name="connsiteY419" fmla="*/ 2165203 h 6608651"/>
                <a:gd name="connsiteX420" fmla="*/ 6756230 w 18288000"/>
                <a:gd name="connsiteY420" fmla="*/ 2146231 h 6608651"/>
                <a:gd name="connsiteX421" fmla="*/ 6756230 w 18288000"/>
                <a:gd name="connsiteY421" fmla="*/ 1976271 h 6608651"/>
                <a:gd name="connsiteX422" fmla="*/ 6834957 w 18288000"/>
                <a:gd name="connsiteY422" fmla="*/ 1897221 h 6608651"/>
                <a:gd name="connsiteX423" fmla="*/ 6835744 w 18288000"/>
                <a:gd name="connsiteY423" fmla="*/ 1897221 h 6608651"/>
                <a:gd name="connsiteX424" fmla="*/ 6957771 w 18288000"/>
                <a:gd name="connsiteY424" fmla="*/ 1897221 h 6608651"/>
                <a:gd name="connsiteX425" fmla="*/ 9050329 w 18288000"/>
                <a:gd name="connsiteY425" fmla="*/ 1897221 h 6608651"/>
                <a:gd name="connsiteX426" fmla="*/ 9094416 w 18288000"/>
                <a:gd name="connsiteY426" fmla="*/ 1897221 h 6608651"/>
                <a:gd name="connsiteX427" fmla="*/ 9094416 w 18288000"/>
                <a:gd name="connsiteY427" fmla="*/ 1865600 h 6608651"/>
                <a:gd name="connsiteX428" fmla="*/ 9050329 w 18288000"/>
                <a:gd name="connsiteY428" fmla="*/ 1865600 h 6608651"/>
                <a:gd name="connsiteX429" fmla="*/ 7082159 w 18288000"/>
                <a:gd name="connsiteY429" fmla="*/ 1865600 h 6608651"/>
                <a:gd name="connsiteX430" fmla="*/ 6959345 w 18288000"/>
                <a:gd name="connsiteY430" fmla="*/ 1865600 h 6608651"/>
                <a:gd name="connsiteX431" fmla="*/ 6880618 w 18288000"/>
                <a:gd name="connsiteY431" fmla="*/ 1786550 h 6608651"/>
                <a:gd name="connsiteX432" fmla="*/ 6880618 w 18288000"/>
                <a:gd name="connsiteY432" fmla="*/ 1785759 h 6608651"/>
                <a:gd name="connsiteX433" fmla="*/ 6880618 w 18288000"/>
                <a:gd name="connsiteY433" fmla="*/ 1766787 h 6608651"/>
                <a:gd name="connsiteX434" fmla="*/ 6880618 w 18288000"/>
                <a:gd name="connsiteY434" fmla="*/ 1596827 h 6608651"/>
                <a:gd name="connsiteX435" fmla="*/ 6959345 w 18288000"/>
                <a:gd name="connsiteY435" fmla="*/ 1517777 h 6608651"/>
                <a:gd name="connsiteX436" fmla="*/ 7082159 w 18288000"/>
                <a:gd name="connsiteY436" fmla="*/ 1517777 h 6608651"/>
                <a:gd name="connsiteX437" fmla="*/ 9050329 w 18288000"/>
                <a:gd name="connsiteY437" fmla="*/ 1517777 h 6608651"/>
                <a:gd name="connsiteX438" fmla="*/ 9094416 w 18288000"/>
                <a:gd name="connsiteY438" fmla="*/ 1517777 h 6608651"/>
                <a:gd name="connsiteX439" fmla="*/ 9094416 w 18288000"/>
                <a:gd name="connsiteY439" fmla="*/ 1486156 h 6608651"/>
                <a:gd name="connsiteX440" fmla="*/ 9050329 w 18288000"/>
                <a:gd name="connsiteY440" fmla="*/ 1486156 h 6608651"/>
                <a:gd name="connsiteX441" fmla="*/ 7311254 w 18288000"/>
                <a:gd name="connsiteY441" fmla="*/ 1486156 h 6608651"/>
                <a:gd name="connsiteX442" fmla="*/ 7189228 w 18288000"/>
                <a:gd name="connsiteY442" fmla="*/ 1486156 h 6608651"/>
                <a:gd name="connsiteX443" fmla="*/ 7119948 w 18288000"/>
                <a:gd name="connsiteY443" fmla="*/ 1445840 h 6608651"/>
                <a:gd name="connsiteX444" fmla="*/ 7119948 w 18288000"/>
                <a:gd name="connsiteY444" fmla="*/ 1445050 h 6608651"/>
                <a:gd name="connsiteX445" fmla="*/ 7119161 w 18288000"/>
                <a:gd name="connsiteY445" fmla="*/ 1443469 h 6608651"/>
                <a:gd name="connsiteX446" fmla="*/ 7118373 w 18288000"/>
                <a:gd name="connsiteY446" fmla="*/ 1441097 h 6608651"/>
                <a:gd name="connsiteX447" fmla="*/ 7117586 w 18288000"/>
                <a:gd name="connsiteY447" fmla="*/ 1441097 h 6608651"/>
                <a:gd name="connsiteX448" fmla="*/ 7109713 w 18288000"/>
                <a:gd name="connsiteY448" fmla="*/ 1406315 h 6608651"/>
                <a:gd name="connsiteX449" fmla="*/ 7109713 w 18288000"/>
                <a:gd name="connsiteY449" fmla="*/ 1217383 h 6608651"/>
                <a:gd name="connsiteX450" fmla="*/ 7188440 w 18288000"/>
                <a:gd name="connsiteY450" fmla="*/ 1138333 h 6608651"/>
                <a:gd name="connsiteX451" fmla="*/ 7189228 w 18288000"/>
                <a:gd name="connsiteY451" fmla="*/ 1138333 h 6608651"/>
                <a:gd name="connsiteX452" fmla="*/ 7311254 w 18288000"/>
                <a:gd name="connsiteY452" fmla="*/ 1138333 h 6608651"/>
                <a:gd name="connsiteX453" fmla="*/ 9050329 w 18288000"/>
                <a:gd name="connsiteY453" fmla="*/ 1138333 h 6608651"/>
                <a:gd name="connsiteX454" fmla="*/ 9094416 w 18288000"/>
                <a:gd name="connsiteY454" fmla="*/ 1138333 h 6608651"/>
                <a:gd name="connsiteX455" fmla="*/ 9094416 w 18288000"/>
                <a:gd name="connsiteY455" fmla="*/ 1106712 h 6608651"/>
                <a:gd name="connsiteX456" fmla="*/ 9050329 w 18288000"/>
                <a:gd name="connsiteY456" fmla="*/ 1106712 h 6608651"/>
                <a:gd name="connsiteX457" fmla="*/ 7637183 w 18288000"/>
                <a:gd name="connsiteY457" fmla="*/ 1106712 h 6608651"/>
                <a:gd name="connsiteX458" fmla="*/ 7515156 w 18288000"/>
                <a:gd name="connsiteY458" fmla="*/ 1106712 h 6608651"/>
                <a:gd name="connsiteX459" fmla="*/ 7436429 w 18288000"/>
                <a:gd name="connsiteY459" fmla="*/ 1027661 h 6608651"/>
                <a:gd name="connsiteX460" fmla="*/ 7436429 w 18288000"/>
                <a:gd name="connsiteY460" fmla="*/ 1026871 h 6608651"/>
                <a:gd name="connsiteX461" fmla="*/ 7436429 w 18288000"/>
                <a:gd name="connsiteY461" fmla="*/ 1007898 h 6608651"/>
                <a:gd name="connsiteX462" fmla="*/ 7436429 w 18288000"/>
                <a:gd name="connsiteY462" fmla="*/ 837939 h 6608651"/>
                <a:gd name="connsiteX463" fmla="*/ 7515156 w 18288000"/>
                <a:gd name="connsiteY463" fmla="*/ 758888 h 6608651"/>
                <a:gd name="connsiteX464" fmla="*/ 7637183 w 18288000"/>
                <a:gd name="connsiteY464" fmla="*/ 758888 h 6608651"/>
                <a:gd name="connsiteX465" fmla="*/ 9050329 w 18288000"/>
                <a:gd name="connsiteY465" fmla="*/ 758888 h 6608651"/>
                <a:gd name="connsiteX466" fmla="*/ 9094416 w 18288000"/>
                <a:gd name="connsiteY466" fmla="*/ 758888 h 6608651"/>
                <a:gd name="connsiteX467" fmla="*/ 9094416 w 18288000"/>
                <a:gd name="connsiteY467" fmla="*/ 727268 h 6608651"/>
                <a:gd name="connsiteX468" fmla="*/ 9050329 w 18288000"/>
                <a:gd name="connsiteY468" fmla="*/ 727268 h 6608651"/>
                <a:gd name="connsiteX469" fmla="*/ 8150482 w 18288000"/>
                <a:gd name="connsiteY469" fmla="*/ 727268 h 6608651"/>
                <a:gd name="connsiteX470" fmla="*/ 8028455 w 18288000"/>
                <a:gd name="connsiteY470" fmla="*/ 727268 h 6608651"/>
                <a:gd name="connsiteX471" fmla="*/ 8027668 w 18288000"/>
                <a:gd name="connsiteY471" fmla="*/ 727268 h 6608651"/>
                <a:gd name="connsiteX472" fmla="*/ 7948942 w 18288000"/>
                <a:gd name="connsiteY472" fmla="*/ 648217 h 6608651"/>
                <a:gd name="connsiteX473" fmla="*/ 7948942 w 18288000"/>
                <a:gd name="connsiteY473" fmla="*/ 647427 h 6608651"/>
                <a:gd name="connsiteX474" fmla="*/ 7948942 w 18288000"/>
                <a:gd name="connsiteY474" fmla="*/ 458495 h 6608651"/>
                <a:gd name="connsiteX475" fmla="*/ 8027668 w 18288000"/>
                <a:gd name="connsiteY475" fmla="*/ 379444 h 6608651"/>
                <a:gd name="connsiteX476" fmla="*/ 8028455 w 18288000"/>
                <a:gd name="connsiteY476" fmla="*/ 379444 h 6608651"/>
                <a:gd name="connsiteX477" fmla="*/ 8150482 w 18288000"/>
                <a:gd name="connsiteY477" fmla="*/ 379444 h 6608651"/>
                <a:gd name="connsiteX478" fmla="*/ 9050329 w 18288000"/>
                <a:gd name="connsiteY478" fmla="*/ 379444 h 6608651"/>
                <a:gd name="connsiteX479" fmla="*/ 9094416 w 18288000"/>
                <a:gd name="connsiteY479" fmla="*/ 379444 h 6608651"/>
                <a:gd name="connsiteX480" fmla="*/ 9094416 w 18288000"/>
                <a:gd name="connsiteY480" fmla="*/ 347824 h 6608651"/>
                <a:gd name="connsiteX481" fmla="*/ 9050329 w 18288000"/>
                <a:gd name="connsiteY481" fmla="*/ 347824 h 6608651"/>
                <a:gd name="connsiteX482" fmla="*/ 8770062 w 18288000"/>
                <a:gd name="connsiteY482" fmla="*/ 347824 h 6608651"/>
                <a:gd name="connsiteX483" fmla="*/ 8648035 w 18288000"/>
                <a:gd name="connsiteY483" fmla="*/ 347824 h 6608651"/>
                <a:gd name="connsiteX484" fmla="*/ 8647248 w 18288000"/>
                <a:gd name="connsiteY484" fmla="*/ 347824 h 6608651"/>
                <a:gd name="connsiteX485" fmla="*/ 8588990 w 18288000"/>
                <a:gd name="connsiteY485" fmla="*/ 321737 h 6608651"/>
                <a:gd name="connsiteX486" fmla="*/ 8568521 w 18288000"/>
                <a:gd name="connsiteY486" fmla="*/ 267983 h 6608651"/>
                <a:gd name="connsiteX487" fmla="*/ 8568521 w 18288000"/>
                <a:gd name="connsiteY487" fmla="*/ 79051 h 6608651"/>
                <a:gd name="connsiteX488" fmla="*/ 8647248 w 18288000"/>
                <a:gd name="connsiteY488" fmla="*/ 0 h 66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</a:cxnLst>
              <a:rect l="l" t="t" r="r" b="b"/>
              <a:pathLst>
                <a:path w="18288000" h="6608651">
                  <a:moveTo>
                    <a:pt x="8647248" y="0"/>
                  </a:moveTo>
                  <a:cubicBezTo>
                    <a:pt x="8647248" y="0"/>
                    <a:pt x="8647248" y="0"/>
                    <a:pt x="8770062" y="0"/>
                  </a:cubicBezTo>
                  <a:cubicBezTo>
                    <a:pt x="8770062" y="0"/>
                    <a:pt x="8770062" y="0"/>
                    <a:pt x="9131418" y="0"/>
                  </a:cubicBezTo>
                  <a:cubicBezTo>
                    <a:pt x="9132205" y="0"/>
                    <a:pt x="9132992" y="0"/>
                    <a:pt x="9133780" y="0"/>
                  </a:cubicBezTo>
                  <a:cubicBezTo>
                    <a:pt x="9135354" y="0"/>
                    <a:pt x="9136142" y="0"/>
                    <a:pt x="9136929" y="0"/>
                  </a:cubicBezTo>
                  <a:cubicBezTo>
                    <a:pt x="9136929" y="0"/>
                    <a:pt x="9136929" y="0"/>
                    <a:pt x="9251870" y="0"/>
                  </a:cubicBezTo>
                  <a:cubicBezTo>
                    <a:pt x="9298319" y="0"/>
                    <a:pt x="9343980" y="791"/>
                    <a:pt x="9389642" y="3162"/>
                  </a:cubicBezTo>
                  <a:cubicBezTo>
                    <a:pt x="10760276" y="75099"/>
                    <a:pt x="11849856" y="1214221"/>
                    <a:pt x="11849856" y="2608678"/>
                  </a:cubicBezTo>
                  <a:cubicBezTo>
                    <a:pt x="11849856" y="3773097"/>
                    <a:pt x="11090142" y="4758861"/>
                    <a:pt x="10041500" y="5094037"/>
                  </a:cubicBezTo>
                  <a:cubicBezTo>
                    <a:pt x="10019457" y="5101152"/>
                    <a:pt x="9998200" y="5108266"/>
                    <a:pt x="9976157" y="5114590"/>
                  </a:cubicBezTo>
                  <a:cubicBezTo>
                    <a:pt x="9976157" y="5114590"/>
                    <a:pt x="9976157" y="5114590"/>
                    <a:pt x="9976157" y="5960434"/>
                  </a:cubicBezTo>
                  <a:cubicBezTo>
                    <a:pt x="9976157" y="6003912"/>
                    <a:pt x="9941517" y="6039485"/>
                    <a:pt x="9897430" y="6039485"/>
                  </a:cubicBezTo>
                  <a:cubicBezTo>
                    <a:pt x="9897430" y="6039485"/>
                    <a:pt x="9897430" y="6039485"/>
                    <a:pt x="9673846" y="6039485"/>
                  </a:cubicBezTo>
                  <a:cubicBezTo>
                    <a:pt x="9671484" y="6039485"/>
                    <a:pt x="9669910" y="6039485"/>
                    <a:pt x="9667548" y="6038695"/>
                  </a:cubicBezTo>
                  <a:cubicBezTo>
                    <a:pt x="9667548" y="6038695"/>
                    <a:pt x="9667548" y="6038695"/>
                    <a:pt x="9667548" y="6039485"/>
                  </a:cubicBezTo>
                  <a:cubicBezTo>
                    <a:pt x="9667548" y="6039485"/>
                    <a:pt x="9667548" y="6039485"/>
                    <a:pt x="9614801" y="6039485"/>
                  </a:cubicBezTo>
                  <a:cubicBezTo>
                    <a:pt x="9614801" y="6039485"/>
                    <a:pt x="9614801" y="6039485"/>
                    <a:pt x="9614801" y="6450549"/>
                  </a:cubicBezTo>
                  <a:cubicBezTo>
                    <a:pt x="9614801" y="6450549"/>
                    <a:pt x="9614801" y="6450549"/>
                    <a:pt x="12527694" y="6450549"/>
                  </a:cubicBezTo>
                  <a:cubicBezTo>
                    <a:pt x="12528481" y="6450549"/>
                    <a:pt x="12530056" y="6450549"/>
                    <a:pt x="12530843" y="6450549"/>
                  </a:cubicBezTo>
                  <a:cubicBezTo>
                    <a:pt x="12533205" y="6450549"/>
                    <a:pt x="12534779" y="6450549"/>
                    <a:pt x="12537141" y="6450549"/>
                  </a:cubicBezTo>
                  <a:cubicBezTo>
                    <a:pt x="12537141" y="6450549"/>
                    <a:pt x="12537141" y="6450549"/>
                    <a:pt x="17817188" y="6450549"/>
                  </a:cubicBezTo>
                  <a:lnTo>
                    <a:pt x="18288000" y="6450549"/>
                  </a:lnTo>
                  <a:lnTo>
                    <a:pt x="18288000" y="6608651"/>
                  </a:lnTo>
                  <a:lnTo>
                    <a:pt x="18254076" y="6608651"/>
                  </a:lnTo>
                  <a:cubicBezTo>
                    <a:pt x="17981840" y="6608651"/>
                    <a:pt x="16892900" y="6608651"/>
                    <a:pt x="12537141" y="6608651"/>
                  </a:cubicBezTo>
                  <a:cubicBezTo>
                    <a:pt x="12534779" y="6608651"/>
                    <a:pt x="12533205" y="6608651"/>
                    <a:pt x="12530843" y="6608651"/>
                  </a:cubicBezTo>
                  <a:cubicBezTo>
                    <a:pt x="12529268" y="6608651"/>
                    <a:pt x="12528481" y="6608651"/>
                    <a:pt x="12527694" y="6608651"/>
                  </a:cubicBezTo>
                  <a:cubicBezTo>
                    <a:pt x="12527694" y="6608651"/>
                    <a:pt x="12527694" y="6608651"/>
                    <a:pt x="9536074" y="6608651"/>
                  </a:cubicBezTo>
                  <a:cubicBezTo>
                    <a:pt x="9491987" y="6608651"/>
                    <a:pt x="9457347" y="6573078"/>
                    <a:pt x="9457347" y="6529600"/>
                  </a:cubicBezTo>
                  <a:cubicBezTo>
                    <a:pt x="9457347" y="6529600"/>
                    <a:pt x="9457347" y="6529600"/>
                    <a:pt x="9457347" y="5960434"/>
                  </a:cubicBezTo>
                  <a:cubicBezTo>
                    <a:pt x="9457347" y="5916166"/>
                    <a:pt x="9491987" y="5881383"/>
                    <a:pt x="9536074" y="5881383"/>
                  </a:cubicBezTo>
                  <a:cubicBezTo>
                    <a:pt x="9536074" y="5881383"/>
                    <a:pt x="9536074" y="5881383"/>
                    <a:pt x="9667548" y="5881383"/>
                  </a:cubicBezTo>
                  <a:cubicBezTo>
                    <a:pt x="9669910" y="5881383"/>
                    <a:pt x="9671484" y="5881383"/>
                    <a:pt x="9673846" y="5881383"/>
                  </a:cubicBezTo>
                  <a:cubicBezTo>
                    <a:pt x="9673846" y="5881383"/>
                    <a:pt x="9673846" y="5881383"/>
                    <a:pt x="9818703" y="5881383"/>
                  </a:cubicBezTo>
                  <a:cubicBezTo>
                    <a:pt x="9818703" y="5881383"/>
                    <a:pt x="9818703" y="5881383"/>
                    <a:pt x="9818703" y="5051350"/>
                  </a:cubicBezTo>
                  <a:cubicBezTo>
                    <a:pt x="9818703" y="5027634"/>
                    <a:pt x="9828938" y="5006291"/>
                    <a:pt x="9845470" y="4992061"/>
                  </a:cubicBezTo>
                  <a:cubicBezTo>
                    <a:pt x="9849407" y="4988109"/>
                    <a:pt x="9850194" y="4986528"/>
                    <a:pt x="9892706" y="4973880"/>
                  </a:cubicBezTo>
                  <a:cubicBezTo>
                    <a:pt x="9894281" y="4973089"/>
                    <a:pt x="9895856" y="4972299"/>
                    <a:pt x="9897430" y="4972299"/>
                  </a:cubicBezTo>
                  <a:cubicBezTo>
                    <a:pt x="9946241" y="4958860"/>
                    <a:pt x="9994264" y="4943840"/>
                    <a:pt x="10041500" y="4928030"/>
                  </a:cubicBezTo>
                  <a:cubicBezTo>
                    <a:pt x="11001968" y="4598388"/>
                    <a:pt x="11692402" y="3684560"/>
                    <a:pt x="11692402" y="2608678"/>
                  </a:cubicBezTo>
                  <a:cubicBezTo>
                    <a:pt x="11692402" y="1255328"/>
                    <a:pt x="10599673" y="158102"/>
                    <a:pt x="9251870" y="158102"/>
                  </a:cubicBezTo>
                  <a:cubicBezTo>
                    <a:pt x="9251870" y="158102"/>
                    <a:pt x="9251870" y="158102"/>
                    <a:pt x="9136929" y="158102"/>
                  </a:cubicBezTo>
                  <a:cubicBezTo>
                    <a:pt x="9136142" y="158102"/>
                    <a:pt x="9135354" y="158102"/>
                    <a:pt x="9134567" y="158102"/>
                  </a:cubicBezTo>
                  <a:cubicBezTo>
                    <a:pt x="9132992" y="158102"/>
                    <a:pt x="9132205" y="158102"/>
                    <a:pt x="9131418" y="158102"/>
                  </a:cubicBezTo>
                  <a:cubicBezTo>
                    <a:pt x="9131418" y="158102"/>
                    <a:pt x="9131418" y="158102"/>
                    <a:pt x="8770062" y="158102"/>
                  </a:cubicBezTo>
                  <a:cubicBezTo>
                    <a:pt x="8770062" y="158102"/>
                    <a:pt x="8770062" y="158102"/>
                    <a:pt x="8725975" y="158102"/>
                  </a:cubicBezTo>
                  <a:cubicBezTo>
                    <a:pt x="8725975" y="158102"/>
                    <a:pt x="8725975" y="158102"/>
                    <a:pt x="8725975" y="189722"/>
                  </a:cubicBezTo>
                  <a:cubicBezTo>
                    <a:pt x="8725975" y="189722"/>
                    <a:pt x="8725975" y="189722"/>
                    <a:pt x="8770062" y="189722"/>
                  </a:cubicBezTo>
                  <a:cubicBezTo>
                    <a:pt x="8770062" y="189722"/>
                    <a:pt x="8770062" y="189722"/>
                    <a:pt x="9050329" y="189722"/>
                  </a:cubicBezTo>
                  <a:cubicBezTo>
                    <a:pt x="9050329" y="189722"/>
                    <a:pt x="9050329" y="189722"/>
                    <a:pt x="9172356" y="189722"/>
                  </a:cubicBezTo>
                  <a:cubicBezTo>
                    <a:pt x="9172356" y="189722"/>
                    <a:pt x="9172356" y="189722"/>
                    <a:pt x="9173143" y="189722"/>
                  </a:cubicBezTo>
                  <a:cubicBezTo>
                    <a:pt x="9216443" y="189722"/>
                    <a:pt x="9251870" y="224505"/>
                    <a:pt x="9251870" y="268773"/>
                  </a:cubicBezTo>
                  <a:cubicBezTo>
                    <a:pt x="9251870" y="268773"/>
                    <a:pt x="9251870" y="268773"/>
                    <a:pt x="9251870" y="458495"/>
                  </a:cubicBezTo>
                  <a:cubicBezTo>
                    <a:pt x="9251870" y="501973"/>
                    <a:pt x="9216443" y="537546"/>
                    <a:pt x="9173143" y="537546"/>
                  </a:cubicBezTo>
                  <a:cubicBezTo>
                    <a:pt x="9173143" y="537546"/>
                    <a:pt x="9173143" y="537546"/>
                    <a:pt x="9172356" y="537546"/>
                  </a:cubicBezTo>
                  <a:cubicBezTo>
                    <a:pt x="9172356" y="537546"/>
                    <a:pt x="9172356" y="537546"/>
                    <a:pt x="9050329" y="537546"/>
                  </a:cubicBezTo>
                  <a:cubicBezTo>
                    <a:pt x="9050329" y="537546"/>
                    <a:pt x="9050329" y="537546"/>
                    <a:pt x="8150482" y="537546"/>
                  </a:cubicBezTo>
                  <a:cubicBezTo>
                    <a:pt x="8150482" y="537546"/>
                    <a:pt x="8150482" y="537546"/>
                    <a:pt x="8106394" y="537546"/>
                  </a:cubicBezTo>
                  <a:cubicBezTo>
                    <a:pt x="8106394" y="537546"/>
                    <a:pt x="8106394" y="537546"/>
                    <a:pt x="8106394" y="569166"/>
                  </a:cubicBezTo>
                  <a:cubicBezTo>
                    <a:pt x="8106394" y="569166"/>
                    <a:pt x="8106394" y="569166"/>
                    <a:pt x="8150482" y="569166"/>
                  </a:cubicBezTo>
                  <a:cubicBezTo>
                    <a:pt x="8150482" y="569166"/>
                    <a:pt x="8150482" y="569166"/>
                    <a:pt x="9050329" y="569166"/>
                  </a:cubicBezTo>
                  <a:cubicBezTo>
                    <a:pt x="9050329" y="569166"/>
                    <a:pt x="9050329" y="569166"/>
                    <a:pt x="9172356" y="569166"/>
                  </a:cubicBezTo>
                  <a:cubicBezTo>
                    <a:pt x="9172356" y="569166"/>
                    <a:pt x="9172356" y="569166"/>
                    <a:pt x="9173143" y="569166"/>
                  </a:cubicBezTo>
                  <a:cubicBezTo>
                    <a:pt x="9216443" y="569166"/>
                    <a:pt x="9251870" y="603949"/>
                    <a:pt x="9251870" y="648217"/>
                  </a:cubicBezTo>
                  <a:cubicBezTo>
                    <a:pt x="9251870" y="648217"/>
                    <a:pt x="9251870" y="648217"/>
                    <a:pt x="9251870" y="837939"/>
                  </a:cubicBezTo>
                  <a:cubicBezTo>
                    <a:pt x="9251870" y="881417"/>
                    <a:pt x="9216443" y="916990"/>
                    <a:pt x="9173143" y="916990"/>
                  </a:cubicBezTo>
                  <a:cubicBezTo>
                    <a:pt x="9173143" y="916990"/>
                    <a:pt x="9173143" y="916990"/>
                    <a:pt x="9172356" y="916990"/>
                  </a:cubicBezTo>
                  <a:cubicBezTo>
                    <a:pt x="9172356" y="916990"/>
                    <a:pt x="9172356" y="916990"/>
                    <a:pt x="9050329" y="916990"/>
                  </a:cubicBezTo>
                  <a:cubicBezTo>
                    <a:pt x="9050329" y="916990"/>
                    <a:pt x="9050329" y="916990"/>
                    <a:pt x="7637183" y="916990"/>
                  </a:cubicBezTo>
                  <a:cubicBezTo>
                    <a:pt x="7637183" y="916990"/>
                    <a:pt x="7637183" y="916990"/>
                    <a:pt x="7593883" y="916990"/>
                  </a:cubicBezTo>
                  <a:cubicBezTo>
                    <a:pt x="7593883" y="916990"/>
                    <a:pt x="7593883" y="916990"/>
                    <a:pt x="7593883" y="948611"/>
                  </a:cubicBezTo>
                  <a:cubicBezTo>
                    <a:pt x="7593883" y="948611"/>
                    <a:pt x="7593883" y="948611"/>
                    <a:pt x="7637183" y="948611"/>
                  </a:cubicBezTo>
                  <a:cubicBezTo>
                    <a:pt x="7637183" y="948611"/>
                    <a:pt x="7637183" y="948611"/>
                    <a:pt x="9050329" y="948611"/>
                  </a:cubicBezTo>
                  <a:cubicBezTo>
                    <a:pt x="9050329" y="948611"/>
                    <a:pt x="9050329" y="948611"/>
                    <a:pt x="9172356" y="948611"/>
                  </a:cubicBezTo>
                  <a:cubicBezTo>
                    <a:pt x="9172356" y="948611"/>
                    <a:pt x="9172356" y="948611"/>
                    <a:pt x="9173143" y="948611"/>
                  </a:cubicBezTo>
                  <a:cubicBezTo>
                    <a:pt x="9216443" y="948611"/>
                    <a:pt x="9251870" y="983393"/>
                    <a:pt x="9251870" y="1027661"/>
                  </a:cubicBezTo>
                  <a:cubicBezTo>
                    <a:pt x="9251870" y="1027661"/>
                    <a:pt x="9251870" y="1027661"/>
                    <a:pt x="9251870" y="1217383"/>
                  </a:cubicBezTo>
                  <a:cubicBezTo>
                    <a:pt x="9251870" y="1260861"/>
                    <a:pt x="9216443" y="1296434"/>
                    <a:pt x="9173143" y="1296434"/>
                  </a:cubicBezTo>
                  <a:cubicBezTo>
                    <a:pt x="9173143" y="1296434"/>
                    <a:pt x="9173143" y="1296434"/>
                    <a:pt x="9172356" y="1296434"/>
                  </a:cubicBezTo>
                  <a:cubicBezTo>
                    <a:pt x="9172356" y="1296434"/>
                    <a:pt x="9172356" y="1296434"/>
                    <a:pt x="9050329" y="1296434"/>
                  </a:cubicBezTo>
                  <a:cubicBezTo>
                    <a:pt x="9050329" y="1296434"/>
                    <a:pt x="9050329" y="1296434"/>
                    <a:pt x="7311254" y="1296434"/>
                  </a:cubicBezTo>
                  <a:cubicBezTo>
                    <a:pt x="7311254" y="1296434"/>
                    <a:pt x="7311254" y="1296434"/>
                    <a:pt x="7267167" y="1296434"/>
                  </a:cubicBezTo>
                  <a:cubicBezTo>
                    <a:pt x="7267167" y="1296434"/>
                    <a:pt x="7267167" y="1296434"/>
                    <a:pt x="7267167" y="1328054"/>
                  </a:cubicBezTo>
                  <a:cubicBezTo>
                    <a:pt x="7267167" y="1328054"/>
                    <a:pt x="7267167" y="1328054"/>
                    <a:pt x="7311254" y="1328054"/>
                  </a:cubicBezTo>
                  <a:cubicBezTo>
                    <a:pt x="7311254" y="1328054"/>
                    <a:pt x="7311254" y="1328054"/>
                    <a:pt x="9050329" y="1328054"/>
                  </a:cubicBezTo>
                  <a:cubicBezTo>
                    <a:pt x="9050329" y="1328054"/>
                    <a:pt x="9050329" y="1328054"/>
                    <a:pt x="9172356" y="1328054"/>
                  </a:cubicBezTo>
                  <a:cubicBezTo>
                    <a:pt x="9172356" y="1328054"/>
                    <a:pt x="9172356" y="1328054"/>
                    <a:pt x="9173143" y="1328054"/>
                  </a:cubicBezTo>
                  <a:cubicBezTo>
                    <a:pt x="9216443" y="1328054"/>
                    <a:pt x="9251870" y="1362837"/>
                    <a:pt x="9251870" y="1407105"/>
                  </a:cubicBezTo>
                  <a:cubicBezTo>
                    <a:pt x="9251870" y="1407105"/>
                    <a:pt x="9251870" y="1407105"/>
                    <a:pt x="9251870" y="1596827"/>
                  </a:cubicBezTo>
                  <a:cubicBezTo>
                    <a:pt x="9251870" y="1640305"/>
                    <a:pt x="9216443" y="1675878"/>
                    <a:pt x="9173143" y="1675878"/>
                  </a:cubicBezTo>
                  <a:cubicBezTo>
                    <a:pt x="9173143" y="1675878"/>
                    <a:pt x="9173143" y="1675878"/>
                    <a:pt x="9172356" y="1675878"/>
                  </a:cubicBezTo>
                  <a:cubicBezTo>
                    <a:pt x="9172356" y="1675878"/>
                    <a:pt x="9172356" y="1675878"/>
                    <a:pt x="9050329" y="1675878"/>
                  </a:cubicBezTo>
                  <a:cubicBezTo>
                    <a:pt x="9050329" y="1675878"/>
                    <a:pt x="9050329" y="1675878"/>
                    <a:pt x="7082159" y="1675878"/>
                  </a:cubicBezTo>
                  <a:cubicBezTo>
                    <a:pt x="7082159" y="1675878"/>
                    <a:pt x="7082159" y="1675878"/>
                    <a:pt x="7038072" y="1675878"/>
                  </a:cubicBezTo>
                  <a:cubicBezTo>
                    <a:pt x="7038072" y="1675878"/>
                    <a:pt x="7038072" y="1675878"/>
                    <a:pt x="7038072" y="1707499"/>
                  </a:cubicBezTo>
                  <a:cubicBezTo>
                    <a:pt x="7038072" y="1707499"/>
                    <a:pt x="7038072" y="1707499"/>
                    <a:pt x="7082159" y="1707499"/>
                  </a:cubicBezTo>
                  <a:cubicBezTo>
                    <a:pt x="7082159" y="1707499"/>
                    <a:pt x="7082159" y="1707499"/>
                    <a:pt x="9050329" y="1707499"/>
                  </a:cubicBezTo>
                  <a:cubicBezTo>
                    <a:pt x="9050329" y="1707499"/>
                    <a:pt x="9050329" y="1707499"/>
                    <a:pt x="9172356" y="1707499"/>
                  </a:cubicBezTo>
                  <a:cubicBezTo>
                    <a:pt x="9172356" y="1707499"/>
                    <a:pt x="9172356" y="1707499"/>
                    <a:pt x="9173143" y="1707499"/>
                  </a:cubicBezTo>
                  <a:cubicBezTo>
                    <a:pt x="9216443" y="1707499"/>
                    <a:pt x="9251870" y="1742281"/>
                    <a:pt x="9251870" y="1786550"/>
                  </a:cubicBezTo>
                  <a:cubicBezTo>
                    <a:pt x="9251870" y="1786550"/>
                    <a:pt x="9251870" y="1786550"/>
                    <a:pt x="9251870" y="1976271"/>
                  </a:cubicBezTo>
                  <a:cubicBezTo>
                    <a:pt x="9251870" y="2019749"/>
                    <a:pt x="9216443" y="2055322"/>
                    <a:pt x="9173143" y="2055322"/>
                  </a:cubicBezTo>
                  <a:cubicBezTo>
                    <a:pt x="9173143" y="2055322"/>
                    <a:pt x="9173143" y="2055322"/>
                    <a:pt x="9172356" y="2055322"/>
                  </a:cubicBezTo>
                  <a:cubicBezTo>
                    <a:pt x="9172356" y="2055322"/>
                    <a:pt x="9172356" y="2055322"/>
                    <a:pt x="9050329" y="2055322"/>
                  </a:cubicBezTo>
                  <a:cubicBezTo>
                    <a:pt x="9050329" y="2055322"/>
                    <a:pt x="9050329" y="2055322"/>
                    <a:pt x="6957771" y="2055322"/>
                  </a:cubicBezTo>
                  <a:cubicBezTo>
                    <a:pt x="6957771" y="2055322"/>
                    <a:pt x="6957771" y="2055322"/>
                    <a:pt x="6913684" y="2055322"/>
                  </a:cubicBezTo>
                  <a:cubicBezTo>
                    <a:pt x="6913684" y="2055322"/>
                    <a:pt x="6913684" y="2055322"/>
                    <a:pt x="6913684" y="2086943"/>
                  </a:cubicBezTo>
                  <a:cubicBezTo>
                    <a:pt x="6913684" y="2086943"/>
                    <a:pt x="6913684" y="2086943"/>
                    <a:pt x="6957771" y="2086943"/>
                  </a:cubicBezTo>
                  <a:cubicBezTo>
                    <a:pt x="6957771" y="2086943"/>
                    <a:pt x="6957771" y="2086943"/>
                    <a:pt x="9050329" y="2086943"/>
                  </a:cubicBezTo>
                  <a:cubicBezTo>
                    <a:pt x="9050329" y="2086943"/>
                    <a:pt x="9050329" y="2086943"/>
                    <a:pt x="9172356" y="2086943"/>
                  </a:cubicBezTo>
                  <a:cubicBezTo>
                    <a:pt x="9172356" y="2086943"/>
                    <a:pt x="9172356" y="2086943"/>
                    <a:pt x="9173143" y="2086943"/>
                  </a:cubicBezTo>
                  <a:cubicBezTo>
                    <a:pt x="9216443" y="2086943"/>
                    <a:pt x="9251870" y="2121725"/>
                    <a:pt x="9251870" y="2165993"/>
                  </a:cubicBezTo>
                  <a:cubicBezTo>
                    <a:pt x="9251870" y="2165993"/>
                    <a:pt x="9251870" y="2165993"/>
                    <a:pt x="9251870" y="2355715"/>
                  </a:cubicBezTo>
                  <a:cubicBezTo>
                    <a:pt x="9251870" y="2399193"/>
                    <a:pt x="9216443" y="2434766"/>
                    <a:pt x="9173143" y="2434766"/>
                  </a:cubicBezTo>
                  <a:cubicBezTo>
                    <a:pt x="9173143" y="2434766"/>
                    <a:pt x="9173143" y="2434766"/>
                    <a:pt x="9172356" y="2434766"/>
                  </a:cubicBezTo>
                  <a:cubicBezTo>
                    <a:pt x="9172356" y="2434766"/>
                    <a:pt x="9172356" y="2434766"/>
                    <a:pt x="9050329" y="2434766"/>
                  </a:cubicBezTo>
                  <a:cubicBezTo>
                    <a:pt x="9050329" y="2434766"/>
                    <a:pt x="9050329" y="2434766"/>
                    <a:pt x="6864873" y="2434766"/>
                  </a:cubicBezTo>
                  <a:cubicBezTo>
                    <a:pt x="6864873" y="2434766"/>
                    <a:pt x="6864873" y="2434766"/>
                    <a:pt x="6820785" y="2434766"/>
                  </a:cubicBezTo>
                  <a:cubicBezTo>
                    <a:pt x="6820785" y="2434766"/>
                    <a:pt x="6820785" y="2434766"/>
                    <a:pt x="6820785" y="2466387"/>
                  </a:cubicBezTo>
                  <a:cubicBezTo>
                    <a:pt x="6820785" y="2466387"/>
                    <a:pt x="6820785" y="2466387"/>
                    <a:pt x="6864873" y="2466387"/>
                  </a:cubicBezTo>
                  <a:cubicBezTo>
                    <a:pt x="6864873" y="2466387"/>
                    <a:pt x="6864873" y="2466387"/>
                    <a:pt x="9050329" y="2466387"/>
                  </a:cubicBezTo>
                  <a:cubicBezTo>
                    <a:pt x="9050329" y="2466387"/>
                    <a:pt x="9050329" y="2466387"/>
                    <a:pt x="9172356" y="2466387"/>
                  </a:cubicBezTo>
                  <a:cubicBezTo>
                    <a:pt x="9172356" y="2466387"/>
                    <a:pt x="9172356" y="2466387"/>
                    <a:pt x="9173143" y="2466387"/>
                  </a:cubicBezTo>
                  <a:cubicBezTo>
                    <a:pt x="9216443" y="2466387"/>
                    <a:pt x="9251870" y="2501169"/>
                    <a:pt x="9251870" y="2545437"/>
                  </a:cubicBezTo>
                  <a:cubicBezTo>
                    <a:pt x="9251870" y="2545437"/>
                    <a:pt x="9251870" y="2545437"/>
                    <a:pt x="9251870" y="2735160"/>
                  </a:cubicBezTo>
                  <a:cubicBezTo>
                    <a:pt x="9251870" y="2778637"/>
                    <a:pt x="9216443" y="2814210"/>
                    <a:pt x="9173143" y="2814210"/>
                  </a:cubicBezTo>
                  <a:cubicBezTo>
                    <a:pt x="9173143" y="2814210"/>
                    <a:pt x="9173143" y="2814210"/>
                    <a:pt x="9172356" y="2814210"/>
                  </a:cubicBezTo>
                  <a:cubicBezTo>
                    <a:pt x="9172356" y="2814210"/>
                    <a:pt x="9172356" y="2814210"/>
                    <a:pt x="9050329" y="2814210"/>
                  </a:cubicBezTo>
                  <a:cubicBezTo>
                    <a:pt x="9050329" y="2814210"/>
                    <a:pt x="9050329" y="2814210"/>
                    <a:pt x="6864873" y="2814210"/>
                  </a:cubicBezTo>
                  <a:cubicBezTo>
                    <a:pt x="6864873" y="2814210"/>
                    <a:pt x="6864873" y="2814210"/>
                    <a:pt x="6820785" y="2814210"/>
                  </a:cubicBezTo>
                  <a:cubicBezTo>
                    <a:pt x="6820785" y="2814210"/>
                    <a:pt x="6820785" y="2814210"/>
                    <a:pt x="6820785" y="2845831"/>
                  </a:cubicBezTo>
                  <a:cubicBezTo>
                    <a:pt x="6820785" y="2845831"/>
                    <a:pt x="6820785" y="2845831"/>
                    <a:pt x="6864873" y="2845831"/>
                  </a:cubicBezTo>
                  <a:cubicBezTo>
                    <a:pt x="6864873" y="2845831"/>
                    <a:pt x="6864873" y="2845831"/>
                    <a:pt x="9050329" y="2845831"/>
                  </a:cubicBezTo>
                  <a:cubicBezTo>
                    <a:pt x="9050329" y="2845831"/>
                    <a:pt x="9050329" y="2845831"/>
                    <a:pt x="9172356" y="2845831"/>
                  </a:cubicBezTo>
                  <a:cubicBezTo>
                    <a:pt x="9172356" y="2845831"/>
                    <a:pt x="9172356" y="2845831"/>
                    <a:pt x="9173143" y="2845831"/>
                  </a:cubicBezTo>
                  <a:cubicBezTo>
                    <a:pt x="9216443" y="2845831"/>
                    <a:pt x="9251870" y="2880613"/>
                    <a:pt x="9251870" y="2924882"/>
                  </a:cubicBezTo>
                  <a:cubicBezTo>
                    <a:pt x="9251870" y="2924882"/>
                    <a:pt x="9251870" y="2924882"/>
                    <a:pt x="9251870" y="3114604"/>
                  </a:cubicBezTo>
                  <a:cubicBezTo>
                    <a:pt x="9251870" y="3158082"/>
                    <a:pt x="9216443" y="3193654"/>
                    <a:pt x="9173143" y="3193654"/>
                  </a:cubicBezTo>
                  <a:cubicBezTo>
                    <a:pt x="9173143" y="3193654"/>
                    <a:pt x="9173143" y="3193654"/>
                    <a:pt x="9172356" y="3193654"/>
                  </a:cubicBezTo>
                  <a:cubicBezTo>
                    <a:pt x="9172356" y="3193654"/>
                    <a:pt x="9172356" y="3193654"/>
                    <a:pt x="9050329" y="3193654"/>
                  </a:cubicBezTo>
                  <a:cubicBezTo>
                    <a:pt x="9050329" y="3193654"/>
                    <a:pt x="9050329" y="3193654"/>
                    <a:pt x="6932578" y="3193654"/>
                  </a:cubicBezTo>
                  <a:cubicBezTo>
                    <a:pt x="6932578" y="3193654"/>
                    <a:pt x="6932578" y="3193654"/>
                    <a:pt x="6888491" y="3193654"/>
                  </a:cubicBezTo>
                  <a:cubicBezTo>
                    <a:pt x="6888491" y="3193654"/>
                    <a:pt x="6888491" y="3193654"/>
                    <a:pt x="6888491" y="3225275"/>
                  </a:cubicBezTo>
                  <a:cubicBezTo>
                    <a:pt x="6888491" y="3225275"/>
                    <a:pt x="6888491" y="3225275"/>
                    <a:pt x="6932578" y="3225275"/>
                  </a:cubicBezTo>
                  <a:cubicBezTo>
                    <a:pt x="6932578" y="3225275"/>
                    <a:pt x="6932578" y="3225275"/>
                    <a:pt x="9050329" y="3225275"/>
                  </a:cubicBezTo>
                  <a:cubicBezTo>
                    <a:pt x="9050329" y="3225275"/>
                    <a:pt x="9050329" y="3225275"/>
                    <a:pt x="9172356" y="3225275"/>
                  </a:cubicBezTo>
                  <a:cubicBezTo>
                    <a:pt x="9172356" y="3225275"/>
                    <a:pt x="9172356" y="3225275"/>
                    <a:pt x="9173143" y="3225275"/>
                  </a:cubicBezTo>
                  <a:cubicBezTo>
                    <a:pt x="9216443" y="3225275"/>
                    <a:pt x="9251870" y="3260057"/>
                    <a:pt x="9251870" y="3304326"/>
                  </a:cubicBezTo>
                  <a:cubicBezTo>
                    <a:pt x="9251870" y="3304326"/>
                    <a:pt x="9251870" y="3304326"/>
                    <a:pt x="9251870" y="3494048"/>
                  </a:cubicBezTo>
                  <a:cubicBezTo>
                    <a:pt x="9251870" y="3537526"/>
                    <a:pt x="9216443" y="3573099"/>
                    <a:pt x="9173143" y="3573099"/>
                  </a:cubicBezTo>
                  <a:cubicBezTo>
                    <a:pt x="9173143" y="3573099"/>
                    <a:pt x="9173143" y="3573099"/>
                    <a:pt x="9172356" y="3573099"/>
                  </a:cubicBezTo>
                  <a:cubicBezTo>
                    <a:pt x="9172356" y="3573099"/>
                    <a:pt x="9172356" y="3573099"/>
                    <a:pt x="9050329" y="3573099"/>
                  </a:cubicBezTo>
                  <a:cubicBezTo>
                    <a:pt x="9050329" y="3573099"/>
                    <a:pt x="9050329" y="3573099"/>
                    <a:pt x="7058541" y="3573099"/>
                  </a:cubicBezTo>
                  <a:cubicBezTo>
                    <a:pt x="7058541" y="3573099"/>
                    <a:pt x="7058541" y="3573099"/>
                    <a:pt x="7014454" y="3573099"/>
                  </a:cubicBezTo>
                  <a:cubicBezTo>
                    <a:pt x="7014454" y="3573099"/>
                    <a:pt x="7014454" y="3573099"/>
                    <a:pt x="7014454" y="3604719"/>
                  </a:cubicBezTo>
                  <a:cubicBezTo>
                    <a:pt x="7014454" y="3604719"/>
                    <a:pt x="7014454" y="3604719"/>
                    <a:pt x="7058541" y="3604719"/>
                  </a:cubicBezTo>
                  <a:cubicBezTo>
                    <a:pt x="7058541" y="3604719"/>
                    <a:pt x="7058541" y="3604719"/>
                    <a:pt x="9050329" y="3604719"/>
                  </a:cubicBezTo>
                  <a:cubicBezTo>
                    <a:pt x="9050329" y="3604719"/>
                    <a:pt x="9050329" y="3604719"/>
                    <a:pt x="9167632" y="3604719"/>
                  </a:cubicBezTo>
                  <a:cubicBezTo>
                    <a:pt x="9167632" y="3604719"/>
                    <a:pt x="9167632" y="3604719"/>
                    <a:pt x="9172356" y="3604719"/>
                  </a:cubicBezTo>
                  <a:cubicBezTo>
                    <a:pt x="9195974" y="3604719"/>
                    <a:pt x="9216443" y="3614205"/>
                    <a:pt x="9230614" y="3630806"/>
                  </a:cubicBezTo>
                  <a:cubicBezTo>
                    <a:pt x="9243997" y="3644244"/>
                    <a:pt x="9251870" y="3663216"/>
                    <a:pt x="9251870" y="3683770"/>
                  </a:cubicBezTo>
                  <a:cubicBezTo>
                    <a:pt x="9251870" y="3683770"/>
                    <a:pt x="9251870" y="3683770"/>
                    <a:pt x="9251870" y="3873492"/>
                  </a:cubicBezTo>
                  <a:cubicBezTo>
                    <a:pt x="9251870" y="3916970"/>
                    <a:pt x="9216443" y="3952543"/>
                    <a:pt x="9173143" y="3952543"/>
                  </a:cubicBezTo>
                  <a:cubicBezTo>
                    <a:pt x="9173143" y="3952543"/>
                    <a:pt x="9173143" y="3952543"/>
                    <a:pt x="9172356" y="3952543"/>
                  </a:cubicBezTo>
                  <a:cubicBezTo>
                    <a:pt x="9172356" y="3952543"/>
                    <a:pt x="9172356" y="3952543"/>
                    <a:pt x="9050329" y="3952543"/>
                  </a:cubicBezTo>
                  <a:cubicBezTo>
                    <a:pt x="9050329" y="3952543"/>
                    <a:pt x="9050329" y="3952543"/>
                    <a:pt x="7272678" y="3952543"/>
                  </a:cubicBezTo>
                  <a:cubicBezTo>
                    <a:pt x="7272678" y="3952543"/>
                    <a:pt x="7272678" y="3952543"/>
                    <a:pt x="7228590" y="3952543"/>
                  </a:cubicBezTo>
                  <a:cubicBezTo>
                    <a:pt x="7228590" y="3952543"/>
                    <a:pt x="7228590" y="3952543"/>
                    <a:pt x="7228590" y="3984163"/>
                  </a:cubicBezTo>
                  <a:cubicBezTo>
                    <a:pt x="7228590" y="3984163"/>
                    <a:pt x="7228590" y="3984163"/>
                    <a:pt x="7272678" y="3984163"/>
                  </a:cubicBezTo>
                  <a:cubicBezTo>
                    <a:pt x="7272678" y="3984163"/>
                    <a:pt x="7272678" y="3984163"/>
                    <a:pt x="9050329" y="3984163"/>
                  </a:cubicBezTo>
                  <a:cubicBezTo>
                    <a:pt x="9050329" y="3984163"/>
                    <a:pt x="9050329" y="3984163"/>
                    <a:pt x="9172356" y="3984163"/>
                  </a:cubicBezTo>
                  <a:cubicBezTo>
                    <a:pt x="9172356" y="3984163"/>
                    <a:pt x="9172356" y="3984163"/>
                    <a:pt x="9173143" y="3984163"/>
                  </a:cubicBezTo>
                  <a:cubicBezTo>
                    <a:pt x="9216443" y="3984163"/>
                    <a:pt x="9251870" y="4018945"/>
                    <a:pt x="9251870" y="4063214"/>
                  </a:cubicBezTo>
                  <a:cubicBezTo>
                    <a:pt x="9251870" y="4063214"/>
                    <a:pt x="9251870" y="4063214"/>
                    <a:pt x="9251870" y="4252936"/>
                  </a:cubicBezTo>
                  <a:cubicBezTo>
                    <a:pt x="9251870" y="4296414"/>
                    <a:pt x="9216443" y="4331987"/>
                    <a:pt x="9173143" y="4331987"/>
                  </a:cubicBezTo>
                  <a:cubicBezTo>
                    <a:pt x="9173143" y="4331987"/>
                    <a:pt x="9173143" y="4331987"/>
                    <a:pt x="9172356" y="4331987"/>
                  </a:cubicBezTo>
                  <a:cubicBezTo>
                    <a:pt x="9172356" y="4331987"/>
                    <a:pt x="9172356" y="4331987"/>
                    <a:pt x="9050329" y="4331987"/>
                  </a:cubicBezTo>
                  <a:cubicBezTo>
                    <a:pt x="9050329" y="4331987"/>
                    <a:pt x="9050329" y="4331987"/>
                    <a:pt x="7562393" y="4331987"/>
                  </a:cubicBezTo>
                  <a:cubicBezTo>
                    <a:pt x="7562393" y="4331987"/>
                    <a:pt x="7562393" y="4331987"/>
                    <a:pt x="7518306" y="4331987"/>
                  </a:cubicBezTo>
                  <a:cubicBezTo>
                    <a:pt x="7518306" y="4331987"/>
                    <a:pt x="7518306" y="4331987"/>
                    <a:pt x="7518306" y="4363607"/>
                  </a:cubicBezTo>
                  <a:cubicBezTo>
                    <a:pt x="7518306" y="4363607"/>
                    <a:pt x="7518306" y="4363607"/>
                    <a:pt x="7562393" y="4363607"/>
                  </a:cubicBezTo>
                  <a:cubicBezTo>
                    <a:pt x="7562393" y="4363607"/>
                    <a:pt x="7562393" y="4363607"/>
                    <a:pt x="9050329" y="4363607"/>
                  </a:cubicBezTo>
                  <a:cubicBezTo>
                    <a:pt x="9050329" y="4363607"/>
                    <a:pt x="9050329" y="4363607"/>
                    <a:pt x="9170781" y="4363607"/>
                  </a:cubicBezTo>
                  <a:cubicBezTo>
                    <a:pt x="9170781" y="4363607"/>
                    <a:pt x="9170781" y="4363607"/>
                    <a:pt x="9172356" y="4363607"/>
                  </a:cubicBezTo>
                  <a:cubicBezTo>
                    <a:pt x="9195974" y="4363607"/>
                    <a:pt x="9216443" y="4373093"/>
                    <a:pt x="9230614" y="4389694"/>
                  </a:cubicBezTo>
                  <a:cubicBezTo>
                    <a:pt x="9243997" y="4403133"/>
                    <a:pt x="9251870" y="4422105"/>
                    <a:pt x="9251870" y="4442658"/>
                  </a:cubicBezTo>
                  <a:cubicBezTo>
                    <a:pt x="9251870" y="4442658"/>
                    <a:pt x="9251870" y="4442658"/>
                    <a:pt x="9251870" y="4632380"/>
                  </a:cubicBezTo>
                  <a:cubicBezTo>
                    <a:pt x="9251870" y="4675858"/>
                    <a:pt x="9216443" y="4711431"/>
                    <a:pt x="9173143" y="4711431"/>
                  </a:cubicBezTo>
                  <a:cubicBezTo>
                    <a:pt x="9173143" y="4711431"/>
                    <a:pt x="9173143" y="4711431"/>
                    <a:pt x="9172356" y="4711431"/>
                  </a:cubicBezTo>
                  <a:cubicBezTo>
                    <a:pt x="9172356" y="4711431"/>
                    <a:pt x="9172356" y="4711431"/>
                    <a:pt x="9170781" y="4711431"/>
                  </a:cubicBezTo>
                  <a:cubicBezTo>
                    <a:pt x="9170781" y="4711431"/>
                    <a:pt x="9170781" y="4711431"/>
                    <a:pt x="9050329" y="4711431"/>
                  </a:cubicBezTo>
                  <a:cubicBezTo>
                    <a:pt x="9050329" y="4711431"/>
                    <a:pt x="9050329" y="4711431"/>
                    <a:pt x="8134736" y="4711431"/>
                  </a:cubicBezTo>
                  <a:cubicBezTo>
                    <a:pt x="8134736" y="4711431"/>
                    <a:pt x="8134736" y="4711431"/>
                    <a:pt x="8090650" y="4711431"/>
                  </a:cubicBezTo>
                  <a:cubicBezTo>
                    <a:pt x="8090650" y="4711431"/>
                    <a:pt x="8090650" y="4711431"/>
                    <a:pt x="8090650" y="4743051"/>
                  </a:cubicBezTo>
                  <a:cubicBezTo>
                    <a:pt x="8090650" y="4743051"/>
                    <a:pt x="8090650" y="4743051"/>
                    <a:pt x="8134736" y="4743051"/>
                  </a:cubicBezTo>
                  <a:cubicBezTo>
                    <a:pt x="8134736" y="4743051"/>
                    <a:pt x="8134736" y="4743051"/>
                    <a:pt x="9050329" y="4743051"/>
                  </a:cubicBezTo>
                  <a:cubicBezTo>
                    <a:pt x="9050329" y="4743051"/>
                    <a:pt x="9050329" y="4743051"/>
                    <a:pt x="9172356" y="4743051"/>
                  </a:cubicBezTo>
                  <a:cubicBezTo>
                    <a:pt x="9172356" y="4743051"/>
                    <a:pt x="9172356" y="4743051"/>
                    <a:pt x="9173143" y="4743051"/>
                  </a:cubicBezTo>
                  <a:cubicBezTo>
                    <a:pt x="9216443" y="4743051"/>
                    <a:pt x="9251870" y="4777834"/>
                    <a:pt x="9251870" y="4822102"/>
                  </a:cubicBezTo>
                  <a:cubicBezTo>
                    <a:pt x="9251870" y="4822102"/>
                    <a:pt x="9251870" y="4822102"/>
                    <a:pt x="9251870" y="5011824"/>
                  </a:cubicBezTo>
                  <a:cubicBezTo>
                    <a:pt x="9251870" y="5055302"/>
                    <a:pt x="9216443" y="5090875"/>
                    <a:pt x="9173143" y="5090875"/>
                  </a:cubicBezTo>
                  <a:cubicBezTo>
                    <a:pt x="9173143" y="5090875"/>
                    <a:pt x="9173143" y="5090875"/>
                    <a:pt x="9172356" y="5090875"/>
                  </a:cubicBezTo>
                  <a:cubicBezTo>
                    <a:pt x="9172356" y="5090875"/>
                    <a:pt x="9172356" y="5090875"/>
                    <a:pt x="9050329" y="5090875"/>
                  </a:cubicBezTo>
                  <a:cubicBezTo>
                    <a:pt x="9050329" y="5090875"/>
                    <a:pt x="9050329" y="5090875"/>
                    <a:pt x="8486645" y="5090875"/>
                  </a:cubicBezTo>
                  <a:cubicBezTo>
                    <a:pt x="8486645" y="5090875"/>
                    <a:pt x="8486645" y="5090875"/>
                    <a:pt x="8442558" y="5090875"/>
                  </a:cubicBezTo>
                  <a:cubicBezTo>
                    <a:pt x="8442558" y="5090875"/>
                    <a:pt x="8442558" y="5090875"/>
                    <a:pt x="8442558" y="5122495"/>
                  </a:cubicBezTo>
                  <a:cubicBezTo>
                    <a:pt x="8442558" y="5122495"/>
                    <a:pt x="8442558" y="5122495"/>
                    <a:pt x="8486645" y="5122495"/>
                  </a:cubicBezTo>
                  <a:cubicBezTo>
                    <a:pt x="8486645" y="5122495"/>
                    <a:pt x="8486645" y="5122495"/>
                    <a:pt x="9050329" y="5122495"/>
                  </a:cubicBezTo>
                  <a:cubicBezTo>
                    <a:pt x="9050329" y="5122495"/>
                    <a:pt x="9050329" y="5122495"/>
                    <a:pt x="9172356" y="5122495"/>
                  </a:cubicBezTo>
                  <a:cubicBezTo>
                    <a:pt x="9172356" y="5122495"/>
                    <a:pt x="9172356" y="5122495"/>
                    <a:pt x="9173143" y="5122495"/>
                  </a:cubicBezTo>
                  <a:cubicBezTo>
                    <a:pt x="9216443" y="5122495"/>
                    <a:pt x="9251870" y="5157278"/>
                    <a:pt x="9251870" y="5201546"/>
                  </a:cubicBezTo>
                  <a:cubicBezTo>
                    <a:pt x="9251870" y="5201546"/>
                    <a:pt x="9251870" y="5202337"/>
                    <a:pt x="9251870" y="5203127"/>
                  </a:cubicBezTo>
                  <a:cubicBezTo>
                    <a:pt x="9251870" y="5203127"/>
                    <a:pt x="9251870" y="5203127"/>
                    <a:pt x="9251870" y="5391268"/>
                  </a:cubicBezTo>
                  <a:cubicBezTo>
                    <a:pt x="9251870" y="5434746"/>
                    <a:pt x="9216443" y="5470319"/>
                    <a:pt x="9173143" y="5470319"/>
                  </a:cubicBezTo>
                  <a:cubicBezTo>
                    <a:pt x="9173143" y="5470319"/>
                    <a:pt x="9173143" y="5470319"/>
                    <a:pt x="9172356" y="5470319"/>
                  </a:cubicBezTo>
                  <a:cubicBezTo>
                    <a:pt x="9172356" y="5470319"/>
                    <a:pt x="9172356" y="5470319"/>
                    <a:pt x="9050329" y="5470319"/>
                  </a:cubicBezTo>
                  <a:cubicBezTo>
                    <a:pt x="9050329" y="5470319"/>
                    <a:pt x="9050329" y="5470319"/>
                    <a:pt x="8828320" y="5470319"/>
                  </a:cubicBezTo>
                  <a:cubicBezTo>
                    <a:pt x="8828320" y="5470319"/>
                    <a:pt x="8828320" y="5470319"/>
                    <a:pt x="8785020" y="5470319"/>
                  </a:cubicBezTo>
                  <a:cubicBezTo>
                    <a:pt x="8785020" y="5470319"/>
                    <a:pt x="8785020" y="5470319"/>
                    <a:pt x="8785020" y="5501939"/>
                  </a:cubicBezTo>
                  <a:cubicBezTo>
                    <a:pt x="8785020" y="5501939"/>
                    <a:pt x="8785020" y="5501939"/>
                    <a:pt x="8828320" y="5501939"/>
                  </a:cubicBezTo>
                  <a:cubicBezTo>
                    <a:pt x="8828320" y="5501939"/>
                    <a:pt x="8828320" y="5501939"/>
                    <a:pt x="9050329" y="5501939"/>
                  </a:cubicBezTo>
                  <a:cubicBezTo>
                    <a:pt x="9050329" y="5501939"/>
                    <a:pt x="9050329" y="5501939"/>
                    <a:pt x="9172356" y="5501939"/>
                  </a:cubicBezTo>
                  <a:cubicBezTo>
                    <a:pt x="9172356" y="5501939"/>
                    <a:pt x="9172356" y="5501939"/>
                    <a:pt x="9173143" y="5501939"/>
                  </a:cubicBezTo>
                  <a:cubicBezTo>
                    <a:pt x="9216443" y="5501939"/>
                    <a:pt x="9251870" y="5536722"/>
                    <a:pt x="9251870" y="5580990"/>
                  </a:cubicBezTo>
                  <a:cubicBezTo>
                    <a:pt x="9251870" y="5580990"/>
                    <a:pt x="9251870" y="5580990"/>
                    <a:pt x="9251870" y="5769922"/>
                  </a:cubicBezTo>
                  <a:cubicBezTo>
                    <a:pt x="9251870" y="5769922"/>
                    <a:pt x="9251870" y="5769922"/>
                    <a:pt x="9251870" y="5770712"/>
                  </a:cubicBezTo>
                  <a:cubicBezTo>
                    <a:pt x="9251870" y="5814190"/>
                    <a:pt x="9216443" y="5849763"/>
                    <a:pt x="9173143" y="5849763"/>
                  </a:cubicBezTo>
                  <a:cubicBezTo>
                    <a:pt x="9173143" y="5849763"/>
                    <a:pt x="9173143" y="5849763"/>
                    <a:pt x="9172356" y="5849763"/>
                  </a:cubicBezTo>
                  <a:cubicBezTo>
                    <a:pt x="9172356" y="5849763"/>
                    <a:pt x="9172356" y="5849763"/>
                    <a:pt x="9050329" y="5849763"/>
                  </a:cubicBezTo>
                  <a:cubicBezTo>
                    <a:pt x="9050329" y="5849763"/>
                    <a:pt x="9050329" y="5849763"/>
                    <a:pt x="8828320" y="5849763"/>
                  </a:cubicBezTo>
                  <a:cubicBezTo>
                    <a:pt x="8828320" y="5849763"/>
                    <a:pt x="8828320" y="5849763"/>
                    <a:pt x="8785020" y="5849763"/>
                  </a:cubicBezTo>
                  <a:cubicBezTo>
                    <a:pt x="8785020" y="5849763"/>
                    <a:pt x="8785020" y="5849763"/>
                    <a:pt x="8785020" y="5881383"/>
                  </a:cubicBezTo>
                  <a:cubicBezTo>
                    <a:pt x="8785020" y="5881383"/>
                    <a:pt x="8785020" y="5881383"/>
                    <a:pt x="8828320" y="5881383"/>
                  </a:cubicBezTo>
                  <a:cubicBezTo>
                    <a:pt x="8828320" y="5881383"/>
                    <a:pt x="8828320" y="5881383"/>
                    <a:pt x="9050329" y="5881383"/>
                  </a:cubicBezTo>
                  <a:cubicBezTo>
                    <a:pt x="9050329" y="5881383"/>
                    <a:pt x="9050329" y="5881383"/>
                    <a:pt x="9172356" y="5881383"/>
                  </a:cubicBezTo>
                  <a:cubicBezTo>
                    <a:pt x="9172356" y="5881383"/>
                    <a:pt x="9172356" y="5881383"/>
                    <a:pt x="9173143" y="5881383"/>
                  </a:cubicBezTo>
                  <a:cubicBezTo>
                    <a:pt x="9216443" y="5881383"/>
                    <a:pt x="9251870" y="5916166"/>
                    <a:pt x="9251870" y="5960434"/>
                  </a:cubicBezTo>
                  <a:cubicBezTo>
                    <a:pt x="9251870" y="5960434"/>
                    <a:pt x="9251870" y="5960434"/>
                    <a:pt x="9251870" y="6150156"/>
                  </a:cubicBezTo>
                  <a:cubicBezTo>
                    <a:pt x="9251870" y="6193634"/>
                    <a:pt x="9216443" y="6229207"/>
                    <a:pt x="9173143" y="6229207"/>
                  </a:cubicBezTo>
                  <a:cubicBezTo>
                    <a:pt x="9173143" y="6229207"/>
                    <a:pt x="9173143" y="6229207"/>
                    <a:pt x="9172356" y="6229207"/>
                  </a:cubicBezTo>
                  <a:cubicBezTo>
                    <a:pt x="9172356" y="6229207"/>
                    <a:pt x="9172356" y="6229207"/>
                    <a:pt x="9131418" y="6229207"/>
                  </a:cubicBezTo>
                  <a:cubicBezTo>
                    <a:pt x="9131418" y="6229207"/>
                    <a:pt x="9131418" y="6229207"/>
                    <a:pt x="9100714" y="6229207"/>
                  </a:cubicBezTo>
                  <a:cubicBezTo>
                    <a:pt x="9100714" y="6229207"/>
                    <a:pt x="9100714" y="6229207"/>
                    <a:pt x="9057415" y="6229207"/>
                  </a:cubicBezTo>
                  <a:cubicBezTo>
                    <a:pt x="9057415" y="6229207"/>
                    <a:pt x="9057415" y="6229207"/>
                    <a:pt x="9057415" y="6260827"/>
                  </a:cubicBezTo>
                  <a:cubicBezTo>
                    <a:pt x="9057415" y="6260827"/>
                    <a:pt x="9057415" y="6260827"/>
                    <a:pt x="9100714" y="6260827"/>
                  </a:cubicBezTo>
                  <a:cubicBezTo>
                    <a:pt x="9100714" y="6260827"/>
                    <a:pt x="9100714" y="6260827"/>
                    <a:pt x="9131418" y="6260827"/>
                  </a:cubicBezTo>
                  <a:cubicBezTo>
                    <a:pt x="9131418" y="6260827"/>
                    <a:pt x="9131418" y="6260827"/>
                    <a:pt x="9172356" y="6260827"/>
                  </a:cubicBezTo>
                  <a:cubicBezTo>
                    <a:pt x="9195974" y="6260827"/>
                    <a:pt x="9216443" y="6270313"/>
                    <a:pt x="9230614" y="6286914"/>
                  </a:cubicBezTo>
                  <a:cubicBezTo>
                    <a:pt x="9243997" y="6300353"/>
                    <a:pt x="9251870" y="6319325"/>
                    <a:pt x="9251870" y="6339878"/>
                  </a:cubicBezTo>
                  <a:cubicBezTo>
                    <a:pt x="9251870" y="6339878"/>
                    <a:pt x="9251870" y="6339878"/>
                    <a:pt x="9251870" y="6529600"/>
                  </a:cubicBezTo>
                  <a:cubicBezTo>
                    <a:pt x="9251870" y="6573078"/>
                    <a:pt x="9216443" y="6608651"/>
                    <a:pt x="9173143" y="6608651"/>
                  </a:cubicBezTo>
                  <a:cubicBezTo>
                    <a:pt x="9173143" y="6608651"/>
                    <a:pt x="9173143" y="6608651"/>
                    <a:pt x="9172356" y="6608651"/>
                  </a:cubicBezTo>
                  <a:cubicBezTo>
                    <a:pt x="9172356" y="6608651"/>
                    <a:pt x="9172356" y="6608651"/>
                    <a:pt x="9050329" y="6608651"/>
                  </a:cubicBezTo>
                  <a:cubicBezTo>
                    <a:pt x="9050329" y="6608651"/>
                    <a:pt x="9050329" y="6608651"/>
                    <a:pt x="8333128" y="6608651"/>
                  </a:cubicBezTo>
                  <a:cubicBezTo>
                    <a:pt x="8333128" y="6608651"/>
                    <a:pt x="8333128" y="6608651"/>
                    <a:pt x="7439579" y="6608651"/>
                  </a:cubicBezTo>
                  <a:cubicBezTo>
                    <a:pt x="7439579" y="6608651"/>
                    <a:pt x="7439579" y="6608651"/>
                    <a:pt x="6300401" y="6608651"/>
                  </a:cubicBezTo>
                  <a:cubicBezTo>
                    <a:pt x="6300401" y="6608651"/>
                    <a:pt x="6300401" y="6608651"/>
                    <a:pt x="5341509" y="6608651"/>
                  </a:cubicBezTo>
                  <a:cubicBezTo>
                    <a:pt x="5341509" y="6608651"/>
                    <a:pt x="5341509" y="6608651"/>
                    <a:pt x="193874" y="6608651"/>
                  </a:cubicBezTo>
                  <a:lnTo>
                    <a:pt x="0" y="6608651"/>
                  </a:lnTo>
                  <a:lnTo>
                    <a:pt x="0" y="6450549"/>
                  </a:lnTo>
                  <a:lnTo>
                    <a:pt x="59097" y="6450549"/>
                  </a:lnTo>
                  <a:cubicBezTo>
                    <a:pt x="613931" y="6450549"/>
                    <a:pt x="1979676" y="6450549"/>
                    <a:pt x="5341509" y="6450549"/>
                  </a:cubicBezTo>
                  <a:cubicBezTo>
                    <a:pt x="5341509" y="6450549"/>
                    <a:pt x="5341509" y="6450549"/>
                    <a:pt x="6300401" y="6450549"/>
                  </a:cubicBezTo>
                  <a:cubicBezTo>
                    <a:pt x="6300401" y="6450549"/>
                    <a:pt x="6300401" y="6450549"/>
                    <a:pt x="7439579" y="6450549"/>
                  </a:cubicBezTo>
                  <a:cubicBezTo>
                    <a:pt x="7439579" y="6450549"/>
                    <a:pt x="7439579" y="6450549"/>
                    <a:pt x="8333128" y="6450549"/>
                  </a:cubicBezTo>
                  <a:cubicBezTo>
                    <a:pt x="8333128" y="6450549"/>
                    <a:pt x="8333128" y="6450549"/>
                    <a:pt x="9050329" y="6450549"/>
                  </a:cubicBezTo>
                  <a:cubicBezTo>
                    <a:pt x="9050329" y="6450549"/>
                    <a:pt x="9050329" y="6450549"/>
                    <a:pt x="9094416" y="6450549"/>
                  </a:cubicBezTo>
                  <a:cubicBezTo>
                    <a:pt x="9094416" y="6450549"/>
                    <a:pt x="9094416" y="6450549"/>
                    <a:pt x="9094416" y="6418929"/>
                  </a:cubicBezTo>
                  <a:cubicBezTo>
                    <a:pt x="9094416" y="6418929"/>
                    <a:pt x="9094416" y="6418929"/>
                    <a:pt x="9050329" y="6418929"/>
                  </a:cubicBezTo>
                  <a:cubicBezTo>
                    <a:pt x="9050329" y="6418929"/>
                    <a:pt x="9050329" y="6418929"/>
                    <a:pt x="9010966" y="6418929"/>
                  </a:cubicBezTo>
                  <a:cubicBezTo>
                    <a:pt x="9010966" y="6418929"/>
                    <a:pt x="9010966" y="6418929"/>
                    <a:pt x="8978688" y="6418929"/>
                  </a:cubicBezTo>
                  <a:cubicBezTo>
                    <a:pt x="8955857" y="6418929"/>
                    <a:pt x="8935388" y="6408653"/>
                    <a:pt x="8920430" y="6392842"/>
                  </a:cubicBezTo>
                  <a:cubicBezTo>
                    <a:pt x="8907834" y="6378613"/>
                    <a:pt x="8899961" y="6359641"/>
                    <a:pt x="8899961" y="6339087"/>
                  </a:cubicBezTo>
                  <a:cubicBezTo>
                    <a:pt x="8899961" y="6339087"/>
                    <a:pt x="8899961" y="6339087"/>
                    <a:pt x="8899961" y="6150156"/>
                  </a:cubicBezTo>
                  <a:cubicBezTo>
                    <a:pt x="8899961" y="6105887"/>
                    <a:pt x="8935388" y="6071105"/>
                    <a:pt x="8978688" y="6071105"/>
                  </a:cubicBezTo>
                  <a:cubicBezTo>
                    <a:pt x="8978688" y="6071105"/>
                    <a:pt x="8978688" y="6071105"/>
                    <a:pt x="9001519" y="6071105"/>
                  </a:cubicBezTo>
                  <a:cubicBezTo>
                    <a:pt x="9001519" y="6071105"/>
                    <a:pt x="9001519" y="6071105"/>
                    <a:pt x="9050329" y="6071105"/>
                  </a:cubicBezTo>
                  <a:cubicBezTo>
                    <a:pt x="9050329" y="6071105"/>
                    <a:pt x="9050329" y="6071105"/>
                    <a:pt x="9094416" y="6071105"/>
                  </a:cubicBezTo>
                  <a:cubicBezTo>
                    <a:pt x="9094416" y="6071105"/>
                    <a:pt x="9094416" y="6071105"/>
                    <a:pt x="9094416" y="6039485"/>
                  </a:cubicBezTo>
                  <a:cubicBezTo>
                    <a:pt x="9094416" y="6039485"/>
                    <a:pt x="9094416" y="6039485"/>
                    <a:pt x="9050329" y="6039485"/>
                  </a:cubicBezTo>
                  <a:cubicBezTo>
                    <a:pt x="9050329" y="6039485"/>
                    <a:pt x="9050329" y="6039485"/>
                    <a:pt x="8828320" y="6039485"/>
                  </a:cubicBezTo>
                  <a:cubicBezTo>
                    <a:pt x="8828320" y="6039485"/>
                    <a:pt x="8828320" y="6039485"/>
                    <a:pt x="8706293" y="6039485"/>
                  </a:cubicBezTo>
                  <a:cubicBezTo>
                    <a:pt x="8662993" y="6039485"/>
                    <a:pt x="8627566" y="6003912"/>
                    <a:pt x="8627566" y="5960434"/>
                  </a:cubicBezTo>
                  <a:cubicBezTo>
                    <a:pt x="8627566" y="5960434"/>
                    <a:pt x="8627566" y="5960434"/>
                    <a:pt x="8627566" y="5959644"/>
                  </a:cubicBezTo>
                  <a:cubicBezTo>
                    <a:pt x="8627566" y="5957272"/>
                    <a:pt x="8627566" y="5941462"/>
                    <a:pt x="8627566" y="5940672"/>
                  </a:cubicBezTo>
                  <a:cubicBezTo>
                    <a:pt x="8627566" y="5940672"/>
                    <a:pt x="8627566" y="5940672"/>
                    <a:pt x="8627566" y="5770712"/>
                  </a:cubicBezTo>
                  <a:cubicBezTo>
                    <a:pt x="8627566" y="5726444"/>
                    <a:pt x="8662993" y="5691661"/>
                    <a:pt x="8706293" y="5691661"/>
                  </a:cubicBezTo>
                  <a:cubicBezTo>
                    <a:pt x="8706293" y="5691661"/>
                    <a:pt x="8706293" y="5691661"/>
                    <a:pt x="8828320" y="5691661"/>
                  </a:cubicBezTo>
                  <a:cubicBezTo>
                    <a:pt x="8828320" y="5691661"/>
                    <a:pt x="8828320" y="5691661"/>
                    <a:pt x="9050329" y="5691661"/>
                  </a:cubicBezTo>
                  <a:cubicBezTo>
                    <a:pt x="9050329" y="5691661"/>
                    <a:pt x="9050329" y="5691661"/>
                    <a:pt x="9094416" y="5691661"/>
                  </a:cubicBezTo>
                  <a:cubicBezTo>
                    <a:pt x="9094416" y="5691661"/>
                    <a:pt x="9094416" y="5691661"/>
                    <a:pt x="9094416" y="5660041"/>
                  </a:cubicBezTo>
                  <a:cubicBezTo>
                    <a:pt x="9094416" y="5660041"/>
                    <a:pt x="9094416" y="5660041"/>
                    <a:pt x="9050329" y="5660041"/>
                  </a:cubicBezTo>
                  <a:cubicBezTo>
                    <a:pt x="9050329" y="5660041"/>
                    <a:pt x="9050329" y="5660041"/>
                    <a:pt x="8828320" y="5660041"/>
                  </a:cubicBezTo>
                  <a:cubicBezTo>
                    <a:pt x="8828320" y="5660041"/>
                    <a:pt x="8828320" y="5660041"/>
                    <a:pt x="8706293" y="5660041"/>
                  </a:cubicBezTo>
                  <a:cubicBezTo>
                    <a:pt x="8662993" y="5660041"/>
                    <a:pt x="8627566" y="5624468"/>
                    <a:pt x="8627566" y="5580990"/>
                  </a:cubicBezTo>
                  <a:cubicBezTo>
                    <a:pt x="8627566" y="5580990"/>
                    <a:pt x="8627566" y="5580990"/>
                    <a:pt x="8627566" y="5580200"/>
                  </a:cubicBezTo>
                  <a:cubicBezTo>
                    <a:pt x="8627566" y="5577828"/>
                    <a:pt x="8627566" y="5562018"/>
                    <a:pt x="8627566" y="5561227"/>
                  </a:cubicBezTo>
                  <a:cubicBezTo>
                    <a:pt x="8627566" y="5561227"/>
                    <a:pt x="8627566" y="5561227"/>
                    <a:pt x="8627566" y="5391268"/>
                  </a:cubicBezTo>
                  <a:cubicBezTo>
                    <a:pt x="8627566" y="5347000"/>
                    <a:pt x="8662993" y="5312217"/>
                    <a:pt x="8706293" y="5312217"/>
                  </a:cubicBezTo>
                  <a:cubicBezTo>
                    <a:pt x="8706293" y="5312217"/>
                    <a:pt x="8706293" y="5312217"/>
                    <a:pt x="8828320" y="5312217"/>
                  </a:cubicBezTo>
                  <a:cubicBezTo>
                    <a:pt x="8828320" y="5312217"/>
                    <a:pt x="8828320" y="5312217"/>
                    <a:pt x="9050329" y="5312217"/>
                  </a:cubicBezTo>
                  <a:cubicBezTo>
                    <a:pt x="9050329" y="5312217"/>
                    <a:pt x="9050329" y="5312217"/>
                    <a:pt x="9094416" y="5312217"/>
                  </a:cubicBezTo>
                  <a:cubicBezTo>
                    <a:pt x="9094416" y="5312217"/>
                    <a:pt x="9094416" y="5312217"/>
                    <a:pt x="9094416" y="5280597"/>
                  </a:cubicBezTo>
                  <a:cubicBezTo>
                    <a:pt x="9094416" y="5280597"/>
                    <a:pt x="9094416" y="5280597"/>
                    <a:pt x="9050329" y="5280597"/>
                  </a:cubicBezTo>
                  <a:cubicBezTo>
                    <a:pt x="9050329" y="5280597"/>
                    <a:pt x="9050329" y="5280597"/>
                    <a:pt x="8486645" y="5280597"/>
                  </a:cubicBezTo>
                  <a:cubicBezTo>
                    <a:pt x="8486645" y="5280597"/>
                    <a:pt x="8486645" y="5280597"/>
                    <a:pt x="8364620" y="5280597"/>
                  </a:cubicBezTo>
                  <a:cubicBezTo>
                    <a:pt x="8364620" y="5280597"/>
                    <a:pt x="8364620" y="5280597"/>
                    <a:pt x="8363832" y="5280597"/>
                  </a:cubicBezTo>
                  <a:cubicBezTo>
                    <a:pt x="8320531" y="5280597"/>
                    <a:pt x="8285104" y="5245024"/>
                    <a:pt x="8285104" y="5201546"/>
                  </a:cubicBezTo>
                  <a:cubicBezTo>
                    <a:pt x="8285104" y="5201546"/>
                    <a:pt x="8285104" y="5201546"/>
                    <a:pt x="8285104" y="5200756"/>
                  </a:cubicBezTo>
                  <a:cubicBezTo>
                    <a:pt x="8285104" y="5200756"/>
                    <a:pt x="8285104" y="5200756"/>
                    <a:pt x="8285104" y="5181783"/>
                  </a:cubicBezTo>
                  <a:cubicBezTo>
                    <a:pt x="8285104" y="5181783"/>
                    <a:pt x="8285104" y="5181783"/>
                    <a:pt x="8285104" y="5011824"/>
                  </a:cubicBezTo>
                  <a:cubicBezTo>
                    <a:pt x="8285104" y="4967556"/>
                    <a:pt x="8320531" y="4932773"/>
                    <a:pt x="8363832" y="4932773"/>
                  </a:cubicBezTo>
                  <a:cubicBezTo>
                    <a:pt x="8363832" y="4932773"/>
                    <a:pt x="8364620" y="4932773"/>
                    <a:pt x="8364620" y="4932773"/>
                  </a:cubicBezTo>
                  <a:cubicBezTo>
                    <a:pt x="8364620" y="4932773"/>
                    <a:pt x="8364620" y="4932773"/>
                    <a:pt x="8486645" y="4932773"/>
                  </a:cubicBezTo>
                  <a:cubicBezTo>
                    <a:pt x="8486645" y="4932773"/>
                    <a:pt x="8486645" y="4932773"/>
                    <a:pt x="9050329" y="4932773"/>
                  </a:cubicBezTo>
                  <a:cubicBezTo>
                    <a:pt x="9050329" y="4932773"/>
                    <a:pt x="9050329" y="4932773"/>
                    <a:pt x="9094416" y="4932773"/>
                  </a:cubicBezTo>
                  <a:cubicBezTo>
                    <a:pt x="9094416" y="4932773"/>
                    <a:pt x="9094416" y="4932773"/>
                    <a:pt x="9094416" y="4901153"/>
                  </a:cubicBezTo>
                  <a:cubicBezTo>
                    <a:pt x="9094416" y="4901153"/>
                    <a:pt x="9094416" y="4901153"/>
                    <a:pt x="9050329" y="4901153"/>
                  </a:cubicBezTo>
                  <a:cubicBezTo>
                    <a:pt x="9050329" y="4901153"/>
                    <a:pt x="9050329" y="4901153"/>
                    <a:pt x="8134736" y="4901153"/>
                  </a:cubicBezTo>
                  <a:cubicBezTo>
                    <a:pt x="8134736" y="4901153"/>
                    <a:pt x="8134736" y="4901153"/>
                    <a:pt x="8012710" y="4901153"/>
                  </a:cubicBezTo>
                  <a:cubicBezTo>
                    <a:pt x="8012710" y="4901153"/>
                    <a:pt x="8012710" y="4901153"/>
                    <a:pt x="8011922" y="4901153"/>
                  </a:cubicBezTo>
                  <a:cubicBezTo>
                    <a:pt x="7968623" y="4901153"/>
                    <a:pt x="7933196" y="4865580"/>
                    <a:pt x="7933196" y="4822102"/>
                  </a:cubicBezTo>
                  <a:cubicBezTo>
                    <a:pt x="7933196" y="4822102"/>
                    <a:pt x="7933196" y="4822102"/>
                    <a:pt x="7933196" y="4821312"/>
                  </a:cubicBezTo>
                  <a:cubicBezTo>
                    <a:pt x="7933196" y="4821312"/>
                    <a:pt x="7933196" y="4821312"/>
                    <a:pt x="7933196" y="4802339"/>
                  </a:cubicBezTo>
                  <a:cubicBezTo>
                    <a:pt x="7933196" y="4802339"/>
                    <a:pt x="7933196" y="4802339"/>
                    <a:pt x="7933196" y="4632380"/>
                  </a:cubicBezTo>
                  <a:cubicBezTo>
                    <a:pt x="7933196" y="4588112"/>
                    <a:pt x="7968623" y="4553329"/>
                    <a:pt x="8011922" y="4553329"/>
                  </a:cubicBezTo>
                  <a:cubicBezTo>
                    <a:pt x="8011922" y="4553329"/>
                    <a:pt x="8011922" y="4553329"/>
                    <a:pt x="8012710" y="4553329"/>
                  </a:cubicBezTo>
                  <a:cubicBezTo>
                    <a:pt x="8012710" y="4553329"/>
                    <a:pt x="8012710" y="4553329"/>
                    <a:pt x="8134736" y="4553329"/>
                  </a:cubicBezTo>
                  <a:cubicBezTo>
                    <a:pt x="8134736" y="4553329"/>
                    <a:pt x="8134736" y="4553329"/>
                    <a:pt x="9050329" y="4553329"/>
                  </a:cubicBezTo>
                  <a:cubicBezTo>
                    <a:pt x="9050329" y="4553329"/>
                    <a:pt x="9050329" y="4553329"/>
                    <a:pt x="9094416" y="4553329"/>
                  </a:cubicBezTo>
                  <a:cubicBezTo>
                    <a:pt x="9094416" y="4553329"/>
                    <a:pt x="9094416" y="4553329"/>
                    <a:pt x="9094416" y="4521709"/>
                  </a:cubicBezTo>
                  <a:cubicBezTo>
                    <a:pt x="9094416" y="4521709"/>
                    <a:pt x="9094416" y="4521709"/>
                    <a:pt x="9050329" y="4521709"/>
                  </a:cubicBezTo>
                  <a:cubicBezTo>
                    <a:pt x="9050329" y="4521709"/>
                    <a:pt x="9050329" y="4521709"/>
                    <a:pt x="7562393" y="4521709"/>
                  </a:cubicBezTo>
                  <a:cubicBezTo>
                    <a:pt x="7562393" y="4521709"/>
                    <a:pt x="7562393" y="4521709"/>
                    <a:pt x="7440366" y="4521709"/>
                  </a:cubicBezTo>
                  <a:cubicBezTo>
                    <a:pt x="7440366" y="4521709"/>
                    <a:pt x="7440366" y="4521709"/>
                    <a:pt x="7439579" y="4521709"/>
                  </a:cubicBezTo>
                  <a:cubicBezTo>
                    <a:pt x="7396279" y="4521709"/>
                    <a:pt x="7360852" y="4486136"/>
                    <a:pt x="7360852" y="4442658"/>
                  </a:cubicBezTo>
                  <a:cubicBezTo>
                    <a:pt x="7360852" y="4442658"/>
                    <a:pt x="7360852" y="4441867"/>
                    <a:pt x="7360852" y="4441867"/>
                  </a:cubicBezTo>
                  <a:cubicBezTo>
                    <a:pt x="7360852" y="4441867"/>
                    <a:pt x="7360852" y="4441867"/>
                    <a:pt x="7360852" y="4252936"/>
                  </a:cubicBezTo>
                  <a:cubicBezTo>
                    <a:pt x="7360852" y="4208667"/>
                    <a:pt x="7396279" y="4173885"/>
                    <a:pt x="7439579" y="4173885"/>
                  </a:cubicBezTo>
                  <a:cubicBezTo>
                    <a:pt x="7439579" y="4173885"/>
                    <a:pt x="7439579" y="4173885"/>
                    <a:pt x="7440366" y="4173885"/>
                  </a:cubicBezTo>
                  <a:cubicBezTo>
                    <a:pt x="7440366" y="4173885"/>
                    <a:pt x="7440366" y="4173885"/>
                    <a:pt x="7562393" y="4173885"/>
                  </a:cubicBezTo>
                  <a:cubicBezTo>
                    <a:pt x="7562393" y="4173885"/>
                    <a:pt x="7562393" y="4173885"/>
                    <a:pt x="9050329" y="4173885"/>
                  </a:cubicBezTo>
                  <a:cubicBezTo>
                    <a:pt x="9050329" y="4173885"/>
                    <a:pt x="9050329" y="4173885"/>
                    <a:pt x="9094416" y="4173885"/>
                  </a:cubicBezTo>
                  <a:cubicBezTo>
                    <a:pt x="9094416" y="4173885"/>
                    <a:pt x="9094416" y="4173885"/>
                    <a:pt x="9094416" y="4142265"/>
                  </a:cubicBezTo>
                  <a:cubicBezTo>
                    <a:pt x="9094416" y="4142265"/>
                    <a:pt x="9094416" y="4142265"/>
                    <a:pt x="9050329" y="4142265"/>
                  </a:cubicBezTo>
                  <a:cubicBezTo>
                    <a:pt x="9050329" y="4142265"/>
                    <a:pt x="9050329" y="4142265"/>
                    <a:pt x="7272678" y="4142265"/>
                  </a:cubicBezTo>
                  <a:cubicBezTo>
                    <a:pt x="7272678" y="4142265"/>
                    <a:pt x="7272678" y="4142265"/>
                    <a:pt x="7150651" y="4142265"/>
                  </a:cubicBezTo>
                  <a:cubicBezTo>
                    <a:pt x="7150651" y="4142265"/>
                    <a:pt x="7150651" y="4142265"/>
                    <a:pt x="7149864" y="4142265"/>
                  </a:cubicBezTo>
                  <a:cubicBezTo>
                    <a:pt x="7106564" y="4142265"/>
                    <a:pt x="7071137" y="4106692"/>
                    <a:pt x="7071137" y="4063214"/>
                  </a:cubicBezTo>
                  <a:cubicBezTo>
                    <a:pt x="7071137" y="4063214"/>
                    <a:pt x="7071137" y="4063214"/>
                    <a:pt x="7071137" y="4062423"/>
                  </a:cubicBezTo>
                  <a:cubicBezTo>
                    <a:pt x="7071137" y="4062423"/>
                    <a:pt x="7071137" y="4062423"/>
                    <a:pt x="7071137" y="4043451"/>
                  </a:cubicBezTo>
                  <a:cubicBezTo>
                    <a:pt x="7071137" y="4043451"/>
                    <a:pt x="7071137" y="4043451"/>
                    <a:pt x="7071137" y="3873492"/>
                  </a:cubicBezTo>
                  <a:cubicBezTo>
                    <a:pt x="7071137" y="3829223"/>
                    <a:pt x="7106564" y="3794441"/>
                    <a:pt x="7149864" y="3794441"/>
                  </a:cubicBezTo>
                  <a:cubicBezTo>
                    <a:pt x="7149864" y="3794441"/>
                    <a:pt x="7149864" y="3794441"/>
                    <a:pt x="7150651" y="3794441"/>
                  </a:cubicBezTo>
                  <a:cubicBezTo>
                    <a:pt x="7150651" y="3794441"/>
                    <a:pt x="7150651" y="3794441"/>
                    <a:pt x="7272678" y="3794441"/>
                  </a:cubicBezTo>
                  <a:cubicBezTo>
                    <a:pt x="7272678" y="3794441"/>
                    <a:pt x="7272678" y="3794441"/>
                    <a:pt x="9050329" y="3794441"/>
                  </a:cubicBezTo>
                  <a:cubicBezTo>
                    <a:pt x="9050329" y="3794441"/>
                    <a:pt x="9050329" y="3794441"/>
                    <a:pt x="9094416" y="3794441"/>
                  </a:cubicBezTo>
                  <a:cubicBezTo>
                    <a:pt x="9094416" y="3794441"/>
                    <a:pt x="9094416" y="3794441"/>
                    <a:pt x="9094416" y="3762821"/>
                  </a:cubicBezTo>
                  <a:cubicBezTo>
                    <a:pt x="9094416" y="3762821"/>
                    <a:pt x="9094416" y="3762821"/>
                    <a:pt x="9050329" y="3762821"/>
                  </a:cubicBezTo>
                  <a:cubicBezTo>
                    <a:pt x="9050329" y="3762821"/>
                    <a:pt x="9050329" y="3762821"/>
                    <a:pt x="7058541" y="3762821"/>
                  </a:cubicBezTo>
                  <a:cubicBezTo>
                    <a:pt x="7058541" y="3762821"/>
                    <a:pt x="7058541" y="3762821"/>
                    <a:pt x="6936514" y="3762821"/>
                  </a:cubicBezTo>
                  <a:cubicBezTo>
                    <a:pt x="6936514" y="3762821"/>
                    <a:pt x="6936514" y="3762821"/>
                    <a:pt x="6935727" y="3762821"/>
                  </a:cubicBezTo>
                  <a:cubicBezTo>
                    <a:pt x="6892427" y="3762821"/>
                    <a:pt x="6857000" y="3727248"/>
                    <a:pt x="6857000" y="3683770"/>
                  </a:cubicBezTo>
                  <a:cubicBezTo>
                    <a:pt x="6857000" y="3683770"/>
                    <a:pt x="6857000" y="3683770"/>
                    <a:pt x="6857000" y="3682979"/>
                  </a:cubicBezTo>
                  <a:cubicBezTo>
                    <a:pt x="6857000" y="3682979"/>
                    <a:pt x="6857000" y="3682979"/>
                    <a:pt x="6857000" y="3664007"/>
                  </a:cubicBezTo>
                  <a:cubicBezTo>
                    <a:pt x="6857000" y="3664007"/>
                    <a:pt x="6857000" y="3664007"/>
                    <a:pt x="6857000" y="3494048"/>
                  </a:cubicBezTo>
                  <a:cubicBezTo>
                    <a:pt x="6857000" y="3449779"/>
                    <a:pt x="6892427" y="3414997"/>
                    <a:pt x="6935727" y="3414997"/>
                  </a:cubicBezTo>
                  <a:cubicBezTo>
                    <a:pt x="6935727" y="3414997"/>
                    <a:pt x="6935727" y="3414997"/>
                    <a:pt x="6936514" y="3414997"/>
                  </a:cubicBezTo>
                  <a:cubicBezTo>
                    <a:pt x="6936514" y="3414997"/>
                    <a:pt x="6936514" y="3414997"/>
                    <a:pt x="7058541" y="3414997"/>
                  </a:cubicBezTo>
                  <a:cubicBezTo>
                    <a:pt x="7058541" y="3414997"/>
                    <a:pt x="7058541" y="3414997"/>
                    <a:pt x="9050329" y="3414997"/>
                  </a:cubicBezTo>
                  <a:cubicBezTo>
                    <a:pt x="9050329" y="3414997"/>
                    <a:pt x="9050329" y="3414997"/>
                    <a:pt x="9094416" y="3414997"/>
                  </a:cubicBezTo>
                  <a:cubicBezTo>
                    <a:pt x="9094416" y="3414997"/>
                    <a:pt x="9094416" y="3414997"/>
                    <a:pt x="9094416" y="3383376"/>
                  </a:cubicBezTo>
                  <a:cubicBezTo>
                    <a:pt x="9094416" y="3383376"/>
                    <a:pt x="9094416" y="3383376"/>
                    <a:pt x="9050329" y="3383376"/>
                  </a:cubicBezTo>
                  <a:cubicBezTo>
                    <a:pt x="9050329" y="3383376"/>
                    <a:pt x="9050329" y="3383376"/>
                    <a:pt x="6932578" y="3383376"/>
                  </a:cubicBezTo>
                  <a:cubicBezTo>
                    <a:pt x="6932578" y="3383376"/>
                    <a:pt x="6932578" y="3383376"/>
                    <a:pt x="6810551" y="3383376"/>
                  </a:cubicBezTo>
                  <a:cubicBezTo>
                    <a:pt x="6810551" y="3383376"/>
                    <a:pt x="6810551" y="3383376"/>
                    <a:pt x="6809764" y="3383376"/>
                  </a:cubicBezTo>
                  <a:cubicBezTo>
                    <a:pt x="6766464" y="3383376"/>
                    <a:pt x="6731037" y="3347804"/>
                    <a:pt x="6731037" y="3304326"/>
                  </a:cubicBezTo>
                  <a:cubicBezTo>
                    <a:pt x="6731037" y="3304326"/>
                    <a:pt x="6731037" y="3304326"/>
                    <a:pt x="6731037" y="3303535"/>
                  </a:cubicBezTo>
                  <a:cubicBezTo>
                    <a:pt x="6731037" y="3303535"/>
                    <a:pt x="6731037" y="3303535"/>
                    <a:pt x="6731037" y="3284563"/>
                  </a:cubicBezTo>
                  <a:cubicBezTo>
                    <a:pt x="6731037" y="3284563"/>
                    <a:pt x="6731037" y="3284563"/>
                    <a:pt x="6731037" y="3114604"/>
                  </a:cubicBezTo>
                  <a:cubicBezTo>
                    <a:pt x="6731037" y="3070335"/>
                    <a:pt x="6766464" y="3035553"/>
                    <a:pt x="6809764" y="3035553"/>
                  </a:cubicBezTo>
                  <a:cubicBezTo>
                    <a:pt x="6809764" y="3035553"/>
                    <a:pt x="6809764" y="3035553"/>
                    <a:pt x="6810551" y="3035553"/>
                  </a:cubicBezTo>
                  <a:cubicBezTo>
                    <a:pt x="6810551" y="3035553"/>
                    <a:pt x="6810551" y="3035553"/>
                    <a:pt x="6932578" y="3035553"/>
                  </a:cubicBezTo>
                  <a:cubicBezTo>
                    <a:pt x="6932578" y="3035553"/>
                    <a:pt x="6932578" y="3035553"/>
                    <a:pt x="9050329" y="3035553"/>
                  </a:cubicBezTo>
                  <a:cubicBezTo>
                    <a:pt x="9050329" y="3035553"/>
                    <a:pt x="9050329" y="3035553"/>
                    <a:pt x="9094416" y="3035553"/>
                  </a:cubicBezTo>
                  <a:cubicBezTo>
                    <a:pt x="9094416" y="3035553"/>
                    <a:pt x="9094416" y="3035553"/>
                    <a:pt x="9094416" y="3003932"/>
                  </a:cubicBezTo>
                  <a:cubicBezTo>
                    <a:pt x="9094416" y="3003932"/>
                    <a:pt x="9094416" y="3003932"/>
                    <a:pt x="9050329" y="3003932"/>
                  </a:cubicBezTo>
                  <a:cubicBezTo>
                    <a:pt x="9050329" y="3003932"/>
                    <a:pt x="9050329" y="3003932"/>
                    <a:pt x="6864873" y="3003932"/>
                  </a:cubicBezTo>
                  <a:cubicBezTo>
                    <a:pt x="6864873" y="3003932"/>
                    <a:pt x="6864873" y="3003932"/>
                    <a:pt x="6742846" y="3003932"/>
                  </a:cubicBezTo>
                  <a:cubicBezTo>
                    <a:pt x="6742846" y="3003932"/>
                    <a:pt x="6742846" y="3003932"/>
                    <a:pt x="6742059" y="3003932"/>
                  </a:cubicBezTo>
                  <a:cubicBezTo>
                    <a:pt x="6698759" y="3003932"/>
                    <a:pt x="6663332" y="2968360"/>
                    <a:pt x="6663332" y="2924882"/>
                  </a:cubicBezTo>
                  <a:cubicBezTo>
                    <a:pt x="6663332" y="2924882"/>
                    <a:pt x="6663332" y="2924882"/>
                    <a:pt x="6663332" y="2924091"/>
                  </a:cubicBezTo>
                  <a:cubicBezTo>
                    <a:pt x="6663332" y="2924091"/>
                    <a:pt x="6663332" y="2924091"/>
                    <a:pt x="6663332" y="2905119"/>
                  </a:cubicBezTo>
                  <a:cubicBezTo>
                    <a:pt x="6663332" y="2905119"/>
                    <a:pt x="6663332" y="2905119"/>
                    <a:pt x="6663332" y="2735160"/>
                  </a:cubicBezTo>
                  <a:cubicBezTo>
                    <a:pt x="6663332" y="2690891"/>
                    <a:pt x="6698759" y="2656109"/>
                    <a:pt x="6742059" y="2656109"/>
                  </a:cubicBezTo>
                  <a:cubicBezTo>
                    <a:pt x="6742846" y="2656109"/>
                    <a:pt x="6742846" y="2656109"/>
                    <a:pt x="6742846" y="2656109"/>
                  </a:cubicBezTo>
                  <a:cubicBezTo>
                    <a:pt x="6742846" y="2656109"/>
                    <a:pt x="6742846" y="2656109"/>
                    <a:pt x="6864873" y="2656109"/>
                  </a:cubicBezTo>
                  <a:cubicBezTo>
                    <a:pt x="6864873" y="2656109"/>
                    <a:pt x="6864873" y="2656109"/>
                    <a:pt x="9050329" y="2656109"/>
                  </a:cubicBezTo>
                  <a:cubicBezTo>
                    <a:pt x="9050329" y="2656109"/>
                    <a:pt x="9050329" y="2656109"/>
                    <a:pt x="9094416" y="2656109"/>
                  </a:cubicBezTo>
                  <a:cubicBezTo>
                    <a:pt x="9094416" y="2656109"/>
                    <a:pt x="9094416" y="2656109"/>
                    <a:pt x="9094416" y="2624488"/>
                  </a:cubicBezTo>
                  <a:cubicBezTo>
                    <a:pt x="9094416" y="2624488"/>
                    <a:pt x="9094416" y="2624488"/>
                    <a:pt x="9050329" y="2624488"/>
                  </a:cubicBezTo>
                  <a:cubicBezTo>
                    <a:pt x="9050329" y="2624488"/>
                    <a:pt x="9050329" y="2624488"/>
                    <a:pt x="6864873" y="2624488"/>
                  </a:cubicBezTo>
                  <a:cubicBezTo>
                    <a:pt x="6864873" y="2624488"/>
                    <a:pt x="6864873" y="2624488"/>
                    <a:pt x="6742846" y="2624488"/>
                  </a:cubicBezTo>
                  <a:cubicBezTo>
                    <a:pt x="6742846" y="2624488"/>
                    <a:pt x="6742846" y="2624488"/>
                    <a:pt x="6742059" y="2624488"/>
                  </a:cubicBezTo>
                  <a:cubicBezTo>
                    <a:pt x="6698759" y="2624488"/>
                    <a:pt x="6663332" y="2588915"/>
                    <a:pt x="6663332" y="2545437"/>
                  </a:cubicBezTo>
                  <a:cubicBezTo>
                    <a:pt x="6663332" y="2545437"/>
                    <a:pt x="6663332" y="2545437"/>
                    <a:pt x="6663332" y="2544647"/>
                  </a:cubicBezTo>
                  <a:cubicBezTo>
                    <a:pt x="6663332" y="2544647"/>
                    <a:pt x="6663332" y="2544647"/>
                    <a:pt x="6663332" y="2525675"/>
                  </a:cubicBezTo>
                  <a:cubicBezTo>
                    <a:pt x="6663332" y="2525675"/>
                    <a:pt x="6663332" y="2525675"/>
                    <a:pt x="6663332" y="2355715"/>
                  </a:cubicBezTo>
                  <a:cubicBezTo>
                    <a:pt x="6663332" y="2311447"/>
                    <a:pt x="6698759" y="2276665"/>
                    <a:pt x="6742059" y="2276665"/>
                  </a:cubicBezTo>
                  <a:cubicBezTo>
                    <a:pt x="6742846" y="2276665"/>
                    <a:pt x="6742846" y="2276665"/>
                    <a:pt x="6742846" y="2276665"/>
                  </a:cubicBezTo>
                  <a:cubicBezTo>
                    <a:pt x="6742846" y="2276665"/>
                    <a:pt x="6742846" y="2276665"/>
                    <a:pt x="6864873" y="2276665"/>
                  </a:cubicBezTo>
                  <a:cubicBezTo>
                    <a:pt x="6864873" y="2276665"/>
                    <a:pt x="6864873" y="2276665"/>
                    <a:pt x="9050329" y="2276665"/>
                  </a:cubicBezTo>
                  <a:cubicBezTo>
                    <a:pt x="9050329" y="2276665"/>
                    <a:pt x="9050329" y="2276665"/>
                    <a:pt x="9094416" y="2276665"/>
                  </a:cubicBezTo>
                  <a:cubicBezTo>
                    <a:pt x="9094416" y="2276665"/>
                    <a:pt x="9094416" y="2276665"/>
                    <a:pt x="9094416" y="2245044"/>
                  </a:cubicBezTo>
                  <a:cubicBezTo>
                    <a:pt x="9094416" y="2245044"/>
                    <a:pt x="9094416" y="2245044"/>
                    <a:pt x="9050329" y="2245044"/>
                  </a:cubicBezTo>
                  <a:cubicBezTo>
                    <a:pt x="9050329" y="2245044"/>
                    <a:pt x="9050329" y="2245044"/>
                    <a:pt x="6957771" y="2245044"/>
                  </a:cubicBezTo>
                  <a:cubicBezTo>
                    <a:pt x="6957771" y="2245044"/>
                    <a:pt x="6957771" y="2245044"/>
                    <a:pt x="6835744" y="2245044"/>
                  </a:cubicBezTo>
                  <a:cubicBezTo>
                    <a:pt x="6835744" y="2245044"/>
                    <a:pt x="6835744" y="2245044"/>
                    <a:pt x="6834957" y="2245044"/>
                  </a:cubicBezTo>
                  <a:cubicBezTo>
                    <a:pt x="6791657" y="2245044"/>
                    <a:pt x="6756230" y="2209471"/>
                    <a:pt x="6756230" y="2165993"/>
                  </a:cubicBezTo>
                  <a:cubicBezTo>
                    <a:pt x="6756230" y="2165993"/>
                    <a:pt x="6756230" y="2165993"/>
                    <a:pt x="6756230" y="2165203"/>
                  </a:cubicBezTo>
                  <a:cubicBezTo>
                    <a:pt x="6756230" y="2165203"/>
                    <a:pt x="6756230" y="2165203"/>
                    <a:pt x="6756230" y="2146231"/>
                  </a:cubicBezTo>
                  <a:cubicBezTo>
                    <a:pt x="6756230" y="2146231"/>
                    <a:pt x="6756230" y="2146231"/>
                    <a:pt x="6756230" y="1976271"/>
                  </a:cubicBezTo>
                  <a:cubicBezTo>
                    <a:pt x="6756230" y="1932003"/>
                    <a:pt x="6791657" y="1897221"/>
                    <a:pt x="6834957" y="1897221"/>
                  </a:cubicBezTo>
                  <a:cubicBezTo>
                    <a:pt x="6834957" y="1897221"/>
                    <a:pt x="6834957" y="1897221"/>
                    <a:pt x="6835744" y="1897221"/>
                  </a:cubicBezTo>
                  <a:cubicBezTo>
                    <a:pt x="6835744" y="1897221"/>
                    <a:pt x="6835744" y="1897221"/>
                    <a:pt x="6957771" y="1897221"/>
                  </a:cubicBezTo>
                  <a:cubicBezTo>
                    <a:pt x="6957771" y="1897221"/>
                    <a:pt x="6957771" y="1897221"/>
                    <a:pt x="9050329" y="1897221"/>
                  </a:cubicBezTo>
                  <a:cubicBezTo>
                    <a:pt x="9050329" y="1897221"/>
                    <a:pt x="9050329" y="1897221"/>
                    <a:pt x="9094416" y="1897221"/>
                  </a:cubicBezTo>
                  <a:cubicBezTo>
                    <a:pt x="9094416" y="1897221"/>
                    <a:pt x="9094416" y="1897221"/>
                    <a:pt x="9094416" y="1865600"/>
                  </a:cubicBezTo>
                  <a:cubicBezTo>
                    <a:pt x="9094416" y="1865600"/>
                    <a:pt x="9094416" y="1865600"/>
                    <a:pt x="9050329" y="1865600"/>
                  </a:cubicBezTo>
                  <a:cubicBezTo>
                    <a:pt x="9050329" y="1865600"/>
                    <a:pt x="9050329" y="1865600"/>
                    <a:pt x="7082159" y="1865600"/>
                  </a:cubicBezTo>
                  <a:cubicBezTo>
                    <a:pt x="7082159" y="1865600"/>
                    <a:pt x="7082159" y="1865600"/>
                    <a:pt x="6959345" y="1865600"/>
                  </a:cubicBezTo>
                  <a:cubicBezTo>
                    <a:pt x="6916045" y="1865600"/>
                    <a:pt x="6880618" y="1830027"/>
                    <a:pt x="6880618" y="1786550"/>
                  </a:cubicBezTo>
                  <a:cubicBezTo>
                    <a:pt x="6880618" y="1786550"/>
                    <a:pt x="6880618" y="1786550"/>
                    <a:pt x="6880618" y="1785759"/>
                  </a:cubicBezTo>
                  <a:cubicBezTo>
                    <a:pt x="6880618" y="1785759"/>
                    <a:pt x="6880618" y="1785759"/>
                    <a:pt x="6880618" y="1766787"/>
                  </a:cubicBezTo>
                  <a:cubicBezTo>
                    <a:pt x="6880618" y="1766787"/>
                    <a:pt x="6880618" y="1766787"/>
                    <a:pt x="6880618" y="1596827"/>
                  </a:cubicBezTo>
                  <a:cubicBezTo>
                    <a:pt x="6880618" y="1552559"/>
                    <a:pt x="6916045" y="1517777"/>
                    <a:pt x="6959345" y="1517777"/>
                  </a:cubicBezTo>
                  <a:cubicBezTo>
                    <a:pt x="6959345" y="1517777"/>
                    <a:pt x="6959345" y="1517777"/>
                    <a:pt x="7082159" y="1517777"/>
                  </a:cubicBezTo>
                  <a:cubicBezTo>
                    <a:pt x="7082159" y="1517777"/>
                    <a:pt x="7082159" y="1517777"/>
                    <a:pt x="9050329" y="1517777"/>
                  </a:cubicBezTo>
                  <a:cubicBezTo>
                    <a:pt x="9050329" y="1517777"/>
                    <a:pt x="9050329" y="1517777"/>
                    <a:pt x="9094416" y="1517777"/>
                  </a:cubicBezTo>
                  <a:cubicBezTo>
                    <a:pt x="9094416" y="1517777"/>
                    <a:pt x="9094416" y="1517777"/>
                    <a:pt x="9094416" y="1486156"/>
                  </a:cubicBezTo>
                  <a:cubicBezTo>
                    <a:pt x="9094416" y="1486156"/>
                    <a:pt x="9094416" y="1486156"/>
                    <a:pt x="9050329" y="1486156"/>
                  </a:cubicBezTo>
                  <a:cubicBezTo>
                    <a:pt x="9050329" y="1486156"/>
                    <a:pt x="9050329" y="1486156"/>
                    <a:pt x="7311254" y="1486156"/>
                  </a:cubicBezTo>
                  <a:cubicBezTo>
                    <a:pt x="7311254" y="1486156"/>
                    <a:pt x="7311254" y="1486156"/>
                    <a:pt x="7189228" y="1486156"/>
                  </a:cubicBezTo>
                  <a:cubicBezTo>
                    <a:pt x="7159311" y="1486156"/>
                    <a:pt x="7134118" y="1469556"/>
                    <a:pt x="7119948" y="1445840"/>
                  </a:cubicBezTo>
                  <a:cubicBezTo>
                    <a:pt x="7119948" y="1445840"/>
                    <a:pt x="7119948" y="1445840"/>
                    <a:pt x="7119948" y="1445050"/>
                  </a:cubicBezTo>
                  <a:cubicBezTo>
                    <a:pt x="7119948" y="1445050"/>
                    <a:pt x="7119161" y="1444259"/>
                    <a:pt x="7119161" y="1443469"/>
                  </a:cubicBezTo>
                  <a:cubicBezTo>
                    <a:pt x="7118373" y="1442678"/>
                    <a:pt x="7118373" y="1441888"/>
                    <a:pt x="7118373" y="1441097"/>
                  </a:cubicBezTo>
                  <a:cubicBezTo>
                    <a:pt x="7117586" y="1441097"/>
                    <a:pt x="7117586" y="1441097"/>
                    <a:pt x="7117586" y="1441097"/>
                  </a:cubicBezTo>
                  <a:cubicBezTo>
                    <a:pt x="7112863" y="1430821"/>
                    <a:pt x="7109713" y="1418963"/>
                    <a:pt x="7109713" y="1406315"/>
                  </a:cubicBezTo>
                  <a:cubicBezTo>
                    <a:pt x="7109713" y="1406315"/>
                    <a:pt x="7109713" y="1406315"/>
                    <a:pt x="7109713" y="1217383"/>
                  </a:cubicBezTo>
                  <a:cubicBezTo>
                    <a:pt x="7109713" y="1173115"/>
                    <a:pt x="7145141" y="1138333"/>
                    <a:pt x="7188440" y="1138333"/>
                  </a:cubicBezTo>
                  <a:cubicBezTo>
                    <a:pt x="7188440" y="1138333"/>
                    <a:pt x="7188440" y="1138333"/>
                    <a:pt x="7189228" y="1138333"/>
                  </a:cubicBezTo>
                  <a:cubicBezTo>
                    <a:pt x="7189228" y="1138333"/>
                    <a:pt x="7189228" y="1138333"/>
                    <a:pt x="7311254" y="1138333"/>
                  </a:cubicBezTo>
                  <a:cubicBezTo>
                    <a:pt x="7311254" y="1138333"/>
                    <a:pt x="7311254" y="1138333"/>
                    <a:pt x="9050329" y="1138333"/>
                  </a:cubicBezTo>
                  <a:cubicBezTo>
                    <a:pt x="9050329" y="1138333"/>
                    <a:pt x="9050329" y="1138333"/>
                    <a:pt x="9094416" y="1138333"/>
                  </a:cubicBezTo>
                  <a:cubicBezTo>
                    <a:pt x="9094416" y="1138333"/>
                    <a:pt x="9094416" y="1138333"/>
                    <a:pt x="9094416" y="1106712"/>
                  </a:cubicBezTo>
                  <a:cubicBezTo>
                    <a:pt x="9094416" y="1106712"/>
                    <a:pt x="9094416" y="1106712"/>
                    <a:pt x="9050329" y="1106712"/>
                  </a:cubicBezTo>
                  <a:cubicBezTo>
                    <a:pt x="9050329" y="1106712"/>
                    <a:pt x="9050329" y="1106712"/>
                    <a:pt x="7637183" y="1106712"/>
                  </a:cubicBezTo>
                  <a:cubicBezTo>
                    <a:pt x="7637183" y="1106712"/>
                    <a:pt x="7637183" y="1106712"/>
                    <a:pt x="7515156" y="1106712"/>
                  </a:cubicBezTo>
                  <a:cubicBezTo>
                    <a:pt x="7471069" y="1106712"/>
                    <a:pt x="7436429" y="1071139"/>
                    <a:pt x="7436429" y="1027661"/>
                  </a:cubicBezTo>
                  <a:cubicBezTo>
                    <a:pt x="7436429" y="1027661"/>
                    <a:pt x="7436429" y="1027661"/>
                    <a:pt x="7436429" y="1026871"/>
                  </a:cubicBezTo>
                  <a:cubicBezTo>
                    <a:pt x="7436429" y="1026871"/>
                    <a:pt x="7436429" y="1026871"/>
                    <a:pt x="7436429" y="1007898"/>
                  </a:cubicBezTo>
                  <a:cubicBezTo>
                    <a:pt x="7436429" y="1007898"/>
                    <a:pt x="7436429" y="1007898"/>
                    <a:pt x="7436429" y="837939"/>
                  </a:cubicBezTo>
                  <a:cubicBezTo>
                    <a:pt x="7436429" y="793671"/>
                    <a:pt x="7471069" y="758888"/>
                    <a:pt x="7515156" y="758888"/>
                  </a:cubicBezTo>
                  <a:cubicBezTo>
                    <a:pt x="7515156" y="758888"/>
                    <a:pt x="7515156" y="758888"/>
                    <a:pt x="7637183" y="758888"/>
                  </a:cubicBezTo>
                  <a:cubicBezTo>
                    <a:pt x="7637183" y="758888"/>
                    <a:pt x="7637183" y="758888"/>
                    <a:pt x="9050329" y="758888"/>
                  </a:cubicBezTo>
                  <a:cubicBezTo>
                    <a:pt x="9050329" y="758888"/>
                    <a:pt x="9050329" y="758888"/>
                    <a:pt x="9094416" y="758888"/>
                  </a:cubicBezTo>
                  <a:cubicBezTo>
                    <a:pt x="9094416" y="758888"/>
                    <a:pt x="9094416" y="758888"/>
                    <a:pt x="9094416" y="727268"/>
                  </a:cubicBezTo>
                  <a:cubicBezTo>
                    <a:pt x="9094416" y="727268"/>
                    <a:pt x="9094416" y="727268"/>
                    <a:pt x="9050329" y="727268"/>
                  </a:cubicBezTo>
                  <a:cubicBezTo>
                    <a:pt x="9050329" y="727268"/>
                    <a:pt x="9050329" y="727268"/>
                    <a:pt x="8150482" y="727268"/>
                  </a:cubicBezTo>
                  <a:cubicBezTo>
                    <a:pt x="8150482" y="727268"/>
                    <a:pt x="8150482" y="727268"/>
                    <a:pt x="8028455" y="727268"/>
                  </a:cubicBezTo>
                  <a:cubicBezTo>
                    <a:pt x="8028455" y="727268"/>
                    <a:pt x="8028455" y="727268"/>
                    <a:pt x="8027668" y="727268"/>
                  </a:cubicBezTo>
                  <a:cubicBezTo>
                    <a:pt x="7984368" y="727268"/>
                    <a:pt x="7948942" y="691695"/>
                    <a:pt x="7948942" y="648217"/>
                  </a:cubicBezTo>
                  <a:cubicBezTo>
                    <a:pt x="7948942" y="647427"/>
                    <a:pt x="7948942" y="647427"/>
                    <a:pt x="7948942" y="647427"/>
                  </a:cubicBezTo>
                  <a:cubicBezTo>
                    <a:pt x="7948942" y="647427"/>
                    <a:pt x="7948942" y="647427"/>
                    <a:pt x="7948942" y="458495"/>
                  </a:cubicBezTo>
                  <a:cubicBezTo>
                    <a:pt x="7948942" y="414227"/>
                    <a:pt x="7984368" y="379444"/>
                    <a:pt x="8027668" y="379444"/>
                  </a:cubicBezTo>
                  <a:cubicBezTo>
                    <a:pt x="8027668" y="379444"/>
                    <a:pt x="8027668" y="379444"/>
                    <a:pt x="8028455" y="379444"/>
                  </a:cubicBezTo>
                  <a:cubicBezTo>
                    <a:pt x="8028455" y="379444"/>
                    <a:pt x="8028455" y="379444"/>
                    <a:pt x="8150482" y="379444"/>
                  </a:cubicBezTo>
                  <a:cubicBezTo>
                    <a:pt x="8150482" y="379444"/>
                    <a:pt x="8150482" y="379444"/>
                    <a:pt x="9050329" y="379444"/>
                  </a:cubicBezTo>
                  <a:cubicBezTo>
                    <a:pt x="9050329" y="379444"/>
                    <a:pt x="9050329" y="379444"/>
                    <a:pt x="9094416" y="379444"/>
                  </a:cubicBezTo>
                  <a:cubicBezTo>
                    <a:pt x="9094416" y="379444"/>
                    <a:pt x="9094416" y="379444"/>
                    <a:pt x="9094416" y="347824"/>
                  </a:cubicBezTo>
                  <a:cubicBezTo>
                    <a:pt x="9094416" y="347824"/>
                    <a:pt x="9094416" y="347824"/>
                    <a:pt x="9050329" y="347824"/>
                  </a:cubicBezTo>
                  <a:cubicBezTo>
                    <a:pt x="9050329" y="347824"/>
                    <a:pt x="9050329" y="347824"/>
                    <a:pt x="8770062" y="347824"/>
                  </a:cubicBezTo>
                  <a:cubicBezTo>
                    <a:pt x="8770062" y="347824"/>
                    <a:pt x="8770062" y="347824"/>
                    <a:pt x="8648035" y="347824"/>
                  </a:cubicBezTo>
                  <a:cubicBezTo>
                    <a:pt x="8648035" y="347824"/>
                    <a:pt x="8648035" y="347824"/>
                    <a:pt x="8647248" y="347824"/>
                  </a:cubicBezTo>
                  <a:cubicBezTo>
                    <a:pt x="8624417" y="347824"/>
                    <a:pt x="8603948" y="337547"/>
                    <a:pt x="8588990" y="321737"/>
                  </a:cubicBezTo>
                  <a:cubicBezTo>
                    <a:pt x="8576394" y="307508"/>
                    <a:pt x="8568521" y="288536"/>
                    <a:pt x="8568521" y="267983"/>
                  </a:cubicBezTo>
                  <a:cubicBezTo>
                    <a:pt x="8568521" y="267983"/>
                    <a:pt x="8568521" y="267983"/>
                    <a:pt x="8568521" y="79051"/>
                  </a:cubicBezTo>
                  <a:cubicBezTo>
                    <a:pt x="8568521" y="34783"/>
                    <a:pt x="8603948" y="0"/>
                    <a:pt x="8647248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ŝľíde">
              <a:extLst>
                <a:ext uri="{FF2B5EF4-FFF2-40B4-BE49-F238E27FC236}">
                  <a16:creationId xmlns:a16="http://schemas.microsoft.com/office/drawing/2014/main" xmlns="" id="{7911A4DB-1774-4766-97E3-06140ED31035}"/>
                </a:ext>
              </a:extLst>
            </p:cNvPr>
            <p:cNvGrpSpPr/>
            <p:nvPr/>
          </p:nvGrpSpPr>
          <p:grpSpPr>
            <a:xfrm>
              <a:off x="3093463" y="1653267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51" name="îṣḻïḑé">
                <a:extLst>
                  <a:ext uri="{FF2B5EF4-FFF2-40B4-BE49-F238E27FC236}">
                    <a16:creationId xmlns:a16="http://schemas.microsoft.com/office/drawing/2014/main" xmlns="" id="{A9185DC2-DEDE-4DBE-AB7C-8D0B73D755A7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ṩ1ídê">
                <a:extLst>
                  <a:ext uri="{FF2B5EF4-FFF2-40B4-BE49-F238E27FC236}">
                    <a16:creationId xmlns:a16="http://schemas.microsoft.com/office/drawing/2014/main" xmlns="" id="{5F44E88B-87A1-4EF8-A16F-32ABD0C73B0D}"/>
                  </a:ext>
                </a:extLst>
              </p:cNvPr>
              <p:cNvSpPr/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ṧḷïde">
              <a:extLst>
                <a:ext uri="{FF2B5EF4-FFF2-40B4-BE49-F238E27FC236}">
                  <a16:creationId xmlns:a16="http://schemas.microsoft.com/office/drawing/2014/main" xmlns="" id="{BFDEBA09-8D31-4872-AEE6-FC6AACA5C79A}"/>
                </a:ext>
              </a:extLst>
            </p:cNvPr>
            <p:cNvGrpSpPr/>
            <p:nvPr/>
          </p:nvGrpSpPr>
          <p:grpSpPr>
            <a:xfrm>
              <a:off x="3093463" y="3392284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49" name="íṥḻîḓè">
                <a:extLst>
                  <a:ext uri="{FF2B5EF4-FFF2-40B4-BE49-F238E27FC236}">
                    <a16:creationId xmlns:a16="http://schemas.microsoft.com/office/drawing/2014/main" xmlns="" id="{22780578-5AA3-4A3C-BFFC-CC0434FBA6B5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1íďè">
                <a:extLst>
                  <a:ext uri="{FF2B5EF4-FFF2-40B4-BE49-F238E27FC236}">
                    <a16:creationId xmlns:a16="http://schemas.microsoft.com/office/drawing/2014/main" xmlns="" id="{F59B9165-1219-4FFC-8424-2A2A5DCB1974}"/>
                  </a:ext>
                </a:extLst>
              </p:cNvPr>
              <p:cNvSpPr/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ṧlïďê">
              <a:extLst>
                <a:ext uri="{FF2B5EF4-FFF2-40B4-BE49-F238E27FC236}">
                  <a16:creationId xmlns:a16="http://schemas.microsoft.com/office/drawing/2014/main" xmlns="" id="{28D808CD-6F3A-4EDA-A82B-4B6CED17BF08}"/>
                </a:ext>
              </a:extLst>
            </p:cNvPr>
            <p:cNvGrpSpPr/>
            <p:nvPr/>
          </p:nvGrpSpPr>
          <p:grpSpPr>
            <a:xfrm>
              <a:off x="3093463" y="5074916"/>
              <a:ext cx="489858" cy="489858"/>
              <a:chOff x="1427243" y="4599335"/>
              <a:chExt cx="1016000" cy="1016000"/>
            </a:xfrm>
            <a:effectLst/>
          </p:grpSpPr>
          <p:sp>
            <p:nvSpPr>
              <p:cNvPr id="47" name="iṧľidé">
                <a:extLst>
                  <a:ext uri="{FF2B5EF4-FFF2-40B4-BE49-F238E27FC236}">
                    <a16:creationId xmlns:a16="http://schemas.microsoft.com/office/drawing/2014/main" xmlns="" id="{B878302F-D46F-404C-B665-F89C16925B28}"/>
                  </a:ext>
                </a:extLst>
              </p:cNvPr>
              <p:cNvSpPr/>
              <p:nvPr/>
            </p:nvSpPr>
            <p:spPr>
              <a:xfrm>
                <a:off x="1427243" y="4599335"/>
                <a:ext cx="1016000" cy="10160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iḑe">
                <a:extLst>
                  <a:ext uri="{FF2B5EF4-FFF2-40B4-BE49-F238E27FC236}">
                    <a16:creationId xmlns:a16="http://schemas.microsoft.com/office/drawing/2014/main" xmlns="" id="{E7B9B531-2D7E-4833-9334-BDFAE3B7042D}"/>
                  </a:ext>
                </a:extLst>
              </p:cNvPr>
              <p:cNvSpPr/>
              <p:nvPr/>
            </p:nvSpPr>
            <p:spPr bwMode="auto">
              <a:xfrm>
                <a:off x="1761388" y="4912675"/>
                <a:ext cx="347709" cy="37327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Slídê">
              <a:extLst>
                <a:ext uri="{FF2B5EF4-FFF2-40B4-BE49-F238E27FC236}">
                  <a16:creationId xmlns:a16="http://schemas.microsoft.com/office/drawing/2014/main" xmlns="" id="{5956F674-10A6-47B4-94EA-4184B38954D3}"/>
                </a:ext>
              </a:extLst>
            </p:cNvPr>
            <p:cNvGrpSpPr/>
            <p:nvPr/>
          </p:nvGrpSpPr>
          <p:grpSpPr>
            <a:xfrm>
              <a:off x="8608681" y="3392284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40" name="îṥḻïďé">
                <a:extLst>
                  <a:ext uri="{FF2B5EF4-FFF2-40B4-BE49-F238E27FC236}">
                    <a16:creationId xmlns:a16="http://schemas.microsoft.com/office/drawing/2014/main" xmlns="" id="{02E6DC6C-3229-4C60-9AC5-786FD9BBF73C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ïṩľiďé">
                <a:extLst>
                  <a:ext uri="{FF2B5EF4-FFF2-40B4-BE49-F238E27FC236}">
                    <a16:creationId xmlns:a16="http://schemas.microsoft.com/office/drawing/2014/main" xmlns="" id="{91506032-6477-4FEE-A607-FF392BE2B6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500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42" name="îṣľíḓé">
                  <a:extLst>
                    <a:ext uri="{FF2B5EF4-FFF2-40B4-BE49-F238E27FC236}">
                      <a16:creationId xmlns:a16="http://schemas.microsoft.com/office/drawing/2014/main" xmlns="" id="{F8E04C76-1111-47C6-905B-8A43375ADF91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ļíďè">
                  <a:extLst>
                    <a:ext uri="{FF2B5EF4-FFF2-40B4-BE49-F238E27FC236}">
                      <a16:creationId xmlns:a16="http://schemas.microsoft.com/office/drawing/2014/main" xmlns="" id="{5224C1E7-4EC2-471B-A080-41F04CDBAE88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ḷíḑê">
                  <a:extLst>
                    <a:ext uri="{FF2B5EF4-FFF2-40B4-BE49-F238E27FC236}">
                      <a16:creationId xmlns:a16="http://schemas.microsoft.com/office/drawing/2014/main" xmlns="" id="{6ECAA939-8B26-4750-829D-0940FD4B8C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ľídé">
                  <a:extLst>
                    <a:ext uri="{FF2B5EF4-FFF2-40B4-BE49-F238E27FC236}">
                      <a16:creationId xmlns:a16="http://schemas.microsoft.com/office/drawing/2014/main" xmlns="" id="{B02E7BCD-86D7-4008-87FC-4325BE08E406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śḻïde">
                  <a:extLst>
                    <a:ext uri="{FF2B5EF4-FFF2-40B4-BE49-F238E27FC236}">
                      <a16:creationId xmlns:a16="http://schemas.microsoft.com/office/drawing/2014/main" xmlns="" id="{2B89F535-2306-4E8A-A793-C9459C06B58C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Sļiḋê">
              <a:extLst>
                <a:ext uri="{FF2B5EF4-FFF2-40B4-BE49-F238E27FC236}">
                  <a16:creationId xmlns:a16="http://schemas.microsoft.com/office/drawing/2014/main" xmlns="" id="{35FE9D5D-C902-411D-9C36-73C50322D262}"/>
                </a:ext>
              </a:extLst>
            </p:cNvPr>
            <p:cNvGrpSpPr/>
            <p:nvPr/>
          </p:nvGrpSpPr>
          <p:grpSpPr>
            <a:xfrm>
              <a:off x="8608681" y="1653267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30" name="íṡ1íďè">
                <a:extLst>
                  <a:ext uri="{FF2B5EF4-FFF2-40B4-BE49-F238E27FC236}">
                    <a16:creationId xmlns:a16="http://schemas.microsoft.com/office/drawing/2014/main" xmlns="" id="{598E1919-5AA4-48D0-BF17-D11D7D7E9E92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şliďé">
                <a:extLst>
                  <a:ext uri="{FF2B5EF4-FFF2-40B4-BE49-F238E27FC236}">
                    <a16:creationId xmlns:a16="http://schemas.microsoft.com/office/drawing/2014/main" xmlns="" id="{4932E927-6D6A-4942-A32C-6C056C2A4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32" name="ïṧ1îḋê">
                  <a:extLst>
                    <a:ext uri="{FF2B5EF4-FFF2-40B4-BE49-F238E27FC236}">
                      <a16:creationId xmlns:a16="http://schemas.microsoft.com/office/drawing/2014/main" xmlns="" id="{F0FAEA2C-76F1-4AA3-903E-EA253CA79CC1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ṧļïďé">
                  <a:extLst>
                    <a:ext uri="{FF2B5EF4-FFF2-40B4-BE49-F238E27FC236}">
                      <a16:creationId xmlns:a16="http://schemas.microsoft.com/office/drawing/2014/main" xmlns="" id="{D1789B27-A96D-44CF-A63E-DD6A94E1867C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$1iḓê">
                  <a:extLst>
                    <a:ext uri="{FF2B5EF4-FFF2-40B4-BE49-F238E27FC236}">
                      <a16:creationId xmlns:a16="http://schemas.microsoft.com/office/drawing/2014/main" xmlns="" id="{015C9811-F180-496C-9DFA-21F18FB07BB8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Sľïḑè">
                  <a:extLst>
                    <a:ext uri="{FF2B5EF4-FFF2-40B4-BE49-F238E27FC236}">
                      <a16:creationId xmlns:a16="http://schemas.microsoft.com/office/drawing/2014/main" xmlns="" id="{0CF410BC-2455-4B26-9CBA-4E7AEB35255C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ḻídè">
                  <a:extLst>
                    <a:ext uri="{FF2B5EF4-FFF2-40B4-BE49-F238E27FC236}">
                      <a16:creationId xmlns:a16="http://schemas.microsoft.com/office/drawing/2014/main" xmlns="" id="{6D11F740-45EA-4CAC-975A-7B41919E3972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šlíḍê">
                  <a:extLst>
                    <a:ext uri="{FF2B5EF4-FFF2-40B4-BE49-F238E27FC236}">
                      <a16:creationId xmlns:a16="http://schemas.microsoft.com/office/drawing/2014/main" xmlns="" id="{D7F4F66B-763E-42D9-BE93-C47577ACD34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ṥḻíḍè">
                  <a:extLst>
                    <a:ext uri="{FF2B5EF4-FFF2-40B4-BE49-F238E27FC236}">
                      <a16:creationId xmlns:a16="http://schemas.microsoft.com/office/drawing/2014/main" xmlns="" id="{E6CC32BA-D233-4A21-B269-EE719A9C1DBD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sľíḍê">
                  <a:extLst>
                    <a:ext uri="{FF2B5EF4-FFF2-40B4-BE49-F238E27FC236}">
                      <a16:creationId xmlns:a16="http://schemas.microsoft.com/office/drawing/2014/main" xmlns="" id="{AA671698-8BFB-44FD-A935-1DCA7961FB11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ṧļiďê">
              <a:extLst>
                <a:ext uri="{FF2B5EF4-FFF2-40B4-BE49-F238E27FC236}">
                  <a16:creationId xmlns:a16="http://schemas.microsoft.com/office/drawing/2014/main" xmlns="" id="{46E078A7-290E-446C-A1D8-52B67ECE7507}"/>
                </a:ext>
              </a:extLst>
            </p:cNvPr>
            <p:cNvGrpSpPr/>
            <p:nvPr/>
          </p:nvGrpSpPr>
          <p:grpSpPr>
            <a:xfrm>
              <a:off x="8608681" y="5074916"/>
              <a:ext cx="489858" cy="489858"/>
              <a:chOff x="6262908" y="4599335"/>
              <a:chExt cx="1016000" cy="1016000"/>
            </a:xfrm>
            <a:effectLst/>
          </p:grpSpPr>
          <p:sp>
            <p:nvSpPr>
              <p:cNvPr id="25" name="iśļidê">
                <a:extLst>
                  <a:ext uri="{FF2B5EF4-FFF2-40B4-BE49-F238E27FC236}">
                    <a16:creationId xmlns:a16="http://schemas.microsoft.com/office/drawing/2014/main" xmlns="" id="{52A7D608-25B2-4549-85E0-EF986234F6F4}"/>
                  </a:ext>
                </a:extLst>
              </p:cNvPr>
              <p:cNvSpPr/>
              <p:nvPr/>
            </p:nvSpPr>
            <p:spPr>
              <a:xfrm>
                <a:off x="6262908" y="4599335"/>
                <a:ext cx="1016000" cy="10160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Sļïḋe">
                <a:extLst>
                  <a:ext uri="{FF2B5EF4-FFF2-40B4-BE49-F238E27FC236}">
                    <a16:creationId xmlns:a16="http://schemas.microsoft.com/office/drawing/2014/main" xmlns="" id="{DD9F404F-F221-45C0-BDC8-376208BA8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91562" y="4912675"/>
                <a:ext cx="373277" cy="373276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27" name="ïSlîḓe">
                  <a:extLst>
                    <a:ext uri="{FF2B5EF4-FFF2-40B4-BE49-F238E27FC236}">
                      <a16:creationId xmlns:a16="http://schemas.microsoft.com/office/drawing/2014/main" xmlns="" id="{432F2802-1EEE-4672-90A0-BDAB3848EF4F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ŝḷiḑe">
                  <a:extLst>
                    <a:ext uri="{FF2B5EF4-FFF2-40B4-BE49-F238E27FC236}">
                      <a16:creationId xmlns:a16="http://schemas.microsoft.com/office/drawing/2014/main" xmlns="" id="{A5BCE96F-1F6F-4B4B-8536-780F466F3470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šḷiḋe">
                  <a:extLst>
                    <a:ext uri="{FF2B5EF4-FFF2-40B4-BE49-F238E27FC236}">
                      <a16:creationId xmlns:a16="http://schemas.microsoft.com/office/drawing/2014/main" xmlns="" id="{2DCD214B-437C-49E3-B21F-9EDA44FA8404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ïṧḷi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ṩļï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ïSḷ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sḷî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ļí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šḻí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ṣl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sľ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šlí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śľi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ṣľi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ṥḷí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24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A63BA-420C-45C0-B467-4C56C145D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CAB39E-F1DB-445F-A7B1-67802026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FD24B2-9BCF-4EA4-8590-2214DED51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99212054-efdc-4e35-812d-7ad214c054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D0F4F2-07CC-47DE-93BC-3AA3867C2D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73257"/>
            <a:ext cx="10847389" cy="5684743"/>
            <a:chOff x="673099" y="1173257"/>
            <a:chExt cx="10847389" cy="5684743"/>
          </a:xfrm>
        </p:grpSpPr>
        <p:grpSp>
          <p:nvGrpSpPr>
            <p:cNvPr id="6" name="i$liḋê">
              <a:extLst>
                <a:ext uri="{FF2B5EF4-FFF2-40B4-BE49-F238E27FC236}">
                  <a16:creationId xmlns:a16="http://schemas.microsoft.com/office/drawing/2014/main" xmlns="" id="{F3698972-FEA0-47D6-A681-9886D811C54C}"/>
                </a:ext>
              </a:extLst>
            </p:cNvPr>
            <p:cNvGrpSpPr/>
            <p:nvPr/>
          </p:nvGrpSpPr>
          <p:grpSpPr>
            <a:xfrm>
              <a:off x="4186071" y="1714500"/>
              <a:ext cx="3819858" cy="5143500"/>
              <a:chOff x="4186071" y="1714500"/>
              <a:chExt cx="3819858" cy="5143500"/>
            </a:xfrm>
          </p:grpSpPr>
          <p:grpSp>
            <p:nvGrpSpPr>
              <p:cNvPr id="22" name="îşľíḑé">
                <a:extLst>
                  <a:ext uri="{FF2B5EF4-FFF2-40B4-BE49-F238E27FC236}">
                    <a16:creationId xmlns:a16="http://schemas.microsoft.com/office/drawing/2014/main" xmlns="" id="{ABA43AC0-6FD5-4F3F-A832-30B872A483B8}"/>
                  </a:ext>
                </a:extLst>
              </p:cNvPr>
              <p:cNvGrpSpPr/>
              <p:nvPr/>
            </p:nvGrpSpPr>
            <p:grpSpPr>
              <a:xfrm>
                <a:off x="4186071" y="1714500"/>
                <a:ext cx="3819858" cy="5143500"/>
                <a:chOff x="4656000" y="2298045"/>
                <a:chExt cx="2880000" cy="387796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7" name="iṧlíḑe">
                  <a:extLst>
                    <a:ext uri="{FF2B5EF4-FFF2-40B4-BE49-F238E27FC236}">
                      <a16:creationId xmlns:a16="http://schemas.microsoft.com/office/drawing/2014/main" xmlns="" id="{957D6842-D75E-4B7C-8CC6-86D0AD00BB03}"/>
                    </a:ext>
                  </a:extLst>
                </p:cNvPr>
                <p:cNvSpPr/>
                <p:nvPr/>
              </p:nvSpPr>
              <p:spPr>
                <a:xfrm>
                  <a:off x="4656000" y="2298045"/>
                  <a:ext cx="2880000" cy="2880000"/>
                </a:xfrm>
                <a:prstGeom prst="ellipse">
                  <a:avLst/>
                </a:prstGeom>
                <a:grpFill/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îsḻiḓê">
                  <a:extLst>
                    <a:ext uri="{FF2B5EF4-FFF2-40B4-BE49-F238E27FC236}">
                      <a16:creationId xmlns:a16="http://schemas.microsoft.com/office/drawing/2014/main" xmlns="" id="{2ADDA1D7-105B-47DF-A794-CDDDC7668CAB}"/>
                    </a:ext>
                  </a:extLst>
                </p:cNvPr>
                <p:cNvSpPr/>
                <p:nvPr/>
              </p:nvSpPr>
              <p:spPr>
                <a:xfrm>
                  <a:off x="5775960" y="5548877"/>
                  <a:ext cx="640080" cy="6271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îślïḑè">
                  <a:extLst>
                    <a:ext uri="{FF2B5EF4-FFF2-40B4-BE49-F238E27FC236}">
                      <a16:creationId xmlns:a16="http://schemas.microsoft.com/office/drawing/2014/main" xmlns="" id="{1500021B-A624-4ACF-BF06-8FFC53E1423A}"/>
                    </a:ext>
                  </a:extLst>
                </p:cNvPr>
                <p:cNvSpPr/>
                <p:nvPr/>
              </p:nvSpPr>
              <p:spPr>
                <a:xfrm>
                  <a:off x="5934000" y="5178045"/>
                  <a:ext cx="324000" cy="44251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3" name="íŝļiḍe">
                <a:extLst>
                  <a:ext uri="{FF2B5EF4-FFF2-40B4-BE49-F238E27FC236}">
                    <a16:creationId xmlns:a16="http://schemas.microsoft.com/office/drawing/2014/main" xmlns="" id="{FE4603C9-6465-4C0D-922F-8829FA382F74}"/>
                  </a:ext>
                </a:extLst>
              </p:cNvPr>
              <p:cNvSpPr/>
              <p:nvPr/>
            </p:nvSpPr>
            <p:spPr bwMode="auto">
              <a:xfrm flipH="1">
                <a:off x="6097670" y="2030810"/>
                <a:ext cx="1802498" cy="1901438"/>
              </a:xfrm>
              <a:custGeom>
                <a:avLst/>
                <a:gdLst>
                  <a:gd name="T0" fmla="*/ 1063 w 1063"/>
                  <a:gd name="T1" fmla="*/ 360 h 1121"/>
                  <a:gd name="T2" fmla="*/ 568 w 1063"/>
                  <a:gd name="T3" fmla="*/ 0 h 1121"/>
                  <a:gd name="T4" fmla="*/ 0 w 1063"/>
                  <a:gd name="T5" fmla="*/ 941 h 1121"/>
                  <a:gd name="T6" fmla="*/ 15 w 1063"/>
                  <a:gd name="T7" fmla="*/ 1121 h 1121"/>
                  <a:gd name="T8" fmla="*/ 510 w 1063"/>
                  <a:gd name="T9" fmla="*/ 761 h 1121"/>
                  <a:gd name="T10" fmla="*/ 1063 w 1063"/>
                  <a:gd name="T11" fmla="*/ 36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3" h="1121">
                    <a:moveTo>
                      <a:pt x="1063" y="36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230" y="178"/>
                      <a:pt x="0" y="533"/>
                      <a:pt x="0" y="941"/>
                    </a:cubicBezTo>
                    <a:cubicBezTo>
                      <a:pt x="0" y="1002"/>
                      <a:pt x="5" y="1062"/>
                      <a:pt x="15" y="1121"/>
                    </a:cubicBezTo>
                    <a:cubicBezTo>
                      <a:pt x="510" y="761"/>
                      <a:pt x="510" y="761"/>
                      <a:pt x="510" y="761"/>
                    </a:cubicBezTo>
                    <a:cubicBezTo>
                      <a:pt x="1063" y="360"/>
                      <a:pt x="1063" y="360"/>
                      <a:pt x="1063" y="36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š1îḍé">
                <a:extLst>
                  <a:ext uri="{FF2B5EF4-FFF2-40B4-BE49-F238E27FC236}">
                    <a16:creationId xmlns:a16="http://schemas.microsoft.com/office/drawing/2014/main" xmlns="" id="{1BF0EB9F-A089-4873-BEF5-F47ACCFBA301}"/>
                  </a:ext>
                </a:extLst>
              </p:cNvPr>
              <p:cNvSpPr/>
              <p:nvPr/>
            </p:nvSpPr>
            <p:spPr bwMode="auto">
              <a:xfrm flipH="1">
                <a:off x="4840796" y="1824319"/>
                <a:ext cx="2096462" cy="1497060"/>
              </a:xfrm>
              <a:custGeom>
                <a:avLst/>
                <a:gdLst>
                  <a:gd name="T0" fmla="*/ 1048 w 1236"/>
                  <a:gd name="T1" fmla="*/ 883 h 883"/>
                  <a:gd name="T2" fmla="*/ 1236 w 1236"/>
                  <a:gd name="T3" fmla="*/ 302 h 883"/>
                  <a:gd name="T4" fmla="*/ 495 w 1236"/>
                  <a:gd name="T5" fmla="*/ 0 h 883"/>
                  <a:gd name="T6" fmla="*/ 0 w 1236"/>
                  <a:gd name="T7" fmla="*/ 122 h 883"/>
                  <a:gd name="T8" fmla="*/ 495 w 1236"/>
                  <a:gd name="T9" fmla="*/ 482 h 883"/>
                  <a:gd name="T10" fmla="*/ 1048 w 1236"/>
                  <a:gd name="T11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6" h="883">
                    <a:moveTo>
                      <a:pt x="1048" y="883"/>
                    </a:moveTo>
                    <a:cubicBezTo>
                      <a:pt x="1236" y="302"/>
                      <a:pt x="1236" y="302"/>
                      <a:pt x="1236" y="302"/>
                    </a:cubicBezTo>
                    <a:cubicBezTo>
                      <a:pt x="1045" y="115"/>
                      <a:pt x="783" y="0"/>
                      <a:pt x="495" y="0"/>
                    </a:cubicBezTo>
                    <a:cubicBezTo>
                      <a:pt x="316" y="0"/>
                      <a:pt x="148" y="45"/>
                      <a:pt x="0" y="122"/>
                    </a:cubicBezTo>
                    <a:cubicBezTo>
                      <a:pt x="495" y="482"/>
                      <a:pt x="495" y="482"/>
                      <a:pt x="495" y="482"/>
                    </a:cubicBezTo>
                    <a:cubicBezTo>
                      <a:pt x="1048" y="883"/>
                      <a:pt x="1048" y="883"/>
                      <a:pt x="1048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$lïḑê">
                <a:extLst>
                  <a:ext uri="{FF2B5EF4-FFF2-40B4-BE49-F238E27FC236}">
                    <a16:creationId xmlns:a16="http://schemas.microsoft.com/office/drawing/2014/main" xmlns="" id="{3844FAA0-3792-4447-831A-09876ED9499D}"/>
                  </a:ext>
                </a:extLst>
              </p:cNvPr>
              <p:cNvSpPr/>
              <p:nvPr/>
            </p:nvSpPr>
            <p:spPr bwMode="auto">
              <a:xfrm flipH="1">
                <a:off x="4296606" y="2336245"/>
                <a:ext cx="1222457" cy="2087854"/>
              </a:xfrm>
              <a:custGeom>
                <a:avLst/>
                <a:gdLst>
                  <a:gd name="T0" fmla="*/ 400 w 721"/>
                  <a:gd name="T1" fmla="*/ 0 h 1231"/>
                  <a:gd name="T2" fmla="*/ 212 w 721"/>
                  <a:gd name="T3" fmla="*/ 581 h 1231"/>
                  <a:gd name="T4" fmla="*/ 0 w 721"/>
                  <a:gd name="T5" fmla="*/ 1231 h 1231"/>
                  <a:gd name="T6" fmla="*/ 612 w 721"/>
                  <a:gd name="T7" fmla="*/ 1231 h 1231"/>
                  <a:gd name="T8" fmla="*/ 721 w 721"/>
                  <a:gd name="T9" fmla="*/ 761 h 1231"/>
                  <a:gd name="T10" fmla="*/ 400 w 721"/>
                  <a:gd name="T11" fmla="*/ 0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1" h="1231">
                    <a:moveTo>
                      <a:pt x="400" y="0"/>
                    </a:moveTo>
                    <a:cubicBezTo>
                      <a:pt x="212" y="581"/>
                      <a:pt x="212" y="581"/>
                      <a:pt x="212" y="581"/>
                    </a:cubicBezTo>
                    <a:cubicBezTo>
                      <a:pt x="0" y="1231"/>
                      <a:pt x="0" y="1231"/>
                      <a:pt x="0" y="1231"/>
                    </a:cubicBezTo>
                    <a:cubicBezTo>
                      <a:pt x="612" y="1231"/>
                      <a:pt x="612" y="1231"/>
                      <a:pt x="612" y="1231"/>
                    </a:cubicBezTo>
                    <a:cubicBezTo>
                      <a:pt x="682" y="1090"/>
                      <a:pt x="721" y="930"/>
                      <a:pt x="721" y="761"/>
                    </a:cubicBezTo>
                    <a:cubicBezTo>
                      <a:pt x="721" y="463"/>
                      <a:pt x="598" y="193"/>
                      <a:pt x="40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ṩḻîḋé">
                <a:extLst>
                  <a:ext uri="{FF2B5EF4-FFF2-40B4-BE49-F238E27FC236}">
                    <a16:creationId xmlns:a16="http://schemas.microsoft.com/office/drawing/2014/main" xmlns="" id="{1F1D52D9-D395-451E-AB71-A06C0833C87C}"/>
                  </a:ext>
                </a:extLst>
              </p:cNvPr>
              <p:cNvSpPr/>
              <p:nvPr/>
            </p:nvSpPr>
            <p:spPr bwMode="auto">
              <a:xfrm flipH="1">
                <a:off x="6357217" y="3321379"/>
                <a:ext cx="1517855" cy="2089288"/>
              </a:xfrm>
              <a:custGeom>
                <a:avLst/>
                <a:gdLst>
                  <a:gd name="T0" fmla="*/ 706 w 895"/>
                  <a:gd name="T1" fmla="*/ 650 h 1232"/>
                  <a:gd name="T2" fmla="*/ 495 w 895"/>
                  <a:gd name="T3" fmla="*/ 0 h 1232"/>
                  <a:gd name="T4" fmla="*/ 0 w 895"/>
                  <a:gd name="T5" fmla="*/ 360 h 1232"/>
                  <a:gd name="T6" fmla="*/ 895 w 895"/>
                  <a:gd name="T7" fmla="*/ 1232 h 1232"/>
                  <a:gd name="T8" fmla="*/ 706 w 895"/>
                  <a:gd name="T9" fmla="*/ 650 h 1232"/>
                  <a:gd name="T10" fmla="*/ 706 w 895"/>
                  <a:gd name="T11" fmla="*/ 650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232">
                    <a:moveTo>
                      <a:pt x="706" y="650"/>
                    </a:moveTo>
                    <a:cubicBezTo>
                      <a:pt x="495" y="0"/>
                      <a:pt x="495" y="0"/>
                      <a:pt x="495" y="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77" y="812"/>
                      <a:pt x="439" y="1166"/>
                      <a:pt x="895" y="1232"/>
                    </a:cubicBezTo>
                    <a:cubicBezTo>
                      <a:pt x="706" y="650"/>
                      <a:pt x="706" y="650"/>
                      <a:pt x="706" y="650"/>
                    </a:cubicBezTo>
                    <a:cubicBezTo>
                      <a:pt x="706" y="650"/>
                      <a:pt x="706" y="650"/>
                      <a:pt x="706" y="6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śľíḑe">
                <a:extLst>
                  <a:ext uri="{FF2B5EF4-FFF2-40B4-BE49-F238E27FC236}">
                    <a16:creationId xmlns:a16="http://schemas.microsoft.com/office/drawing/2014/main" xmlns="" id="{07B02760-7414-439D-8E5D-5D72AA248F4C}"/>
                  </a:ext>
                </a:extLst>
              </p:cNvPr>
              <p:cNvSpPr/>
              <p:nvPr/>
            </p:nvSpPr>
            <p:spPr bwMode="auto">
              <a:xfrm flipH="1">
                <a:off x="4481589" y="4424098"/>
                <a:ext cx="2196121" cy="1005210"/>
              </a:xfrm>
              <a:custGeom>
                <a:avLst/>
                <a:gdLst>
                  <a:gd name="T0" fmla="*/ 0 w 1295"/>
                  <a:gd name="T1" fmla="*/ 0 h 593"/>
                  <a:gd name="T2" fmla="*/ 0 w 1295"/>
                  <a:gd name="T3" fmla="*/ 0 h 593"/>
                  <a:gd name="T4" fmla="*/ 189 w 1295"/>
                  <a:gd name="T5" fmla="*/ 582 h 593"/>
                  <a:gd name="T6" fmla="*/ 342 w 1295"/>
                  <a:gd name="T7" fmla="*/ 593 h 593"/>
                  <a:gd name="T8" fmla="*/ 1295 w 1295"/>
                  <a:gd name="T9" fmla="*/ 0 h 593"/>
                  <a:gd name="T10" fmla="*/ 683 w 1295"/>
                  <a:gd name="T11" fmla="*/ 0 h 593"/>
                  <a:gd name="T12" fmla="*/ 0 w 1295"/>
                  <a:gd name="T13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5" h="59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9" y="582"/>
                      <a:pt x="189" y="582"/>
                      <a:pt x="189" y="582"/>
                    </a:cubicBezTo>
                    <a:cubicBezTo>
                      <a:pt x="239" y="589"/>
                      <a:pt x="290" y="593"/>
                      <a:pt x="342" y="593"/>
                    </a:cubicBezTo>
                    <a:cubicBezTo>
                      <a:pt x="760" y="593"/>
                      <a:pt x="1121" y="351"/>
                      <a:pt x="1295" y="0"/>
                    </a:cubicBezTo>
                    <a:cubicBezTo>
                      <a:pt x="683" y="0"/>
                      <a:pt x="683" y="0"/>
                      <a:pt x="68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ş1iḑé">
                <a:extLst>
                  <a:ext uri="{FF2B5EF4-FFF2-40B4-BE49-F238E27FC236}">
                    <a16:creationId xmlns:a16="http://schemas.microsoft.com/office/drawing/2014/main" xmlns="" id="{36208213-8511-4B6D-9BB6-7F2918F9208A}"/>
                  </a:ext>
                </a:extLst>
              </p:cNvPr>
              <p:cNvSpPr/>
              <p:nvPr/>
            </p:nvSpPr>
            <p:spPr bwMode="auto">
              <a:xfrm>
                <a:off x="5165399" y="2134068"/>
                <a:ext cx="604909" cy="611725"/>
              </a:xfrm>
              <a:custGeom>
                <a:avLst/>
                <a:gdLst>
                  <a:gd name="T0" fmla="*/ 102 w 150"/>
                  <a:gd name="T1" fmla="*/ 22 h 151"/>
                  <a:gd name="T2" fmla="*/ 22 w 150"/>
                  <a:gd name="T3" fmla="*/ 22 h 151"/>
                  <a:gd name="T4" fmla="*/ 22 w 150"/>
                  <a:gd name="T5" fmla="*/ 101 h 151"/>
                  <a:gd name="T6" fmla="*/ 93 w 150"/>
                  <a:gd name="T7" fmla="*/ 108 h 151"/>
                  <a:gd name="T8" fmla="*/ 97 w 150"/>
                  <a:gd name="T9" fmla="*/ 114 h 151"/>
                  <a:gd name="T10" fmla="*/ 128 w 150"/>
                  <a:gd name="T11" fmla="*/ 146 h 151"/>
                  <a:gd name="T12" fmla="*/ 145 w 150"/>
                  <a:gd name="T13" fmla="*/ 146 h 151"/>
                  <a:gd name="T14" fmla="*/ 145 w 150"/>
                  <a:gd name="T15" fmla="*/ 129 h 151"/>
                  <a:gd name="T16" fmla="*/ 114 w 150"/>
                  <a:gd name="T17" fmla="*/ 97 h 151"/>
                  <a:gd name="T18" fmla="*/ 108 w 150"/>
                  <a:gd name="T19" fmla="*/ 94 h 151"/>
                  <a:gd name="T20" fmla="*/ 102 w 150"/>
                  <a:gd name="T21" fmla="*/ 22 h 151"/>
                  <a:gd name="T22" fmla="*/ 91 w 150"/>
                  <a:gd name="T23" fmla="*/ 92 h 151"/>
                  <a:gd name="T24" fmla="*/ 32 w 150"/>
                  <a:gd name="T25" fmla="*/ 91 h 151"/>
                  <a:gd name="T26" fmla="*/ 32 w 150"/>
                  <a:gd name="T27" fmla="*/ 32 h 151"/>
                  <a:gd name="T28" fmla="*/ 91 w 150"/>
                  <a:gd name="T29" fmla="*/ 32 h 151"/>
                  <a:gd name="T30" fmla="*/ 91 w 150"/>
                  <a:gd name="T31" fmla="*/ 9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51">
                    <a:moveTo>
                      <a:pt x="102" y="22"/>
                    </a:moveTo>
                    <a:cubicBezTo>
                      <a:pt x="80" y="0"/>
                      <a:pt x="44" y="0"/>
                      <a:pt x="22" y="22"/>
                    </a:cubicBezTo>
                    <a:cubicBezTo>
                      <a:pt x="0" y="44"/>
                      <a:pt x="0" y="79"/>
                      <a:pt x="22" y="101"/>
                    </a:cubicBezTo>
                    <a:cubicBezTo>
                      <a:pt x="41" y="121"/>
                      <a:pt x="71" y="123"/>
                      <a:pt x="93" y="108"/>
                    </a:cubicBezTo>
                    <a:cubicBezTo>
                      <a:pt x="94" y="110"/>
                      <a:pt x="95" y="112"/>
                      <a:pt x="97" y="114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33" y="151"/>
                      <a:pt x="141" y="151"/>
                      <a:pt x="145" y="146"/>
                    </a:cubicBezTo>
                    <a:cubicBezTo>
                      <a:pt x="150" y="142"/>
                      <a:pt x="150" y="134"/>
                      <a:pt x="145" y="129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2" y="96"/>
                      <a:pt x="110" y="94"/>
                      <a:pt x="108" y="94"/>
                    </a:cubicBezTo>
                    <a:cubicBezTo>
                      <a:pt x="123" y="72"/>
                      <a:pt x="121" y="42"/>
                      <a:pt x="102" y="22"/>
                    </a:cubicBezTo>
                    <a:close/>
                    <a:moveTo>
                      <a:pt x="91" y="92"/>
                    </a:moveTo>
                    <a:cubicBezTo>
                      <a:pt x="75" y="108"/>
                      <a:pt x="48" y="108"/>
                      <a:pt x="32" y="91"/>
                    </a:cubicBezTo>
                    <a:cubicBezTo>
                      <a:pt x="15" y="75"/>
                      <a:pt x="16" y="48"/>
                      <a:pt x="32" y="32"/>
                    </a:cubicBezTo>
                    <a:cubicBezTo>
                      <a:pt x="48" y="16"/>
                      <a:pt x="75" y="16"/>
                      <a:pt x="91" y="32"/>
                    </a:cubicBezTo>
                    <a:cubicBezTo>
                      <a:pt x="108" y="49"/>
                      <a:pt x="108" y="75"/>
                      <a:pt x="91" y="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9" name="íṣliḍe">
                <a:extLst>
                  <a:ext uri="{FF2B5EF4-FFF2-40B4-BE49-F238E27FC236}">
                    <a16:creationId xmlns:a16="http://schemas.microsoft.com/office/drawing/2014/main" xmlns="" id="{81B892E0-0076-4F3E-83DC-5D0F421DB47F}"/>
                  </a:ext>
                </a:extLst>
              </p:cNvPr>
              <p:cNvGrpSpPr/>
              <p:nvPr/>
            </p:nvGrpSpPr>
            <p:grpSpPr>
              <a:xfrm>
                <a:off x="7007808" y="3932250"/>
                <a:ext cx="613430" cy="620245"/>
                <a:chOff x="9349366" y="2935970"/>
                <a:chExt cx="857717" cy="867247"/>
              </a:xfrm>
              <a:solidFill>
                <a:schemeClr val="bg1"/>
              </a:solidFill>
            </p:grpSpPr>
            <p:sp>
              <p:nvSpPr>
                <p:cNvPr id="34" name="íSľiďé">
                  <a:extLst>
                    <a:ext uri="{FF2B5EF4-FFF2-40B4-BE49-F238E27FC236}">
                      <a16:creationId xmlns:a16="http://schemas.microsoft.com/office/drawing/2014/main" xmlns="" id="{93358843-86CA-4E62-A68B-8EA69FDCCE23}"/>
                    </a:ext>
                  </a:extLst>
                </p:cNvPr>
                <p:cNvSpPr/>
                <p:nvPr/>
              </p:nvSpPr>
              <p:spPr bwMode="auto">
                <a:xfrm>
                  <a:off x="9349366" y="2935970"/>
                  <a:ext cx="857717" cy="867247"/>
                </a:xfrm>
                <a:custGeom>
                  <a:avLst/>
                  <a:gdLst>
                    <a:gd name="T0" fmla="*/ 76 w 152"/>
                    <a:gd name="T1" fmla="*/ 0 h 153"/>
                    <a:gd name="T2" fmla="*/ 0 w 152"/>
                    <a:gd name="T3" fmla="*/ 77 h 153"/>
                    <a:gd name="T4" fmla="*/ 76 w 152"/>
                    <a:gd name="T5" fmla="*/ 153 h 153"/>
                    <a:gd name="T6" fmla="*/ 152 w 152"/>
                    <a:gd name="T7" fmla="*/ 77 h 153"/>
                    <a:gd name="T8" fmla="*/ 76 w 152"/>
                    <a:gd name="T9" fmla="*/ 0 h 153"/>
                    <a:gd name="T10" fmla="*/ 76 w 152"/>
                    <a:gd name="T11" fmla="*/ 137 h 153"/>
                    <a:gd name="T12" fmla="*/ 16 w 152"/>
                    <a:gd name="T13" fmla="*/ 77 h 153"/>
                    <a:gd name="T14" fmla="*/ 76 w 152"/>
                    <a:gd name="T15" fmla="*/ 16 h 153"/>
                    <a:gd name="T16" fmla="*/ 136 w 152"/>
                    <a:gd name="T17" fmla="*/ 77 h 153"/>
                    <a:gd name="T18" fmla="*/ 76 w 152"/>
                    <a:gd name="T19" fmla="*/ 137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" h="153">
                      <a:moveTo>
                        <a:pt x="76" y="0"/>
                      </a:moveTo>
                      <a:cubicBezTo>
                        <a:pt x="34" y="0"/>
                        <a:pt x="0" y="34"/>
                        <a:pt x="0" y="77"/>
                      </a:cubicBezTo>
                      <a:cubicBezTo>
                        <a:pt x="0" y="119"/>
                        <a:pt x="34" y="153"/>
                        <a:pt x="76" y="153"/>
                      </a:cubicBezTo>
                      <a:cubicBezTo>
                        <a:pt x="118" y="153"/>
                        <a:pt x="152" y="119"/>
                        <a:pt x="152" y="77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lose/>
                      <a:moveTo>
                        <a:pt x="76" y="137"/>
                      </a:moveTo>
                      <a:cubicBezTo>
                        <a:pt x="43" y="137"/>
                        <a:pt x="16" y="110"/>
                        <a:pt x="16" y="77"/>
                      </a:cubicBezTo>
                      <a:cubicBezTo>
                        <a:pt x="16" y="43"/>
                        <a:pt x="43" y="16"/>
                        <a:pt x="76" y="16"/>
                      </a:cubicBezTo>
                      <a:cubicBezTo>
                        <a:pt x="109" y="16"/>
                        <a:pt x="136" y="43"/>
                        <a:pt x="136" y="77"/>
                      </a:cubicBezTo>
                      <a:cubicBezTo>
                        <a:pt x="136" y="110"/>
                        <a:pt x="109" y="137"/>
                        <a:pt x="76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ïşḷíḓé">
                  <a:extLst>
                    <a:ext uri="{FF2B5EF4-FFF2-40B4-BE49-F238E27FC236}">
                      <a16:creationId xmlns:a16="http://schemas.microsoft.com/office/drawing/2014/main" xmlns="" id="{49A40B98-7F04-45DF-8488-D268BC97CBDC}"/>
                    </a:ext>
                  </a:extLst>
                </p:cNvPr>
                <p:cNvSpPr/>
                <p:nvPr/>
              </p:nvSpPr>
              <p:spPr bwMode="auto">
                <a:xfrm>
                  <a:off x="9704366" y="3326707"/>
                  <a:ext cx="140570" cy="312114"/>
                </a:xfrm>
                <a:custGeom>
                  <a:avLst/>
                  <a:gdLst>
                    <a:gd name="T0" fmla="*/ 21 w 25"/>
                    <a:gd name="T1" fmla="*/ 0 h 55"/>
                    <a:gd name="T2" fmla="*/ 5 w 25"/>
                    <a:gd name="T3" fmla="*/ 0 h 55"/>
                    <a:gd name="T4" fmla="*/ 0 w 25"/>
                    <a:gd name="T5" fmla="*/ 5 h 55"/>
                    <a:gd name="T6" fmla="*/ 0 w 25"/>
                    <a:gd name="T7" fmla="*/ 51 h 55"/>
                    <a:gd name="T8" fmla="*/ 5 w 25"/>
                    <a:gd name="T9" fmla="*/ 55 h 55"/>
                    <a:gd name="T10" fmla="*/ 21 w 25"/>
                    <a:gd name="T11" fmla="*/ 55 h 55"/>
                    <a:gd name="T12" fmla="*/ 25 w 25"/>
                    <a:gd name="T13" fmla="*/ 51 h 55"/>
                    <a:gd name="T14" fmla="*/ 25 w 25"/>
                    <a:gd name="T15" fmla="*/ 5 h 55"/>
                    <a:gd name="T16" fmla="*/ 21 w 25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5">
                      <a:moveTo>
                        <a:pt x="2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3"/>
                        <a:pt x="2" y="55"/>
                        <a:pt x="5" y="55"/>
                      </a:cubicBezTo>
                      <a:cubicBezTo>
                        <a:pt x="21" y="55"/>
                        <a:pt x="21" y="55"/>
                        <a:pt x="21" y="55"/>
                      </a:cubicBezTo>
                      <a:cubicBezTo>
                        <a:pt x="23" y="55"/>
                        <a:pt x="25" y="53"/>
                        <a:pt x="25" y="51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47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ïšḷíḑe">
                  <a:extLst>
                    <a:ext uri="{FF2B5EF4-FFF2-40B4-BE49-F238E27FC236}">
                      <a16:creationId xmlns:a16="http://schemas.microsoft.com/office/drawing/2014/main" xmlns="" id="{0F44454F-BCB8-4DAC-AD03-6F4A69E63B24}"/>
                    </a:ext>
                  </a:extLst>
                </p:cNvPr>
                <p:cNvSpPr/>
                <p:nvPr/>
              </p:nvSpPr>
              <p:spPr bwMode="auto">
                <a:xfrm>
                  <a:off x="9699601" y="3100365"/>
                  <a:ext cx="157248" cy="15248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" name="íṧľïḍe">
                <a:extLst>
                  <a:ext uri="{FF2B5EF4-FFF2-40B4-BE49-F238E27FC236}">
                    <a16:creationId xmlns:a16="http://schemas.microsoft.com/office/drawing/2014/main" xmlns="" id="{C8C41038-67AA-4861-BF41-E8B4695DD7C4}"/>
                  </a:ext>
                </a:extLst>
              </p:cNvPr>
              <p:cNvSpPr/>
              <p:nvPr/>
            </p:nvSpPr>
            <p:spPr bwMode="auto">
              <a:xfrm>
                <a:off x="4481589" y="3499441"/>
                <a:ext cx="746338" cy="742930"/>
              </a:xfrm>
              <a:custGeom>
                <a:avLst/>
                <a:gdLst>
                  <a:gd name="connsiteX0" fmla="*/ 291143 w 738457"/>
                  <a:gd name="connsiteY0" fmla="*/ 534154 h 735085"/>
                  <a:gd name="connsiteX1" fmla="*/ 239201 w 738457"/>
                  <a:gd name="connsiteY1" fmla="*/ 586396 h 735085"/>
                  <a:gd name="connsiteX2" fmla="*/ 287147 w 738457"/>
                  <a:gd name="connsiteY2" fmla="*/ 638638 h 735085"/>
                  <a:gd name="connsiteX3" fmla="*/ 343084 w 738457"/>
                  <a:gd name="connsiteY3" fmla="*/ 586396 h 735085"/>
                  <a:gd name="connsiteX4" fmla="*/ 291143 w 738457"/>
                  <a:gd name="connsiteY4" fmla="*/ 534154 h 735085"/>
                  <a:gd name="connsiteX5" fmla="*/ 283151 w 738457"/>
                  <a:gd name="connsiteY5" fmla="*/ 441725 h 735085"/>
                  <a:gd name="connsiteX6" fmla="*/ 303129 w 738457"/>
                  <a:gd name="connsiteY6" fmla="*/ 441725 h 735085"/>
                  <a:gd name="connsiteX7" fmla="*/ 319111 w 738457"/>
                  <a:gd name="connsiteY7" fmla="*/ 457800 h 735085"/>
                  <a:gd name="connsiteX8" fmla="*/ 323107 w 738457"/>
                  <a:gd name="connsiteY8" fmla="*/ 473874 h 735085"/>
                  <a:gd name="connsiteX9" fmla="*/ 351075 w 738457"/>
                  <a:gd name="connsiteY9" fmla="*/ 485930 h 735085"/>
                  <a:gd name="connsiteX10" fmla="*/ 359066 w 738457"/>
                  <a:gd name="connsiteY10" fmla="*/ 477893 h 735085"/>
                  <a:gd name="connsiteX11" fmla="*/ 387035 w 738457"/>
                  <a:gd name="connsiteY11" fmla="*/ 477893 h 735085"/>
                  <a:gd name="connsiteX12" fmla="*/ 399022 w 738457"/>
                  <a:gd name="connsiteY12" fmla="*/ 493967 h 735085"/>
                  <a:gd name="connsiteX13" fmla="*/ 403017 w 738457"/>
                  <a:gd name="connsiteY13" fmla="*/ 518079 h 735085"/>
                  <a:gd name="connsiteX14" fmla="*/ 395026 w 738457"/>
                  <a:gd name="connsiteY14" fmla="*/ 530135 h 735085"/>
                  <a:gd name="connsiteX15" fmla="*/ 403017 w 738457"/>
                  <a:gd name="connsiteY15" fmla="*/ 558265 h 735085"/>
                  <a:gd name="connsiteX16" fmla="*/ 418999 w 738457"/>
                  <a:gd name="connsiteY16" fmla="*/ 558265 h 735085"/>
                  <a:gd name="connsiteX17" fmla="*/ 434981 w 738457"/>
                  <a:gd name="connsiteY17" fmla="*/ 578359 h 735085"/>
                  <a:gd name="connsiteX18" fmla="*/ 434981 w 738457"/>
                  <a:gd name="connsiteY18" fmla="*/ 598452 h 735085"/>
                  <a:gd name="connsiteX19" fmla="*/ 415004 w 738457"/>
                  <a:gd name="connsiteY19" fmla="*/ 618545 h 735085"/>
                  <a:gd name="connsiteX20" fmla="*/ 403017 w 738457"/>
                  <a:gd name="connsiteY20" fmla="*/ 618545 h 735085"/>
                  <a:gd name="connsiteX21" fmla="*/ 391031 w 738457"/>
                  <a:gd name="connsiteY21" fmla="*/ 646675 h 735085"/>
                  <a:gd name="connsiteX22" fmla="*/ 399022 w 738457"/>
                  <a:gd name="connsiteY22" fmla="*/ 658731 h 735085"/>
                  <a:gd name="connsiteX23" fmla="*/ 399022 w 738457"/>
                  <a:gd name="connsiteY23" fmla="*/ 686862 h 735085"/>
                  <a:gd name="connsiteX24" fmla="*/ 383039 w 738457"/>
                  <a:gd name="connsiteY24" fmla="*/ 698918 h 735085"/>
                  <a:gd name="connsiteX25" fmla="*/ 359066 w 738457"/>
                  <a:gd name="connsiteY25" fmla="*/ 702936 h 735085"/>
                  <a:gd name="connsiteX26" fmla="*/ 347080 w 738457"/>
                  <a:gd name="connsiteY26" fmla="*/ 690880 h 735085"/>
                  <a:gd name="connsiteX27" fmla="*/ 319111 w 738457"/>
                  <a:gd name="connsiteY27" fmla="*/ 702936 h 735085"/>
                  <a:gd name="connsiteX28" fmla="*/ 315116 w 738457"/>
                  <a:gd name="connsiteY28" fmla="*/ 719011 h 735085"/>
                  <a:gd name="connsiteX29" fmla="*/ 295138 w 738457"/>
                  <a:gd name="connsiteY29" fmla="*/ 735085 h 735085"/>
                  <a:gd name="connsiteX30" fmla="*/ 275160 w 738457"/>
                  <a:gd name="connsiteY30" fmla="*/ 735085 h 735085"/>
                  <a:gd name="connsiteX31" fmla="*/ 255183 w 738457"/>
                  <a:gd name="connsiteY31" fmla="*/ 719011 h 735085"/>
                  <a:gd name="connsiteX32" fmla="*/ 255183 w 738457"/>
                  <a:gd name="connsiteY32" fmla="*/ 702936 h 735085"/>
                  <a:gd name="connsiteX33" fmla="*/ 227214 w 738457"/>
                  <a:gd name="connsiteY33" fmla="*/ 690880 h 735085"/>
                  <a:gd name="connsiteX34" fmla="*/ 215228 w 738457"/>
                  <a:gd name="connsiteY34" fmla="*/ 698918 h 735085"/>
                  <a:gd name="connsiteX35" fmla="*/ 191254 w 738457"/>
                  <a:gd name="connsiteY35" fmla="*/ 698918 h 735085"/>
                  <a:gd name="connsiteX36" fmla="*/ 175272 w 738457"/>
                  <a:gd name="connsiteY36" fmla="*/ 682843 h 735085"/>
                  <a:gd name="connsiteX37" fmla="*/ 175272 w 738457"/>
                  <a:gd name="connsiteY37" fmla="*/ 654713 h 735085"/>
                  <a:gd name="connsiteX38" fmla="*/ 183263 w 738457"/>
                  <a:gd name="connsiteY38" fmla="*/ 646675 h 735085"/>
                  <a:gd name="connsiteX39" fmla="*/ 175272 w 738457"/>
                  <a:gd name="connsiteY39" fmla="*/ 618545 h 735085"/>
                  <a:gd name="connsiteX40" fmla="*/ 159290 w 738457"/>
                  <a:gd name="connsiteY40" fmla="*/ 618545 h 735085"/>
                  <a:gd name="connsiteX41" fmla="*/ 143308 w 738457"/>
                  <a:gd name="connsiteY41" fmla="*/ 598452 h 735085"/>
                  <a:gd name="connsiteX42" fmla="*/ 143308 w 738457"/>
                  <a:gd name="connsiteY42" fmla="*/ 578359 h 735085"/>
                  <a:gd name="connsiteX43" fmla="*/ 159290 w 738457"/>
                  <a:gd name="connsiteY43" fmla="*/ 558265 h 735085"/>
                  <a:gd name="connsiteX44" fmla="*/ 175272 w 738457"/>
                  <a:gd name="connsiteY44" fmla="*/ 554247 h 735085"/>
                  <a:gd name="connsiteX45" fmla="*/ 187259 w 738457"/>
                  <a:gd name="connsiteY45" fmla="*/ 526116 h 735085"/>
                  <a:gd name="connsiteX46" fmla="*/ 179268 w 738457"/>
                  <a:gd name="connsiteY46" fmla="*/ 518079 h 735085"/>
                  <a:gd name="connsiteX47" fmla="*/ 179268 w 738457"/>
                  <a:gd name="connsiteY47" fmla="*/ 489949 h 735085"/>
                  <a:gd name="connsiteX48" fmla="*/ 195250 w 738457"/>
                  <a:gd name="connsiteY48" fmla="*/ 477893 h 735085"/>
                  <a:gd name="connsiteX49" fmla="*/ 219223 w 738457"/>
                  <a:gd name="connsiteY49" fmla="*/ 473874 h 735085"/>
                  <a:gd name="connsiteX50" fmla="*/ 231210 w 738457"/>
                  <a:gd name="connsiteY50" fmla="*/ 481911 h 735085"/>
                  <a:gd name="connsiteX51" fmla="*/ 259178 w 738457"/>
                  <a:gd name="connsiteY51" fmla="*/ 469856 h 735085"/>
                  <a:gd name="connsiteX52" fmla="*/ 263174 w 738457"/>
                  <a:gd name="connsiteY52" fmla="*/ 457800 h 735085"/>
                  <a:gd name="connsiteX53" fmla="*/ 283151 w 738457"/>
                  <a:gd name="connsiteY53" fmla="*/ 441725 h 735085"/>
                  <a:gd name="connsiteX54" fmla="*/ 550369 w 738457"/>
                  <a:gd name="connsiteY54" fmla="*/ 341975 h 735085"/>
                  <a:gd name="connsiteX55" fmla="*/ 494343 w 738457"/>
                  <a:gd name="connsiteY55" fmla="*/ 410007 h 735085"/>
                  <a:gd name="connsiteX56" fmla="*/ 562375 w 738457"/>
                  <a:gd name="connsiteY56" fmla="*/ 470036 h 735085"/>
                  <a:gd name="connsiteX57" fmla="*/ 622403 w 738457"/>
                  <a:gd name="connsiteY57" fmla="*/ 402004 h 735085"/>
                  <a:gd name="connsiteX58" fmla="*/ 550369 w 738457"/>
                  <a:gd name="connsiteY58" fmla="*/ 341975 h 735085"/>
                  <a:gd name="connsiteX59" fmla="*/ 558373 w 738457"/>
                  <a:gd name="connsiteY59" fmla="*/ 225921 h 735085"/>
                  <a:gd name="connsiteX60" fmla="*/ 578382 w 738457"/>
                  <a:gd name="connsiteY60" fmla="*/ 241928 h 735085"/>
                  <a:gd name="connsiteX61" fmla="*/ 582384 w 738457"/>
                  <a:gd name="connsiteY61" fmla="*/ 261938 h 735085"/>
                  <a:gd name="connsiteX62" fmla="*/ 622403 w 738457"/>
                  <a:gd name="connsiteY62" fmla="*/ 273943 h 735085"/>
                  <a:gd name="connsiteX63" fmla="*/ 634408 w 738457"/>
                  <a:gd name="connsiteY63" fmla="*/ 261938 h 735085"/>
                  <a:gd name="connsiteX64" fmla="*/ 662422 w 738457"/>
                  <a:gd name="connsiteY64" fmla="*/ 257936 h 735085"/>
                  <a:gd name="connsiteX65" fmla="*/ 686433 w 738457"/>
                  <a:gd name="connsiteY65" fmla="*/ 281947 h 735085"/>
                  <a:gd name="connsiteX66" fmla="*/ 690435 w 738457"/>
                  <a:gd name="connsiteY66" fmla="*/ 305958 h 735085"/>
                  <a:gd name="connsiteX67" fmla="*/ 678429 w 738457"/>
                  <a:gd name="connsiteY67" fmla="*/ 321966 h 735085"/>
                  <a:gd name="connsiteX68" fmla="*/ 694437 w 738457"/>
                  <a:gd name="connsiteY68" fmla="*/ 357983 h 735085"/>
                  <a:gd name="connsiteX69" fmla="*/ 714446 w 738457"/>
                  <a:gd name="connsiteY69" fmla="*/ 357983 h 735085"/>
                  <a:gd name="connsiteX70" fmla="*/ 734455 w 738457"/>
                  <a:gd name="connsiteY70" fmla="*/ 373990 h 735085"/>
                  <a:gd name="connsiteX71" fmla="*/ 738457 w 738457"/>
                  <a:gd name="connsiteY71" fmla="*/ 406005 h 735085"/>
                  <a:gd name="connsiteX72" fmla="*/ 722450 w 738457"/>
                  <a:gd name="connsiteY72" fmla="*/ 430017 h 735085"/>
                  <a:gd name="connsiteX73" fmla="*/ 702440 w 738457"/>
                  <a:gd name="connsiteY73" fmla="*/ 434019 h 735085"/>
                  <a:gd name="connsiteX74" fmla="*/ 690435 w 738457"/>
                  <a:gd name="connsiteY74" fmla="*/ 470036 h 735085"/>
                  <a:gd name="connsiteX75" fmla="*/ 702440 w 738457"/>
                  <a:gd name="connsiteY75" fmla="*/ 482041 h 735085"/>
                  <a:gd name="connsiteX76" fmla="*/ 706442 w 738457"/>
                  <a:gd name="connsiteY76" fmla="*/ 510055 h 735085"/>
                  <a:gd name="connsiteX77" fmla="*/ 682431 w 738457"/>
                  <a:gd name="connsiteY77" fmla="*/ 534066 h 735085"/>
                  <a:gd name="connsiteX78" fmla="*/ 658420 w 738457"/>
                  <a:gd name="connsiteY78" fmla="*/ 538068 h 735085"/>
                  <a:gd name="connsiteX79" fmla="*/ 638410 w 738457"/>
                  <a:gd name="connsiteY79" fmla="*/ 526062 h 735085"/>
                  <a:gd name="connsiteX80" fmla="*/ 606395 w 738457"/>
                  <a:gd name="connsiteY80" fmla="*/ 542070 h 735085"/>
                  <a:gd name="connsiteX81" fmla="*/ 606395 w 738457"/>
                  <a:gd name="connsiteY81" fmla="*/ 566081 h 735085"/>
                  <a:gd name="connsiteX82" fmla="*/ 586386 w 738457"/>
                  <a:gd name="connsiteY82" fmla="*/ 586090 h 735085"/>
                  <a:gd name="connsiteX83" fmla="*/ 554371 w 738457"/>
                  <a:gd name="connsiteY83" fmla="*/ 586090 h 735085"/>
                  <a:gd name="connsiteX84" fmla="*/ 534361 w 738457"/>
                  <a:gd name="connsiteY84" fmla="*/ 570083 h 735085"/>
                  <a:gd name="connsiteX85" fmla="*/ 530360 w 738457"/>
                  <a:gd name="connsiteY85" fmla="*/ 550073 h 735085"/>
                  <a:gd name="connsiteX86" fmla="*/ 494343 w 738457"/>
                  <a:gd name="connsiteY86" fmla="*/ 538068 h 735085"/>
                  <a:gd name="connsiteX87" fmla="*/ 478335 w 738457"/>
                  <a:gd name="connsiteY87" fmla="*/ 554075 h 735085"/>
                  <a:gd name="connsiteX88" fmla="*/ 454324 w 738457"/>
                  <a:gd name="connsiteY88" fmla="*/ 554075 h 735085"/>
                  <a:gd name="connsiteX89" fmla="*/ 426311 w 738457"/>
                  <a:gd name="connsiteY89" fmla="*/ 534066 h 735085"/>
                  <a:gd name="connsiteX90" fmla="*/ 422309 w 738457"/>
                  <a:gd name="connsiteY90" fmla="*/ 506053 h 735085"/>
                  <a:gd name="connsiteX91" fmla="*/ 438316 w 738457"/>
                  <a:gd name="connsiteY91" fmla="*/ 490045 h 735085"/>
                  <a:gd name="connsiteX92" fmla="*/ 422309 w 738457"/>
                  <a:gd name="connsiteY92" fmla="*/ 458030 h 735085"/>
                  <a:gd name="connsiteX93" fmla="*/ 398298 w 738457"/>
                  <a:gd name="connsiteY93" fmla="*/ 458030 h 735085"/>
                  <a:gd name="connsiteX94" fmla="*/ 378288 w 738457"/>
                  <a:gd name="connsiteY94" fmla="*/ 438020 h 735085"/>
                  <a:gd name="connsiteX95" fmla="*/ 374286 w 738457"/>
                  <a:gd name="connsiteY95" fmla="*/ 406005 h 735085"/>
                  <a:gd name="connsiteX96" fmla="*/ 390294 w 738457"/>
                  <a:gd name="connsiteY96" fmla="*/ 385996 h 735085"/>
                  <a:gd name="connsiteX97" fmla="*/ 414305 w 738457"/>
                  <a:gd name="connsiteY97" fmla="*/ 381994 h 735085"/>
                  <a:gd name="connsiteX98" fmla="*/ 422309 w 738457"/>
                  <a:gd name="connsiteY98" fmla="*/ 345977 h 735085"/>
                  <a:gd name="connsiteX99" fmla="*/ 410303 w 738457"/>
                  <a:gd name="connsiteY99" fmla="*/ 329970 h 735085"/>
                  <a:gd name="connsiteX100" fmla="*/ 410303 w 738457"/>
                  <a:gd name="connsiteY100" fmla="*/ 305958 h 735085"/>
                  <a:gd name="connsiteX101" fmla="*/ 430313 w 738457"/>
                  <a:gd name="connsiteY101" fmla="*/ 277945 h 735085"/>
                  <a:gd name="connsiteX102" fmla="*/ 454324 w 738457"/>
                  <a:gd name="connsiteY102" fmla="*/ 273943 h 735085"/>
                  <a:gd name="connsiteX103" fmla="*/ 470331 w 738457"/>
                  <a:gd name="connsiteY103" fmla="*/ 285949 h 735085"/>
                  <a:gd name="connsiteX104" fmla="*/ 506348 w 738457"/>
                  <a:gd name="connsiteY104" fmla="*/ 265940 h 735085"/>
                  <a:gd name="connsiteX105" fmla="*/ 506348 w 738457"/>
                  <a:gd name="connsiteY105" fmla="*/ 249932 h 735085"/>
                  <a:gd name="connsiteX106" fmla="*/ 526358 w 738457"/>
                  <a:gd name="connsiteY106" fmla="*/ 229923 h 735085"/>
                  <a:gd name="connsiteX107" fmla="*/ 558373 w 738457"/>
                  <a:gd name="connsiteY107" fmla="*/ 225921 h 735085"/>
                  <a:gd name="connsiteX108" fmla="*/ 219487 w 738457"/>
                  <a:gd name="connsiteY108" fmla="*/ 140549 h 735085"/>
                  <a:gd name="connsiteX109" fmla="*/ 139673 w 738457"/>
                  <a:gd name="connsiteY109" fmla="*/ 216847 h 735085"/>
                  <a:gd name="connsiteX110" fmla="*/ 219487 w 738457"/>
                  <a:gd name="connsiteY110" fmla="*/ 297160 h 735085"/>
                  <a:gd name="connsiteX111" fmla="*/ 295309 w 738457"/>
                  <a:gd name="connsiteY111" fmla="*/ 216847 h 735085"/>
                  <a:gd name="connsiteX112" fmla="*/ 219487 w 738457"/>
                  <a:gd name="connsiteY112" fmla="*/ 140549 h 735085"/>
                  <a:gd name="connsiteX113" fmla="*/ 195543 w 738457"/>
                  <a:gd name="connsiteY113" fmla="*/ 0 h 735085"/>
                  <a:gd name="connsiteX114" fmla="*/ 243431 w 738457"/>
                  <a:gd name="connsiteY114" fmla="*/ 0 h 735085"/>
                  <a:gd name="connsiteX115" fmla="*/ 263384 w 738457"/>
                  <a:gd name="connsiteY115" fmla="*/ 16063 h 735085"/>
                  <a:gd name="connsiteX116" fmla="*/ 263384 w 738457"/>
                  <a:gd name="connsiteY116" fmla="*/ 44172 h 735085"/>
                  <a:gd name="connsiteX117" fmla="*/ 307281 w 738457"/>
                  <a:gd name="connsiteY117" fmla="*/ 64251 h 735085"/>
                  <a:gd name="connsiteX118" fmla="*/ 331225 w 738457"/>
                  <a:gd name="connsiteY118" fmla="*/ 48188 h 735085"/>
                  <a:gd name="connsiteX119" fmla="*/ 355169 w 738457"/>
                  <a:gd name="connsiteY119" fmla="*/ 48188 h 735085"/>
                  <a:gd name="connsiteX120" fmla="*/ 391085 w 738457"/>
                  <a:gd name="connsiteY120" fmla="*/ 80314 h 735085"/>
                  <a:gd name="connsiteX121" fmla="*/ 391085 w 738457"/>
                  <a:gd name="connsiteY121" fmla="*/ 108423 h 735085"/>
                  <a:gd name="connsiteX122" fmla="*/ 375122 w 738457"/>
                  <a:gd name="connsiteY122" fmla="*/ 128502 h 735085"/>
                  <a:gd name="connsiteX123" fmla="*/ 391085 w 738457"/>
                  <a:gd name="connsiteY123" fmla="*/ 172674 h 735085"/>
                  <a:gd name="connsiteX124" fmla="*/ 419020 w 738457"/>
                  <a:gd name="connsiteY124" fmla="*/ 176690 h 735085"/>
                  <a:gd name="connsiteX125" fmla="*/ 434982 w 738457"/>
                  <a:gd name="connsiteY125" fmla="*/ 196768 h 735085"/>
                  <a:gd name="connsiteX126" fmla="*/ 434982 w 738457"/>
                  <a:gd name="connsiteY126" fmla="*/ 240941 h 735085"/>
                  <a:gd name="connsiteX127" fmla="*/ 419020 w 738457"/>
                  <a:gd name="connsiteY127" fmla="*/ 261019 h 735085"/>
                  <a:gd name="connsiteX128" fmla="*/ 391085 w 738457"/>
                  <a:gd name="connsiteY128" fmla="*/ 265035 h 735085"/>
                  <a:gd name="connsiteX129" fmla="*/ 371132 w 738457"/>
                  <a:gd name="connsiteY129" fmla="*/ 309207 h 735085"/>
                  <a:gd name="connsiteX130" fmla="*/ 391085 w 738457"/>
                  <a:gd name="connsiteY130" fmla="*/ 333301 h 735085"/>
                  <a:gd name="connsiteX131" fmla="*/ 391085 w 738457"/>
                  <a:gd name="connsiteY131" fmla="*/ 357396 h 735085"/>
                  <a:gd name="connsiteX132" fmla="*/ 355169 w 738457"/>
                  <a:gd name="connsiteY132" fmla="*/ 393537 h 735085"/>
                  <a:gd name="connsiteX133" fmla="*/ 331225 w 738457"/>
                  <a:gd name="connsiteY133" fmla="*/ 393537 h 735085"/>
                  <a:gd name="connsiteX134" fmla="*/ 307281 w 738457"/>
                  <a:gd name="connsiteY134" fmla="*/ 373458 h 735085"/>
                  <a:gd name="connsiteX135" fmla="*/ 263384 w 738457"/>
                  <a:gd name="connsiteY135" fmla="*/ 393537 h 735085"/>
                  <a:gd name="connsiteX136" fmla="*/ 259393 w 738457"/>
                  <a:gd name="connsiteY136" fmla="*/ 421646 h 735085"/>
                  <a:gd name="connsiteX137" fmla="*/ 239440 w 738457"/>
                  <a:gd name="connsiteY137" fmla="*/ 441725 h 735085"/>
                  <a:gd name="connsiteX138" fmla="*/ 191552 w 738457"/>
                  <a:gd name="connsiteY138" fmla="*/ 441725 h 735085"/>
                  <a:gd name="connsiteX139" fmla="*/ 171599 w 738457"/>
                  <a:gd name="connsiteY139" fmla="*/ 421646 h 735085"/>
                  <a:gd name="connsiteX140" fmla="*/ 167608 w 738457"/>
                  <a:gd name="connsiteY140" fmla="*/ 389521 h 735085"/>
                  <a:gd name="connsiteX141" fmla="*/ 127701 w 738457"/>
                  <a:gd name="connsiteY141" fmla="*/ 373458 h 735085"/>
                  <a:gd name="connsiteX142" fmla="*/ 103757 w 738457"/>
                  <a:gd name="connsiteY142" fmla="*/ 393537 h 735085"/>
                  <a:gd name="connsiteX143" fmla="*/ 79813 w 738457"/>
                  <a:gd name="connsiteY143" fmla="*/ 393537 h 735085"/>
                  <a:gd name="connsiteX144" fmla="*/ 43897 w 738457"/>
                  <a:gd name="connsiteY144" fmla="*/ 357396 h 735085"/>
                  <a:gd name="connsiteX145" fmla="*/ 43897 w 738457"/>
                  <a:gd name="connsiteY145" fmla="*/ 329286 h 735085"/>
                  <a:gd name="connsiteX146" fmla="*/ 63850 w 738457"/>
                  <a:gd name="connsiteY146" fmla="*/ 305192 h 735085"/>
                  <a:gd name="connsiteX147" fmla="*/ 47888 w 738457"/>
                  <a:gd name="connsiteY147" fmla="*/ 269051 h 735085"/>
                  <a:gd name="connsiteX148" fmla="*/ 15962 w 738457"/>
                  <a:gd name="connsiteY148" fmla="*/ 265035 h 735085"/>
                  <a:gd name="connsiteX149" fmla="*/ 0 w 738457"/>
                  <a:gd name="connsiteY149" fmla="*/ 244956 h 735085"/>
                  <a:gd name="connsiteX150" fmla="*/ 0 w 738457"/>
                  <a:gd name="connsiteY150" fmla="*/ 196768 h 735085"/>
                  <a:gd name="connsiteX151" fmla="*/ 15962 w 738457"/>
                  <a:gd name="connsiteY151" fmla="*/ 176690 h 735085"/>
                  <a:gd name="connsiteX152" fmla="*/ 43897 w 738457"/>
                  <a:gd name="connsiteY152" fmla="*/ 172674 h 735085"/>
                  <a:gd name="connsiteX153" fmla="*/ 63850 w 738457"/>
                  <a:gd name="connsiteY153" fmla="*/ 132517 h 735085"/>
                  <a:gd name="connsiteX154" fmla="*/ 43897 w 738457"/>
                  <a:gd name="connsiteY154" fmla="*/ 108423 h 735085"/>
                  <a:gd name="connsiteX155" fmla="*/ 43897 w 738457"/>
                  <a:gd name="connsiteY155" fmla="*/ 80314 h 735085"/>
                  <a:gd name="connsiteX156" fmla="*/ 79813 w 738457"/>
                  <a:gd name="connsiteY156" fmla="*/ 48188 h 735085"/>
                  <a:gd name="connsiteX157" fmla="*/ 103757 w 738457"/>
                  <a:gd name="connsiteY157" fmla="*/ 48188 h 735085"/>
                  <a:gd name="connsiteX158" fmla="*/ 127701 w 738457"/>
                  <a:gd name="connsiteY158" fmla="*/ 64251 h 735085"/>
                  <a:gd name="connsiteX159" fmla="*/ 171599 w 738457"/>
                  <a:gd name="connsiteY159" fmla="*/ 44172 h 735085"/>
                  <a:gd name="connsiteX160" fmla="*/ 175589 w 738457"/>
                  <a:gd name="connsiteY160" fmla="*/ 16063 h 735085"/>
                  <a:gd name="connsiteX161" fmla="*/ 195543 w 738457"/>
                  <a:gd name="connsiteY161" fmla="*/ 0 h 73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738457" h="735085">
                    <a:moveTo>
                      <a:pt x="291143" y="534154"/>
                    </a:moveTo>
                    <a:cubicBezTo>
                      <a:pt x="263174" y="534154"/>
                      <a:pt x="239201" y="558265"/>
                      <a:pt x="239201" y="586396"/>
                    </a:cubicBezTo>
                    <a:cubicBezTo>
                      <a:pt x="235205" y="614526"/>
                      <a:pt x="259178" y="638638"/>
                      <a:pt x="287147" y="638638"/>
                    </a:cubicBezTo>
                    <a:cubicBezTo>
                      <a:pt x="319111" y="638638"/>
                      <a:pt x="343084" y="618545"/>
                      <a:pt x="343084" y="586396"/>
                    </a:cubicBezTo>
                    <a:cubicBezTo>
                      <a:pt x="343084" y="558265"/>
                      <a:pt x="319111" y="534154"/>
                      <a:pt x="291143" y="534154"/>
                    </a:cubicBezTo>
                    <a:close/>
                    <a:moveTo>
                      <a:pt x="283151" y="441725"/>
                    </a:moveTo>
                    <a:cubicBezTo>
                      <a:pt x="283151" y="441725"/>
                      <a:pt x="283151" y="441725"/>
                      <a:pt x="303129" y="441725"/>
                    </a:cubicBezTo>
                    <a:cubicBezTo>
                      <a:pt x="311120" y="441725"/>
                      <a:pt x="319111" y="449762"/>
                      <a:pt x="319111" y="457800"/>
                    </a:cubicBezTo>
                    <a:cubicBezTo>
                      <a:pt x="319111" y="457800"/>
                      <a:pt x="319111" y="457800"/>
                      <a:pt x="323107" y="473874"/>
                    </a:cubicBezTo>
                    <a:cubicBezTo>
                      <a:pt x="331098" y="473874"/>
                      <a:pt x="343084" y="477893"/>
                      <a:pt x="351075" y="485930"/>
                    </a:cubicBezTo>
                    <a:cubicBezTo>
                      <a:pt x="351075" y="485930"/>
                      <a:pt x="351075" y="485930"/>
                      <a:pt x="359066" y="477893"/>
                    </a:cubicBezTo>
                    <a:cubicBezTo>
                      <a:pt x="367057" y="469856"/>
                      <a:pt x="379044" y="469856"/>
                      <a:pt x="387035" y="477893"/>
                    </a:cubicBezTo>
                    <a:cubicBezTo>
                      <a:pt x="387035" y="477893"/>
                      <a:pt x="387035" y="477893"/>
                      <a:pt x="399022" y="493967"/>
                    </a:cubicBezTo>
                    <a:cubicBezTo>
                      <a:pt x="407013" y="502005"/>
                      <a:pt x="407013" y="510042"/>
                      <a:pt x="403017" y="518079"/>
                    </a:cubicBezTo>
                    <a:cubicBezTo>
                      <a:pt x="403017" y="518079"/>
                      <a:pt x="403017" y="518079"/>
                      <a:pt x="395026" y="530135"/>
                    </a:cubicBezTo>
                    <a:cubicBezTo>
                      <a:pt x="399022" y="538172"/>
                      <a:pt x="403017" y="546210"/>
                      <a:pt x="403017" y="558265"/>
                    </a:cubicBezTo>
                    <a:cubicBezTo>
                      <a:pt x="403017" y="558265"/>
                      <a:pt x="403017" y="558265"/>
                      <a:pt x="418999" y="558265"/>
                    </a:cubicBezTo>
                    <a:cubicBezTo>
                      <a:pt x="426990" y="562284"/>
                      <a:pt x="434981" y="570321"/>
                      <a:pt x="434981" y="578359"/>
                    </a:cubicBezTo>
                    <a:cubicBezTo>
                      <a:pt x="434981" y="578359"/>
                      <a:pt x="434981" y="578359"/>
                      <a:pt x="434981" y="598452"/>
                    </a:cubicBezTo>
                    <a:cubicBezTo>
                      <a:pt x="434981" y="610508"/>
                      <a:pt x="426990" y="618545"/>
                      <a:pt x="415004" y="618545"/>
                    </a:cubicBezTo>
                    <a:cubicBezTo>
                      <a:pt x="415004" y="618545"/>
                      <a:pt x="415004" y="618545"/>
                      <a:pt x="403017" y="618545"/>
                    </a:cubicBezTo>
                    <a:cubicBezTo>
                      <a:pt x="403017" y="630601"/>
                      <a:pt x="399022" y="638638"/>
                      <a:pt x="391031" y="646675"/>
                    </a:cubicBezTo>
                    <a:cubicBezTo>
                      <a:pt x="391031" y="646675"/>
                      <a:pt x="391031" y="646675"/>
                      <a:pt x="399022" y="658731"/>
                    </a:cubicBezTo>
                    <a:cubicBezTo>
                      <a:pt x="407013" y="666769"/>
                      <a:pt x="407013" y="678824"/>
                      <a:pt x="399022" y="686862"/>
                    </a:cubicBezTo>
                    <a:cubicBezTo>
                      <a:pt x="399022" y="686862"/>
                      <a:pt x="399022" y="686862"/>
                      <a:pt x="383039" y="698918"/>
                    </a:cubicBezTo>
                    <a:cubicBezTo>
                      <a:pt x="375048" y="706955"/>
                      <a:pt x="367057" y="706955"/>
                      <a:pt x="359066" y="702936"/>
                    </a:cubicBezTo>
                    <a:cubicBezTo>
                      <a:pt x="359066" y="702936"/>
                      <a:pt x="359066" y="702936"/>
                      <a:pt x="347080" y="690880"/>
                    </a:cubicBezTo>
                    <a:cubicBezTo>
                      <a:pt x="339089" y="698918"/>
                      <a:pt x="327102" y="698918"/>
                      <a:pt x="319111" y="702936"/>
                    </a:cubicBezTo>
                    <a:cubicBezTo>
                      <a:pt x="319111" y="702936"/>
                      <a:pt x="319111" y="702936"/>
                      <a:pt x="315116" y="719011"/>
                    </a:cubicBezTo>
                    <a:cubicBezTo>
                      <a:pt x="315116" y="727048"/>
                      <a:pt x="307125" y="735085"/>
                      <a:pt x="295138" y="735085"/>
                    </a:cubicBezTo>
                    <a:cubicBezTo>
                      <a:pt x="295138" y="735085"/>
                      <a:pt x="295138" y="735085"/>
                      <a:pt x="275160" y="735085"/>
                    </a:cubicBezTo>
                    <a:cubicBezTo>
                      <a:pt x="267169" y="735085"/>
                      <a:pt x="259178" y="727048"/>
                      <a:pt x="255183" y="719011"/>
                    </a:cubicBezTo>
                    <a:cubicBezTo>
                      <a:pt x="255183" y="719011"/>
                      <a:pt x="255183" y="719011"/>
                      <a:pt x="255183" y="702936"/>
                    </a:cubicBezTo>
                    <a:cubicBezTo>
                      <a:pt x="247192" y="698918"/>
                      <a:pt x="239201" y="694899"/>
                      <a:pt x="227214" y="690880"/>
                    </a:cubicBezTo>
                    <a:cubicBezTo>
                      <a:pt x="227214" y="690880"/>
                      <a:pt x="227214" y="690880"/>
                      <a:pt x="215228" y="698918"/>
                    </a:cubicBezTo>
                    <a:cubicBezTo>
                      <a:pt x="207237" y="706955"/>
                      <a:pt x="199246" y="702936"/>
                      <a:pt x="191254" y="698918"/>
                    </a:cubicBezTo>
                    <a:cubicBezTo>
                      <a:pt x="191254" y="698918"/>
                      <a:pt x="191254" y="698918"/>
                      <a:pt x="175272" y="682843"/>
                    </a:cubicBezTo>
                    <a:cubicBezTo>
                      <a:pt x="171277" y="674806"/>
                      <a:pt x="171277" y="662750"/>
                      <a:pt x="175272" y="654713"/>
                    </a:cubicBezTo>
                    <a:cubicBezTo>
                      <a:pt x="175272" y="654713"/>
                      <a:pt x="175272" y="654713"/>
                      <a:pt x="183263" y="646675"/>
                    </a:cubicBezTo>
                    <a:cubicBezTo>
                      <a:pt x="179268" y="638638"/>
                      <a:pt x="175272" y="626582"/>
                      <a:pt x="175272" y="618545"/>
                    </a:cubicBezTo>
                    <a:cubicBezTo>
                      <a:pt x="175272" y="618545"/>
                      <a:pt x="175272" y="618545"/>
                      <a:pt x="159290" y="618545"/>
                    </a:cubicBezTo>
                    <a:cubicBezTo>
                      <a:pt x="151299" y="614526"/>
                      <a:pt x="143308" y="606489"/>
                      <a:pt x="143308" y="598452"/>
                    </a:cubicBezTo>
                    <a:cubicBezTo>
                      <a:pt x="143308" y="598452"/>
                      <a:pt x="143308" y="598452"/>
                      <a:pt x="143308" y="578359"/>
                    </a:cubicBezTo>
                    <a:cubicBezTo>
                      <a:pt x="143308" y="566303"/>
                      <a:pt x="151299" y="558265"/>
                      <a:pt x="159290" y="558265"/>
                    </a:cubicBezTo>
                    <a:lnTo>
                      <a:pt x="175272" y="554247"/>
                    </a:lnTo>
                    <a:cubicBezTo>
                      <a:pt x="175272" y="546210"/>
                      <a:pt x="179268" y="538172"/>
                      <a:pt x="187259" y="526116"/>
                    </a:cubicBezTo>
                    <a:cubicBezTo>
                      <a:pt x="187259" y="526116"/>
                      <a:pt x="187259" y="526116"/>
                      <a:pt x="179268" y="518079"/>
                    </a:cubicBezTo>
                    <a:cubicBezTo>
                      <a:pt x="171277" y="510042"/>
                      <a:pt x="171277" y="497986"/>
                      <a:pt x="179268" y="489949"/>
                    </a:cubicBezTo>
                    <a:cubicBezTo>
                      <a:pt x="179268" y="489949"/>
                      <a:pt x="179268" y="489949"/>
                      <a:pt x="195250" y="477893"/>
                    </a:cubicBezTo>
                    <a:cubicBezTo>
                      <a:pt x="199246" y="469856"/>
                      <a:pt x="211232" y="469856"/>
                      <a:pt x="219223" y="473874"/>
                    </a:cubicBezTo>
                    <a:cubicBezTo>
                      <a:pt x="219223" y="473874"/>
                      <a:pt x="219223" y="473874"/>
                      <a:pt x="231210" y="481911"/>
                    </a:cubicBezTo>
                    <a:cubicBezTo>
                      <a:pt x="239201" y="477893"/>
                      <a:pt x="251187" y="473874"/>
                      <a:pt x="259178" y="469856"/>
                    </a:cubicBezTo>
                    <a:cubicBezTo>
                      <a:pt x="259178" y="469856"/>
                      <a:pt x="259178" y="469856"/>
                      <a:pt x="263174" y="457800"/>
                    </a:cubicBezTo>
                    <a:cubicBezTo>
                      <a:pt x="263174" y="449762"/>
                      <a:pt x="271165" y="441725"/>
                      <a:pt x="283151" y="441725"/>
                    </a:cubicBezTo>
                    <a:close/>
                    <a:moveTo>
                      <a:pt x="550369" y="341975"/>
                    </a:moveTo>
                    <a:cubicBezTo>
                      <a:pt x="518354" y="345977"/>
                      <a:pt x="490341" y="373990"/>
                      <a:pt x="494343" y="410007"/>
                    </a:cubicBezTo>
                    <a:cubicBezTo>
                      <a:pt x="494343" y="446024"/>
                      <a:pt x="526358" y="474038"/>
                      <a:pt x="562375" y="470036"/>
                    </a:cubicBezTo>
                    <a:cubicBezTo>
                      <a:pt x="598391" y="466034"/>
                      <a:pt x="622403" y="434019"/>
                      <a:pt x="622403" y="402004"/>
                    </a:cubicBezTo>
                    <a:cubicBezTo>
                      <a:pt x="618401" y="365987"/>
                      <a:pt x="586386" y="337973"/>
                      <a:pt x="550369" y="341975"/>
                    </a:cubicBezTo>
                    <a:close/>
                    <a:moveTo>
                      <a:pt x="558373" y="225921"/>
                    </a:moveTo>
                    <a:cubicBezTo>
                      <a:pt x="570378" y="225921"/>
                      <a:pt x="578382" y="233925"/>
                      <a:pt x="578382" y="241928"/>
                    </a:cubicBezTo>
                    <a:cubicBezTo>
                      <a:pt x="578382" y="241928"/>
                      <a:pt x="578382" y="241928"/>
                      <a:pt x="582384" y="261938"/>
                    </a:cubicBezTo>
                    <a:cubicBezTo>
                      <a:pt x="598391" y="261938"/>
                      <a:pt x="610397" y="265940"/>
                      <a:pt x="622403" y="273943"/>
                    </a:cubicBezTo>
                    <a:cubicBezTo>
                      <a:pt x="622403" y="273943"/>
                      <a:pt x="622403" y="273943"/>
                      <a:pt x="634408" y="261938"/>
                    </a:cubicBezTo>
                    <a:cubicBezTo>
                      <a:pt x="642412" y="253934"/>
                      <a:pt x="654418" y="253934"/>
                      <a:pt x="662422" y="257936"/>
                    </a:cubicBezTo>
                    <a:cubicBezTo>
                      <a:pt x="662422" y="257936"/>
                      <a:pt x="662422" y="257936"/>
                      <a:pt x="686433" y="281947"/>
                    </a:cubicBezTo>
                    <a:cubicBezTo>
                      <a:pt x="694437" y="285949"/>
                      <a:pt x="694437" y="297955"/>
                      <a:pt x="690435" y="305958"/>
                    </a:cubicBezTo>
                    <a:cubicBezTo>
                      <a:pt x="690435" y="305958"/>
                      <a:pt x="690435" y="305958"/>
                      <a:pt x="678429" y="321966"/>
                    </a:cubicBezTo>
                    <a:cubicBezTo>
                      <a:pt x="686433" y="333972"/>
                      <a:pt x="690435" y="345977"/>
                      <a:pt x="694437" y="357983"/>
                    </a:cubicBezTo>
                    <a:cubicBezTo>
                      <a:pt x="694437" y="357983"/>
                      <a:pt x="694437" y="357983"/>
                      <a:pt x="714446" y="357983"/>
                    </a:cubicBezTo>
                    <a:cubicBezTo>
                      <a:pt x="726452" y="357983"/>
                      <a:pt x="734455" y="365987"/>
                      <a:pt x="734455" y="373990"/>
                    </a:cubicBezTo>
                    <a:cubicBezTo>
                      <a:pt x="734455" y="373990"/>
                      <a:pt x="734455" y="373990"/>
                      <a:pt x="738457" y="406005"/>
                    </a:cubicBezTo>
                    <a:cubicBezTo>
                      <a:pt x="738457" y="418011"/>
                      <a:pt x="730453" y="426015"/>
                      <a:pt x="722450" y="430017"/>
                    </a:cubicBezTo>
                    <a:cubicBezTo>
                      <a:pt x="722450" y="430017"/>
                      <a:pt x="722450" y="430017"/>
                      <a:pt x="702440" y="434019"/>
                    </a:cubicBezTo>
                    <a:cubicBezTo>
                      <a:pt x="698438" y="446024"/>
                      <a:pt x="694437" y="458030"/>
                      <a:pt x="690435" y="470036"/>
                    </a:cubicBezTo>
                    <a:cubicBezTo>
                      <a:pt x="690435" y="470036"/>
                      <a:pt x="690435" y="470036"/>
                      <a:pt x="702440" y="482041"/>
                    </a:cubicBezTo>
                    <a:cubicBezTo>
                      <a:pt x="710444" y="490045"/>
                      <a:pt x="710444" y="502051"/>
                      <a:pt x="706442" y="510055"/>
                    </a:cubicBezTo>
                    <a:cubicBezTo>
                      <a:pt x="706442" y="510055"/>
                      <a:pt x="706442" y="510055"/>
                      <a:pt x="682431" y="534066"/>
                    </a:cubicBezTo>
                    <a:cubicBezTo>
                      <a:pt x="678429" y="542070"/>
                      <a:pt x="666423" y="546071"/>
                      <a:pt x="658420" y="538068"/>
                    </a:cubicBezTo>
                    <a:cubicBezTo>
                      <a:pt x="658420" y="538068"/>
                      <a:pt x="658420" y="538068"/>
                      <a:pt x="638410" y="526062"/>
                    </a:cubicBezTo>
                    <a:cubicBezTo>
                      <a:pt x="630407" y="534066"/>
                      <a:pt x="618401" y="538068"/>
                      <a:pt x="606395" y="542070"/>
                    </a:cubicBezTo>
                    <a:cubicBezTo>
                      <a:pt x="606395" y="542070"/>
                      <a:pt x="606395" y="542070"/>
                      <a:pt x="606395" y="566081"/>
                    </a:cubicBezTo>
                    <a:cubicBezTo>
                      <a:pt x="606395" y="574085"/>
                      <a:pt x="598391" y="582088"/>
                      <a:pt x="586386" y="586090"/>
                    </a:cubicBezTo>
                    <a:cubicBezTo>
                      <a:pt x="586386" y="586090"/>
                      <a:pt x="586386" y="586090"/>
                      <a:pt x="554371" y="586090"/>
                    </a:cubicBezTo>
                    <a:cubicBezTo>
                      <a:pt x="546367" y="590092"/>
                      <a:pt x="534361" y="582088"/>
                      <a:pt x="534361" y="570083"/>
                    </a:cubicBezTo>
                    <a:cubicBezTo>
                      <a:pt x="534361" y="570083"/>
                      <a:pt x="534361" y="570083"/>
                      <a:pt x="530360" y="550073"/>
                    </a:cubicBezTo>
                    <a:cubicBezTo>
                      <a:pt x="518354" y="546071"/>
                      <a:pt x="506348" y="542070"/>
                      <a:pt x="494343" y="538068"/>
                    </a:cubicBezTo>
                    <a:cubicBezTo>
                      <a:pt x="494343" y="538068"/>
                      <a:pt x="494343" y="538068"/>
                      <a:pt x="478335" y="554075"/>
                    </a:cubicBezTo>
                    <a:cubicBezTo>
                      <a:pt x="470331" y="562079"/>
                      <a:pt x="458326" y="562079"/>
                      <a:pt x="454324" y="554075"/>
                    </a:cubicBezTo>
                    <a:cubicBezTo>
                      <a:pt x="454324" y="554075"/>
                      <a:pt x="454324" y="554075"/>
                      <a:pt x="426311" y="534066"/>
                    </a:cubicBezTo>
                    <a:cubicBezTo>
                      <a:pt x="418307" y="526062"/>
                      <a:pt x="418307" y="514056"/>
                      <a:pt x="422309" y="506053"/>
                    </a:cubicBezTo>
                    <a:cubicBezTo>
                      <a:pt x="422309" y="506053"/>
                      <a:pt x="422309" y="506053"/>
                      <a:pt x="438316" y="490045"/>
                    </a:cubicBezTo>
                    <a:cubicBezTo>
                      <a:pt x="430313" y="478040"/>
                      <a:pt x="426311" y="470036"/>
                      <a:pt x="422309" y="458030"/>
                    </a:cubicBezTo>
                    <a:cubicBezTo>
                      <a:pt x="422309" y="458030"/>
                      <a:pt x="422309" y="458030"/>
                      <a:pt x="398298" y="458030"/>
                    </a:cubicBezTo>
                    <a:cubicBezTo>
                      <a:pt x="386292" y="458030"/>
                      <a:pt x="378288" y="450026"/>
                      <a:pt x="378288" y="438020"/>
                    </a:cubicBezTo>
                    <a:cubicBezTo>
                      <a:pt x="378288" y="438020"/>
                      <a:pt x="378288" y="438020"/>
                      <a:pt x="374286" y="406005"/>
                    </a:cubicBezTo>
                    <a:cubicBezTo>
                      <a:pt x="374286" y="398002"/>
                      <a:pt x="382290" y="385996"/>
                      <a:pt x="390294" y="385996"/>
                    </a:cubicBezTo>
                    <a:cubicBezTo>
                      <a:pt x="390294" y="385996"/>
                      <a:pt x="390294" y="385996"/>
                      <a:pt x="414305" y="381994"/>
                    </a:cubicBezTo>
                    <a:cubicBezTo>
                      <a:pt x="414305" y="369989"/>
                      <a:pt x="418307" y="357983"/>
                      <a:pt x="422309" y="345977"/>
                    </a:cubicBezTo>
                    <a:cubicBezTo>
                      <a:pt x="422309" y="345977"/>
                      <a:pt x="422309" y="345977"/>
                      <a:pt x="410303" y="329970"/>
                    </a:cubicBezTo>
                    <a:cubicBezTo>
                      <a:pt x="402299" y="321966"/>
                      <a:pt x="402299" y="309960"/>
                      <a:pt x="410303" y="305958"/>
                    </a:cubicBezTo>
                    <a:cubicBezTo>
                      <a:pt x="410303" y="305958"/>
                      <a:pt x="410303" y="305958"/>
                      <a:pt x="430313" y="277945"/>
                    </a:cubicBezTo>
                    <a:cubicBezTo>
                      <a:pt x="434314" y="269942"/>
                      <a:pt x="446320" y="269942"/>
                      <a:pt x="454324" y="273943"/>
                    </a:cubicBezTo>
                    <a:cubicBezTo>
                      <a:pt x="454324" y="273943"/>
                      <a:pt x="454324" y="273943"/>
                      <a:pt x="470331" y="285949"/>
                    </a:cubicBezTo>
                    <a:cubicBezTo>
                      <a:pt x="482337" y="277945"/>
                      <a:pt x="494343" y="273943"/>
                      <a:pt x="506348" y="265940"/>
                    </a:cubicBezTo>
                    <a:cubicBezTo>
                      <a:pt x="506348" y="265940"/>
                      <a:pt x="506348" y="265940"/>
                      <a:pt x="506348" y="249932"/>
                    </a:cubicBezTo>
                    <a:cubicBezTo>
                      <a:pt x="506348" y="237927"/>
                      <a:pt x="514352" y="229923"/>
                      <a:pt x="526358" y="229923"/>
                    </a:cubicBezTo>
                    <a:cubicBezTo>
                      <a:pt x="526358" y="229923"/>
                      <a:pt x="526358" y="229923"/>
                      <a:pt x="558373" y="225921"/>
                    </a:cubicBezTo>
                    <a:close/>
                    <a:moveTo>
                      <a:pt x="219487" y="140549"/>
                    </a:moveTo>
                    <a:cubicBezTo>
                      <a:pt x="175589" y="140549"/>
                      <a:pt x="139673" y="176690"/>
                      <a:pt x="139673" y="216847"/>
                    </a:cubicBezTo>
                    <a:cubicBezTo>
                      <a:pt x="139673" y="261019"/>
                      <a:pt x="175589" y="297160"/>
                      <a:pt x="219487" y="297160"/>
                    </a:cubicBezTo>
                    <a:cubicBezTo>
                      <a:pt x="263384" y="297160"/>
                      <a:pt x="295309" y="261019"/>
                      <a:pt x="295309" y="216847"/>
                    </a:cubicBezTo>
                    <a:cubicBezTo>
                      <a:pt x="295309" y="176690"/>
                      <a:pt x="263384" y="140549"/>
                      <a:pt x="219487" y="140549"/>
                    </a:cubicBezTo>
                    <a:close/>
                    <a:moveTo>
                      <a:pt x="195543" y="0"/>
                    </a:moveTo>
                    <a:cubicBezTo>
                      <a:pt x="195543" y="0"/>
                      <a:pt x="195543" y="0"/>
                      <a:pt x="243431" y="0"/>
                    </a:cubicBezTo>
                    <a:cubicBezTo>
                      <a:pt x="251412" y="0"/>
                      <a:pt x="259393" y="8031"/>
                      <a:pt x="263384" y="16063"/>
                    </a:cubicBezTo>
                    <a:cubicBezTo>
                      <a:pt x="263384" y="16063"/>
                      <a:pt x="263384" y="16063"/>
                      <a:pt x="263384" y="44172"/>
                    </a:cubicBezTo>
                    <a:cubicBezTo>
                      <a:pt x="279346" y="48188"/>
                      <a:pt x="295309" y="56219"/>
                      <a:pt x="307281" y="64251"/>
                    </a:cubicBezTo>
                    <a:cubicBezTo>
                      <a:pt x="307281" y="64251"/>
                      <a:pt x="307281" y="64251"/>
                      <a:pt x="331225" y="48188"/>
                    </a:cubicBezTo>
                    <a:cubicBezTo>
                      <a:pt x="339206" y="40157"/>
                      <a:pt x="347188" y="40157"/>
                      <a:pt x="355169" y="48188"/>
                    </a:cubicBezTo>
                    <a:cubicBezTo>
                      <a:pt x="355169" y="48188"/>
                      <a:pt x="355169" y="48188"/>
                      <a:pt x="391085" y="80314"/>
                    </a:cubicBezTo>
                    <a:cubicBezTo>
                      <a:pt x="395076" y="88345"/>
                      <a:pt x="399066" y="100392"/>
                      <a:pt x="391085" y="108423"/>
                    </a:cubicBezTo>
                    <a:cubicBezTo>
                      <a:pt x="391085" y="108423"/>
                      <a:pt x="391085" y="108423"/>
                      <a:pt x="375122" y="128502"/>
                    </a:cubicBezTo>
                    <a:cubicBezTo>
                      <a:pt x="379113" y="144564"/>
                      <a:pt x="387094" y="156611"/>
                      <a:pt x="391085" y="172674"/>
                    </a:cubicBezTo>
                    <a:cubicBezTo>
                      <a:pt x="391085" y="172674"/>
                      <a:pt x="391085" y="172674"/>
                      <a:pt x="419020" y="176690"/>
                    </a:cubicBezTo>
                    <a:cubicBezTo>
                      <a:pt x="427001" y="176690"/>
                      <a:pt x="434982" y="184721"/>
                      <a:pt x="434982" y="196768"/>
                    </a:cubicBezTo>
                    <a:cubicBezTo>
                      <a:pt x="434982" y="196768"/>
                      <a:pt x="434982" y="196768"/>
                      <a:pt x="434982" y="240941"/>
                    </a:cubicBezTo>
                    <a:cubicBezTo>
                      <a:pt x="434982" y="252988"/>
                      <a:pt x="427001" y="261019"/>
                      <a:pt x="419020" y="261019"/>
                    </a:cubicBezTo>
                    <a:cubicBezTo>
                      <a:pt x="419020" y="261019"/>
                      <a:pt x="419020" y="261019"/>
                      <a:pt x="391085" y="265035"/>
                    </a:cubicBezTo>
                    <a:cubicBezTo>
                      <a:pt x="387094" y="281098"/>
                      <a:pt x="379113" y="293145"/>
                      <a:pt x="371132" y="309207"/>
                    </a:cubicBezTo>
                    <a:cubicBezTo>
                      <a:pt x="371132" y="309207"/>
                      <a:pt x="371132" y="309207"/>
                      <a:pt x="391085" y="333301"/>
                    </a:cubicBezTo>
                    <a:cubicBezTo>
                      <a:pt x="399066" y="341333"/>
                      <a:pt x="395076" y="349364"/>
                      <a:pt x="391085" y="357396"/>
                    </a:cubicBezTo>
                    <a:cubicBezTo>
                      <a:pt x="391085" y="357396"/>
                      <a:pt x="391085" y="357396"/>
                      <a:pt x="355169" y="393537"/>
                    </a:cubicBezTo>
                    <a:cubicBezTo>
                      <a:pt x="347188" y="397552"/>
                      <a:pt x="339206" y="401568"/>
                      <a:pt x="331225" y="393537"/>
                    </a:cubicBezTo>
                    <a:cubicBezTo>
                      <a:pt x="331225" y="393537"/>
                      <a:pt x="331225" y="393537"/>
                      <a:pt x="307281" y="373458"/>
                    </a:cubicBezTo>
                    <a:cubicBezTo>
                      <a:pt x="291318" y="381490"/>
                      <a:pt x="279346" y="389521"/>
                      <a:pt x="263384" y="393537"/>
                    </a:cubicBezTo>
                    <a:cubicBezTo>
                      <a:pt x="263384" y="393537"/>
                      <a:pt x="263384" y="393537"/>
                      <a:pt x="259393" y="421646"/>
                    </a:cubicBezTo>
                    <a:cubicBezTo>
                      <a:pt x="259393" y="433693"/>
                      <a:pt x="251412" y="441725"/>
                      <a:pt x="239440" y="441725"/>
                    </a:cubicBezTo>
                    <a:cubicBezTo>
                      <a:pt x="239440" y="441725"/>
                      <a:pt x="239440" y="441725"/>
                      <a:pt x="191552" y="441725"/>
                    </a:cubicBezTo>
                    <a:cubicBezTo>
                      <a:pt x="183571" y="441725"/>
                      <a:pt x="175589" y="433693"/>
                      <a:pt x="171599" y="421646"/>
                    </a:cubicBezTo>
                    <a:cubicBezTo>
                      <a:pt x="171599" y="421646"/>
                      <a:pt x="171599" y="421646"/>
                      <a:pt x="167608" y="389521"/>
                    </a:cubicBezTo>
                    <a:cubicBezTo>
                      <a:pt x="155636" y="385505"/>
                      <a:pt x="143664" y="381490"/>
                      <a:pt x="127701" y="373458"/>
                    </a:cubicBezTo>
                    <a:cubicBezTo>
                      <a:pt x="127701" y="373458"/>
                      <a:pt x="127701" y="373458"/>
                      <a:pt x="103757" y="393537"/>
                    </a:cubicBezTo>
                    <a:cubicBezTo>
                      <a:pt x="95776" y="397552"/>
                      <a:pt x="87794" y="397552"/>
                      <a:pt x="79813" y="393537"/>
                    </a:cubicBezTo>
                    <a:cubicBezTo>
                      <a:pt x="79813" y="393537"/>
                      <a:pt x="79813" y="393537"/>
                      <a:pt x="43897" y="357396"/>
                    </a:cubicBezTo>
                    <a:cubicBezTo>
                      <a:pt x="39906" y="349364"/>
                      <a:pt x="35916" y="337317"/>
                      <a:pt x="43897" y="329286"/>
                    </a:cubicBezTo>
                    <a:cubicBezTo>
                      <a:pt x="43897" y="329286"/>
                      <a:pt x="43897" y="329286"/>
                      <a:pt x="63850" y="305192"/>
                    </a:cubicBezTo>
                    <a:cubicBezTo>
                      <a:pt x="55869" y="293145"/>
                      <a:pt x="51878" y="281098"/>
                      <a:pt x="47888" y="269051"/>
                    </a:cubicBezTo>
                    <a:lnTo>
                      <a:pt x="15962" y="265035"/>
                    </a:lnTo>
                    <a:cubicBezTo>
                      <a:pt x="7981" y="265035"/>
                      <a:pt x="0" y="252988"/>
                      <a:pt x="0" y="244956"/>
                    </a:cubicBezTo>
                    <a:cubicBezTo>
                      <a:pt x="0" y="244956"/>
                      <a:pt x="0" y="244956"/>
                      <a:pt x="0" y="196768"/>
                    </a:cubicBezTo>
                    <a:cubicBezTo>
                      <a:pt x="0" y="188737"/>
                      <a:pt x="7981" y="176690"/>
                      <a:pt x="15962" y="176690"/>
                    </a:cubicBezTo>
                    <a:cubicBezTo>
                      <a:pt x="15962" y="176690"/>
                      <a:pt x="15962" y="176690"/>
                      <a:pt x="43897" y="172674"/>
                    </a:cubicBezTo>
                    <a:cubicBezTo>
                      <a:pt x="47888" y="160627"/>
                      <a:pt x="55869" y="144564"/>
                      <a:pt x="63850" y="132517"/>
                    </a:cubicBezTo>
                    <a:cubicBezTo>
                      <a:pt x="63850" y="132517"/>
                      <a:pt x="63850" y="132517"/>
                      <a:pt x="43897" y="108423"/>
                    </a:cubicBezTo>
                    <a:cubicBezTo>
                      <a:pt x="35916" y="100392"/>
                      <a:pt x="39906" y="88345"/>
                      <a:pt x="43897" y="80314"/>
                    </a:cubicBezTo>
                    <a:cubicBezTo>
                      <a:pt x="43897" y="80314"/>
                      <a:pt x="43897" y="80314"/>
                      <a:pt x="79813" y="48188"/>
                    </a:cubicBezTo>
                    <a:cubicBezTo>
                      <a:pt x="87794" y="40157"/>
                      <a:pt x="95776" y="40157"/>
                      <a:pt x="103757" y="48188"/>
                    </a:cubicBezTo>
                    <a:cubicBezTo>
                      <a:pt x="103757" y="48188"/>
                      <a:pt x="103757" y="48188"/>
                      <a:pt x="127701" y="64251"/>
                    </a:cubicBezTo>
                    <a:cubicBezTo>
                      <a:pt x="139673" y="56219"/>
                      <a:pt x="155636" y="48188"/>
                      <a:pt x="171599" y="44172"/>
                    </a:cubicBezTo>
                    <a:cubicBezTo>
                      <a:pt x="171599" y="44172"/>
                      <a:pt x="171599" y="44172"/>
                      <a:pt x="175589" y="16063"/>
                    </a:cubicBezTo>
                    <a:cubicBezTo>
                      <a:pt x="175589" y="8031"/>
                      <a:pt x="183571" y="0"/>
                      <a:pt x="195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slidè">
                <a:extLst>
                  <a:ext uri="{FF2B5EF4-FFF2-40B4-BE49-F238E27FC236}">
                    <a16:creationId xmlns:a16="http://schemas.microsoft.com/office/drawing/2014/main" xmlns="" id="{6D6D5C13-1F6A-44CA-93C2-6FFF0E888182}"/>
                  </a:ext>
                </a:extLst>
              </p:cNvPr>
              <p:cNvSpPr/>
              <p:nvPr/>
            </p:nvSpPr>
            <p:spPr bwMode="auto">
              <a:xfrm>
                <a:off x="6751645" y="2336245"/>
                <a:ext cx="451552" cy="661141"/>
              </a:xfrm>
              <a:custGeom>
                <a:avLst/>
                <a:gdLst>
                  <a:gd name="T0" fmla="*/ 109 w 112"/>
                  <a:gd name="T1" fmla="*/ 41 h 163"/>
                  <a:gd name="T2" fmla="*/ 107 w 112"/>
                  <a:gd name="T3" fmla="*/ 34 h 163"/>
                  <a:gd name="T4" fmla="*/ 55 w 112"/>
                  <a:gd name="T5" fmla="*/ 0 h 163"/>
                  <a:gd name="T6" fmla="*/ 0 w 112"/>
                  <a:gd name="T7" fmla="*/ 51 h 163"/>
                  <a:gd name="T8" fmla="*/ 0 w 112"/>
                  <a:gd name="T9" fmla="*/ 57 h 163"/>
                  <a:gd name="T10" fmla="*/ 0 w 112"/>
                  <a:gd name="T11" fmla="*/ 62 h 163"/>
                  <a:gd name="T12" fmla="*/ 24 w 112"/>
                  <a:gd name="T13" fmla="*/ 111 h 163"/>
                  <a:gd name="T14" fmla="*/ 56 w 112"/>
                  <a:gd name="T15" fmla="*/ 163 h 163"/>
                  <a:gd name="T16" fmla="*/ 75 w 112"/>
                  <a:gd name="T17" fmla="*/ 130 h 163"/>
                  <a:gd name="T18" fmla="*/ 81 w 112"/>
                  <a:gd name="T19" fmla="*/ 120 h 163"/>
                  <a:gd name="T20" fmla="*/ 85 w 112"/>
                  <a:gd name="T21" fmla="*/ 114 h 163"/>
                  <a:gd name="T22" fmla="*/ 112 w 112"/>
                  <a:gd name="T23" fmla="*/ 58 h 163"/>
                  <a:gd name="T24" fmla="*/ 112 w 112"/>
                  <a:gd name="T25" fmla="*/ 50 h 163"/>
                  <a:gd name="T26" fmla="*/ 109 w 112"/>
                  <a:gd name="T27" fmla="*/ 41 h 163"/>
                  <a:gd name="T28" fmla="*/ 56 w 112"/>
                  <a:gd name="T29" fmla="*/ 75 h 163"/>
                  <a:gd name="T30" fmla="*/ 36 w 112"/>
                  <a:gd name="T31" fmla="*/ 62 h 163"/>
                  <a:gd name="T32" fmla="*/ 36 w 112"/>
                  <a:gd name="T33" fmla="*/ 57 h 163"/>
                  <a:gd name="T34" fmla="*/ 36 w 112"/>
                  <a:gd name="T35" fmla="*/ 52 h 163"/>
                  <a:gd name="T36" fmla="*/ 56 w 112"/>
                  <a:gd name="T37" fmla="*/ 34 h 163"/>
                  <a:gd name="T38" fmla="*/ 77 w 112"/>
                  <a:gd name="T39" fmla="*/ 55 h 163"/>
                  <a:gd name="T40" fmla="*/ 56 w 112"/>
                  <a:gd name="T41" fmla="*/ 7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63">
                    <a:moveTo>
                      <a:pt x="109" y="41"/>
                    </a:moveTo>
                    <a:cubicBezTo>
                      <a:pt x="109" y="38"/>
                      <a:pt x="108" y="36"/>
                      <a:pt x="107" y="34"/>
                    </a:cubicBezTo>
                    <a:cubicBezTo>
                      <a:pt x="96" y="9"/>
                      <a:pt x="74" y="0"/>
                      <a:pt x="55" y="0"/>
                    </a:cubicBezTo>
                    <a:cubicBezTo>
                      <a:pt x="30" y="0"/>
                      <a:pt x="3" y="16"/>
                      <a:pt x="0" y="5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2" y="78"/>
                      <a:pt x="15" y="95"/>
                      <a:pt x="24" y="111"/>
                    </a:cubicBezTo>
                    <a:cubicBezTo>
                      <a:pt x="35" y="129"/>
                      <a:pt x="45" y="146"/>
                      <a:pt x="56" y="163"/>
                    </a:cubicBezTo>
                    <a:cubicBezTo>
                      <a:pt x="62" y="152"/>
                      <a:pt x="69" y="141"/>
                      <a:pt x="75" y="130"/>
                    </a:cubicBezTo>
                    <a:cubicBezTo>
                      <a:pt x="77" y="127"/>
                      <a:pt x="79" y="123"/>
                      <a:pt x="81" y="120"/>
                    </a:cubicBezTo>
                    <a:cubicBezTo>
                      <a:pt x="82" y="118"/>
                      <a:pt x="84" y="116"/>
                      <a:pt x="85" y="114"/>
                    </a:cubicBezTo>
                    <a:cubicBezTo>
                      <a:pt x="96" y="96"/>
                      <a:pt x="112" y="76"/>
                      <a:pt x="112" y="58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2" y="48"/>
                      <a:pt x="110" y="41"/>
                      <a:pt x="109" y="41"/>
                    </a:cubicBezTo>
                    <a:close/>
                    <a:moveTo>
                      <a:pt x="56" y="75"/>
                    </a:moveTo>
                    <a:cubicBezTo>
                      <a:pt x="48" y="75"/>
                      <a:pt x="40" y="72"/>
                      <a:pt x="36" y="62"/>
                    </a:cubicBezTo>
                    <a:cubicBezTo>
                      <a:pt x="36" y="60"/>
                      <a:pt x="36" y="57"/>
                      <a:pt x="36" y="57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40"/>
                      <a:pt x="47" y="34"/>
                      <a:pt x="56" y="34"/>
                    </a:cubicBezTo>
                    <a:cubicBezTo>
                      <a:pt x="68" y="34"/>
                      <a:pt x="77" y="43"/>
                      <a:pt x="77" y="55"/>
                    </a:cubicBezTo>
                    <a:cubicBezTo>
                      <a:pt x="77" y="66"/>
                      <a:pt x="67" y="75"/>
                      <a:pt x="56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îsļîḍé">
                <a:extLst>
                  <a:ext uri="{FF2B5EF4-FFF2-40B4-BE49-F238E27FC236}">
                    <a16:creationId xmlns:a16="http://schemas.microsoft.com/office/drawing/2014/main" xmlns="" id="{6C299F58-8CDB-49B8-B991-253AA3950069}"/>
                  </a:ext>
                </a:extLst>
              </p:cNvPr>
              <p:cNvSpPr/>
              <p:nvPr/>
            </p:nvSpPr>
            <p:spPr bwMode="auto">
              <a:xfrm>
                <a:off x="5519062" y="4599684"/>
                <a:ext cx="557199" cy="564015"/>
              </a:xfrm>
              <a:custGeom>
                <a:avLst/>
                <a:gdLst>
                  <a:gd name="connsiteX0" fmla="*/ 184459 w 551315"/>
                  <a:gd name="connsiteY0" fmla="*/ 375973 h 558059"/>
                  <a:gd name="connsiteX1" fmla="*/ 366857 w 551315"/>
                  <a:gd name="connsiteY1" fmla="*/ 375973 h 558059"/>
                  <a:gd name="connsiteX2" fmla="*/ 382717 w 551315"/>
                  <a:gd name="connsiteY2" fmla="*/ 392459 h 558059"/>
                  <a:gd name="connsiteX3" fmla="*/ 366857 w 551315"/>
                  <a:gd name="connsiteY3" fmla="*/ 413065 h 558059"/>
                  <a:gd name="connsiteX4" fmla="*/ 184459 w 551315"/>
                  <a:gd name="connsiteY4" fmla="*/ 413065 h 558059"/>
                  <a:gd name="connsiteX5" fmla="*/ 168598 w 551315"/>
                  <a:gd name="connsiteY5" fmla="*/ 392459 h 558059"/>
                  <a:gd name="connsiteX6" fmla="*/ 184459 w 551315"/>
                  <a:gd name="connsiteY6" fmla="*/ 375973 h 558059"/>
                  <a:gd name="connsiteX7" fmla="*/ 147524 w 551315"/>
                  <a:gd name="connsiteY7" fmla="*/ 300104 h 558059"/>
                  <a:gd name="connsiteX8" fmla="*/ 403792 w 551315"/>
                  <a:gd name="connsiteY8" fmla="*/ 300104 h 558059"/>
                  <a:gd name="connsiteX9" fmla="*/ 419809 w 551315"/>
                  <a:gd name="connsiteY9" fmla="*/ 320336 h 558059"/>
                  <a:gd name="connsiteX10" fmla="*/ 403792 w 551315"/>
                  <a:gd name="connsiteY10" fmla="*/ 340567 h 558059"/>
                  <a:gd name="connsiteX11" fmla="*/ 147524 w 551315"/>
                  <a:gd name="connsiteY11" fmla="*/ 340567 h 558059"/>
                  <a:gd name="connsiteX12" fmla="*/ 131507 w 551315"/>
                  <a:gd name="connsiteY12" fmla="*/ 320336 h 558059"/>
                  <a:gd name="connsiteX13" fmla="*/ 147524 w 551315"/>
                  <a:gd name="connsiteY13" fmla="*/ 300104 h 558059"/>
                  <a:gd name="connsiteX14" fmla="*/ 115856 w 551315"/>
                  <a:gd name="connsiteY14" fmla="*/ 256948 h 558059"/>
                  <a:gd name="connsiteX15" fmla="*/ 83896 w 551315"/>
                  <a:gd name="connsiteY15" fmla="*/ 285052 h 558059"/>
                  <a:gd name="connsiteX16" fmla="*/ 83896 w 551315"/>
                  <a:gd name="connsiteY16" fmla="*/ 441630 h 558059"/>
                  <a:gd name="connsiteX17" fmla="*/ 115856 w 551315"/>
                  <a:gd name="connsiteY17" fmla="*/ 469733 h 558059"/>
                  <a:gd name="connsiteX18" fmla="*/ 435459 w 551315"/>
                  <a:gd name="connsiteY18" fmla="*/ 469733 h 558059"/>
                  <a:gd name="connsiteX19" fmla="*/ 467419 w 551315"/>
                  <a:gd name="connsiteY19" fmla="*/ 441630 h 558059"/>
                  <a:gd name="connsiteX20" fmla="*/ 467419 w 551315"/>
                  <a:gd name="connsiteY20" fmla="*/ 285052 h 558059"/>
                  <a:gd name="connsiteX21" fmla="*/ 435459 w 551315"/>
                  <a:gd name="connsiteY21" fmla="*/ 256948 h 558059"/>
                  <a:gd name="connsiteX22" fmla="*/ 115856 w 551315"/>
                  <a:gd name="connsiteY22" fmla="*/ 256948 h 558059"/>
                  <a:gd name="connsiteX23" fmla="*/ 160168 w 551315"/>
                  <a:gd name="connsiteY23" fmla="*/ 0 h 558059"/>
                  <a:gd name="connsiteX24" fmla="*/ 391147 w 551315"/>
                  <a:gd name="connsiteY24" fmla="*/ 0 h 558059"/>
                  <a:gd name="connsiteX25" fmla="*/ 391147 w 551315"/>
                  <a:gd name="connsiteY25" fmla="*/ 92470 h 558059"/>
                  <a:gd name="connsiteX26" fmla="*/ 379200 w 551315"/>
                  <a:gd name="connsiteY26" fmla="*/ 104531 h 558059"/>
                  <a:gd name="connsiteX27" fmla="*/ 172115 w 551315"/>
                  <a:gd name="connsiteY27" fmla="*/ 104531 h 558059"/>
                  <a:gd name="connsiteX28" fmla="*/ 160168 w 551315"/>
                  <a:gd name="connsiteY28" fmla="*/ 92470 h 558059"/>
                  <a:gd name="connsiteX29" fmla="*/ 160168 w 551315"/>
                  <a:gd name="connsiteY29" fmla="*/ 0 h 558059"/>
                  <a:gd name="connsiteX30" fmla="*/ 51935 w 551315"/>
                  <a:gd name="connsiteY30" fmla="*/ 0 h 558059"/>
                  <a:gd name="connsiteX31" fmla="*/ 123846 w 551315"/>
                  <a:gd name="connsiteY31" fmla="*/ 0 h 558059"/>
                  <a:gd name="connsiteX32" fmla="*/ 123846 w 551315"/>
                  <a:gd name="connsiteY32" fmla="*/ 92341 h 558059"/>
                  <a:gd name="connsiteX33" fmla="*/ 171787 w 551315"/>
                  <a:gd name="connsiteY33" fmla="*/ 140519 h 558059"/>
                  <a:gd name="connsiteX34" fmla="*/ 379529 w 551315"/>
                  <a:gd name="connsiteY34" fmla="*/ 140519 h 558059"/>
                  <a:gd name="connsiteX35" fmla="*/ 427469 w 551315"/>
                  <a:gd name="connsiteY35" fmla="*/ 92341 h 558059"/>
                  <a:gd name="connsiteX36" fmla="*/ 427469 w 551315"/>
                  <a:gd name="connsiteY36" fmla="*/ 24089 h 558059"/>
                  <a:gd name="connsiteX37" fmla="*/ 543325 w 551315"/>
                  <a:gd name="connsiteY37" fmla="*/ 140519 h 558059"/>
                  <a:gd name="connsiteX38" fmla="*/ 551315 w 551315"/>
                  <a:gd name="connsiteY38" fmla="*/ 160593 h 558059"/>
                  <a:gd name="connsiteX39" fmla="*/ 551315 w 551315"/>
                  <a:gd name="connsiteY39" fmla="*/ 505867 h 558059"/>
                  <a:gd name="connsiteX40" fmla="*/ 499380 w 551315"/>
                  <a:gd name="connsiteY40" fmla="*/ 558059 h 558059"/>
                  <a:gd name="connsiteX41" fmla="*/ 51935 w 551315"/>
                  <a:gd name="connsiteY41" fmla="*/ 558059 h 558059"/>
                  <a:gd name="connsiteX42" fmla="*/ 0 w 551315"/>
                  <a:gd name="connsiteY42" fmla="*/ 505867 h 558059"/>
                  <a:gd name="connsiteX43" fmla="*/ 0 w 551315"/>
                  <a:gd name="connsiteY43" fmla="*/ 52193 h 558059"/>
                  <a:gd name="connsiteX44" fmla="*/ 51935 w 551315"/>
                  <a:gd name="connsiteY44" fmla="*/ 0 h 55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1315" h="558059">
                    <a:moveTo>
                      <a:pt x="184459" y="375973"/>
                    </a:moveTo>
                    <a:cubicBezTo>
                      <a:pt x="184459" y="375973"/>
                      <a:pt x="184459" y="375973"/>
                      <a:pt x="366857" y="375973"/>
                    </a:cubicBezTo>
                    <a:cubicBezTo>
                      <a:pt x="374787" y="375973"/>
                      <a:pt x="382717" y="384216"/>
                      <a:pt x="382717" y="392459"/>
                    </a:cubicBezTo>
                    <a:cubicBezTo>
                      <a:pt x="382717" y="404823"/>
                      <a:pt x="374787" y="413065"/>
                      <a:pt x="366857" y="413065"/>
                    </a:cubicBezTo>
                    <a:cubicBezTo>
                      <a:pt x="366857" y="413065"/>
                      <a:pt x="366857" y="413065"/>
                      <a:pt x="184459" y="413065"/>
                    </a:cubicBezTo>
                    <a:cubicBezTo>
                      <a:pt x="176529" y="413065"/>
                      <a:pt x="168598" y="404823"/>
                      <a:pt x="168598" y="392459"/>
                    </a:cubicBezTo>
                    <a:cubicBezTo>
                      <a:pt x="168598" y="384216"/>
                      <a:pt x="176529" y="375973"/>
                      <a:pt x="184459" y="375973"/>
                    </a:cubicBezTo>
                    <a:close/>
                    <a:moveTo>
                      <a:pt x="147524" y="300104"/>
                    </a:moveTo>
                    <a:cubicBezTo>
                      <a:pt x="147524" y="300104"/>
                      <a:pt x="147524" y="300104"/>
                      <a:pt x="403792" y="300104"/>
                    </a:cubicBezTo>
                    <a:cubicBezTo>
                      <a:pt x="411801" y="300104"/>
                      <a:pt x="419809" y="308197"/>
                      <a:pt x="419809" y="320336"/>
                    </a:cubicBezTo>
                    <a:cubicBezTo>
                      <a:pt x="419809" y="332475"/>
                      <a:pt x="411801" y="340567"/>
                      <a:pt x="403792" y="340567"/>
                    </a:cubicBezTo>
                    <a:cubicBezTo>
                      <a:pt x="403792" y="340567"/>
                      <a:pt x="403792" y="340567"/>
                      <a:pt x="147524" y="340567"/>
                    </a:cubicBezTo>
                    <a:cubicBezTo>
                      <a:pt x="139515" y="340567"/>
                      <a:pt x="131507" y="332475"/>
                      <a:pt x="131507" y="320336"/>
                    </a:cubicBezTo>
                    <a:cubicBezTo>
                      <a:pt x="131507" y="308197"/>
                      <a:pt x="139515" y="300104"/>
                      <a:pt x="147524" y="300104"/>
                    </a:cubicBezTo>
                    <a:close/>
                    <a:moveTo>
                      <a:pt x="115856" y="256948"/>
                    </a:moveTo>
                    <a:cubicBezTo>
                      <a:pt x="99876" y="256948"/>
                      <a:pt x="83896" y="268993"/>
                      <a:pt x="83896" y="285052"/>
                    </a:cubicBezTo>
                    <a:cubicBezTo>
                      <a:pt x="83896" y="285052"/>
                      <a:pt x="83896" y="285052"/>
                      <a:pt x="83896" y="441630"/>
                    </a:cubicBezTo>
                    <a:cubicBezTo>
                      <a:pt x="83896" y="457689"/>
                      <a:pt x="99876" y="469733"/>
                      <a:pt x="115856" y="469733"/>
                    </a:cubicBezTo>
                    <a:cubicBezTo>
                      <a:pt x="115856" y="469733"/>
                      <a:pt x="115856" y="469733"/>
                      <a:pt x="435459" y="469733"/>
                    </a:cubicBezTo>
                    <a:cubicBezTo>
                      <a:pt x="451439" y="469733"/>
                      <a:pt x="467419" y="457689"/>
                      <a:pt x="467419" y="441630"/>
                    </a:cubicBezTo>
                    <a:lnTo>
                      <a:pt x="467419" y="285052"/>
                    </a:lnTo>
                    <a:cubicBezTo>
                      <a:pt x="467419" y="268993"/>
                      <a:pt x="451439" y="256948"/>
                      <a:pt x="435459" y="256948"/>
                    </a:cubicBezTo>
                    <a:cubicBezTo>
                      <a:pt x="435459" y="256948"/>
                      <a:pt x="435459" y="256948"/>
                      <a:pt x="115856" y="256948"/>
                    </a:cubicBezTo>
                    <a:close/>
                    <a:moveTo>
                      <a:pt x="160168" y="0"/>
                    </a:moveTo>
                    <a:cubicBezTo>
                      <a:pt x="160168" y="0"/>
                      <a:pt x="160168" y="0"/>
                      <a:pt x="391147" y="0"/>
                    </a:cubicBezTo>
                    <a:cubicBezTo>
                      <a:pt x="391147" y="0"/>
                      <a:pt x="391147" y="0"/>
                      <a:pt x="391147" y="92470"/>
                    </a:cubicBezTo>
                    <a:cubicBezTo>
                      <a:pt x="391147" y="100511"/>
                      <a:pt x="383182" y="104531"/>
                      <a:pt x="379200" y="104531"/>
                    </a:cubicBezTo>
                    <a:cubicBezTo>
                      <a:pt x="379200" y="104531"/>
                      <a:pt x="379200" y="104531"/>
                      <a:pt x="172115" y="104531"/>
                    </a:cubicBezTo>
                    <a:cubicBezTo>
                      <a:pt x="168133" y="104531"/>
                      <a:pt x="160168" y="100511"/>
                      <a:pt x="160168" y="92470"/>
                    </a:cubicBezTo>
                    <a:cubicBezTo>
                      <a:pt x="160168" y="92470"/>
                      <a:pt x="160168" y="92470"/>
                      <a:pt x="160168" y="0"/>
                    </a:cubicBezTo>
                    <a:close/>
                    <a:moveTo>
                      <a:pt x="51935" y="0"/>
                    </a:moveTo>
                    <a:cubicBezTo>
                      <a:pt x="51935" y="0"/>
                      <a:pt x="51935" y="0"/>
                      <a:pt x="123846" y="0"/>
                    </a:cubicBezTo>
                    <a:cubicBezTo>
                      <a:pt x="123846" y="0"/>
                      <a:pt x="123846" y="0"/>
                      <a:pt x="123846" y="92341"/>
                    </a:cubicBezTo>
                    <a:cubicBezTo>
                      <a:pt x="123846" y="120445"/>
                      <a:pt x="147816" y="140519"/>
                      <a:pt x="171787" y="140519"/>
                    </a:cubicBezTo>
                    <a:cubicBezTo>
                      <a:pt x="171787" y="140519"/>
                      <a:pt x="171787" y="140519"/>
                      <a:pt x="379529" y="140519"/>
                    </a:cubicBezTo>
                    <a:cubicBezTo>
                      <a:pt x="403499" y="140519"/>
                      <a:pt x="427469" y="120445"/>
                      <a:pt x="427469" y="92341"/>
                    </a:cubicBezTo>
                    <a:cubicBezTo>
                      <a:pt x="427469" y="92341"/>
                      <a:pt x="427469" y="92341"/>
                      <a:pt x="427469" y="24089"/>
                    </a:cubicBezTo>
                    <a:cubicBezTo>
                      <a:pt x="427469" y="24089"/>
                      <a:pt x="427469" y="24089"/>
                      <a:pt x="543325" y="140519"/>
                    </a:cubicBezTo>
                    <a:cubicBezTo>
                      <a:pt x="547320" y="148548"/>
                      <a:pt x="551315" y="152563"/>
                      <a:pt x="551315" y="160593"/>
                    </a:cubicBezTo>
                    <a:cubicBezTo>
                      <a:pt x="551315" y="160593"/>
                      <a:pt x="551315" y="160593"/>
                      <a:pt x="551315" y="505867"/>
                    </a:cubicBezTo>
                    <a:cubicBezTo>
                      <a:pt x="551315" y="533970"/>
                      <a:pt x="527345" y="558059"/>
                      <a:pt x="499380" y="558059"/>
                    </a:cubicBezTo>
                    <a:cubicBezTo>
                      <a:pt x="499380" y="558059"/>
                      <a:pt x="499380" y="558059"/>
                      <a:pt x="51935" y="558059"/>
                    </a:cubicBezTo>
                    <a:cubicBezTo>
                      <a:pt x="23970" y="558059"/>
                      <a:pt x="0" y="533970"/>
                      <a:pt x="0" y="505867"/>
                    </a:cubicBezTo>
                    <a:cubicBezTo>
                      <a:pt x="0" y="505867"/>
                      <a:pt x="0" y="505867"/>
                      <a:pt x="0" y="52193"/>
                    </a:cubicBezTo>
                    <a:cubicBezTo>
                      <a:pt x="0" y="24089"/>
                      <a:pt x="23970" y="0"/>
                      <a:pt x="519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í$ļíḓè">
                <a:extLst>
                  <a:ext uri="{FF2B5EF4-FFF2-40B4-BE49-F238E27FC236}">
                    <a16:creationId xmlns:a16="http://schemas.microsoft.com/office/drawing/2014/main" xmlns="" id="{63FCB3EE-33EA-462C-AD54-10D0FD4ACF89}"/>
                  </a:ext>
                </a:extLst>
              </p:cNvPr>
              <p:cNvSpPr txBox="1"/>
              <p:nvPr/>
            </p:nvSpPr>
            <p:spPr>
              <a:xfrm>
                <a:off x="5170589" y="3375501"/>
                <a:ext cx="1855595" cy="502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7" name="ísḷïdé">
              <a:extLst>
                <a:ext uri="{FF2B5EF4-FFF2-40B4-BE49-F238E27FC236}">
                  <a16:creationId xmlns:a16="http://schemas.microsoft.com/office/drawing/2014/main" xmlns="" id="{79AA3113-A5E9-48BD-8D35-4575C8B53517}"/>
                </a:ext>
              </a:extLst>
            </p:cNvPr>
            <p:cNvGrpSpPr/>
            <p:nvPr/>
          </p:nvGrpSpPr>
          <p:grpSpPr>
            <a:xfrm>
              <a:off x="673099" y="1173257"/>
              <a:ext cx="4061935" cy="1273601"/>
              <a:chOff x="673099" y="1173257"/>
              <a:chExt cx="4061935" cy="1273601"/>
            </a:xfrm>
          </p:grpSpPr>
          <p:sp>
            <p:nvSpPr>
              <p:cNvPr id="20" name="ïśľïḑé">
                <a:extLst>
                  <a:ext uri="{FF2B5EF4-FFF2-40B4-BE49-F238E27FC236}">
                    <a16:creationId xmlns:a16="http://schemas.microsoft.com/office/drawing/2014/main" xmlns="" id="{63D1F01F-F6A9-4669-ADF4-FF13200C9D7D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1" name="í$ľïďê">
                <a:extLst>
                  <a:ext uri="{FF2B5EF4-FFF2-40B4-BE49-F238E27FC236}">
                    <a16:creationId xmlns:a16="http://schemas.microsoft.com/office/drawing/2014/main" xmlns="" id="{8757991A-5BEB-4E8A-B1B0-900519C14224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8" name="îṧ1íḓé">
              <a:extLst>
                <a:ext uri="{FF2B5EF4-FFF2-40B4-BE49-F238E27FC236}">
                  <a16:creationId xmlns:a16="http://schemas.microsoft.com/office/drawing/2014/main" xmlns="" id="{22D3720D-C4C3-4267-85E0-2457BA1B16AD}"/>
                </a:ext>
              </a:extLst>
            </p:cNvPr>
            <p:cNvGrpSpPr/>
            <p:nvPr/>
          </p:nvGrpSpPr>
          <p:grpSpPr>
            <a:xfrm>
              <a:off x="673100" y="3016878"/>
              <a:ext cx="3253968" cy="1273601"/>
              <a:chOff x="673100" y="3117482"/>
              <a:chExt cx="3253968" cy="1273601"/>
            </a:xfrm>
          </p:grpSpPr>
          <p:sp>
            <p:nvSpPr>
              <p:cNvPr id="18" name="iṥļíḍê">
                <a:extLst>
                  <a:ext uri="{FF2B5EF4-FFF2-40B4-BE49-F238E27FC236}">
                    <a16:creationId xmlns:a16="http://schemas.microsoft.com/office/drawing/2014/main" xmlns="" id="{1815E683-2594-4EE5-825B-731E2D44A11B}"/>
                  </a:ext>
                </a:extLst>
              </p:cNvPr>
              <p:cNvSpPr txBox="1"/>
              <p:nvPr/>
            </p:nvSpPr>
            <p:spPr bwMode="auto">
              <a:xfrm>
                <a:off x="673100" y="3117482"/>
                <a:ext cx="32539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íşḻíďé">
                <a:extLst>
                  <a:ext uri="{FF2B5EF4-FFF2-40B4-BE49-F238E27FC236}">
                    <a16:creationId xmlns:a16="http://schemas.microsoft.com/office/drawing/2014/main" xmlns="" id="{3DA76C80-6705-42BA-9F50-20CC2CBB6A3E}"/>
                  </a:ext>
                </a:extLst>
              </p:cNvPr>
              <p:cNvSpPr/>
              <p:nvPr/>
            </p:nvSpPr>
            <p:spPr bwMode="auto">
              <a:xfrm>
                <a:off x="673100" y="3559288"/>
                <a:ext cx="3253968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îṧḻiḑé">
              <a:extLst>
                <a:ext uri="{FF2B5EF4-FFF2-40B4-BE49-F238E27FC236}">
                  <a16:creationId xmlns:a16="http://schemas.microsoft.com/office/drawing/2014/main" xmlns="" id="{2EB5915F-DC41-4467-BC82-68F365525B6A}"/>
                </a:ext>
              </a:extLst>
            </p:cNvPr>
            <p:cNvGrpSpPr/>
            <p:nvPr/>
          </p:nvGrpSpPr>
          <p:grpSpPr>
            <a:xfrm>
              <a:off x="673099" y="4860499"/>
              <a:ext cx="4061935" cy="1273601"/>
              <a:chOff x="673099" y="4860499"/>
              <a:chExt cx="4061935" cy="1273601"/>
            </a:xfrm>
          </p:grpSpPr>
          <p:sp>
            <p:nvSpPr>
              <p:cNvPr id="16" name="i$ļiďè">
                <a:extLst>
                  <a:ext uri="{FF2B5EF4-FFF2-40B4-BE49-F238E27FC236}">
                    <a16:creationId xmlns:a16="http://schemas.microsoft.com/office/drawing/2014/main" xmlns="" id="{AEC13E7C-A15D-4A9F-AA76-F12A90BAC5F7}"/>
                  </a:ext>
                </a:extLst>
              </p:cNvPr>
              <p:cNvSpPr txBox="1"/>
              <p:nvPr/>
            </p:nvSpPr>
            <p:spPr bwMode="auto">
              <a:xfrm>
                <a:off x="673099" y="4860499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s1ide">
                <a:extLst>
                  <a:ext uri="{FF2B5EF4-FFF2-40B4-BE49-F238E27FC236}">
                    <a16:creationId xmlns:a16="http://schemas.microsoft.com/office/drawing/2014/main" xmlns="" id="{A519D405-EF22-414C-B330-808D8AB8CD82}"/>
                  </a:ext>
                </a:extLst>
              </p:cNvPr>
              <p:cNvSpPr/>
              <p:nvPr/>
            </p:nvSpPr>
            <p:spPr bwMode="auto">
              <a:xfrm>
                <a:off x="673099" y="5302305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îşľîḋè">
              <a:extLst>
                <a:ext uri="{FF2B5EF4-FFF2-40B4-BE49-F238E27FC236}">
                  <a16:creationId xmlns:a16="http://schemas.microsoft.com/office/drawing/2014/main" xmlns="" id="{23887A24-A876-48B1-AAF1-C5C172C29F31}"/>
                </a:ext>
              </a:extLst>
            </p:cNvPr>
            <p:cNvGrpSpPr/>
            <p:nvPr/>
          </p:nvGrpSpPr>
          <p:grpSpPr>
            <a:xfrm>
              <a:off x="7458553" y="2095068"/>
              <a:ext cx="4061935" cy="1273601"/>
              <a:chOff x="673099" y="1173257"/>
              <a:chExt cx="4061935" cy="1273601"/>
            </a:xfrm>
          </p:grpSpPr>
          <p:sp>
            <p:nvSpPr>
              <p:cNvPr id="14" name="îṧļîḓê">
                <a:extLst>
                  <a:ext uri="{FF2B5EF4-FFF2-40B4-BE49-F238E27FC236}">
                    <a16:creationId xmlns:a16="http://schemas.microsoft.com/office/drawing/2014/main" xmlns="" id="{8D5452CF-5917-49F8-9DBB-2B9BEEDE61C0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5" name="ïŝlïḍê">
                <a:extLst>
                  <a:ext uri="{FF2B5EF4-FFF2-40B4-BE49-F238E27FC236}">
                    <a16:creationId xmlns:a16="http://schemas.microsoft.com/office/drawing/2014/main" xmlns="" id="{CEE541C6-A512-433C-89AF-BFED8BD04B26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ṩļiḍè">
              <a:extLst>
                <a:ext uri="{FF2B5EF4-FFF2-40B4-BE49-F238E27FC236}">
                  <a16:creationId xmlns:a16="http://schemas.microsoft.com/office/drawing/2014/main" xmlns="" id="{F54DC2B3-2BE5-40A9-B0CE-6F58276877CC}"/>
                </a:ext>
              </a:extLst>
            </p:cNvPr>
            <p:cNvGrpSpPr/>
            <p:nvPr/>
          </p:nvGrpSpPr>
          <p:grpSpPr>
            <a:xfrm>
              <a:off x="7458553" y="3938688"/>
              <a:ext cx="4061935" cy="1273601"/>
              <a:chOff x="673099" y="1173257"/>
              <a:chExt cx="4061935" cy="1273601"/>
            </a:xfrm>
          </p:grpSpPr>
          <p:sp>
            <p:nvSpPr>
              <p:cNvPr id="12" name="ï$ḷïďé">
                <a:extLst>
                  <a:ext uri="{FF2B5EF4-FFF2-40B4-BE49-F238E27FC236}">
                    <a16:creationId xmlns:a16="http://schemas.microsoft.com/office/drawing/2014/main" xmlns="" id="{6D8CD921-5144-48DC-88D4-20393C2F74C3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íṩľïďè">
                <a:extLst>
                  <a:ext uri="{FF2B5EF4-FFF2-40B4-BE49-F238E27FC236}">
                    <a16:creationId xmlns:a16="http://schemas.microsoft.com/office/drawing/2014/main" xmlns="" id="{7A2A5B54-0A19-4555-B982-A837CB47359E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899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A63BA-420C-45C0-B467-4C56C145D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CAB39E-F1DB-445F-A7B1-67802026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FD24B2-9BCF-4EA4-8590-2214DED51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40" name="bef4f588-5bac-48b4-9a0e-1b35c0fc22d3" descr="kxEAAB+LCAAAAAAABADllkFPwjAUx79L1Rua0VUIuw0NhoNiAtGD4VC3wopbIVtnMGTf3Zato4OJ8ybltr2+1/7/7zW/dAMu+deKAAeMIxzze4rnMY6GnESgBYY+cFgahi3Qp8ynbP4QL9NVApy3TVmmr7xSHrzgMCWyllFOcZj/Ogf5Ku2RMhqlUZFm3VgihNdaqG3lQer7IdHThoyT+LM8oS1j2+8xj8UBg2UcYS4O3FjZFSiWgIPQjZXJYp+sRVELTHJZSk8hTzag1qdckDZdf5EmPCKM74qesWgdEapq/B7W7bJLOXC/H9e9mo7ArrX1UOw8DvCKPImtpN6iAzLUBtPSXUWtOFh8VHxnrR8FT8j6jxZlhW6ubh5H5csNdPWFhDrd0xrl5VW8W4bL+PerqNIO1kezGfXIJCARUTkTyrjLfCHaV/ewH9N5wBlJkiIwel8Qj2tlzq3MSpNA7HkxGCDY7bguUPasrO4+qgOb3se9/CZz2pbogxJ+E8JdzxNtLpTnhrbxA59K/rFR9rH3oY9SyazMMg8en+U/x0rH0rECDcYKPGmsQJOw0q1gxR64nR6sxQo0ESvwDLCCejpWbIOxYp80VmyTsNL4tWKbiBX7DLDSrbxWkMFYQaeMFWQSVRo/VpCJVEGNqTLNvgGbH2hKkxEAAA==">
            <a:extLst>
              <a:ext uri="{FF2B5EF4-FFF2-40B4-BE49-F238E27FC236}">
                <a16:creationId xmlns:a16="http://schemas.microsoft.com/office/drawing/2014/main" xmlns="" id="{7C4BE5C4-FC18-4C3F-B2F8-85692A72E9F7}"/>
              </a:ext>
            </a:extLst>
          </p:cNvPr>
          <p:cNvGrpSpPr>
            <a:grpSpLocks noChangeAspect="1"/>
          </p:cNvGrpSpPr>
          <p:nvPr/>
        </p:nvGrpSpPr>
        <p:grpSpPr>
          <a:xfrm>
            <a:off x="3628377" y="1287664"/>
            <a:ext cx="4982222" cy="4693835"/>
            <a:chOff x="3624983" y="839134"/>
            <a:chExt cx="4982222" cy="4693835"/>
          </a:xfrm>
        </p:grpSpPr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815D05B2-E456-48EE-AA96-D53820F66218}"/>
                </a:ext>
              </a:extLst>
            </p:cNvPr>
            <p:cNvSpPr/>
            <p:nvPr/>
          </p:nvSpPr>
          <p:spPr>
            <a:xfrm>
              <a:off x="3624983" y="1420994"/>
              <a:ext cx="4982222" cy="3362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3" h="21600" extrusionOk="0">
                  <a:moveTo>
                    <a:pt x="9369" y="0"/>
                  </a:moveTo>
                  <a:lnTo>
                    <a:pt x="10036" y="156"/>
                  </a:lnTo>
                  <a:cubicBezTo>
                    <a:pt x="8512" y="720"/>
                    <a:pt x="7105" y="1526"/>
                    <a:pt x="5778" y="2528"/>
                  </a:cubicBezTo>
                  <a:cubicBezTo>
                    <a:pt x="4648" y="3381"/>
                    <a:pt x="3452" y="4497"/>
                    <a:pt x="3177" y="6529"/>
                  </a:cubicBezTo>
                  <a:cubicBezTo>
                    <a:pt x="2646" y="10459"/>
                    <a:pt x="5528" y="12655"/>
                    <a:pt x="8284" y="13443"/>
                  </a:cubicBezTo>
                  <a:cubicBezTo>
                    <a:pt x="9431" y="13770"/>
                    <a:pt x="10586" y="14059"/>
                    <a:pt x="11769" y="14231"/>
                  </a:cubicBezTo>
                  <a:cubicBezTo>
                    <a:pt x="12950" y="14403"/>
                    <a:pt x="14157" y="14458"/>
                    <a:pt x="15399" y="14385"/>
                  </a:cubicBezTo>
                  <a:lnTo>
                    <a:pt x="14226" y="11702"/>
                  </a:lnTo>
                  <a:lnTo>
                    <a:pt x="21283" y="14724"/>
                  </a:lnTo>
                  <a:lnTo>
                    <a:pt x="19227" y="21600"/>
                  </a:lnTo>
                  <a:lnTo>
                    <a:pt x="18015" y="19299"/>
                  </a:lnTo>
                  <a:cubicBezTo>
                    <a:pt x="15468" y="19869"/>
                    <a:pt x="12988" y="19986"/>
                    <a:pt x="10574" y="19678"/>
                  </a:cubicBezTo>
                  <a:cubicBezTo>
                    <a:pt x="8347" y="19394"/>
                    <a:pt x="6117" y="18741"/>
                    <a:pt x="4103" y="17178"/>
                  </a:cubicBezTo>
                  <a:cubicBezTo>
                    <a:pt x="2836" y="16196"/>
                    <a:pt x="1679" y="14850"/>
                    <a:pt x="883" y="13103"/>
                  </a:cubicBezTo>
                  <a:cubicBezTo>
                    <a:pt x="110" y="11406"/>
                    <a:pt x="-317" y="9274"/>
                    <a:pt x="282" y="7298"/>
                  </a:cubicBezTo>
                  <a:cubicBezTo>
                    <a:pt x="661" y="6044"/>
                    <a:pt x="1354" y="5236"/>
                    <a:pt x="2046" y="4457"/>
                  </a:cubicBezTo>
                  <a:cubicBezTo>
                    <a:pt x="2640" y="3790"/>
                    <a:pt x="3255" y="3110"/>
                    <a:pt x="3896" y="2573"/>
                  </a:cubicBezTo>
                  <a:cubicBezTo>
                    <a:pt x="4743" y="1864"/>
                    <a:pt x="5665" y="1369"/>
                    <a:pt x="6608" y="956"/>
                  </a:cubicBezTo>
                  <a:cubicBezTo>
                    <a:pt x="7503" y="565"/>
                    <a:pt x="8423" y="244"/>
                    <a:pt x="9369" y="0"/>
                  </a:cubicBezTo>
                  <a:close/>
                </a:path>
              </a:pathLst>
            </a:custGeom>
            <a:solidFill>
              <a:srgbClr val="3B3838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ValueBack1">
              <a:extLst>
                <a:ext uri="{FF2B5EF4-FFF2-40B4-BE49-F238E27FC236}">
                  <a16:creationId xmlns:a16="http://schemas.microsoft.com/office/drawing/2014/main" xmlns="" id="{754DCBBB-06FB-4E85-BFFE-37968C2AA70C}"/>
                </a:ext>
              </a:extLst>
            </p:cNvPr>
            <p:cNvSpPr/>
            <p:nvPr/>
          </p:nvSpPr>
          <p:spPr>
            <a:xfrm>
              <a:off x="5391136" y="2961216"/>
              <a:ext cx="1449915" cy="145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ValueBack2">
              <a:extLst>
                <a:ext uri="{FF2B5EF4-FFF2-40B4-BE49-F238E27FC236}">
                  <a16:creationId xmlns:a16="http://schemas.microsoft.com/office/drawing/2014/main" xmlns="" id="{CDB7F32A-504E-4A36-B176-2FEEF90EA99C}"/>
                </a:ext>
              </a:extLst>
            </p:cNvPr>
            <p:cNvSpPr/>
            <p:nvPr/>
          </p:nvSpPr>
          <p:spPr>
            <a:xfrm>
              <a:off x="3985554" y="2601159"/>
              <a:ext cx="1143452" cy="114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ValueBack3">
              <a:extLst>
                <a:ext uri="{FF2B5EF4-FFF2-40B4-BE49-F238E27FC236}">
                  <a16:creationId xmlns:a16="http://schemas.microsoft.com/office/drawing/2014/main" xmlns="" id="{C86E2F6C-965D-4CC6-AAC1-A74163A7D0B9}"/>
                </a:ext>
              </a:extLst>
            </p:cNvPr>
            <p:cNvSpPr/>
            <p:nvPr/>
          </p:nvSpPr>
          <p:spPr>
            <a:xfrm>
              <a:off x="4364367" y="1445840"/>
              <a:ext cx="794622" cy="79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ValueBack4">
              <a:extLst>
                <a:ext uri="{FF2B5EF4-FFF2-40B4-BE49-F238E27FC236}">
                  <a16:creationId xmlns:a16="http://schemas.microsoft.com/office/drawing/2014/main" xmlns="" id="{55A455BB-DE64-455B-A2BF-6A44A7748F27}"/>
                </a:ext>
              </a:extLst>
            </p:cNvPr>
            <p:cNvSpPr/>
            <p:nvPr/>
          </p:nvSpPr>
          <p:spPr>
            <a:xfrm>
              <a:off x="5416951" y="1156668"/>
              <a:ext cx="578238" cy="578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conShape">
              <a:extLst>
                <a:ext uri="{FF2B5EF4-FFF2-40B4-BE49-F238E27FC236}">
                  <a16:creationId xmlns:a16="http://schemas.microsoft.com/office/drawing/2014/main" xmlns="" id="{AF95311A-D75E-452F-BD3E-DC5C407FAAEB}"/>
                </a:ext>
              </a:extLst>
            </p:cNvPr>
            <p:cNvSpPr/>
            <p:nvPr/>
          </p:nvSpPr>
          <p:spPr bwMode="auto">
            <a:xfrm>
              <a:off x="5831919" y="3332451"/>
              <a:ext cx="522953" cy="718917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2828" h="608768">
                  <a:moveTo>
                    <a:pt x="26237" y="155244"/>
                  </a:moveTo>
                  <a:lnTo>
                    <a:pt x="64831" y="155244"/>
                  </a:lnTo>
                  <a:lnTo>
                    <a:pt x="64831" y="309528"/>
                  </a:lnTo>
                  <a:cubicBezTo>
                    <a:pt x="64831" y="395814"/>
                    <a:pt x="135135" y="466021"/>
                    <a:pt x="221541" y="466021"/>
                  </a:cubicBezTo>
                  <a:cubicBezTo>
                    <a:pt x="308070" y="466021"/>
                    <a:pt x="378375" y="395814"/>
                    <a:pt x="378375" y="309528"/>
                  </a:cubicBezTo>
                  <a:lnTo>
                    <a:pt x="378375" y="155244"/>
                  </a:lnTo>
                  <a:lnTo>
                    <a:pt x="416846" y="155244"/>
                  </a:lnTo>
                  <a:cubicBezTo>
                    <a:pt x="416846" y="155244"/>
                    <a:pt x="444132" y="171446"/>
                    <a:pt x="442780" y="188261"/>
                  </a:cubicBezTo>
                  <a:cubicBezTo>
                    <a:pt x="442043" y="198939"/>
                    <a:pt x="428031" y="210968"/>
                    <a:pt x="416846" y="218946"/>
                  </a:cubicBezTo>
                  <a:lnTo>
                    <a:pt x="416846" y="309528"/>
                  </a:lnTo>
                  <a:cubicBezTo>
                    <a:pt x="416846" y="401215"/>
                    <a:pt x="353055" y="478295"/>
                    <a:pt x="267510" y="499039"/>
                  </a:cubicBezTo>
                  <a:lnTo>
                    <a:pt x="267510" y="567527"/>
                  </a:lnTo>
                  <a:lnTo>
                    <a:pt x="303277" y="567527"/>
                  </a:lnTo>
                  <a:lnTo>
                    <a:pt x="303277" y="608768"/>
                  </a:lnTo>
                  <a:lnTo>
                    <a:pt x="267510" y="608768"/>
                  </a:lnTo>
                  <a:lnTo>
                    <a:pt x="175327" y="608768"/>
                  </a:lnTo>
                  <a:lnTo>
                    <a:pt x="139560" y="608768"/>
                  </a:lnTo>
                  <a:lnTo>
                    <a:pt x="139560" y="567527"/>
                  </a:lnTo>
                  <a:lnTo>
                    <a:pt x="175327" y="567527"/>
                  </a:lnTo>
                  <a:lnTo>
                    <a:pt x="175327" y="498916"/>
                  </a:lnTo>
                  <a:cubicBezTo>
                    <a:pt x="89904" y="478173"/>
                    <a:pt x="26237" y="401092"/>
                    <a:pt x="26237" y="309528"/>
                  </a:cubicBezTo>
                  <a:lnTo>
                    <a:pt x="26237" y="219191"/>
                  </a:lnTo>
                  <a:cubicBezTo>
                    <a:pt x="15052" y="211091"/>
                    <a:pt x="794" y="198939"/>
                    <a:pt x="57" y="188261"/>
                  </a:cubicBezTo>
                  <a:cubicBezTo>
                    <a:pt x="-1418" y="170341"/>
                    <a:pt x="26237" y="155244"/>
                    <a:pt x="26237" y="155244"/>
                  </a:cubicBezTo>
                  <a:close/>
                  <a:moveTo>
                    <a:pt x="221393" y="0"/>
                  </a:moveTo>
                  <a:cubicBezTo>
                    <a:pt x="282227" y="0"/>
                    <a:pt x="331510" y="49215"/>
                    <a:pt x="331510" y="109967"/>
                  </a:cubicBezTo>
                  <a:lnTo>
                    <a:pt x="331510" y="298236"/>
                  </a:lnTo>
                  <a:cubicBezTo>
                    <a:pt x="331510" y="358865"/>
                    <a:pt x="282227" y="408080"/>
                    <a:pt x="221393" y="408080"/>
                  </a:cubicBezTo>
                  <a:cubicBezTo>
                    <a:pt x="160557" y="408080"/>
                    <a:pt x="111275" y="358865"/>
                    <a:pt x="111275" y="298236"/>
                  </a:cubicBezTo>
                  <a:lnTo>
                    <a:pt x="111275" y="109967"/>
                  </a:lnTo>
                  <a:cubicBezTo>
                    <a:pt x="111275" y="49215"/>
                    <a:pt x="160557" y="0"/>
                    <a:pt x="2213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47" name="IconShape">
              <a:extLst>
                <a:ext uri="{FF2B5EF4-FFF2-40B4-BE49-F238E27FC236}">
                  <a16:creationId xmlns:a16="http://schemas.microsoft.com/office/drawing/2014/main" xmlns="" id="{AF07AE36-B946-4C3A-8E58-8EE896F02F2E}"/>
                </a:ext>
              </a:extLst>
            </p:cNvPr>
            <p:cNvSpPr/>
            <p:nvPr/>
          </p:nvSpPr>
          <p:spPr bwMode="auto">
            <a:xfrm>
              <a:off x="4274517" y="2909328"/>
              <a:ext cx="565526" cy="527333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conShape">
              <a:extLst>
                <a:ext uri="{FF2B5EF4-FFF2-40B4-BE49-F238E27FC236}">
                  <a16:creationId xmlns:a16="http://schemas.microsoft.com/office/drawing/2014/main" xmlns="" id="{E7B188B3-34CE-467A-A60B-3BD580303FFC}"/>
                </a:ext>
              </a:extLst>
            </p:cNvPr>
            <p:cNvSpPr/>
            <p:nvPr/>
          </p:nvSpPr>
          <p:spPr bwMode="auto">
            <a:xfrm>
              <a:off x="4600051" y="1681185"/>
              <a:ext cx="323255" cy="324083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conShape">
              <a:extLst>
                <a:ext uri="{FF2B5EF4-FFF2-40B4-BE49-F238E27FC236}">
                  <a16:creationId xmlns:a16="http://schemas.microsoft.com/office/drawing/2014/main" xmlns="" id="{56BEA7B5-9C0A-43F0-A24D-EE69B9047FEF}"/>
                </a:ext>
              </a:extLst>
            </p:cNvPr>
            <p:cNvSpPr/>
            <p:nvPr/>
          </p:nvSpPr>
          <p:spPr bwMode="auto">
            <a:xfrm>
              <a:off x="5587792" y="1327259"/>
              <a:ext cx="236556" cy="237162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ValueText1">
              <a:extLst>
                <a:ext uri="{FF2B5EF4-FFF2-40B4-BE49-F238E27FC236}">
                  <a16:creationId xmlns:a16="http://schemas.microsoft.com/office/drawing/2014/main" xmlns="" id="{E86DF76A-8CBD-4FF4-A228-0AE39D8BD777}"/>
                </a:ext>
              </a:extLst>
            </p:cNvPr>
            <p:cNvSpPr/>
            <p:nvPr/>
          </p:nvSpPr>
          <p:spPr>
            <a:xfrm>
              <a:off x="5933042" y="2633441"/>
              <a:ext cx="437798" cy="270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44%</a:t>
              </a:r>
            </a:p>
          </p:txBody>
        </p:sp>
        <p:sp>
          <p:nvSpPr>
            <p:cNvPr id="51" name="ValueShape1">
              <a:extLst>
                <a:ext uri="{FF2B5EF4-FFF2-40B4-BE49-F238E27FC236}">
                  <a16:creationId xmlns:a16="http://schemas.microsoft.com/office/drawing/2014/main" xmlns="" id="{3D533A0B-D64B-4AB8-858E-2BBA2BE7E2B4}"/>
                </a:ext>
              </a:extLst>
            </p:cNvPr>
            <p:cNvSpPr/>
            <p:nvPr/>
          </p:nvSpPr>
          <p:spPr>
            <a:xfrm>
              <a:off x="5515156" y="3085374"/>
              <a:ext cx="1201875" cy="1201875"/>
            </a:xfrm>
            <a:prstGeom prst="blockArc">
              <a:avLst>
                <a:gd name="adj1" fmla="val 16200000"/>
                <a:gd name="adj2" fmla="val 4104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ValueText2">
              <a:extLst>
                <a:ext uri="{FF2B5EF4-FFF2-40B4-BE49-F238E27FC236}">
                  <a16:creationId xmlns:a16="http://schemas.microsoft.com/office/drawing/2014/main" xmlns="" id="{D25C166E-3698-4173-BC1B-59CBF9BBFCEE}"/>
                </a:ext>
              </a:extLst>
            </p:cNvPr>
            <p:cNvSpPr/>
            <p:nvPr/>
          </p:nvSpPr>
          <p:spPr>
            <a:xfrm>
              <a:off x="4875903" y="2428093"/>
              <a:ext cx="437798" cy="270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53" name="ValueShape2">
              <a:extLst>
                <a:ext uri="{FF2B5EF4-FFF2-40B4-BE49-F238E27FC236}">
                  <a16:creationId xmlns:a16="http://schemas.microsoft.com/office/drawing/2014/main" xmlns="" id="{DD3DC3E5-26B7-4429-8B96-1BAB13ACD007}"/>
                </a:ext>
              </a:extLst>
            </p:cNvPr>
            <p:cNvSpPr/>
            <p:nvPr/>
          </p:nvSpPr>
          <p:spPr>
            <a:xfrm>
              <a:off x="4071867" y="2687581"/>
              <a:ext cx="970826" cy="970826"/>
            </a:xfrm>
            <a:prstGeom prst="blockArc">
              <a:avLst>
                <a:gd name="adj1" fmla="val 16200000"/>
                <a:gd name="adj2" fmla="val 7560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ValueText3">
              <a:extLst>
                <a:ext uri="{FF2B5EF4-FFF2-40B4-BE49-F238E27FC236}">
                  <a16:creationId xmlns:a16="http://schemas.microsoft.com/office/drawing/2014/main" xmlns="" id="{DA7FDE82-DCF3-4866-B275-9A8A77D8CE88}"/>
                </a:ext>
              </a:extLst>
            </p:cNvPr>
            <p:cNvSpPr/>
            <p:nvPr/>
          </p:nvSpPr>
          <p:spPr>
            <a:xfrm>
              <a:off x="4542779" y="1118442"/>
              <a:ext cx="437798" cy="270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49%</a:t>
              </a:r>
            </a:p>
          </p:txBody>
        </p:sp>
        <p:sp>
          <p:nvSpPr>
            <p:cNvPr id="55" name="ValueShape3">
              <a:extLst>
                <a:ext uri="{FF2B5EF4-FFF2-40B4-BE49-F238E27FC236}">
                  <a16:creationId xmlns:a16="http://schemas.microsoft.com/office/drawing/2014/main" xmlns="" id="{627A93CA-D49B-4C07-A881-BA4B36510732}"/>
                </a:ext>
              </a:extLst>
            </p:cNvPr>
            <p:cNvSpPr/>
            <p:nvPr/>
          </p:nvSpPr>
          <p:spPr>
            <a:xfrm>
              <a:off x="4432783" y="1514331"/>
              <a:ext cx="657790" cy="657790"/>
            </a:xfrm>
            <a:prstGeom prst="blockArc">
              <a:avLst>
                <a:gd name="adj1" fmla="val 16200000"/>
                <a:gd name="adj2" fmla="val 5184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ValueText4">
              <a:extLst>
                <a:ext uri="{FF2B5EF4-FFF2-40B4-BE49-F238E27FC236}">
                  <a16:creationId xmlns:a16="http://schemas.microsoft.com/office/drawing/2014/main" xmlns="" id="{1A12E6B8-0B88-4B76-B74C-73DE5FAF5871}"/>
                </a:ext>
              </a:extLst>
            </p:cNvPr>
            <p:cNvSpPr/>
            <p:nvPr/>
          </p:nvSpPr>
          <p:spPr>
            <a:xfrm>
              <a:off x="5500459" y="839134"/>
              <a:ext cx="437798" cy="270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 dirty="0">
                  <a:latin typeface="Impact" panose="020B0806030902050204" pitchFamily="34" charset="0"/>
                </a:rPr>
                <a:t>58%</a:t>
              </a:r>
            </a:p>
          </p:txBody>
        </p:sp>
        <p:sp>
          <p:nvSpPr>
            <p:cNvPr id="57" name="ValueShape4">
              <a:extLst>
                <a:ext uri="{FF2B5EF4-FFF2-40B4-BE49-F238E27FC236}">
                  <a16:creationId xmlns:a16="http://schemas.microsoft.com/office/drawing/2014/main" xmlns="" id="{96CDEFD6-007C-4868-89A1-F0DF3A65C3A6}"/>
                </a:ext>
              </a:extLst>
            </p:cNvPr>
            <p:cNvSpPr/>
            <p:nvPr/>
          </p:nvSpPr>
          <p:spPr>
            <a:xfrm>
              <a:off x="5468883" y="1208653"/>
              <a:ext cx="474375" cy="474375"/>
            </a:xfrm>
            <a:prstGeom prst="blockArc">
              <a:avLst>
                <a:gd name="adj1" fmla="val 16200000"/>
                <a:gd name="adj2" fmla="val 9720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8" name="ExtraShape">
              <a:extLst>
                <a:ext uri="{FF2B5EF4-FFF2-40B4-BE49-F238E27FC236}">
                  <a16:creationId xmlns:a16="http://schemas.microsoft.com/office/drawing/2014/main" xmlns="" id="{C2063464-B792-4486-BFE5-5B482E81165D}"/>
                </a:ext>
              </a:extLst>
            </p:cNvPr>
            <p:cNvCxnSpPr>
              <a:cxnSpLocks/>
            </p:cNvCxnSpPr>
            <p:nvPr/>
          </p:nvCxnSpPr>
          <p:spPr>
            <a:xfrm>
              <a:off x="4696887" y="5184945"/>
              <a:ext cx="2541801" cy="0"/>
            </a:xfrm>
            <a:prstGeom prst="line">
              <a:avLst/>
            </a:prstGeom>
            <a:ln>
              <a:solidFill>
                <a:srgbClr val="232D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ustomText2">
              <a:extLst>
                <a:ext uri="{FF2B5EF4-FFF2-40B4-BE49-F238E27FC236}">
                  <a16:creationId xmlns:a16="http://schemas.microsoft.com/office/drawing/2014/main" xmlns="" id="{C49D0A82-7B20-4543-AED5-283193F14B67}"/>
                </a:ext>
              </a:extLst>
            </p:cNvPr>
            <p:cNvSpPr/>
            <p:nvPr/>
          </p:nvSpPr>
          <p:spPr>
            <a:xfrm>
              <a:off x="4538663" y="5268082"/>
              <a:ext cx="2858248" cy="264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60" name="CustomText2">
              <a:extLst>
                <a:ext uri="{FF2B5EF4-FFF2-40B4-BE49-F238E27FC236}">
                  <a16:creationId xmlns:a16="http://schemas.microsoft.com/office/drawing/2014/main" xmlns="" id="{7CE0BB55-B28A-43D3-B5E1-E7DA2FA85856}"/>
                </a:ext>
              </a:extLst>
            </p:cNvPr>
            <p:cNvSpPr/>
            <p:nvPr/>
          </p:nvSpPr>
          <p:spPr>
            <a:xfrm>
              <a:off x="4538663" y="4634892"/>
              <a:ext cx="2858250" cy="633190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39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>
            <a:extLst>
              <a:ext uri="{FF2B5EF4-FFF2-40B4-BE49-F238E27FC236}">
                <a16:creationId xmlns:a16="http://schemas.microsoft.com/office/drawing/2014/main" xmlns="" id="{ABA27E7B-B605-4608-8896-86DF4B38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512" y="26851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xmlns="" id="{76F25936-4CBF-4484-8201-36DCC00BD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8628" y="35804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48F2D-9D32-420E-8280-330BB9C6F420}"/>
              </a:ext>
            </a:extLst>
          </p:cNvPr>
          <p:cNvSpPr txBox="1"/>
          <p:nvPr/>
        </p:nvSpPr>
        <p:spPr>
          <a:xfrm>
            <a:off x="5855456" y="2175014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74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660D43-8A17-4FBB-86F9-2B63520E2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B7C231-2BD3-4030-B535-71F6B07D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1870A0-40F8-445A-A490-60935625A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eb6bc0b4-3768-44eb-a12a-473e60c287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6B1B32-03DB-472C-9CD8-A22D511846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3775"/>
            <a:ext cx="10740408" cy="4515322"/>
            <a:chOff x="669925" y="1293775"/>
            <a:chExt cx="10740408" cy="4515322"/>
          </a:xfrm>
        </p:grpSpPr>
        <p:grpSp>
          <p:nvGrpSpPr>
            <p:cNvPr id="6" name="îşľïdè">
              <a:extLst>
                <a:ext uri="{FF2B5EF4-FFF2-40B4-BE49-F238E27FC236}">
                  <a16:creationId xmlns:a16="http://schemas.microsoft.com/office/drawing/2014/main" xmlns="" id="{927272B4-2394-40E4-984D-86B932117C5B}"/>
                </a:ext>
              </a:extLst>
            </p:cNvPr>
            <p:cNvGrpSpPr/>
            <p:nvPr/>
          </p:nvGrpSpPr>
          <p:grpSpPr>
            <a:xfrm>
              <a:off x="8832304" y="4039567"/>
              <a:ext cx="2578029" cy="1153507"/>
              <a:chOff x="8662573" y="1518902"/>
              <a:chExt cx="2578029" cy="1153507"/>
            </a:xfrm>
          </p:grpSpPr>
          <p:sp>
            <p:nvSpPr>
              <p:cNvPr id="27" name="íSḻíḓè">
                <a:extLst>
                  <a:ext uri="{FF2B5EF4-FFF2-40B4-BE49-F238E27FC236}">
                    <a16:creationId xmlns:a16="http://schemas.microsoft.com/office/drawing/2014/main" xmlns="" id="{35ABF354-5FD8-476C-99B7-602FAAE7B251}"/>
                  </a:ext>
                </a:extLst>
              </p:cNvPr>
              <p:cNvSpPr txBox="1"/>
              <p:nvPr/>
            </p:nvSpPr>
            <p:spPr>
              <a:xfrm>
                <a:off x="8662573" y="1947401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ïsḻíḓê">
                <a:extLst>
                  <a:ext uri="{FF2B5EF4-FFF2-40B4-BE49-F238E27FC236}">
                    <a16:creationId xmlns:a16="http://schemas.microsoft.com/office/drawing/2014/main" xmlns="" id="{AAFA4827-8217-49CF-9F8C-E1F6B764C792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" name="ïšḷîḑè">
              <a:extLst>
                <a:ext uri="{FF2B5EF4-FFF2-40B4-BE49-F238E27FC236}">
                  <a16:creationId xmlns:a16="http://schemas.microsoft.com/office/drawing/2014/main" xmlns="" id="{E34865F1-4B04-47F9-8EC1-77E8FBAA44AC}"/>
                </a:ext>
              </a:extLst>
            </p:cNvPr>
            <p:cNvGrpSpPr/>
            <p:nvPr/>
          </p:nvGrpSpPr>
          <p:grpSpPr>
            <a:xfrm>
              <a:off x="3860591" y="4763095"/>
              <a:ext cx="2578029" cy="1046002"/>
              <a:chOff x="8662573" y="1518902"/>
              <a:chExt cx="2578029" cy="1046002"/>
            </a:xfrm>
          </p:grpSpPr>
          <p:sp>
            <p:nvSpPr>
              <p:cNvPr id="25" name="iṧlíḍê">
                <a:extLst>
                  <a:ext uri="{FF2B5EF4-FFF2-40B4-BE49-F238E27FC236}">
                    <a16:creationId xmlns:a16="http://schemas.microsoft.com/office/drawing/2014/main" xmlns="" id="{7E1A1217-2910-4641-A938-DC63E8D9BBA3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ïṡliḍe">
                <a:extLst>
                  <a:ext uri="{FF2B5EF4-FFF2-40B4-BE49-F238E27FC236}">
                    <a16:creationId xmlns:a16="http://schemas.microsoft.com/office/drawing/2014/main" xmlns="" id="{25E4CB5D-E4FA-456F-A7A6-9113E0F10D53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8" name="ísļîḑè">
              <a:extLst>
                <a:ext uri="{FF2B5EF4-FFF2-40B4-BE49-F238E27FC236}">
                  <a16:creationId xmlns:a16="http://schemas.microsoft.com/office/drawing/2014/main" xmlns="" id="{56B8B1E8-24E3-4B69-87B7-408FE2E59CBF}"/>
                </a:ext>
              </a:extLst>
            </p:cNvPr>
            <p:cNvGrpSpPr/>
            <p:nvPr/>
          </p:nvGrpSpPr>
          <p:grpSpPr>
            <a:xfrm>
              <a:off x="5530072" y="1293775"/>
              <a:ext cx="2578029" cy="1046002"/>
              <a:chOff x="8662573" y="1518902"/>
              <a:chExt cx="2578029" cy="1046002"/>
            </a:xfrm>
          </p:grpSpPr>
          <p:sp>
            <p:nvSpPr>
              <p:cNvPr id="23" name="íşļiďè">
                <a:extLst>
                  <a:ext uri="{FF2B5EF4-FFF2-40B4-BE49-F238E27FC236}">
                    <a16:creationId xmlns:a16="http://schemas.microsoft.com/office/drawing/2014/main" xmlns="" id="{05DCC056-6459-423F-ACDC-C4F3BD2281EF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iş1ïḓe">
                <a:extLst>
                  <a:ext uri="{FF2B5EF4-FFF2-40B4-BE49-F238E27FC236}">
                    <a16:creationId xmlns:a16="http://schemas.microsoft.com/office/drawing/2014/main" xmlns="" id="{27FAF89D-FA89-4EEF-A04A-380A0E344336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íṣlíde">
              <a:extLst>
                <a:ext uri="{FF2B5EF4-FFF2-40B4-BE49-F238E27FC236}">
                  <a16:creationId xmlns:a16="http://schemas.microsoft.com/office/drawing/2014/main" xmlns="" id="{A8F87A30-EDDB-471B-9F97-EC8D33D9DDBE}"/>
                </a:ext>
              </a:extLst>
            </p:cNvPr>
            <p:cNvGrpSpPr/>
            <p:nvPr/>
          </p:nvGrpSpPr>
          <p:grpSpPr>
            <a:xfrm>
              <a:off x="5224716" y="1626503"/>
              <a:ext cx="4182594" cy="4182594"/>
              <a:chOff x="4406254" y="1268760"/>
              <a:chExt cx="4714082" cy="4714082"/>
            </a:xfrm>
          </p:grpSpPr>
          <p:sp>
            <p:nvSpPr>
              <p:cNvPr id="20" name="íṩļiďe">
                <a:extLst>
                  <a:ext uri="{FF2B5EF4-FFF2-40B4-BE49-F238E27FC236}">
                    <a16:creationId xmlns:a16="http://schemas.microsoft.com/office/drawing/2014/main" xmlns="" id="{8BE8D6C7-4322-4B92-AF2F-996074516A78}"/>
                  </a:ext>
                </a:extLst>
              </p:cNvPr>
              <p:cNvSpPr/>
              <p:nvPr/>
            </p:nvSpPr>
            <p:spPr>
              <a:xfrm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ṥļiďê">
                <a:extLst>
                  <a:ext uri="{FF2B5EF4-FFF2-40B4-BE49-F238E27FC236}">
                    <a16:creationId xmlns:a16="http://schemas.microsoft.com/office/drawing/2014/main" xmlns="" id="{09F56370-4C87-4065-8A61-52FF858B7F30}"/>
                  </a:ext>
                </a:extLst>
              </p:cNvPr>
              <p:cNvSpPr/>
              <p:nvPr/>
            </p:nvSpPr>
            <p:spPr>
              <a:xfrm rot="63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ľíḑe">
                <a:extLst>
                  <a:ext uri="{FF2B5EF4-FFF2-40B4-BE49-F238E27FC236}">
                    <a16:creationId xmlns:a16="http://schemas.microsoft.com/office/drawing/2014/main" xmlns="" id="{3E6587D2-4CC6-412C-8C4F-13A0C28124C9}"/>
                  </a:ext>
                </a:extLst>
              </p:cNvPr>
              <p:cNvSpPr/>
              <p:nvPr/>
            </p:nvSpPr>
            <p:spPr>
              <a:xfrm rot="135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š1íďe">
              <a:extLst>
                <a:ext uri="{FF2B5EF4-FFF2-40B4-BE49-F238E27FC236}">
                  <a16:creationId xmlns:a16="http://schemas.microsoft.com/office/drawing/2014/main" xmlns="" id="{119F112C-263C-4E97-A461-CE27C38460E0}"/>
                </a:ext>
              </a:extLst>
            </p:cNvPr>
            <p:cNvGrpSpPr/>
            <p:nvPr/>
          </p:nvGrpSpPr>
          <p:grpSpPr>
            <a:xfrm>
              <a:off x="6467311" y="2797090"/>
              <a:ext cx="1841420" cy="1841420"/>
              <a:chOff x="6043215" y="2905721"/>
              <a:chExt cx="1440160" cy="1440160"/>
            </a:xfrm>
          </p:grpSpPr>
          <p:sp>
            <p:nvSpPr>
              <p:cNvPr id="13" name="iśḷîḓê">
                <a:extLst>
                  <a:ext uri="{FF2B5EF4-FFF2-40B4-BE49-F238E27FC236}">
                    <a16:creationId xmlns:a16="http://schemas.microsoft.com/office/drawing/2014/main" xmlns="" id="{83F4E7E0-5E30-4D17-8478-9CD15FED9EB6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šlíḋê">
                <a:extLst>
                  <a:ext uri="{FF2B5EF4-FFF2-40B4-BE49-F238E27FC236}">
                    <a16:creationId xmlns:a16="http://schemas.microsoft.com/office/drawing/2014/main" xmlns="" id="{63B29C10-4FA3-4016-A6B3-8CC2485AB820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1iďê">
                <a:extLst>
                  <a:ext uri="{FF2B5EF4-FFF2-40B4-BE49-F238E27FC236}">
                    <a16:creationId xmlns:a16="http://schemas.microsoft.com/office/drawing/2014/main" xmlns="" id="{7D4DCCD2-7C3E-42F5-A991-170F04579859}"/>
                  </a:ext>
                </a:extLst>
              </p:cNvPr>
              <p:cNvSpPr/>
              <p:nvPr/>
            </p:nvSpPr>
            <p:spPr>
              <a:xfrm rot="36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ŝļiďê">
                <a:extLst>
                  <a:ext uri="{FF2B5EF4-FFF2-40B4-BE49-F238E27FC236}">
                    <a16:creationId xmlns:a16="http://schemas.microsoft.com/office/drawing/2014/main" xmlns="" id="{006F4C54-6F10-4A59-8990-6F53AB7B0469}"/>
                  </a:ext>
                </a:extLst>
              </p:cNvPr>
              <p:cNvSpPr/>
              <p:nvPr/>
            </p:nvSpPr>
            <p:spPr>
              <a:xfrm rot="180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dé">
                <a:extLst>
                  <a:ext uri="{FF2B5EF4-FFF2-40B4-BE49-F238E27FC236}">
                    <a16:creationId xmlns:a16="http://schemas.microsoft.com/office/drawing/2014/main" xmlns="" id="{3B803D51-77AF-4B40-93CD-DDAD4F9EA1B6}"/>
                  </a:ext>
                </a:extLst>
              </p:cNvPr>
              <p:cNvSpPr/>
              <p:nvPr/>
            </p:nvSpPr>
            <p:spPr bwMode="auto">
              <a:xfrm>
                <a:off x="6851303" y="3162447"/>
                <a:ext cx="277846" cy="267616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ľïḓè">
                <a:extLst>
                  <a:ext uri="{FF2B5EF4-FFF2-40B4-BE49-F238E27FC236}">
                    <a16:creationId xmlns:a16="http://schemas.microsoft.com/office/drawing/2014/main" xmlns="" id="{55C6FEB2-9A5E-4085-9ADA-B248A3EA1182}"/>
                  </a:ext>
                </a:extLst>
              </p:cNvPr>
              <p:cNvSpPr/>
              <p:nvPr/>
            </p:nvSpPr>
            <p:spPr bwMode="auto">
              <a:xfrm>
                <a:off x="6219232" y="3487065"/>
                <a:ext cx="277846" cy="267616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ḷîḑe">
                <a:extLst>
                  <a:ext uri="{FF2B5EF4-FFF2-40B4-BE49-F238E27FC236}">
                    <a16:creationId xmlns:a16="http://schemas.microsoft.com/office/drawing/2014/main" xmlns="" id="{5DF3F63E-F9F7-45D8-B7DB-7632A78D7361}"/>
                  </a:ext>
                </a:extLst>
              </p:cNvPr>
              <p:cNvSpPr/>
              <p:nvPr/>
            </p:nvSpPr>
            <p:spPr bwMode="auto">
              <a:xfrm>
                <a:off x="6851303" y="3813760"/>
                <a:ext cx="277846" cy="267616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ŝlïḋé">
              <a:extLst>
                <a:ext uri="{FF2B5EF4-FFF2-40B4-BE49-F238E27FC236}">
                  <a16:creationId xmlns:a16="http://schemas.microsoft.com/office/drawing/2014/main" xmlns="" id="{9488D343-B92F-4CBA-A538-32D7EC604FBB}"/>
                </a:ext>
              </a:extLst>
            </p:cNvPr>
            <p:cNvSpPr txBox="1"/>
            <p:nvPr/>
          </p:nvSpPr>
          <p:spPr>
            <a:xfrm>
              <a:off x="669925" y="2747329"/>
              <a:ext cx="379321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ïşlîdê">
              <a:extLst>
                <a:ext uri="{FF2B5EF4-FFF2-40B4-BE49-F238E27FC236}">
                  <a16:creationId xmlns:a16="http://schemas.microsoft.com/office/drawing/2014/main" xmlns="" id="{91938FF9-A9A0-4083-93BC-2F19C80D1B52}"/>
                </a:ext>
              </a:extLst>
            </p:cNvPr>
            <p:cNvSpPr txBox="1"/>
            <p:nvPr/>
          </p:nvSpPr>
          <p:spPr>
            <a:xfrm>
              <a:off x="786000" y="234735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62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EA9B6C-FF4D-4D8D-85C1-1DFDD045C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2D364A-DC36-49BD-A1C6-299B2826E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A503B06-A1A3-4769-866B-00725500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956d6f92-007c-4e07-be4a-6d5b24bc53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5AAFE68-BB46-45D6-9E71-4A6FA4D801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4313"/>
            <a:ext cx="10845800" cy="4469743"/>
            <a:chOff x="673100" y="1574313"/>
            <a:chExt cx="10845800" cy="4469743"/>
          </a:xfrm>
        </p:grpSpPr>
        <p:sp>
          <p:nvSpPr>
            <p:cNvPr id="6" name="iṥļîḑe">
              <a:extLst>
                <a:ext uri="{FF2B5EF4-FFF2-40B4-BE49-F238E27FC236}">
                  <a16:creationId xmlns:a16="http://schemas.microsoft.com/office/drawing/2014/main" xmlns="" id="{0B4A1AD6-5161-4A0A-8F2D-F8E26D54187B}"/>
                </a:ext>
              </a:extLst>
            </p:cNvPr>
            <p:cNvSpPr/>
            <p:nvPr/>
          </p:nvSpPr>
          <p:spPr bwMode="auto">
            <a:xfrm>
              <a:off x="4463832" y="2419417"/>
              <a:ext cx="3291071" cy="2575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îślíḓè">
              <a:extLst>
                <a:ext uri="{FF2B5EF4-FFF2-40B4-BE49-F238E27FC236}">
                  <a16:creationId xmlns:a16="http://schemas.microsoft.com/office/drawing/2014/main" xmlns="" id="{68D2BC1C-C7EA-4DC6-843F-010577FFD8DF}"/>
                </a:ext>
              </a:extLst>
            </p:cNvPr>
            <p:cNvSpPr/>
            <p:nvPr/>
          </p:nvSpPr>
          <p:spPr bwMode="auto">
            <a:xfrm>
              <a:off x="6114835" y="2419417"/>
              <a:ext cx="1640068" cy="257569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ïśḻiḋe">
              <a:extLst>
                <a:ext uri="{FF2B5EF4-FFF2-40B4-BE49-F238E27FC236}">
                  <a16:creationId xmlns:a16="http://schemas.microsoft.com/office/drawing/2014/main" xmlns="" id="{141BC450-95D0-48BD-BA8A-C13CBEE558B8}"/>
                </a:ext>
              </a:extLst>
            </p:cNvPr>
            <p:cNvSpPr/>
            <p:nvPr/>
          </p:nvSpPr>
          <p:spPr bwMode="auto">
            <a:xfrm flipH="1">
              <a:off x="4448525" y="2752312"/>
              <a:ext cx="3321686" cy="2513427"/>
            </a:xfrm>
            <a:custGeom>
              <a:avLst/>
              <a:gdLst>
                <a:gd name="T0" fmla="*/ 0 w 3038"/>
                <a:gd name="T1" fmla="*/ 0 h 2059"/>
                <a:gd name="T2" fmla="*/ 3038 w 3038"/>
                <a:gd name="T3" fmla="*/ 0 h 2059"/>
                <a:gd name="T4" fmla="*/ 1697 w 3038"/>
                <a:gd name="T5" fmla="*/ 2059 h 2059"/>
                <a:gd name="T6" fmla="*/ 1328 w 3038"/>
                <a:gd name="T7" fmla="*/ 2059 h 2059"/>
                <a:gd name="T8" fmla="*/ 0 w 3038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8" h="2059">
                  <a:moveTo>
                    <a:pt x="0" y="0"/>
                  </a:moveTo>
                  <a:lnTo>
                    <a:pt x="3038" y="0"/>
                  </a:lnTo>
                  <a:lnTo>
                    <a:pt x="1697" y="2059"/>
                  </a:lnTo>
                  <a:lnTo>
                    <a:pt x="1328" y="2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íšľîḍe">
              <a:extLst>
                <a:ext uri="{FF2B5EF4-FFF2-40B4-BE49-F238E27FC236}">
                  <a16:creationId xmlns:a16="http://schemas.microsoft.com/office/drawing/2014/main" xmlns="" id="{421B612F-D05F-484C-A926-2309B8D38601}"/>
                </a:ext>
              </a:extLst>
            </p:cNvPr>
            <p:cNvSpPr/>
            <p:nvPr/>
          </p:nvSpPr>
          <p:spPr bwMode="auto">
            <a:xfrm flipH="1">
              <a:off x="6103901" y="2752312"/>
              <a:ext cx="1666310" cy="2513427"/>
            </a:xfrm>
            <a:custGeom>
              <a:avLst/>
              <a:gdLst>
                <a:gd name="T0" fmla="*/ 1524 w 1524"/>
                <a:gd name="T1" fmla="*/ 0 h 2059"/>
                <a:gd name="T2" fmla="*/ 0 w 1524"/>
                <a:gd name="T3" fmla="*/ 0 h 2059"/>
                <a:gd name="T4" fmla="*/ 1328 w 1524"/>
                <a:gd name="T5" fmla="*/ 2059 h 2059"/>
                <a:gd name="T6" fmla="*/ 1524 w 1524"/>
                <a:gd name="T7" fmla="*/ 2059 h 2059"/>
                <a:gd name="T8" fmla="*/ 1524 w 1524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4" h="2059">
                  <a:moveTo>
                    <a:pt x="1524" y="0"/>
                  </a:moveTo>
                  <a:lnTo>
                    <a:pt x="0" y="0"/>
                  </a:lnTo>
                  <a:lnTo>
                    <a:pt x="1328" y="2059"/>
                  </a:lnTo>
                  <a:lnTo>
                    <a:pt x="1524" y="2059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íşḷiḍè">
              <a:extLst>
                <a:ext uri="{FF2B5EF4-FFF2-40B4-BE49-F238E27FC236}">
                  <a16:creationId xmlns:a16="http://schemas.microsoft.com/office/drawing/2014/main" xmlns="" id="{6D475910-8B96-40F9-B869-C4C7903E03B4}"/>
                </a:ext>
              </a:extLst>
            </p:cNvPr>
            <p:cNvSpPr/>
            <p:nvPr/>
          </p:nvSpPr>
          <p:spPr bwMode="auto">
            <a:xfrm>
              <a:off x="5911466" y="5324369"/>
              <a:ext cx="395803" cy="37841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ïsḻiḑe">
              <a:extLst>
                <a:ext uri="{FF2B5EF4-FFF2-40B4-BE49-F238E27FC236}">
                  <a16:creationId xmlns:a16="http://schemas.microsoft.com/office/drawing/2014/main" xmlns="" id="{4F01F35C-4D77-42DC-BC1A-F1307D3426B7}"/>
                </a:ext>
              </a:extLst>
            </p:cNvPr>
            <p:cNvSpPr/>
            <p:nvPr/>
          </p:nvSpPr>
          <p:spPr bwMode="auto">
            <a:xfrm>
              <a:off x="6114835" y="5324369"/>
              <a:ext cx="192435" cy="378418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íśliḑé">
              <a:extLst>
                <a:ext uri="{FF2B5EF4-FFF2-40B4-BE49-F238E27FC236}">
                  <a16:creationId xmlns:a16="http://schemas.microsoft.com/office/drawing/2014/main" xmlns="" id="{832C8BBC-D793-4044-9C51-C0160144631D}"/>
                </a:ext>
              </a:extLst>
            </p:cNvPr>
            <p:cNvSpPr/>
            <p:nvPr/>
          </p:nvSpPr>
          <p:spPr bwMode="auto">
            <a:xfrm flipH="1">
              <a:off x="46624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3" name="ïś1íḋê">
              <a:extLst>
                <a:ext uri="{FF2B5EF4-FFF2-40B4-BE49-F238E27FC236}">
                  <a16:creationId xmlns:a16="http://schemas.microsoft.com/office/drawing/2014/main" xmlns="" id="{79EF8396-A7EE-4E89-A2B3-432A21DD4BD5}"/>
                </a:ext>
              </a:extLst>
            </p:cNvPr>
            <p:cNvSpPr/>
            <p:nvPr/>
          </p:nvSpPr>
          <p:spPr bwMode="auto">
            <a:xfrm flipH="1">
              <a:off x="4572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4" name="íṡľíḋè">
              <a:extLst>
                <a:ext uri="{FF2B5EF4-FFF2-40B4-BE49-F238E27FC236}">
                  <a16:creationId xmlns:a16="http://schemas.microsoft.com/office/drawing/2014/main" xmlns="" id="{FF4F1303-9884-4DD9-AA45-FB321CA71CC6}"/>
                </a:ext>
              </a:extLst>
            </p:cNvPr>
            <p:cNvSpPr/>
            <p:nvPr/>
          </p:nvSpPr>
          <p:spPr bwMode="auto">
            <a:xfrm flipH="1">
              <a:off x="50688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5" name="íṩ1íḋé">
              <a:extLst>
                <a:ext uri="{FF2B5EF4-FFF2-40B4-BE49-F238E27FC236}">
                  <a16:creationId xmlns:a16="http://schemas.microsoft.com/office/drawing/2014/main" xmlns="" id="{A07A44EC-E06F-4472-88C7-A5645E9BE118}"/>
                </a:ext>
              </a:extLst>
            </p:cNvPr>
            <p:cNvSpPr/>
            <p:nvPr/>
          </p:nvSpPr>
          <p:spPr bwMode="auto">
            <a:xfrm flipH="1">
              <a:off x="4979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6" name="íṣḻïḍé">
              <a:extLst>
                <a:ext uri="{FF2B5EF4-FFF2-40B4-BE49-F238E27FC236}">
                  <a16:creationId xmlns:a16="http://schemas.microsoft.com/office/drawing/2014/main" xmlns="" id="{C22EB50F-C393-4CFD-8FC5-E2A7A07E709A}"/>
                </a:ext>
              </a:extLst>
            </p:cNvPr>
            <p:cNvSpPr/>
            <p:nvPr/>
          </p:nvSpPr>
          <p:spPr bwMode="auto">
            <a:xfrm flipH="1">
              <a:off x="54752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7" name="íšḷïḓê">
              <a:extLst>
                <a:ext uri="{FF2B5EF4-FFF2-40B4-BE49-F238E27FC236}">
                  <a16:creationId xmlns:a16="http://schemas.microsoft.com/office/drawing/2014/main" xmlns="" id="{7A4208AD-841E-438F-9E6B-BBA12EB543CB}"/>
                </a:ext>
              </a:extLst>
            </p:cNvPr>
            <p:cNvSpPr/>
            <p:nvPr/>
          </p:nvSpPr>
          <p:spPr bwMode="auto">
            <a:xfrm flipH="1">
              <a:off x="5385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8" name="ïślîďe">
              <a:extLst>
                <a:ext uri="{FF2B5EF4-FFF2-40B4-BE49-F238E27FC236}">
                  <a16:creationId xmlns:a16="http://schemas.microsoft.com/office/drawing/2014/main" xmlns="" id="{7C27225F-12CD-4EE9-B7EF-D0849C153F06}"/>
                </a:ext>
              </a:extLst>
            </p:cNvPr>
            <p:cNvSpPr/>
            <p:nvPr/>
          </p:nvSpPr>
          <p:spPr bwMode="auto">
            <a:xfrm flipH="1">
              <a:off x="58816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9" name="işḷïḓe">
              <a:extLst>
                <a:ext uri="{FF2B5EF4-FFF2-40B4-BE49-F238E27FC236}">
                  <a16:creationId xmlns:a16="http://schemas.microsoft.com/office/drawing/2014/main" xmlns="" id="{D5FEE7FC-5E4D-4665-9A87-4F0ED561E125}"/>
                </a:ext>
              </a:extLst>
            </p:cNvPr>
            <p:cNvSpPr/>
            <p:nvPr/>
          </p:nvSpPr>
          <p:spPr bwMode="auto">
            <a:xfrm flipH="1">
              <a:off x="57921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0" name="iṣḻîḑe">
              <a:extLst>
                <a:ext uri="{FF2B5EF4-FFF2-40B4-BE49-F238E27FC236}">
                  <a16:creationId xmlns:a16="http://schemas.microsoft.com/office/drawing/2014/main" xmlns="" id="{7DAEEF02-998C-49A1-8D39-BD4ED39663A6}"/>
                </a:ext>
              </a:extLst>
            </p:cNvPr>
            <p:cNvSpPr/>
            <p:nvPr/>
          </p:nvSpPr>
          <p:spPr bwMode="auto">
            <a:xfrm flipH="1">
              <a:off x="62880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1" name="ïş1îḓe">
              <a:extLst>
                <a:ext uri="{FF2B5EF4-FFF2-40B4-BE49-F238E27FC236}">
                  <a16:creationId xmlns:a16="http://schemas.microsoft.com/office/drawing/2014/main" xmlns="" id="{36D91CE7-386F-45F6-B86E-F8F9D1D561C2}"/>
                </a:ext>
              </a:extLst>
            </p:cNvPr>
            <p:cNvSpPr/>
            <p:nvPr/>
          </p:nvSpPr>
          <p:spPr bwMode="auto">
            <a:xfrm flipH="1">
              <a:off x="61985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2" name="ïšḻídè">
              <a:extLst>
                <a:ext uri="{FF2B5EF4-FFF2-40B4-BE49-F238E27FC236}">
                  <a16:creationId xmlns:a16="http://schemas.microsoft.com/office/drawing/2014/main" xmlns="" id="{35F5C3E0-FC1A-45DB-AAFD-925698A09A19}"/>
                </a:ext>
              </a:extLst>
            </p:cNvPr>
            <p:cNvSpPr/>
            <p:nvPr/>
          </p:nvSpPr>
          <p:spPr bwMode="auto">
            <a:xfrm flipH="1">
              <a:off x="66944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3" name="iṩļíḋê">
              <a:extLst>
                <a:ext uri="{FF2B5EF4-FFF2-40B4-BE49-F238E27FC236}">
                  <a16:creationId xmlns:a16="http://schemas.microsoft.com/office/drawing/2014/main" xmlns="" id="{77F3FA18-A6B9-42CC-AD83-7D2EAAC56EC9}"/>
                </a:ext>
              </a:extLst>
            </p:cNvPr>
            <p:cNvSpPr/>
            <p:nvPr/>
          </p:nvSpPr>
          <p:spPr bwMode="auto">
            <a:xfrm flipH="1">
              <a:off x="6604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4" name="iṧļïḋè">
              <a:extLst>
                <a:ext uri="{FF2B5EF4-FFF2-40B4-BE49-F238E27FC236}">
                  <a16:creationId xmlns:a16="http://schemas.microsoft.com/office/drawing/2014/main" xmlns="" id="{AA5B903D-997D-44FB-9614-3DA480CA7460}"/>
                </a:ext>
              </a:extLst>
            </p:cNvPr>
            <p:cNvSpPr/>
            <p:nvPr/>
          </p:nvSpPr>
          <p:spPr bwMode="auto">
            <a:xfrm flipH="1">
              <a:off x="71008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5" name="ïṡḷïḓê">
              <a:extLst>
                <a:ext uri="{FF2B5EF4-FFF2-40B4-BE49-F238E27FC236}">
                  <a16:creationId xmlns:a16="http://schemas.microsoft.com/office/drawing/2014/main" xmlns="" id="{F1B4938C-0611-43F8-8953-C35D85734C6C}"/>
                </a:ext>
              </a:extLst>
            </p:cNvPr>
            <p:cNvSpPr/>
            <p:nvPr/>
          </p:nvSpPr>
          <p:spPr bwMode="auto">
            <a:xfrm flipH="1">
              <a:off x="7011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6" name="îṧlîdê">
              <a:extLst>
                <a:ext uri="{FF2B5EF4-FFF2-40B4-BE49-F238E27FC236}">
                  <a16:creationId xmlns:a16="http://schemas.microsoft.com/office/drawing/2014/main" xmlns="" id="{25A6ABAD-D532-4D0E-B325-7439D99D9DF9}"/>
                </a:ext>
              </a:extLst>
            </p:cNvPr>
            <p:cNvSpPr/>
            <p:nvPr/>
          </p:nvSpPr>
          <p:spPr bwMode="auto">
            <a:xfrm flipH="1">
              <a:off x="75072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7" name="ïśľíďê">
              <a:extLst>
                <a:ext uri="{FF2B5EF4-FFF2-40B4-BE49-F238E27FC236}">
                  <a16:creationId xmlns:a16="http://schemas.microsoft.com/office/drawing/2014/main" xmlns="" id="{661044F7-BD69-4056-9AB5-E78EB8EF451F}"/>
                </a:ext>
              </a:extLst>
            </p:cNvPr>
            <p:cNvSpPr/>
            <p:nvPr/>
          </p:nvSpPr>
          <p:spPr bwMode="auto">
            <a:xfrm flipH="1">
              <a:off x="7417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87278DF6-A69B-46E0-AAB8-E48F3BE99FFF}"/>
                </a:ext>
              </a:extLst>
            </p:cNvPr>
            <p:cNvCxnSpPr/>
            <p:nvPr/>
          </p:nvCxnSpPr>
          <p:spPr>
            <a:xfrm>
              <a:off x="3936001" y="3118645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B193FAAA-AE6A-4C17-B485-C032109B5424}"/>
                </a:ext>
              </a:extLst>
            </p:cNvPr>
            <p:cNvCxnSpPr/>
            <p:nvPr/>
          </p:nvCxnSpPr>
          <p:spPr>
            <a:xfrm>
              <a:off x="3936001" y="4280861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714063D-BA93-4E30-92CB-FB06DCE243B4}"/>
                </a:ext>
              </a:extLst>
            </p:cNvPr>
            <p:cNvCxnSpPr/>
            <p:nvPr/>
          </p:nvCxnSpPr>
          <p:spPr>
            <a:xfrm>
              <a:off x="6355408" y="3684616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6D8848D-176F-482B-B0C6-9469CBC81087}"/>
                </a:ext>
              </a:extLst>
            </p:cNvPr>
            <p:cNvCxnSpPr/>
            <p:nvPr/>
          </p:nvCxnSpPr>
          <p:spPr>
            <a:xfrm>
              <a:off x="6355408" y="4887470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ṧḻíďè">
              <a:extLst>
                <a:ext uri="{FF2B5EF4-FFF2-40B4-BE49-F238E27FC236}">
                  <a16:creationId xmlns:a16="http://schemas.microsoft.com/office/drawing/2014/main" xmlns="" id="{9D778134-CCF9-4013-ADA1-B348F62E32BD}"/>
                </a:ext>
              </a:extLst>
            </p:cNvPr>
            <p:cNvSpPr/>
            <p:nvPr/>
          </p:nvSpPr>
          <p:spPr>
            <a:xfrm>
              <a:off x="5842328" y="2867186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01</a:t>
              </a:r>
            </a:p>
          </p:txBody>
        </p:sp>
        <p:sp>
          <p:nvSpPr>
            <p:cNvPr id="33" name="íŝlïḑê">
              <a:extLst>
                <a:ext uri="{FF2B5EF4-FFF2-40B4-BE49-F238E27FC236}">
                  <a16:creationId xmlns:a16="http://schemas.microsoft.com/office/drawing/2014/main" xmlns="" id="{DC3DF887-17ED-40B1-89C4-A61EDD0B224D}"/>
                </a:ext>
              </a:extLst>
            </p:cNvPr>
            <p:cNvSpPr/>
            <p:nvPr/>
          </p:nvSpPr>
          <p:spPr>
            <a:xfrm>
              <a:off x="5842328" y="3433155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02</a:t>
              </a:r>
            </a:p>
          </p:txBody>
        </p:sp>
        <p:sp>
          <p:nvSpPr>
            <p:cNvPr id="34" name="íSḷïďè">
              <a:extLst>
                <a:ext uri="{FF2B5EF4-FFF2-40B4-BE49-F238E27FC236}">
                  <a16:creationId xmlns:a16="http://schemas.microsoft.com/office/drawing/2014/main" xmlns="" id="{6BF72B8C-4297-4D8D-9EB5-87FD8688FFDD}"/>
                </a:ext>
              </a:extLst>
            </p:cNvPr>
            <p:cNvSpPr/>
            <p:nvPr/>
          </p:nvSpPr>
          <p:spPr>
            <a:xfrm>
              <a:off x="5842328" y="4029400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03</a:t>
              </a:r>
            </a:p>
          </p:txBody>
        </p:sp>
        <p:sp>
          <p:nvSpPr>
            <p:cNvPr id="35" name="išliḓe">
              <a:extLst>
                <a:ext uri="{FF2B5EF4-FFF2-40B4-BE49-F238E27FC236}">
                  <a16:creationId xmlns:a16="http://schemas.microsoft.com/office/drawing/2014/main" xmlns="" id="{F89F4AF7-79D1-465F-B038-C8A2B888CD7A}"/>
                </a:ext>
              </a:extLst>
            </p:cNvPr>
            <p:cNvSpPr/>
            <p:nvPr/>
          </p:nvSpPr>
          <p:spPr>
            <a:xfrm>
              <a:off x="5842328" y="4636011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04</a:t>
              </a:r>
            </a:p>
          </p:txBody>
        </p:sp>
        <p:sp>
          <p:nvSpPr>
            <p:cNvPr id="36" name="iṡľïḓe">
              <a:extLst>
                <a:ext uri="{FF2B5EF4-FFF2-40B4-BE49-F238E27FC236}">
                  <a16:creationId xmlns:a16="http://schemas.microsoft.com/office/drawing/2014/main" xmlns="" id="{23FF14C2-DAC7-4E34-A746-26A1BD3ABA23}"/>
                </a:ext>
              </a:extLst>
            </p:cNvPr>
            <p:cNvSpPr txBox="1"/>
            <p:nvPr/>
          </p:nvSpPr>
          <p:spPr>
            <a:xfrm>
              <a:off x="5919005" y="2394724"/>
              <a:ext cx="353990" cy="265492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37" name="îṧḻîḑè">
              <a:extLst>
                <a:ext uri="{FF2B5EF4-FFF2-40B4-BE49-F238E27FC236}">
                  <a16:creationId xmlns:a16="http://schemas.microsoft.com/office/drawing/2014/main" xmlns="" id="{7082EE98-4F02-41FA-8B93-30667AD9DD3F}"/>
                </a:ext>
              </a:extLst>
            </p:cNvPr>
            <p:cNvSpPr txBox="1"/>
            <p:nvPr/>
          </p:nvSpPr>
          <p:spPr bwMode="auto">
            <a:xfrm>
              <a:off x="673100" y="2290876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8" name="íṣľîḑe">
              <a:extLst>
                <a:ext uri="{FF2B5EF4-FFF2-40B4-BE49-F238E27FC236}">
                  <a16:creationId xmlns:a16="http://schemas.microsoft.com/office/drawing/2014/main" xmlns="" id="{40988871-4127-4292-AFE8-6FE5C146605D}"/>
                </a:ext>
              </a:extLst>
            </p:cNvPr>
            <p:cNvSpPr/>
            <p:nvPr/>
          </p:nvSpPr>
          <p:spPr bwMode="auto">
            <a:xfrm>
              <a:off x="673100" y="2732682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9" name="îṧlíḋe">
              <a:extLst>
                <a:ext uri="{FF2B5EF4-FFF2-40B4-BE49-F238E27FC236}">
                  <a16:creationId xmlns:a16="http://schemas.microsoft.com/office/drawing/2014/main" xmlns="" id="{2CAC1FA2-8967-4D83-A15B-4CDA477BE426}"/>
                </a:ext>
              </a:extLst>
            </p:cNvPr>
            <p:cNvSpPr txBox="1"/>
            <p:nvPr/>
          </p:nvSpPr>
          <p:spPr bwMode="auto">
            <a:xfrm>
              <a:off x="673100" y="402212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0" name="işľide">
              <a:extLst>
                <a:ext uri="{FF2B5EF4-FFF2-40B4-BE49-F238E27FC236}">
                  <a16:creationId xmlns:a16="http://schemas.microsoft.com/office/drawing/2014/main" xmlns="" id="{71685178-8C42-4982-9542-1F9C72BC5FA2}"/>
                </a:ext>
              </a:extLst>
            </p:cNvPr>
            <p:cNvSpPr/>
            <p:nvPr/>
          </p:nvSpPr>
          <p:spPr bwMode="auto">
            <a:xfrm>
              <a:off x="673100" y="446393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1" name="îś1îdé">
              <a:extLst>
                <a:ext uri="{FF2B5EF4-FFF2-40B4-BE49-F238E27FC236}">
                  <a16:creationId xmlns:a16="http://schemas.microsoft.com/office/drawing/2014/main" xmlns="" id="{EFE3FF88-F30F-4FB1-8042-66960C031C41}"/>
                </a:ext>
              </a:extLst>
            </p:cNvPr>
            <p:cNvSpPr txBox="1"/>
            <p:nvPr/>
          </p:nvSpPr>
          <p:spPr bwMode="auto">
            <a:xfrm>
              <a:off x="8436001" y="4636011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2" name="ïṣḻíḍé">
              <a:extLst>
                <a:ext uri="{FF2B5EF4-FFF2-40B4-BE49-F238E27FC236}">
                  <a16:creationId xmlns:a16="http://schemas.microsoft.com/office/drawing/2014/main" xmlns="" id="{4F3E9BF5-66DE-4AFA-B80C-2B4DCD84D161}"/>
                </a:ext>
              </a:extLst>
            </p:cNvPr>
            <p:cNvSpPr/>
            <p:nvPr/>
          </p:nvSpPr>
          <p:spPr bwMode="auto">
            <a:xfrm>
              <a:off x="8436001" y="5077817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3" name="ïšľiḑè">
              <a:extLst>
                <a:ext uri="{FF2B5EF4-FFF2-40B4-BE49-F238E27FC236}">
                  <a16:creationId xmlns:a16="http://schemas.microsoft.com/office/drawing/2014/main" xmlns="" id="{D739DA40-59E6-4D12-89ED-8A0D8FCDF456}"/>
                </a:ext>
              </a:extLst>
            </p:cNvPr>
            <p:cNvSpPr txBox="1"/>
            <p:nvPr/>
          </p:nvSpPr>
          <p:spPr bwMode="auto">
            <a:xfrm>
              <a:off x="8436001" y="2897742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4" name="ïṣľiḍê">
              <a:extLst>
                <a:ext uri="{FF2B5EF4-FFF2-40B4-BE49-F238E27FC236}">
                  <a16:creationId xmlns:a16="http://schemas.microsoft.com/office/drawing/2014/main" xmlns="" id="{06A60040-1957-417E-BA29-9E042211D716}"/>
                </a:ext>
              </a:extLst>
            </p:cNvPr>
            <p:cNvSpPr/>
            <p:nvPr/>
          </p:nvSpPr>
          <p:spPr bwMode="auto">
            <a:xfrm>
              <a:off x="8436001" y="3339548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931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64F89D-DBDF-46B7-86F5-D7555A9BF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428C0E-F962-42D7-BD1B-59E6CE01CC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31743" y="1854000"/>
            <a:ext cx="8654257" cy="3532676"/>
            <a:chOff x="2031743" y="1854000"/>
            <a:chExt cx="8654257" cy="353267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BF9A06E-F92B-457D-8C69-3308A05363CD}"/>
                </a:ext>
              </a:extLst>
            </p:cNvPr>
            <p:cNvCxnSpPr>
              <a:stCxn id="7" idx="1"/>
              <a:endCxn id="7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</p:cxnSp>
        <p:sp>
          <p:nvSpPr>
            <p:cNvPr id="7" name="ïsḻiḍê">
              <a:extLst>
                <a:ext uri="{FF2B5EF4-FFF2-40B4-BE49-F238E27FC236}">
                  <a16:creationId xmlns:a16="http://schemas.microsoft.com/office/drawing/2014/main" xmlns="" id="{E9293348-5126-4BD8-9766-47F35190779F}"/>
                </a:ext>
              </a:extLst>
            </p:cNvPr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iŝḻíḍè">
              <a:extLst>
                <a:ext uri="{FF2B5EF4-FFF2-40B4-BE49-F238E27FC236}">
                  <a16:creationId xmlns:a16="http://schemas.microsoft.com/office/drawing/2014/main" xmlns="" id="{37C14182-9AD9-4035-BD29-5698CD49BB31}"/>
                </a:ext>
              </a:extLst>
            </p:cNvPr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rmAutofit fontScale="5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tx2">
                      <a:lumMod val="75000"/>
                    </a:schemeClr>
                  </a:solidFill>
                </a:rPr>
                <a:t>CONTENTS</a:t>
              </a:r>
            </a:p>
          </p:txBody>
        </p:sp>
        <p:sp>
          <p:nvSpPr>
            <p:cNvPr id="9" name="îşḻîḑê">
              <a:extLst>
                <a:ext uri="{FF2B5EF4-FFF2-40B4-BE49-F238E27FC236}">
                  <a16:creationId xmlns:a16="http://schemas.microsoft.com/office/drawing/2014/main" xmlns="" id="{4C13DC64-D590-480E-80ED-4F625385AC6D}"/>
                </a:ext>
              </a:extLst>
            </p:cNvPr>
            <p:cNvSpPr/>
            <p:nvPr/>
          </p:nvSpPr>
          <p:spPr bwMode="auto">
            <a:xfrm>
              <a:off x="4712736" y="1862535"/>
              <a:ext cx="455656" cy="45565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0" name="ï$ḷïdè">
              <a:extLst>
                <a:ext uri="{FF2B5EF4-FFF2-40B4-BE49-F238E27FC236}">
                  <a16:creationId xmlns:a16="http://schemas.microsoft.com/office/drawing/2014/main" xmlns="" id="{D85CFCC8-5FF8-401F-ACE3-F4299EC6C876}"/>
                </a:ext>
              </a:extLst>
            </p:cNvPr>
            <p:cNvSpPr/>
            <p:nvPr/>
          </p:nvSpPr>
          <p:spPr>
            <a:xfrm>
              <a:off x="5213392" y="1854000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Slï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230741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ṡḻidè">
              <a:extLst>
                <a:ext uri="{FF2B5EF4-FFF2-40B4-BE49-F238E27FC236}">
                  <a16:creationId xmlns:a16="http://schemas.microsoft.com/office/drawing/2014/main" xmlns="" id="{DBAB11C0-4810-4A94-8F28-13E26E0224EB}"/>
                </a:ext>
              </a:extLst>
            </p:cNvPr>
            <p:cNvSpPr/>
            <p:nvPr/>
          </p:nvSpPr>
          <p:spPr bwMode="auto">
            <a:xfrm>
              <a:off x="5068055" y="2765752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3" name="ïṥļîḍê">
              <a:extLst>
                <a:ext uri="{FF2B5EF4-FFF2-40B4-BE49-F238E27FC236}">
                  <a16:creationId xmlns:a16="http://schemas.microsoft.com/office/drawing/2014/main" xmlns="" id="{3E47EB4A-3E15-4AA0-A30A-7F8B22A9DDBB}"/>
                </a:ext>
              </a:extLst>
            </p:cNvPr>
            <p:cNvSpPr/>
            <p:nvPr/>
          </p:nvSpPr>
          <p:spPr>
            <a:xfrm>
              <a:off x="5568711" y="275783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šl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3210159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Sļîḓé">
              <a:extLst>
                <a:ext uri="{FF2B5EF4-FFF2-40B4-BE49-F238E27FC236}">
                  <a16:creationId xmlns:a16="http://schemas.microsoft.com/office/drawing/2014/main" xmlns="" id="{132A58B3-56BF-429D-8909-0DB69205F49C}"/>
                </a:ext>
              </a:extLst>
            </p:cNvPr>
            <p:cNvSpPr/>
            <p:nvPr/>
          </p:nvSpPr>
          <p:spPr bwMode="auto">
            <a:xfrm>
              <a:off x="5068055" y="3667877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6" name="ïS1îďè">
              <a:extLst>
                <a:ext uri="{FF2B5EF4-FFF2-40B4-BE49-F238E27FC236}">
                  <a16:creationId xmlns:a16="http://schemas.microsoft.com/office/drawing/2014/main" xmlns="" id="{FEA29D30-CB0C-4EE2-AB66-4E2EDEEF4EF0}"/>
                </a:ext>
              </a:extLst>
            </p:cNvPr>
            <p:cNvSpPr/>
            <p:nvPr/>
          </p:nvSpPr>
          <p:spPr>
            <a:xfrm>
              <a:off x="5568711" y="3660586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śļi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412192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ḻîďe">
              <a:extLst>
                <a:ext uri="{FF2B5EF4-FFF2-40B4-BE49-F238E27FC236}">
                  <a16:creationId xmlns:a16="http://schemas.microsoft.com/office/drawing/2014/main" xmlns="" id="{B1894948-C048-4FFA-9212-A29C64020371}"/>
                </a:ext>
              </a:extLst>
            </p:cNvPr>
            <p:cNvSpPr/>
            <p:nvPr/>
          </p:nvSpPr>
          <p:spPr>
            <a:xfrm>
              <a:off x="5213392" y="457234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ḷïḋe">
              <a:extLst>
                <a:ext uri="{FF2B5EF4-FFF2-40B4-BE49-F238E27FC236}">
                  <a16:creationId xmlns:a16="http://schemas.microsoft.com/office/drawing/2014/main" xmlns="" id="{74CCAC2C-9967-40C4-8CD7-00CF45620998}"/>
                </a:ext>
              </a:extLst>
            </p:cNvPr>
            <p:cNvSpPr/>
            <p:nvPr/>
          </p:nvSpPr>
          <p:spPr bwMode="auto">
            <a:xfrm>
              <a:off x="4712736" y="4579018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0" name="ïšḻí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5027420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EF51D8-5FD1-4F95-A68D-ECD7DCE8F6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iS1i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ïṣ1íḓé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ṥḷïď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ïšľïďe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íṣľïḑê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śľîḑè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islïḑè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îšľidè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ṥḷiḓé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îṩľîď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íṣḻiḑ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Sḻiḓê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S1íd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ṩḷïď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îś1ïḓê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ṩľidè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śḷïḍê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ṡľîdê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ṧļîḍé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1îḋê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śľîḑé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ŝḻiďe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šḻîḓè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šļiḍè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Sḷíḋè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ŝ1íďê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ṧḷíḍ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iṧḻîd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s1íḍ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îşḷîḍè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$ḷid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ľîḑe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ïşḻïḍê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ïṡ1ïďè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ïšľïdé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ḻiḓè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Slîdé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ḷiḑè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ṩlîḑe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ŝľïď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ṥliḑe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lidè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śḻíďé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ṣlïḍ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ṧľîḑe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ŝ1îḓé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ľîḍe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śľïḓè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íṣlïďé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íśḷïḑe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íS1îḓé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ïṩ1ïḓê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îşḻ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ísļíďê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ïş1íďè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ṥliḓe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iṥ1iḍè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îś1íḓè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iş1ïḍ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íṧ1îdè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026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87" name="Shape 284">
            <a:extLst>
              <a:ext uri="{FF2B5EF4-FFF2-40B4-BE49-F238E27FC236}">
                <a16:creationId xmlns:a16="http://schemas.microsoft.com/office/drawing/2014/main" xmlns="" id="{C4919D6A-EE2D-4771-8ACE-4A1C504FAFF0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88" name="Shape 285">
            <a:extLst>
              <a:ext uri="{FF2B5EF4-FFF2-40B4-BE49-F238E27FC236}">
                <a16:creationId xmlns:a16="http://schemas.microsoft.com/office/drawing/2014/main" xmlns="" id="{D35073E5-DACA-44D4-8A38-F576CD24D13A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89" name="Shape 286">
            <a:extLst>
              <a:ext uri="{FF2B5EF4-FFF2-40B4-BE49-F238E27FC236}">
                <a16:creationId xmlns:a16="http://schemas.microsoft.com/office/drawing/2014/main" xmlns="" id="{1B79C0FF-7114-438D-9186-24758AADACE6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0" name="Shape 287">
            <a:extLst>
              <a:ext uri="{FF2B5EF4-FFF2-40B4-BE49-F238E27FC236}">
                <a16:creationId xmlns:a16="http://schemas.microsoft.com/office/drawing/2014/main" xmlns="" id="{C27CE175-7EE9-436B-85A6-F6A634A71406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1" name="Shape 288">
            <a:extLst>
              <a:ext uri="{FF2B5EF4-FFF2-40B4-BE49-F238E27FC236}">
                <a16:creationId xmlns:a16="http://schemas.microsoft.com/office/drawing/2014/main" xmlns="" id="{1BEF773B-9C62-4014-8D0A-E1290E76E94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2" name="Shape 289">
            <a:extLst>
              <a:ext uri="{FF2B5EF4-FFF2-40B4-BE49-F238E27FC236}">
                <a16:creationId xmlns:a16="http://schemas.microsoft.com/office/drawing/2014/main" xmlns="" id="{74E007C9-25CF-49FA-89ED-5AB5DB777B83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3" name="Shape 290">
            <a:extLst>
              <a:ext uri="{FF2B5EF4-FFF2-40B4-BE49-F238E27FC236}">
                <a16:creationId xmlns:a16="http://schemas.microsoft.com/office/drawing/2014/main" xmlns="" id="{C7C6E3FA-4D94-42D7-A7FF-83EB13882270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4" name="Shape 291">
            <a:extLst>
              <a:ext uri="{FF2B5EF4-FFF2-40B4-BE49-F238E27FC236}">
                <a16:creationId xmlns:a16="http://schemas.microsoft.com/office/drawing/2014/main" xmlns="" id="{8A716B00-CF01-40B9-AEED-DD5DF6C103B6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5" name="Shape 292">
            <a:extLst>
              <a:ext uri="{FF2B5EF4-FFF2-40B4-BE49-F238E27FC236}">
                <a16:creationId xmlns:a16="http://schemas.microsoft.com/office/drawing/2014/main" xmlns="" id="{79960AF7-9A9E-4DE7-85BC-572F471DC71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6" name="Shape 300">
            <a:extLst>
              <a:ext uri="{FF2B5EF4-FFF2-40B4-BE49-F238E27FC236}">
                <a16:creationId xmlns:a16="http://schemas.microsoft.com/office/drawing/2014/main" xmlns="" id="{C0F89A8F-C527-47C4-93BB-D0FA052766EC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97" name="Shape 301">
            <a:extLst>
              <a:ext uri="{FF2B5EF4-FFF2-40B4-BE49-F238E27FC236}">
                <a16:creationId xmlns:a16="http://schemas.microsoft.com/office/drawing/2014/main" xmlns="" id="{25C130DC-7307-4732-806B-B52B2C645FEE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ym typeface="Questrial"/>
              </a:rPr>
              <a:t>02</a:t>
            </a:r>
          </a:p>
        </p:txBody>
      </p:sp>
      <p:sp>
        <p:nvSpPr>
          <p:cNvPr id="98" name="Shape 302">
            <a:extLst>
              <a:ext uri="{FF2B5EF4-FFF2-40B4-BE49-F238E27FC236}">
                <a16:creationId xmlns:a16="http://schemas.microsoft.com/office/drawing/2014/main" xmlns="" id="{0FB068F2-4CA8-497C-968B-AEAD5CD89B5E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ym typeface="Questrial"/>
              </a:rPr>
              <a:t>03</a:t>
            </a:r>
          </a:p>
        </p:txBody>
      </p:sp>
      <p:sp>
        <p:nvSpPr>
          <p:cNvPr id="99" name="Shape 305">
            <a:extLst>
              <a:ext uri="{FF2B5EF4-FFF2-40B4-BE49-F238E27FC236}">
                <a16:creationId xmlns:a16="http://schemas.microsoft.com/office/drawing/2014/main" xmlns="" id="{4B9D6E01-50C9-424B-8DE2-485B512F22AA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100" name="Shape 306">
            <a:extLst>
              <a:ext uri="{FF2B5EF4-FFF2-40B4-BE49-F238E27FC236}">
                <a16:creationId xmlns:a16="http://schemas.microsoft.com/office/drawing/2014/main" xmlns="" id="{A72CF701-93B4-4173-8730-3750720EB995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0201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B2BD97-5910-4B3D-80F4-3DA64730B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CFEACE-3A6F-468C-8DAC-6C3E10B67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C9E255-8E81-4697-889A-1034DD06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fd7a9c8e-24fb-46fd-8bfb-5697e463b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527E53-4417-43A9-99CC-6A5DA2AE58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556792"/>
            <a:ext cx="10858500" cy="4172694"/>
            <a:chOff x="666751" y="1556792"/>
            <a:chExt cx="10858500" cy="4172694"/>
          </a:xfrm>
        </p:grpSpPr>
        <p:sp>
          <p:nvSpPr>
            <p:cNvPr id="6" name="iṩ1íḋè">
              <a:extLst>
                <a:ext uri="{FF2B5EF4-FFF2-40B4-BE49-F238E27FC236}">
                  <a16:creationId xmlns:a16="http://schemas.microsoft.com/office/drawing/2014/main" xmlns="" id="{E6849D7D-5356-4799-B07E-CC943DB33F3D}"/>
                </a:ext>
              </a:extLst>
            </p:cNvPr>
            <p:cNvSpPr/>
            <p:nvPr/>
          </p:nvSpPr>
          <p:spPr bwMode="auto">
            <a:xfrm>
              <a:off x="1384449" y="1556792"/>
              <a:ext cx="1547489" cy="55267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4BB833-7AFC-43EC-9D0A-535C287205C2}"/>
                </a:ext>
              </a:extLst>
            </p:cNvPr>
            <p:cNvCxnSpPr/>
            <p:nvPr/>
          </p:nvCxnSpPr>
          <p:spPr>
            <a:xfrm rot="5400000">
              <a:off x="1232463" y="3325351"/>
              <a:ext cx="3537118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ṩlíďe">
              <a:extLst>
                <a:ext uri="{FF2B5EF4-FFF2-40B4-BE49-F238E27FC236}">
                  <a16:creationId xmlns:a16="http://schemas.microsoft.com/office/drawing/2014/main" xmlns="" id="{7138021F-FCC3-4029-98AA-06494EC4A4D9}"/>
                </a:ext>
              </a:extLst>
            </p:cNvPr>
            <p:cNvSpPr/>
            <p:nvPr/>
          </p:nvSpPr>
          <p:spPr bwMode="auto">
            <a:xfrm>
              <a:off x="3332627" y="1881718"/>
              <a:ext cx="1547489" cy="552675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109FB5A-1CAA-4171-BF49-4410B4D96732}"/>
                </a:ext>
              </a:extLst>
            </p:cNvPr>
            <p:cNvCxnSpPr/>
            <p:nvPr/>
          </p:nvCxnSpPr>
          <p:spPr>
            <a:xfrm rot="5400000">
              <a:off x="3357497" y="3473421"/>
              <a:ext cx="3183406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ś1ïde">
              <a:extLst>
                <a:ext uri="{FF2B5EF4-FFF2-40B4-BE49-F238E27FC236}">
                  <a16:creationId xmlns:a16="http://schemas.microsoft.com/office/drawing/2014/main" xmlns="" id="{DAE12E2A-2DFD-4AF8-844B-41594FC1BE19}"/>
                </a:ext>
              </a:extLst>
            </p:cNvPr>
            <p:cNvSpPr/>
            <p:nvPr/>
          </p:nvSpPr>
          <p:spPr bwMode="auto">
            <a:xfrm>
              <a:off x="5294622" y="2279644"/>
              <a:ext cx="1547489" cy="55267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06AFE53-9C93-4337-84C3-DBD958ACA32F}"/>
                </a:ext>
              </a:extLst>
            </p:cNvPr>
            <p:cNvCxnSpPr/>
            <p:nvPr/>
          </p:nvCxnSpPr>
          <p:spPr>
            <a:xfrm rot="5400000">
              <a:off x="5518455" y="3672384"/>
              <a:ext cx="2785480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ṡḷïḍè">
              <a:extLst>
                <a:ext uri="{FF2B5EF4-FFF2-40B4-BE49-F238E27FC236}">
                  <a16:creationId xmlns:a16="http://schemas.microsoft.com/office/drawing/2014/main" xmlns="" id="{CEC0674A-3AD4-453F-B369-30345AA02158}"/>
                </a:ext>
              </a:extLst>
            </p:cNvPr>
            <p:cNvSpPr/>
            <p:nvPr/>
          </p:nvSpPr>
          <p:spPr bwMode="auto">
            <a:xfrm>
              <a:off x="7228984" y="2691387"/>
              <a:ext cx="1547489" cy="552675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1B8B7AF-F65F-46E1-844C-E9D4EF751921}"/>
                </a:ext>
              </a:extLst>
            </p:cNvPr>
            <p:cNvCxnSpPr/>
            <p:nvPr/>
          </p:nvCxnSpPr>
          <p:spPr>
            <a:xfrm rot="5400000">
              <a:off x="7651779" y="3885164"/>
              <a:ext cx="2387555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ľîḋe">
              <a:extLst>
                <a:ext uri="{FF2B5EF4-FFF2-40B4-BE49-F238E27FC236}">
                  <a16:creationId xmlns:a16="http://schemas.microsoft.com/office/drawing/2014/main" xmlns="" id="{F0B4BEB9-D088-4FCE-9A78-1D115CEA8671}"/>
                </a:ext>
              </a:extLst>
            </p:cNvPr>
            <p:cNvSpPr/>
            <p:nvPr/>
          </p:nvSpPr>
          <p:spPr bwMode="auto">
            <a:xfrm>
              <a:off x="9190978" y="3116946"/>
              <a:ext cx="1547489" cy="55267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1A48374-3EA2-494F-B82F-0A749FE69990}"/>
                </a:ext>
              </a:extLst>
            </p:cNvPr>
            <p:cNvCxnSpPr/>
            <p:nvPr/>
          </p:nvCxnSpPr>
          <p:spPr>
            <a:xfrm rot="5400000">
              <a:off x="9812737" y="4111761"/>
              <a:ext cx="1989629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ḷîḑe">
              <a:extLst>
                <a:ext uri="{FF2B5EF4-FFF2-40B4-BE49-F238E27FC236}">
                  <a16:creationId xmlns:a16="http://schemas.microsoft.com/office/drawing/2014/main" xmlns="" id="{F32065E5-EC7A-4D94-B609-BBA7F275E144}"/>
                </a:ext>
              </a:extLst>
            </p:cNvPr>
            <p:cNvSpPr/>
            <p:nvPr/>
          </p:nvSpPr>
          <p:spPr bwMode="auto">
            <a:xfrm>
              <a:off x="666751" y="4955741"/>
              <a:ext cx="10858500" cy="773745"/>
            </a:xfrm>
            <a:prstGeom prst="leftRightArrow">
              <a:avLst>
                <a:gd name="adj1" fmla="val 67857"/>
                <a:gd name="adj2" fmla="val 60714"/>
              </a:avLst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ļiḓè">
              <a:extLst>
                <a:ext uri="{FF2B5EF4-FFF2-40B4-BE49-F238E27FC236}">
                  <a16:creationId xmlns:a16="http://schemas.microsoft.com/office/drawing/2014/main" xmlns="" id="{8FB7DCAE-4E2A-42F0-B100-9AD58716D92C}"/>
                </a:ext>
              </a:extLst>
            </p:cNvPr>
            <p:cNvSpPr txBox="1"/>
            <p:nvPr/>
          </p:nvSpPr>
          <p:spPr>
            <a:xfrm>
              <a:off x="1696418" y="5188725"/>
              <a:ext cx="740121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2015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ṣḻïďé">
              <a:extLst>
                <a:ext uri="{FF2B5EF4-FFF2-40B4-BE49-F238E27FC236}">
                  <a16:creationId xmlns:a16="http://schemas.microsoft.com/office/drawing/2014/main" xmlns="" id="{B12CE252-155D-485C-BA40-A59DF9C56543}"/>
                </a:ext>
              </a:extLst>
            </p:cNvPr>
            <p:cNvSpPr txBox="1"/>
            <p:nvPr/>
          </p:nvSpPr>
          <p:spPr>
            <a:xfrm>
              <a:off x="9710863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2019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lïďè">
              <a:extLst>
                <a:ext uri="{FF2B5EF4-FFF2-40B4-BE49-F238E27FC236}">
                  <a16:creationId xmlns:a16="http://schemas.microsoft.com/office/drawing/2014/main" xmlns="" id="{93EA469B-3943-452B-8CE9-FE0EDFA9BB1B}"/>
                </a:ext>
              </a:extLst>
            </p:cNvPr>
            <p:cNvSpPr txBox="1"/>
            <p:nvPr/>
          </p:nvSpPr>
          <p:spPr>
            <a:xfrm>
              <a:off x="7667235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2018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s1îḋe">
              <a:extLst>
                <a:ext uri="{FF2B5EF4-FFF2-40B4-BE49-F238E27FC236}">
                  <a16:creationId xmlns:a16="http://schemas.microsoft.com/office/drawing/2014/main" xmlns="" id="{6DD06F75-5ED5-4C7A-98CC-D4EDB3622C20}"/>
                </a:ext>
              </a:extLst>
            </p:cNvPr>
            <p:cNvSpPr txBox="1"/>
            <p:nvPr/>
          </p:nvSpPr>
          <p:spPr>
            <a:xfrm>
              <a:off x="5687820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2017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sliďè">
              <a:extLst>
                <a:ext uri="{FF2B5EF4-FFF2-40B4-BE49-F238E27FC236}">
                  <a16:creationId xmlns:a16="http://schemas.microsoft.com/office/drawing/2014/main" xmlns="" id="{672E1501-E82D-4EB4-9EDD-AA5562C5254B}"/>
                </a:ext>
              </a:extLst>
            </p:cNvPr>
            <p:cNvSpPr txBox="1"/>
            <p:nvPr/>
          </p:nvSpPr>
          <p:spPr>
            <a:xfrm>
              <a:off x="3680129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2016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ṡļiḍe">
              <a:extLst>
                <a:ext uri="{FF2B5EF4-FFF2-40B4-BE49-F238E27FC236}">
                  <a16:creationId xmlns:a16="http://schemas.microsoft.com/office/drawing/2014/main" xmlns="" id="{312DC870-E71C-4415-AAE7-CFA5E8F320E1}"/>
                </a:ext>
              </a:extLst>
            </p:cNvPr>
            <p:cNvSpPr txBox="1"/>
            <p:nvPr/>
          </p:nvSpPr>
          <p:spPr bwMode="auto">
            <a:xfrm>
              <a:off x="2999871" y="2434393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3" name="íšļíḑé">
              <a:extLst>
                <a:ext uri="{FF2B5EF4-FFF2-40B4-BE49-F238E27FC236}">
                  <a16:creationId xmlns:a16="http://schemas.microsoft.com/office/drawing/2014/main" xmlns="" id="{26DD67C7-54D3-4FC6-BAEA-321740170AC2}"/>
                </a:ext>
              </a:extLst>
            </p:cNvPr>
            <p:cNvSpPr txBox="1"/>
            <p:nvPr/>
          </p:nvSpPr>
          <p:spPr bwMode="auto">
            <a:xfrm>
              <a:off x="2999871" y="3097390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4" name="î$1îḋê">
              <a:extLst>
                <a:ext uri="{FF2B5EF4-FFF2-40B4-BE49-F238E27FC236}">
                  <a16:creationId xmlns:a16="http://schemas.microsoft.com/office/drawing/2014/main" xmlns="" id="{F57ED2D3-54FB-42A5-9D3C-62F727933222}"/>
                </a:ext>
              </a:extLst>
            </p:cNvPr>
            <p:cNvSpPr txBox="1"/>
            <p:nvPr/>
          </p:nvSpPr>
          <p:spPr bwMode="auto">
            <a:xfrm>
              <a:off x="4964169" y="2832319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5" name="iŝļíḑé">
              <a:extLst>
                <a:ext uri="{FF2B5EF4-FFF2-40B4-BE49-F238E27FC236}">
                  <a16:creationId xmlns:a16="http://schemas.microsoft.com/office/drawing/2014/main" xmlns="" id="{0EB1F8C4-FEC0-4774-A8FE-F99735AEB829}"/>
                </a:ext>
              </a:extLst>
            </p:cNvPr>
            <p:cNvSpPr txBox="1"/>
            <p:nvPr/>
          </p:nvSpPr>
          <p:spPr bwMode="auto">
            <a:xfrm>
              <a:off x="4964169" y="3495316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6" name="ïšļíḋé">
              <a:extLst>
                <a:ext uri="{FF2B5EF4-FFF2-40B4-BE49-F238E27FC236}">
                  <a16:creationId xmlns:a16="http://schemas.microsoft.com/office/drawing/2014/main" xmlns="" id="{44C012D3-2FFF-4663-88CB-3284192F32DE}"/>
                </a:ext>
              </a:extLst>
            </p:cNvPr>
            <p:cNvSpPr txBox="1"/>
            <p:nvPr/>
          </p:nvSpPr>
          <p:spPr bwMode="auto">
            <a:xfrm>
              <a:off x="1042053" y="2109467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7" name="iśḷíḍè">
              <a:extLst>
                <a:ext uri="{FF2B5EF4-FFF2-40B4-BE49-F238E27FC236}">
                  <a16:creationId xmlns:a16="http://schemas.microsoft.com/office/drawing/2014/main" xmlns="" id="{EFEE3621-399B-44A6-8F22-9150052B5021}"/>
                </a:ext>
              </a:extLst>
            </p:cNvPr>
            <p:cNvSpPr txBox="1"/>
            <p:nvPr/>
          </p:nvSpPr>
          <p:spPr bwMode="auto">
            <a:xfrm>
              <a:off x="1042053" y="2772464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8" name="iṡḻiḍe">
              <a:extLst>
                <a:ext uri="{FF2B5EF4-FFF2-40B4-BE49-F238E27FC236}">
                  <a16:creationId xmlns:a16="http://schemas.microsoft.com/office/drawing/2014/main" xmlns="" id="{DA7E2884-C4B1-4D76-B9BB-F885ACCE1327}"/>
                </a:ext>
              </a:extLst>
            </p:cNvPr>
            <p:cNvSpPr txBox="1"/>
            <p:nvPr/>
          </p:nvSpPr>
          <p:spPr bwMode="auto">
            <a:xfrm>
              <a:off x="6907739" y="3244062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9" name="îŝļíďe">
              <a:extLst>
                <a:ext uri="{FF2B5EF4-FFF2-40B4-BE49-F238E27FC236}">
                  <a16:creationId xmlns:a16="http://schemas.microsoft.com/office/drawing/2014/main" xmlns="" id="{7BBC3344-40A0-46BA-8361-0D5A5F96B416}"/>
                </a:ext>
              </a:extLst>
            </p:cNvPr>
            <p:cNvSpPr txBox="1"/>
            <p:nvPr/>
          </p:nvSpPr>
          <p:spPr bwMode="auto">
            <a:xfrm>
              <a:off x="6907739" y="3907059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0" name="i$ḻíde">
              <a:extLst>
                <a:ext uri="{FF2B5EF4-FFF2-40B4-BE49-F238E27FC236}">
                  <a16:creationId xmlns:a16="http://schemas.microsoft.com/office/drawing/2014/main" xmlns="" id="{384102D9-F685-4CC8-B3E5-E5FA9F485B08}"/>
                </a:ext>
              </a:extLst>
            </p:cNvPr>
            <p:cNvSpPr txBox="1"/>
            <p:nvPr/>
          </p:nvSpPr>
          <p:spPr bwMode="auto">
            <a:xfrm>
              <a:off x="8858221" y="3669621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1" name="îSḷidé">
              <a:extLst>
                <a:ext uri="{FF2B5EF4-FFF2-40B4-BE49-F238E27FC236}">
                  <a16:creationId xmlns:a16="http://schemas.microsoft.com/office/drawing/2014/main" xmlns="" id="{F6EC6B0C-BF71-4AD1-8878-AC975D21D7D5}"/>
                </a:ext>
              </a:extLst>
            </p:cNvPr>
            <p:cNvSpPr txBox="1"/>
            <p:nvPr/>
          </p:nvSpPr>
          <p:spPr bwMode="auto">
            <a:xfrm>
              <a:off x="8858221" y="4332618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52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B2BD97-5910-4B3D-80F4-3DA64730B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CFEACE-3A6F-468C-8DAC-6C3E10B67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C9E255-8E81-4697-889A-1034DD06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32" name="ca97ccd4-759b-4ed7-9dcc-580198c783cb" descr="aAcAAB+LCAAAAAAABADtU0FPwjAU/i9Vbwtpi0LcTSQzO6iEET0YDpWV0WTrSOkMhOy/+zq2sWbDaOJFYnbpXr/vve97fW+PLvVuzZGLgoQpPRYsUizxNU+Qg/wQuTKLYweNhAyFjB5Umq03yH3b17TmzavQq/s0TtULizNuEkihBYsPv26LZGEnSoCCXRE7hQVYK9fzcikWfMoXXOoKNI3ekdsndIj7QxCvss0KkBee541HA+oBYlaQSZ47KOCLVIa/Wprc3FJyiwd2bWo+u/apzlRNeRRSJFlSwnAPQ4htGyGCD0ERhjFvwnypufqoe09MrDgHWkEBL1UJ01Bwj/Oro7dr2sNGly9DvgVWJRZZT1WKNFPSOQzmop6FYjKOpAmD+eKgrcN1m3dEO+hORjGA4VGNl4MunNeJgxVb8ydAG0mlVRMiaG67qARBbni3tr/cOSlsxrf6Z1YMo2miq/tfejAJmhZKCZb4Uve8Q/n/Xp7FXg7svaRnsJf07+8l/e5ezvNPnVsAJGgHAAA=">
            <a:extLst>
              <a:ext uri="{FF2B5EF4-FFF2-40B4-BE49-F238E27FC236}">
                <a16:creationId xmlns:a16="http://schemas.microsoft.com/office/drawing/2014/main" xmlns="" id="{DE8C0C87-AB34-4629-9EB7-C6778C4DAB4C}"/>
              </a:ext>
            </a:extLst>
          </p:cNvPr>
          <p:cNvGrpSpPr>
            <a:grpSpLocks noChangeAspect="1"/>
          </p:cNvGrpSpPr>
          <p:nvPr/>
        </p:nvGrpSpPr>
        <p:grpSpPr>
          <a:xfrm>
            <a:off x="4707262" y="1567146"/>
            <a:ext cx="2775885" cy="4134870"/>
            <a:chOff x="4745690" y="1361565"/>
            <a:chExt cx="2775885" cy="4134870"/>
          </a:xfrm>
        </p:grpSpPr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0750435B-9CFE-42E3-A28F-5D56CA0FD130}"/>
                </a:ext>
              </a:extLst>
            </p:cNvPr>
            <p:cNvSpPr/>
            <p:nvPr/>
          </p:nvSpPr>
          <p:spPr bwMode="auto">
            <a:xfrm>
              <a:off x="5171631" y="3480084"/>
              <a:ext cx="1941513" cy="242888"/>
            </a:xfrm>
            <a:custGeom>
              <a:avLst/>
              <a:gdLst>
                <a:gd name="T0" fmla="*/ 64 w 1024"/>
                <a:gd name="T1" fmla="*/ 0 h 128"/>
                <a:gd name="T2" fmla="*/ 960 w 1024"/>
                <a:gd name="T3" fmla="*/ 0 h 128"/>
                <a:gd name="T4" fmla="*/ 1024 w 1024"/>
                <a:gd name="T5" fmla="*/ 64 h 128"/>
                <a:gd name="T6" fmla="*/ 1024 w 1024"/>
                <a:gd name="T7" fmla="*/ 64 h 128"/>
                <a:gd name="T8" fmla="*/ 960 w 1024"/>
                <a:gd name="T9" fmla="*/ 128 h 128"/>
                <a:gd name="T10" fmla="*/ 64 w 1024"/>
                <a:gd name="T11" fmla="*/ 128 h 128"/>
                <a:gd name="T12" fmla="*/ 0 w 1024"/>
                <a:gd name="T13" fmla="*/ 64 h 128"/>
                <a:gd name="T14" fmla="*/ 0 w 1024"/>
                <a:gd name="T15" fmla="*/ 64 h 128"/>
                <a:gd name="T16" fmla="*/ 64 w 1024"/>
                <a:gd name="T1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4" h="128">
                  <a:moveTo>
                    <a:pt x="64" y="0"/>
                  </a:moveTo>
                  <a:cubicBezTo>
                    <a:pt x="960" y="0"/>
                    <a:pt x="960" y="0"/>
                    <a:pt x="960" y="0"/>
                  </a:cubicBezTo>
                  <a:cubicBezTo>
                    <a:pt x="995" y="0"/>
                    <a:pt x="1024" y="29"/>
                    <a:pt x="1024" y="64"/>
                  </a:cubicBezTo>
                  <a:cubicBezTo>
                    <a:pt x="1024" y="64"/>
                    <a:pt x="1024" y="64"/>
                    <a:pt x="1024" y="64"/>
                  </a:cubicBezTo>
                  <a:cubicBezTo>
                    <a:pt x="1024" y="99"/>
                    <a:pt x="995" y="128"/>
                    <a:pt x="960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29" y="128"/>
                    <a:pt x="0" y="9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lose/>
                </a:path>
              </a:pathLst>
            </a:custGeom>
            <a:solidFill>
              <a:srgbClr val="357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ExtraShape">
              <a:extLst>
                <a:ext uri="{FF2B5EF4-FFF2-40B4-BE49-F238E27FC236}">
                  <a16:creationId xmlns:a16="http://schemas.microsoft.com/office/drawing/2014/main" xmlns="" id="{98BA7634-0009-4653-8A38-3006891E9446}"/>
                </a:ext>
              </a:extLst>
            </p:cNvPr>
            <p:cNvSpPr/>
            <p:nvPr/>
          </p:nvSpPr>
          <p:spPr bwMode="auto">
            <a:xfrm>
              <a:off x="6627369" y="3480084"/>
              <a:ext cx="485775" cy="242888"/>
            </a:xfrm>
            <a:custGeom>
              <a:avLst/>
              <a:gdLst>
                <a:gd name="T0" fmla="*/ 192 w 256"/>
                <a:gd name="T1" fmla="*/ 0 h 128"/>
                <a:gd name="T2" fmla="*/ 0 w 256"/>
                <a:gd name="T3" fmla="*/ 0 h 128"/>
                <a:gd name="T4" fmla="*/ 64 w 256"/>
                <a:gd name="T5" fmla="*/ 64 h 128"/>
                <a:gd name="T6" fmla="*/ 0 w 256"/>
                <a:gd name="T7" fmla="*/ 128 h 128"/>
                <a:gd name="T8" fmla="*/ 192 w 256"/>
                <a:gd name="T9" fmla="*/ 128 h 128"/>
                <a:gd name="T10" fmla="*/ 256 w 256"/>
                <a:gd name="T11" fmla="*/ 64 h 128"/>
                <a:gd name="T12" fmla="*/ 192 w 256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28">
                  <a:moveTo>
                    <a:pt x="1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64" y="29"/>
                    <a:pt x="64" y="64"/>
                  </a:cubicBezTo>
                  <a:cubicBezTo>
                    <a:pt x="64" y="99"/>
                    <a:pt x="35" y="128"/>
                    <a:pt x="0" y="128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227" y="128"/>
                    <a:pt x="256" y="99"/>
                    <a:pt x="256" y="64"/>
                  </a:cubicBezTo>
                  <a:cubicBezTo>
                    <a:pt x="256" y="29"/>
                    <a:pt x="227" y="0"/>
                    <a:pt x="192" y="0"/>
                  </a:cubicBezTo>
                  <a:close/>
                </a:path>
              </a:pathLst>
            </a:custGeom>
            <a:solidFill>
              <a:srgbClr val="2F6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ExtraShape">
              <a:extLst>
                <a:ext uri="{FF2B5EF4-FFF2-40B4-BE49-F238E27FC236}">
                  <a16:creationId xmlns:a16="http://schemas.microsoft.com/office/drawing/2014/main" xmlns="" id="{B2996A7A-7407-437F-8E12-A58CE14B4BAC}"/>
                </a:ext>
              </a:extLst>
            </p:cNvPr>
            <p:cNvSpPr/>
            <p:nvPr/>
          </p:nvSpPr>
          <p:spPr bwMode="auto">
            <a:xfrm>
              <a:off x="5535169" y="3722972"/>
              <a:ext cx="1214438" cy="873125"/>
            </a:xfrm>
            <a:prstGeom prst="rect">
              <a:avLst/>
            </a:prstGeom>
            <a:solidFill>
              <a:srgbClr val="357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ExtraShape">
              <a:extLst>
                <a:ext uri="{FF2B5EF4-FFF2-40B4-BE49-F238E27FC236}">
                  <a16:creationId xmlns:a16="http://schemas.microsoft.com/office/drawing/2014/main" xmlns="" id="{E66FC803-A1E6-4D39-8C51-EE38F6B8BE88}"/>
                </a:ext>
              </a:extLst>
            </p:cNvPr>
            <p:cNvSpPr/>
            <p:nvPr/>
          </p:nvSpPr>
          <p:spPr bwMode="auto">
            <a:xfrm>
              <a:off x="6324156" y="3722972"/>
              <a:ext cx="425450" cy="873125"/>
            </a:xfrm>
            <a:prstGeom prst="rect">
              <a:avLst/>
            </a:prstGeom>
            <a:solidFill>
              <a:srgbClr val="2F6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ExtraShape">
              <a:extLst>
                <a:ext uri="{FF2B5EF4-FFF2-40B4-BE49-F238E27FC236}">
                  <a16:creationId xmlns:a16="http://schemas.microsoft.com/office/drawing/2014/main" xmlns="" id="{B685F139-2BDF-45C5-8BE7-5A3EE9B8B48A}"/>
                </a:ext>
              </a:extLst>
            </p:cNvPr>
            <p:cNvSpPr/>
            <p:nvPr/>
          </p:nvSpPr>
          <p:spPr bwMode="auto">
            <a:xfrm>
              <a:off x="5535169" y="3722972"/>
              <a:ext cx="1214438" cy="363538"/>
            </a:xfrm>
            <a:prstGeom prst="rect">
              <a:avLst/>
            </a:prstGeom>
            <a:solidFill>
              <a:srgbClr val="DE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FC913C4A-1358-4121-A1C3-40A547A9DE45}"/>
                </a:ext>
              </a:extLst>
            </p:cNvPr>
            <p:cNvSpPr/>
            <p:nvPr/>
          </p:nvSpPr>
          <p:spPr bwMode="auto">
            <a:xfrm>
              <a:off x="6324156" y="3722972"/>
              <a:ext cx="425450" cy="363538"/>
            </a:xfrm>
            <a:prstGeom prst="rect">
              <a:avLst/>
            </a:prstGeom>
            <a:solidFill>
              <a:srgbClr val="CF4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ValueShape1">
              <a:extLst>
                <a:ext uri="{FF2B5EF4-FFF2-40B4-BE49-F238E27FC236}">
                  <a16:creationId xmlns:a16="http://schemas.microsoft.com/office/drawing/2014/main" xmlns="" id="{32FB7A67-8B23-4973-BBBD-5CB4998D948E}"/>
                </a:ext>
              </a:extLst>
            </p:cNvPr>
            <p:cNvSpPr/>
            <p:nvPr/>
          </p:nvSpPr>
          <p:spPr bwMode="auto">
            <a:xfrm>
              <a:off x="5414519" y="1967197"/>
              <a:ext cx="546100" cy="1512888"/>
            </a:xfrm>
            <a:custGeom>
              <a:avLst/>
              <a:gdLst>
                <a:gd name="T0" fmla="*/ 128 w 288"/>
                <a:gd name="T1" fmla="*/ 800 h 800"/>
                <a:gd name="T2" fmla="*/ 288 w 288"/>
                <a:gd name="T3" fmla="*/ 800 h 800"/>
                <a:gd name="T4" fmla="*/ 288 w 288"/>
                <a:gd name="T5" fmla="*/ 144 h 800"/>
                <a:gd name="T6" fmla="*/ 144 w 288"/>
                <a:gd name="T7" fmla="*/ 0 h 800"/>
                <a:gd name="T8" fmla="*/ 0 w 288"/>
                <a:gd name="T9" fmla="*/ 144 h 800"/>
                <a:gd name="T10" fmla="*/ 17 w 288"/>
                <a:gd name="T11" fmla="*/ 302 h 800"/>
                <a:gd name="T12" fmla="*/ 128 w 288"/>
                <a:gd name="T1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800">
                  <a:moveTo>
                    <a:pt x="128" y="800"/>
                  </a:moveTo>
                  <a:cubicBezTo>
                    <a:pt x="288" y="800"/>
                    <a:pt x="288" y="800"/>
                    <a:pt x="288" y="80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197"/>
                    <a:pt x="6" y="250"/>
                    <a:pt x="17" y="302"/>
                  </a:cubicBezTo>
                  <a:lnTo>
                    <a:pt x="128" y="8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DB62F"/>
                </a:gs>
                <a:gs pos="100000">
                  <a:srgbClr val="F2F2F2"/>
                </a:gs>
                <a:gs pos="42000">
                  <a:srgbClr val="FDB62F"/>
                </a:gs>
                <a:gs pos="42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ValueText1">
              <a:extLst>
                <a:ext uri="{FF2B5EF4-FFF2-40B4-BE49-F238E27FC236}">
                  <a16:creationId xmlns:a16="http://schemas.microsoft.com/office/drawing/2014/main" xmlns="" id="{3D67CA3E-C908-4970-9FA1-C72569B55105}"/>
                </a:ext>
              </a:extLst>
            </p:cNvPr>
            <p:cNvSpPr txBox="1"/>
            <p:nvPr/>
          </p:nvSpPr>
          <p:spPr>
            <a:xfrm>
              <a:off x="4745690" y="2256121"/>
              <a:ext cx="506508" cy="24804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42%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41" name="ValueBack">
              <a:extLst>
                <a:ext uri="{FF2B5EF4-FFF2-40B4-BE49-F238E27FC236}">
                  <a16:creationId xmlns:a16="http://schemas.microsoft.com/office/drawing/2014/main" xmlns="" id="{C757966B-1340-462B-A1E9-5BD0CA4BCCCC}"/>
                </a:ext>
              </a:extLst>
            </p:cNvPr>
            <p:cNvSpPr/>
            <p:nvPr/>
          </p:nvSpPr>
          <p:spPr bwMode="auto">
            <a:xfrm>
              <a:off x="6683724" y="1361565"/>
              <a:ext cx="485775" cy="484188"/>
            </a:xfrm>
            <a:custGeom>
              <a:avLst/>
              <a:gdLst>
                <a:gd name="T0" fmla="*/ 0 w 256"/>
                <a:gd name="T1" fmla="*/ 128 h 256"/>
                <a:gd name="T2" fmla="*/ 128 w 256"/>
                <a:gd name="T3" fmla="*/ 0 h 256"/>
                <a:gd name="T4" fmla="*/ 256 w 256"/>
                <a:gd name="T5" fmla="*/ 128 h 256"/>
                <a:gd name="T6" fmla="*/ 128 w 256"/>
                <a:gd name="T7" fmla="*/ 256 h 256"/>
                <a:gd name="T8" fmla="*/ 0 w 256"/>
                <a:gd name="T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0" y="128"/>
                  </a:moveTo>
                  <a:cubicBezTo>
                    <a:pt x="71" y="128"/>
                    <a:pt x="128" y="71"/>
                    <a:pt x="128" y="0"/>
                  </a:cubicBezTo>
                  <a:cubicBezTo>
                    <a:pt x="128" y="71"/>
                    <a:pt x="185" y="128"/>
                    <a:pt x="256" y="128"/>
                  </a:cubicBezTo>
                  <a:cubicBezTo>
                    <a:pt x="185" y="128"/>
                    <a:pt x="128" y="185"/>
                    <a:pt x="128" y="256"/>
                  </a:cubicBezTo>
                  <a:cubicBezTo>
                    <a:pt x="128" y="185"/>
                    <a:pt x="71" y="128"/>
                    <a:pt x="0" y="128"/>
                  </a:cubicBezTo>
                  <a:close/>
                </a:path>
              </a:pathLst>
            </a:custGeom>
            <a:solidFill>
              <a:srgbClr val="FDB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ValueShape2">
              <a:extLst>
                <a:ext uri="{FF2B5EF4-FFF2-40B4-BE49-F238E27FC236}">
                  <a16:creationId xmlns:a16="http://schemas.microsoft.com/office/drawing/2014/main" xmlns="" id="{CFAA5EFA-8644-4672-88C6-43BD6AAA1BD3}"/>
                </a:ext>
              </a:extLst>
            </p:cNvPr>
            <p:cNvSpPr/>
            <p:nvPr/>
          </p:nvSpPr>
          <p:spPr bwMode="auto">
            <a:xfrm flipH="1">
              <a:off x="6285262" y="1967197"/>
              <a:ext cx="546100" cy="1512888"/>
            </a:xfrm>
            <a:custGeom>
              <a:avLst/>
              <a:gdLst>
                <a:gd name="T0" fmla="*/ 128 w 288"/>
                <a:gd name="T1" fmla="*/ 800 h 800"/>
                <a:gd name="T2" fmla="*/ 288 w 288"/>
                <a:gd name="T3" fmla="*/ 800 h 800"/>
                <a:gd name="T4" fmla="*/ 288 w 288"/>
                <a:gd name="T5" fmla="*/ 144 h 800"/>
                <a:gd name="T6" fmla="*/ 144 w 288"/>
                <a:gd name="T7" fmla="*/ 0 h 800"/>
                <a:gd name="T8" fmla="*/ 0 w 288"/>
                <a:gd name="T9" fmla="*/ 144 h 800"/>
                <a:gd name="T10" fmla="*/ 17 w 288"/>
                <a:gd name="T11" fmla="*/ 302 h 800"/>
                <a:gd name="T12" fmla="*/ 128 w 288"/>
                <a:gd name="T1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800">
                  <a:moveTo>
                    <a:pt x="128" y="800"/>
                  </a:moveTo>
                  <a:cubicBezTo>
                    <a:pt x="288" y="800"/>
                    <a:pt x="288" y="800"/>
                    <a:pt x="288" y="80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197"/>
                    <a:pt x="6" y="250"/>
                    <a:pt x="17" y="302"/>
                  </a:cubicBezTo>
                  <a:lnTo>
                    <a:pt x="128" y="8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DB62F"/>
                </a:gs>
                <a:gs pos="100000">
                  <a:srgbClr val="F2F2F2"/>
                </a:gs>
                <a:gs pos="62000">
                  <a:srgbClr val="FDB62F"/>
                </a:gs>
                <a:gs pos="62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3" name="ValueText2">
              <a:extLst>
                <a:ext uri="{FF2B5EF4-FFF2-40B4-BE49-F238E27FC236}">
                  <a16:creationId xmlns:a16="http://schemas.microsoft.com/office/drawing/2014/main" xmlns="" id="{DF975680-7695-4250-B0CC-D26FE9455960}"/>
                </a:ext>
              </a:extLst>
            </p:cNvPr>
            <p:cNvSpPr txBox="1"/>
            <p:nvPr/>
          </p:nvSpPr>
          <p:spPr>
            <a:xfrm>
              <a:off x="7015067" y="2256121"/>
              <a:ext cx="506508" cy="24804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62%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cxnSp>
          <p:nvCxnSpPr>
            <p:cNvPr id="44" name="ExtraShape">
              <a:extLst>
                <a:ext uri="{FF2B5EF4-FFF2-40B4-BE49-F238E27FC236}">
                  <a16:creationId xmlns:a16="http://schemas.microsoft.com/office/drawing/2014/main" xmlns="" id="{89D06982-160F-4339-934F-A6A7AB746BCC}"/>
                </a:ext>
              </a:extLst>
            </p:cNvPr>
            <p:cNvCxnSpPr>
              <a:cxnSpLocks/>
            </p:cNvCxnSpPr>
            <p:nvPr/>
          </p:nvCxnSpPr>
          <p:spPr>
            <a:xfrm>
              <a:off x="6799261" y="2557748"/>
              <a:ext cx="708025" cy="0"/>
            </a:xfrm>
            <a:prstGeom prst="line">
              <a:avLst/>
            </a:prstGeom>
            <a:ln w="31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xtraShape">
              <a:extLst>
                <a:ext uri="{FF2B5EF4-FFF2-40B4-BE49-F238E27FC236}">
                  <a16:creationId xmlns:a16="http://schemas.microsoft.com/office/drawing/2014/main" xmlns="" id="{AA96AD81-66BA-441A-A537-EE2966CE4F11}"/>
                </a:ext>
              </a:extLst>
            </p:cNvPr>
            <p:cNvCxnSpPr>
              <a:cxnSpLocks/>
            </p:cNvCxnSpPr>
            <p:nvPr/>
          </p:nvCxnSpPr>
          <p:spPr>
            <a:xfrm>
              <a:off x="4758881" y="2552477"/>
              <a:ext cx="679894" cy="0"/>
            </a:xfrm>
            <a:prstGeom prst="line">
              <a:avLst/>
            </a:prstGeom>
            <a:ln w="31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xtraShape">
              <a:extLst>
                <a:ext uri="{FF2B5EF4-FFF2-40B4-BE49-F238E27FC236}">
                  <a16:creationId xmlns:a16="http://schemas.microsoft.com/office/drawing/2014/main" xmlns="" id="{8FBC289E-2A81-4C86-A276-FEA35DE5F82F}"/>
                </a:ext>
              </a:extLst>
            </p:cNvPr>
            <p:cNvCxnSpPr>
              <a:cxnSpLocks/>
            </p:cNvCxnSpPr>
            <p:nvPr/>
          </p:nvCxnSpPr>
          <p:spPr>
            <a:xfrm>
              <a:off x="5337190" y="5093036"/>
              <a:ext cx="1643398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ustomText2">
              <a:extLst>
                <a:ext uri="{FF2B5EF4-FFF2-40B4-BE49-F238E27FC236}">
                  <a16:creationId xmlns:a16="http://schemas.microsoft.com/office/drawing/2014/main" xmlns="" id="{AC456482-A6C4-466A-9D3C-6DEED43B56EB}"/>
                </a:ext>
              </a:extLst>
            </p:cNvPr>
            <p:cNvSpPr txBox="1"/>
            <p:nvPr/>
          </p:nvSpPr>
          <p:spPr>
            <a:xfrm>
              <a:off x="5170342" y="4692727"/>
              <a:ext cx="1970129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48" name="CustomText2">
              <a:extLst>
                <a:ext uri="{FF2B5EF4-FFF2-40B4-BE49-F238E27FC236}">
                  <a16:creationId xmlns:a16="http://schemas.microsoft.com/office/drawing/2014/main" xmlns="" id="{3A2D7C18-5EE1-4341-B1D3-DBB60AB66CC9}"/>
                </a:ext>
              </a:extLst>
            </p:cNvPr>
            <p:cNvSpPr txBox="1"/>
            <p:nvPr/>
          </p:nvSpPr>
          <p:spPr>
            <a:xfrm>
              <a:off x="5170342" y="5096126"/>
              <a:ext cx="1970129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t">
              <a:normAutofit/>
            </a:bodyPr>
            <a:lstStyle/>
            <a:p>
              <a:pPr lvl="0" algn="ctr">
                <a:defRPr/>
              </a:pPr>
              <a:r>
                <a:rPr lang="en-US" altLang="zh-CN" sz="140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3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>
            <a:extLst>
              <a:ext uri="{FF2B5EF4-FFF2-40B4-BE49-F238E27FC236}">
                <a16:creationId xmlns:a16="http://schemas.microsoft.com/office/drawing/2014/main" xmlns="" id="{ABA27E7B-B605-4608-8896-86DF4B38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512" y="26851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xmlns="" id="{76F25936-4CBF-4484-8201-36DCC00BD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8628" y="35804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48F2D-9D32-420E-8280-330BB9C6F420}"/>
              </a:ext>
            </a:extLst>
          </p:cNvPr>
          <p:cNvSpPr txBox="1"/>
          <p:nvPr/>
        </p:nvSpPr>
        <p:spPr>
          <a:xfrm>
            <a:off x="5855456" y="2175014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2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AEA5C8-D561-4F04-B7D4-A49C42D89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ff2eee5-142e-4f9c-a2bb-588b64e6f2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EBCAB9-4025-4CDE-8571-6056744C30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24" name="ïṣļide">
              <a:extLst>
                <a:ext uri="{FF2B5EF4-FFF2-40B4-BE49-F238E27FC236}">
                  <a16:creationId xmlns:a16="http://schemas.microsoft.com/office/drawing/2014/main" xmlns="" id="{17962BCA-4EAF-43E3-A1D8-3ED4A370D7AC}"/>
                </a:ext>
              </a:extLst>
            </p:cNvPr>
            <p:cNvSpPr/>
            <p:nvPr/>
          </p:nvSpPr>
          <p:spPr bwMode="auto">
            <a:xfrm>
              <a:off x="0" y="0"/>
              <a:ext cx="2711624" cy="6858000"/>
            </a:xfrm>
            <a:prstGeom prst="rect">
              <a:avLst/>
            </a:prstGeom>
            <a:blipFill>
              <a:blip r:embed="rId3"/>
              <a:stretch>
                <a:fillRect l="-140338" r="-13903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íṣľîdé">
              <a:extLst>
                <a:ext uri="{FF2B5EF4-FFF2-40B4-BE49-F238E27FC236}">
                  <a16:creationId xmlns:a16="http://schemas.microsoft.com/office/drawing/2014/main" xmlns="" id="{F1F7F2A8-2D65-4A26-8A04-66B79CF450BC}"/>
                </a:ext>
              </a:extLst>
            </p:cNvPr>
            <p:cNvSpPr/>
            <p:nvPr/>
          </p:nvSpPr>
          <p:spPr bwMode="auto">
            <a:xfrm>
              <a:off x="669926" y="1142457"/>
              <a:ext cx="10850562" cy="1491222"/>
            </a:xfrm>
            <a:prstGeom prst="rect">
              <a:avLst/>
            </a:prstGeom>
            <a:solidFill>
              <a:schemeClr val="tx1">
                <a:alpha val="56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îSḷïdè">
              <a:extLst>
                <a:ext uri="{FF2B5EF4-FFF2-40B4-BE49-F238E27FC236}">
                  <a16:creationId xmlns:a16="http://schemas.microsoft.com/office/drawing/2014/main" xmlns="" id="{F0626882-4F13-4A0C-A9F6-0F4EFED0A6CE}"/>
                </a:ext>
              </a:extLst>
            </p:cNvPr>
            <p:cNvSpPr/>
            <p:nvPr/>
          </p:nvSpPr>
          <p:spPr bwMode="auto">
            <a:xfrm>
              <a:off x="4759165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4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7" name="ïsḻîḓê">
              <a:extLst>
                <a:ext uri="{FF2B5EF4-FFF2-40B4-BE49-F238E27FC236}">
                  <a16:creationId xmlns:a16="http://schemas.microsoft.com/office/drawing/2014/main" xmlns="" id="{A1CEFD6C-48DB-458A-A8F7-4F20972E90B8}"/>
                </a:ext>
              </a:extLst>
            </p:cNvPr>
            <p:cNvSpPr txBox="1"/>
            <p:nvPr/>
          </p:nvSpPr>
          <p:spPr bwMode="auto">
            <a:xfrm>
              <a:off x="4759165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4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8" name="işlîḓê">
              <a:extLst>
                <a:ext uri="{FF2B5EF4-FFF2-40B4-BE49-F238E27FC236}">
                  <a16:creationId xmlns:a16="http://schemas.microsoft.com/office/drawing/2014/main" xmlns="" id="{91B50DB9-E2F8-40DA-A720-40A9635EAE50}"/>
                </a:ext>
              </a:extLst>
            </p:cNvPr>
            <p:cNvSpPr/>
            <p:nvPr/>
          </p:nvSpPr>
          <p:spPr bwMode="auto">
            <a:xfrm>
              <a:off x="4120618" y="4995813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blipFill>
              <a:blip r:embed="rId4"/>
              <a:stretch>
                <a:fillRect l="-39904" r="-37764"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ḻîḍê">
              <a:extLst>
                <a:ext uri="{FF2B5EF4-FFF2-40B4-BE49-F238E27FC236}">
                  <a16:creationId xmlns:a16="http://schemas.microsoft.com/office/drawing/2014/main" xmlns="" id="{A8FB4FD2-8C47-463A-A514-7B4620DF6626}"/>
                </a:ext>
              </a:extLst>
            </p:cNvPr>
            <p:cNvSpPr/>
            <p:nvPr/>
          </p:nvSpPr>
          <p:spPr bwMode="auto">
            <a:xfrm>
              <a:off x="8287557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4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ṧlîḓè">
              <a:extLst>
                <a:ext uri="{FF2B5EF4-FFF2-40B4-BE49-F238E27FC236}">
                  <a16:creationId xmlns:a16="http://schemas.microsoft.com/office/drawing/2014/main" xmlns="" id="{C6DBBA3D-EECC-4237-9B1C-CA6F30507D66}"/>
                </a:ext>
              </a:extLst>
            </p:cNvPr>
            <p:cNvSpPr txBox="1"/>
            <p:nvPr/>
          </p:nvSpPr>
          <p:spPr bwMode="auto">
            <a:xfrm>
              <a:off x="8287557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>
                    <a:blip r:embed="rId4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îšlíḍè">
              <a:extLst>
                <a:ext uri="{FF2B5EF4-FFF2-40B4-BE49-F238E27FC236}">
                  <a16:creationId xmlns:a16="http://schemas.microsoft.com/office/drawing/2014/main" xmlns="" id="{AB890951-90CA-42BA-ACC9-F94100843416}"/>
                </a:ext>
              </a:extLst>
            </p:cNvPr>
            <p:cNvSpPr/>
            <p:nvPr/>
          </p:nvSpPr>
          <p:spPr bwMode="auto">
            <a:xfrm>
              <a:off x="7649010" y="5059845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blipFill>
              <a:blip r:embed="rId4"/>
              <a:stretch>
                <a:fillRect l="-14535" r="-13755"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2F295109-6237-4FDA-953B-EA65660D901C}"/>
                </a:ext>
              </a:extLst>
            </p:cNvPr>
            <p:cNvCxnSpPr/>
            <p:nvPr/>
          </p:nvCxnSpPr>
          <p:spPr>
            <a:xfrm flipH="1">
              <a:off x="6600056" y="5229964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ļiḍê">
              <a:extLst>
                <a:ext uri="{FF2B5EF4-FFF2-40B4-BE49-F238E27FC236}">
                  <a16:creationId xmlns:a16="http://schemas.microsoft.com/office/drawing/2014/main" xmlns="" id="{4B543A14-9F9E-4B19-B9CD-788E71831AD0}"/>
                </a:ext>
              </a:extLst>
            </p:cNvPr>
            <p:cNvSpPr txBox="1"/>
            <p:nvPr/>
          </p:nvSpPr>
          <p:spPr>
            <a:xfrm flipH="1">
              <a:off x="6606256" y="477237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14" name="iṡľïḍe">
              <a:extLst>
                <a:ext uri="{FF2B5EF4-FFF2-40B4-BE49-F238E27FC236}">
                  <a16:creationId xmlns:a16="http://schemas.microsoft.com/office/drawing/2014/main" xmlns="" id="{699CA8EB-5942-480A-AE7A-0BAD6A130A95}"/>
                </a:ext>
              </a:extLst>
            </p:cNvPr>
            <p:cNvSpPr/>
            <p:nvPr/>
          </p:nvSpPr>
          <p:spPr bwMode="auto">
            <a:xfrm>
              <a:off x="4759165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ïslïdé">
              <a:extLst>
                <a:ext uri="{FF2B5EF4-FFF2-40B4-BE49-F238E27FC236}">
                  <a16:creationId xmlns:a16="http://schemas.microsoft.com/office/drawing/2014/main" xmlns="" id="{4448B7B2-8DEF-403A-8C75-576277471AD2}"/>
                </a:ext>
              </a:extLst>
            </p:cNvPr>
            <p:cNvSpPr txBox="1"/>
            <p:nvPr/>
          </p:nvSpPr>
          <p:spPr bwMode="auto">
            <a:xfrm>
              <a:off x="4759165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6" name="îşļîḋè">
              <a:extLst>
                <a:ext uri="{FF2B5EF4-FFF2-40B4-BE49-F238E27FC236}">
                  <a16:creationId xmlns:a16="http://schemas.microsoft.com/office/drawing/2014/main" xmlns="" id="{B683BFA5-274B-4BA9-BD71-4484862AC334}"/>
                </a:ext>
              </a:extLst>
            </p:cNvPr>
            <p:cNvSpPr/>
            <p:nvPr/>
          </p:nvSpPr>
          <p:spPr bwMode="auto">
            <a:xfrm>
              <a:off x="4120618" y="3281569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ľíďê">
              <a:extLst>
                <a:ext uri="{FF2B5EF4-FFF2-40B4-BE49-F238E27FC236}">
                  <a16:creationId xmlns:a16="http://schemas.microsoft.com/office/drawing/2014/main" xmlns="" id="{D20B70F4-4DBA-43E5-A5CE-912FEAFC4CD9}"/>
                </a:ext>
              </a:extLst>
            </p:cNvPr>
            <p:cNvSpPr/>
            <p:nvPr/>
          </p:nvSpPr>
          <p:spPr bwMode="auto">
            <a:xfrm>
              <a:off x="8287557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8" name="ïṣļïḋê">
              <a:extLst>
                <a:ext uri="{FF2B5EF4-FFF2-40B4-BE49-F238E27FC236}">
                  <a16:creationId xmlns:a16="http://schemas.microsoft.com/office/drawing/2014/main" xmlns="" id="{735F6845-486F-4A76-97A4-9619749F6B39}"/>
                </a:ext>
              </a:extLst>
            </p:cNvPr>
            <p:cNvSpPr txBox="1"/>
            <p:nvPr/>
          </p:nvSpPr>
          <p:spPr bwMode="auto">
            <a:xfrm>
              <a:off x="8287557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9" name="íṧ1iḍê">
              <a:extLst>
                <a:ext uri="{FF2B5EF4-FFF2-40B4-BE49-F238E27FC236}">
                  <a16:creationId xmlns:a16="http://schemas.microsoft.com/office/drawing/2014/main" xmlns="" id="{926A2CDD-7CE2-44EE-A5E3-57C44D0A55E7}"/>
                </a:ext>
              </a:extLst>
            </p:cNvPr>
            <p:cNvSpPr/>
            <p:nvPr/>
          </p:nvSpPr>
          <p:spPr bwMode="auto">
            <a:xfrm>
              <a:off x="7649010" y="3234020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4FA35E76-8CA4-4ACF-A3BD-1CDD2DC24CC3}"/>
                </a:ext>
              </a:extLst>
            </p:cNvPr>
            <p:cNvCxnSpPr/>
            <p:nvPr/>
          </p:nvCxnSpPr>
          <p:spPr>
            <a:xfrm>
              <a:off x="6656560" y="3468010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šľiḓé">
              <a:extLst>
                <a:ext uri="{FF2B5EF4-FFF2-40B4-BE49-F238E27FC236}">
                  <a16:creationId xmlns:a16="http://schemas.microsoft.com/office/drawing/2014/main" xmlns="" id="{CA151465-4697-46AA-9258-356191019296}"/>
                </a:ext>
              </a:extLst>
            </p:cNvPr>
            <p:cNvSpPr txBox="1"/>
            <p:nvPr/>
          </p:nvSpPr>
          <p:spPr>
            <a:xfrm>
              <a:off x="6600056" y="3010422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D916CB74-28F9-4BB3-A8A8-C25CE1AE6AC2}"/>
                </a:ext>
              </a:extLst>
            </p:cNvPr>
            <p:cNvCxnSpPr/>
            <p:nvPr/>
          </p:nvCxnSpPr>
          <p:spPr>
            <a:xfrm>
              <a:off x="9156969" y="4119595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ṧḷîḓè">
              <a:extLst>
                <a:ext uri="{FF2B5EF4-FFF2-40B4-BE49-F238E27FC236}">
                  <a16:creationId xmlns:a16="http://schemas.microsoft.com/office/drawing/2014/main" xmlns="" id="{C19652B9-C955-49B7-BB0F-0F7111E78408}"/>
                </a:ext>
              </a:extLst>
            </p:cNvPr>
            <p:cNvSpPr txBox="1"/>
            <p:nvPr/>
          </p:nvSpPr>
          <p:spPr>
            <a:xfrm>
              <a:off x="9165176" y="423492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26" name="îşḻíḑè">
              <a:extLst>
                <a:ext uri="{FF2B5EF4-FFF2-40B4-BE49-F238E27FC236}">
                  <a16:creationId xmlns:a16="http://schemas.microsoft.com/office/drawing/2014/main" xmlns="" id="{5F70DF76-BECF-49CF-B6ED-E101168601F5}"/>
                </a:ext>
              </a:extLst>
            </p:cNvPr>
            <p:cNvSpPr txBox="1"/>
            <p:nvPr/>
          </p:nvSpPr>
          <p:spPr>
            <a:xfrm>
              <a:off x="2721160" y="1282958"/>
              <a:ext cx="8799328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5E2C69-4CC0-414E-86E8-533CA9B35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76E0B9-E814-4768-BE13-92676099D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0D8502-8D6F-4DEA-9889-570BBE7C4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B2BBF6-770E-4268-ADB1-D39DF13D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C1CA41-DDD4-45AA-857F-4B1D68974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D338B3E-56AA-4D72-B6EC-A1A6D33F3E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îṥļîḋè">
              <a:extLst>
                <a:ext uri="{FF2B5EF4-FFF2-40B4-BE49-F238E27FC236}">
                  <a16:creationId xmlns:a16="http://schemas.microsoft.com/office/drawing/2014/main" xmlns="" id="{DFFAEA33-EE01-4E30-8C4F-B5E5A10BC32E}"/>
                </a:ext>
              </a:extLst>
            </p:cNvPr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" name="ïSļïḍe">
              <a:extLst>
                <a:ext uri="{FF2B5EF4-FFF2-40B4-BE49-F238E27FC236}">
                  <a16:creationId xmlns:a16="http://schemas.microsoft.com/office/drawing/2014/main" xmlns="" id="{39ED4C25-486E-4669-A605-58257A3D840F}"/>
                </a:ext>
              </a:extLst>
            </p:cNvPr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$ḻidé">
              <a:extLst>
                <a:ext uri="{FF2B5EF4-FFF2-40B4-BE49-F238E27FC236}">
                  <a16:creationId xmlns:a16="http://schemas.microsoft.com/office/drawing/2014/main" xmlns="" id="{37C47695-F0FE-49B8-B0B8-D125380E6245}"/>
                </a:ext>
              </a:extLst>
            </p:cNvPr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ísḷïḓê">
              <a:extLst>
                <a:ext uri="{FF2B5EF4-FFF2-40B4-BE49-F238E27FC236}">
                  <a16:creationId xmlns:a16="http://schemas.microsoft.com/office/drawing/2014/main" xmlns="" id="{4ADB4758-EBDA-4EF1-B6AF-C1ABF8CDDCD7}"/>
                </a:ext>
              </a:extLst>
            </p:cNvPr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10" name="îšḷîḑê">
              <a:extLst>
                <a:ext uri="{FF2B5EF4-FFF2-40B4-BE49-F238E27FC236}">
                  <a16:creationId xmlns:a16="http://schemas.microsoft.com/office/drawing/2014/main" xmlns="" id="{AC9EC9F2-1C67-4F00-98EE-32E3FFCD051D}"/>
                </a:ext>
              </a:extLst>
            </p:cNvPr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ṣlîďè">
              <a:extLst>
                <a:ext uri="{FF2B5EF4-FFF2-40B4-BE49-F238E27FC236}">
                  <a16:creationId xmlns:a16="http://schemas.microsoft.com/office/drawing/2014/main" xmlns="" id="{C2AF5E03-2984-4A56-B9DA-9667DEF9161B}"/>
                </a:ext>
              </a:extLst>
            </p:cNvPr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sľiḋe">
              <a:extLst>
                <a:ext uri="{FF2B5EF4-FFF2-40B4-BE49-F238E27FC236}">
                  <a16:creationId xmlns:a16="http://schemas.microsoft.com/office/drawing/2014/main" xmlns="" id="{739EA322-FDB9-4ABC-A765-7752E309CF23}"/>
                </a:ext>
              </a:extLst>
            </p:cNvPr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ṩlíḑê">
              <a:extLst>
                <a:ext uri="{FF2B5EF4-FFF2-40B4-BE49-F238E27FC236}">
                  <a16:creationId xmlns:a16="http://schemas.microsoft.com/office/drawing/2014/main" xmlns="" id="{7D9B02FB-54B4-430B-9A93-BB769D5510CB}"/>
                </a:ext>
              </a:extLst>
            </p:cNvPr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</a:p>
          </p:txBody>
        </p:sp>
        <p:sp>
          <p:nvSpPr>
            <p:cNvPr id="14" name="ïṥḻiďè">
              <a:extLst>
                <a:ext uri="{FF2B5EF4-FFF2-40B4-BE49-F238E27FC236}">
                  <a16:creationId xmlns:a16="http://schemas.microsoft.com/office/drawing/2014/main" xmlns="" id="{795F4908-7DA2-4C32-9FA0-0A8CA4CA24E7}"/>
                </a:ext>
              </a:extLst>
            </p:cNvPr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7918736E-2B8A-4EC8-8805-CA835C65418F}"/>
                </a:ext>
              </a:extLst>
            </p:cNvPr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ŝḷïdè">
              <a:extLst>
                <a:ext uri="{FF2B5EF4-FFF2-40B4-BE49-F238E27FC236}">
                  <a16:creationId xmlns:a16="http://schemas.microsoft.com/office/drawing/2014/main" xmlns="" id="{2DCD9E0B-99CB-4FCD-8ED4-B42B9B82311E}"/>
                </a:ext>
              </a:extLst>
            </p:cNvPr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sļïḋê">
              <a:extLst>
                <a:ext uri="{FF2B5EF4-FFF2-40B4-BE49-F238E27FC236}">
                  <a16:creationId xmlns:a16="http://schemas.microsoft.com/office/drawing/2014/main" xmlns="" id="{D3F95853-9B0A-40F9-9EDC-43D289A8CF67}"/>
                </a:ext>
              </a:extLst>
            </p:cNvPr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ṩľîḋê">
              <a:extLst>
                <a:ext uri="{FF2B5EF4-FFF2-40B4-BE49-F238E27FC236}">
                  <a16:creationId xmlns:a16="http://schemas.microsoft.com/office/drawing/2014/main" xmlns="" id="{9A5E96AC-1CAC-4C69-9C01-886056AE2683}"/>
                </a:ext>
              </a:extLst>
            </p:cNvPr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9" name="ísḷïḑè">
              <a:extLst>
                <a:ext uri="{FF2B5EF4-FFF2-40B4-BE49-F238E27FC236}">
                  <a16:creationId xmlns:a16="http://schemas.microsoft.com/office/drawing/2014/main" xmlns="" id="{12B3AEC9-4D3A-410E-8EBE-BD10022D98F1}"/>
                </a:ext>
              </a:extLst>
            </p:cNvPr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24371819-BD8B-4C76-AAF7-0487B039DD4B}"/>
                </a:ext>
              </a:extLst>
            </p:cNvPr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0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6C8AAF-780A-49A1-A1F1-46FB806E3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836AD7-C2DD-48CF-8B22-BBD67718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5EAB2B-D714-4DDD-A038-A82B594C3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7E7100E-43AA-45CA-B209-7B130A3AFA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íṡḻiḋe">
              <a:extLst>
                <a:ext uri="{FF2B5EF4-FFF2-40B4-BE49-F238E27FC236}">
                  <a16:creationId xmlns:a16="http://schemas.microsoft.com/office/drawing/2014/main" xmlns="" id="{3FB38C62-43DB-40A8-B656-C4BEB7DAA7FE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î$lïďê">
                <a:extLst>
                  <a:ext uri="{FF2B5EF4-FFF2-40B4-BE49-F238E27FC236}">
                    <a16:creationId xmlns:a16="http://schemas.microsoft.com/office/drawing/2014/main" xmlns="" id="{9A5D0501-4E9C-4F95-96C5-98C056218402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ļïde">
                <a:extLst>
                  <a:ext uri="{FF2B5EF4-FFF2-40B4-BE49-F238E27FC236}">
                    <a16:creationId xmlns:a16="http://schemas.microsoft.com/office/drawing/2014/main" xmlns="" id="{C1FD8265-BFA5-4699-AF82-45307CADCE2C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s1ïḑe">
                <a:extLst>
                  <a:ext uri="{FF2B5EF4-FFF2-40B4-BE49-F238E27FC236}">
                    <a16:creationId xmlns:a16="http://schemas.microsoft.com/office/drawing/2014/main" xmlns="" id="{CE408147-1FFE-479C-839B-68FD9800F8F9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líḋe">
                <a:extLst>
                  <a:ext uri="{FF2B5EF4-FFF2-40B4-BE49-F238E27FC236}">
                    <a16:creationId xmlns:a16="http://schemas.microsoft.com/office/drawing/2014/main" xmlns="" id="{A3FB8EDA-87AB-4A65-BCFE-1182F636E590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$ľï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ŝlí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išl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sľí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ïśļî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$ḻi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A62AA84-0824-4696-B588-AA97254755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6031032-722C-44BE-B605-6674B8D0F61F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ľï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sḻi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ïšļ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$1í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şľi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Sļî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ABA60C7-77F4-4EA2-B861-752DE3891EFF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8BC096D-1E2A-4CCD-B717-A0663B681E49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614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9CCE67-4A39-452B-897D-57E377B15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24AF4E-11FF-4D0A-822E-6D24A9F75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0671C8-05FD-4FE6-8E8D-3B56EF454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BA3C97-41EF-4BDC-A7C0-540646FE79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iṧľïḓè">
              <a:extLst>
                <a:ext uri="{FF2B5EF4-FFF2-40B4-BE49-F238E27FC236}">
                  <a16:creationId xmlns:a16="http://schemas.microsoft.com/office/drawing/2014/main" xmlns="" id="{E18A2092-E7B8-45C1-B1AC-8413EA904EAC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3"/>
              <a:stretch>
                <a:fillRect l="-1030" t="-91480" r="1030" b="-11174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ḻîḋê">
              <a:extLst>
                <a:ext uri="{FF2B5EF4-FFF2-40B4-BE49-F238E27FC236}">
                  <a16:creationId xmlns:a16="http://schemas.microsoft.com/office/drawing/2014/main" xmlns="" id="{0BB8FF29-715E-4D98-86AE-5766470274EA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71F3905-2895-46F1-A9DB-D0077777512A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ṡlïḍe">
              <a:extLst>
                <a:ext uri="{FF2B5EF4-FFF2-40B4-BE49-F238E27FC236}">
                  <a16:creationId xmlns:a16="http://schemas.microsoft.com/office/drawing/2014/main" xmlns="" id="{C1ED0B3D-8185-40EE-BF88-C1F14CCA241F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28F6E50-C5F8-4133-B41E-463030D09E80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ṧļïḋê">
              <a:extLst>
                <a:ext uri="{FF2B5EF4-FFF2-40B4-BE49-F238E27FC236}">
                  <a16:creationId xmlns:a16="http://schemas.microsoft.com/office/drawing/2014/main" xmlns="" id="{77ECE14D-7548-4F05-8122-492B6F5C3044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B59EBDC-F71A-4FC9-B6B7-C5E9FD71AEF2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ïḋ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iṡliḓê">
              <a:extLst>
                <a:ext uri="{FF2B5EF4-FFF2-40B4-BE49-F238E27FC236}">
                  <a16:creationId xmlns:a16="http://schemas.microsoft.com/office/drawing/2014/main" xmlns="" id="{CC8C5FE2-A961-405A-87BF-D99D01E21DB3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iṧḻi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ṥ1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şḻîḓê">
              <a:extLst>
                <a:ext uri="{FF2B5EF4-FFF2-40B4-BE49-F238E27FC236}">
                  <a16:creationId xmlns:a16="http://schemas.microsoft.com/office/drawing/2014/main" xmlns="" id="{AFFAD180-085C-46C7-8463-CE2C47C05BA3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i$ḷ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ṩḻî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ïṩ1íḋê">
              <a:extLst>
                <a:ext uri="{FF2B5EF4-FFF2-40B4-BE49-F238E27FC236}">
                  <a16:creationId xmlns:a16="http://schemas.microsoft.com/office/drawing/2014/main" xmlns="" id="{FB769747-E457-49AB-B826-862AFCB64672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íṡļî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ṩlï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074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9B0366-3FA3-4664-9898-D710D59BD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B73006-D1CA-448C-B332-3719AE6AD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4D5822-2A9C-41B1-A7B9-9BF396E5A9E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iṩḷíḓé">
              <a:extLst>
                <a:ext uri="{FF2B5EF4-FFF2-40B4-BE49-F238E27FC236}">
                  <a16:creationId xmlns:a16="http://schemas.microsoft.com/office/drawing/2014/main" xmlns="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" name="iSḻîḓe">
              <a:extLst>
                <a:ext uri="{FF2B5EF4-FFF2-40B4-BE49-F238E27FC236}">
                  <a16:creationId xmlns:a16="http://schemas.microsoft.com/office/drawing/2014/main" xmlns="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íṡḻîḑè">
                <a:extLst>
                  <a:ext uri="{FF2B5EF4-FFF2-40B4-BE49-F238E27FC236}">
                    <a16:creationId xmlns:a16="http://schemas.microsoft.com/office/drawing/2014/main" xmlns="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îsļíḑê">
                <a:extLst>
                  <a:ext uri="{FF2B5EF4-FFF2-40B4-BE49-F238E27FC236}">
                    <a16:creationId xmlns:a16="http://schemas.microsoft.com/office/drawing/2014/main" xmlns="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ṧļîḋé">
              <a:extLst>
                <a:ext uri="{FF2B5EF4-FFF2-40B4-BE49-F238E27FC236}">
                  <a16:creationId xmlns:a16="http://schemas.microsoft.com/office/drawing/2014/main" xmlns="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iśḷiḑe">
                <a:extLst>
                  <a:ext uri="{FF2B5EF4-FFF2-40B4-BE49-F238E27FC236}">
                    <a16:creationId xmlns:a16="http://schemas.microsoft.com/office/drawing/2014/main" xmlns="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îṧḷîḓe">
                <a:extLst>
                  <a:ext uri="{FF2B5EF4-FFF2-40B4-BE49-F238E27FC236}">
                    <a16:creationId xmlns:a16="http://schemas.microsoft.com/office/drawing/2014/main" xmlns="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šlíďe">
                <a:extLst>
                  <a:ext uri="{FF2B5EF4-FFF2-40B4-BE49-F238E27FC236}">
                    <a16:creationId xmlns:a16="http://schemas.microsoft.com/office/drawing/2014/main" xmlns="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i$lîḑê">
              <a:extLst>
                <a:ext uri="{FF2B5EF4-FFF2-40B4-BE49-F238E27FC236}">
                  <a16:creationId xmlns:a16="http://schemas.microsoft.com/office/drawing/2014/main" xmlns="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îŝļîďè">
                <a:extLst>
                  <a:ext uri="{FF2B5EF4-FFF2-40B4-BE49-F238E27FC236}">
                    <a16:creationId xmlns:a16="http://schemas.microsoft.com/office/drawing/2014/main" xmlns="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ïṩlîďé">
                <a:extLst>
                  <a:ext uri="{FF2B5EF4-FFF2-40B4-BE49-F238E27FC236}">
                    <a16:creationId xmlns:a16="http://schemas.microsoft.com/office/drawing/2014/main" xmlns="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íṣḻíḋe">
                <a:extLst>
                  <a:ext uri="{FF2B5EF4-FFF2-40B4-BE49-F238E27FC236}">
                    <a16:creationId xmlns:a16="http://schemas.microsoft.com/office/drawing/2014/main" xmlns="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004352-3B2F-41EA-8646-ECD4BDD22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>
            <a:extLst>
              <a:ext uri="{FF2B5EF4-FFF2-40B4-BE49-F238E27FC236}">
                <a16:creationId xmlns:a16="http://schemas.microsoft.com/office/drawing/2014/main" xmlns="" id="{ABA27E7B-B605-4608-8896-86DF4B38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512" y="26851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xmlns="" id="{76F25936-4CBF-4484-8201-36DCC00BD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8628" y="35804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48F2D-9D32-420E-8280-330BB9C6F420}"/>
              </a:ext>
            </a:extLst>
          </p:cNvPr>
          <p:cNvSpPr txBox="1"/>
          <p:nvPr/>
        </p:nvSpPr>
        <p:spPr>
          <a:xfrm>
            <a:off x="5855456" y="2175014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3F5EB8-A038-481E-B2FD-449156A32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EF34F2-C7B7-4E33-8A74-E81450F36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CF0409-AE47-4EC8-83E7-E3C696C97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C34B3F-210A-4F3D-AFEB-3B0F267D1CA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íṣļíḍê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íŝḻïďê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iŝľiḍè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îṡľíḓ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íS1ide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šḻïḍé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ḻídé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ŝľíďe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ïşlîdê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ïṧľiḓè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sḻiďè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936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4E1875-AB22-49D7-A3DE-73AF69018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D8DF7C-BE11-4D17-87BA-DF2CC38A7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242F5A-ADC2-470C-9910-F1E81753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7B6050-FF60-4AF5-AADB-3277FB3689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šlïḓe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iŝ1iḍè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1îḍè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ïṧḷidè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íṥľiďé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íṧļîḑê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îṣḻiḓe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$ḻíde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íslíḑê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$1iḍê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ïśļiďe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śļîďé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šḷíḑé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íṣḻiďe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ṡḷîḓe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îṡḻîḑê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isḻîḋé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ṩ1ïḓè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íSľíḍe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šľíde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57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85844A-228A-40E4-B8C8-BE56EFC21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92929C-03F7-4FBE-A401-49D5BF624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90ACD1-633C-4ADE-AC18-7F9C8DEE5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535C76-A965-4895-9AD1-99B9A79029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îSḻîḋê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3"/>
              <a:stretch>
                <a:fillRect l="-51838" r="-51524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ṥ1ïď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8414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19ECA4E-6720-4E45-82E7-7E00450B300F}"/>
              </a:ext>
            </a:extLst>
          </p:cNvPr>
          <p:cNvGrpSpPr/>
          <p:nvPr/>
        </p:nvGrpSpPr>
        <p:grpSpPr>
          <a:xfrm>
            <a:off x="7101643" y="4412055"/>
            <a:ext cx="3970416" cy="1725220"/>
            <a:chOff x="2855913" y="-477838"/>
            <a:chExt cx="5757862" cy="2501900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xmlns="" id="{947FEE3F-2720-4FC2-83FA-7AD2593611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A9E2D0B1-401F-4C62-B0B7-CE874873BF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xmlns="" id="{10C4F044-77DB-4B48-B1A8-938A309FC9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xmlns="" id="{CEB91271-BED8-4848-9B52-4625DECBA9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99AB8E57-BB57-480B-80CC-85E4B50015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标题 4">
            <a:extLst>
              <a:ext uri="{FF2B5EF4-FFF2-40B4-BE49-F238E27FC236}">
                <a16:creationId xmlns:a16="http://schemas.microsoft.com/office/drawing/2014/main" xmlns="" id="{04895D4F-F306-4E07-B69E-E6C9095B3E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767" y="3767692"/>
            <a:ext cx="5426076" cy="1621509"/>
          </a:xfrm>
        </p:spPr>
        <p:txBody>
          <a:bodyPr/>
          <a:lstStyle/>
          <a:p>
            <a:pPr algn="r"/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24" name="文本占位符 6">
            <a:extLst>
              <a:ext uri="{FF2B5EF4-FFF2-40B4-BE49-F238E27FC236}">
                <a16:creationId xmlns:a16="http://schemas.microsoft.com/office/drawing/2014/main" xmlns="" id="{F9EE2888-43EF-4ABC-9080-E988CC71E2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89767" y="6073928"/>
            <a:ext cx="5426076" cy="310871"/>
          </a:xfrm>
        </p:spPr>
        <p:txBody>
          <a:bodyPr>
            <a:normAutofit/>
          </a:bodyPr>
          <a:lstStyle/>
          <a:p>
            <a:pPr algn="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25" name="文本占位符 5">
            <a:extLst>
              <a:ext uri="{FF2B5EF4-FFF2-40B4-BE49-F238E27FC236}">
                <a16:creationId xmlns:a16="http://schemas.microsoft.com/office/drawing/2014/main" xmlns="" id="{196DEC23-2095-4633-8A31-A7FCE43CDF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9768" y="5777657"/>
            <a:ext cx="5426076" cy="296271"/>
          </a:xfrm>
        </p:spPr>
        <p:txBody>
          <a:bodyPr/>
          <a:lstStyle/>
          <a:p>
            <a:pPr algn="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BFB3EA-9F17-4072-9C03-A24B06120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4C41C9-83D7-46CE-A330-70A42C74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AC7C54-543E-4F1E-9E5C-12C9CD8B8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6b3ce8c0-03ad-4df5-b749-2a12d94d07d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8E8FF1-17D8-4371-A25B-93D7C502AC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1000" y="1764000"/>
            <a:ext cx="9450000" cy="3912923"/>
            <a:chOff x="1371000" y="1764000"/>
            <a:chExt cx="9450000" cy="3912923"/>
          </a:xfrm>
        </p:grpSpPr>
        <p:grpSp>
          <p:nvGrpSpPr>
            <p:cNvPr id="6" name="iṥ1iďê">
              <a:extLst>
                <a:ext uri="{FF2B5EF4-FFF2-40B4-BE49-F238E27FC236}">
                  <a16:creationId xmlns:a16="http://schemas.microsoft.com/office/drawing/2014/main" xmlns="" id="{31ABDB3F-C28B-436B-965D-196B8D21E3B4}"/>
                </a:ext>
              </a:extLst>
            </p:cNvPr>
            <p:cNvGrpSpPr/>
            <p:nvPr/>
          </p:nvGrpSpPr>
          <p:grpSpPr>
            <a:xfrm>
              <a:off x="4848446" y="1933556"/>
              <a:ext cx="2495109" cy="3436970"/>
              <a:chOff x="1476375" y="2300288"/>
              <a:chExt cx="2876550" cy="3962399"/>
            </a:xfrm>
          </p:grpSpPr>
          <p:sp>
            <p:nvSpPr>
              <p:cNvPr id="63" name="îṡľîḍè">
                <a:extLst>
                  <a:ext uri="{FF2B5EF4-FFF2-40B4-BE49-F238E27FC236}">
                    <a16:creationId xmlns:a16="http://schemas.microsoft.com/office/drawing/2014/main" xmlns="" id="{621EDFCB-7022-40E9-ADC5-9DBC93D8BF4B}"/>
                  </a:ext>
                </a:extLst>
              </p:cNvPr>
              <p:cNvSpPr/>
              <p:nvPr/>
            </p:nvSpPr>
            <p:spPr>
              <a:xfrm>
                <a:off x="1476375" y="2481262"/>
                <a:ext cx="2876550" cy="3781425"/>
              </a:xfrm>
              <a:prstGeom prst="roundRect">
                <a:avLst>
                  <a:gd name="adj" fmla="val 9051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ṧ1ïďe">
                <a:extLst>
                  <a:ext uri="{FF2B5EF4-FFF2-40B4-BE49-F238E27FC236}">
                    <a16:creationId xmlns:a16="http://schemas.microsoft.com/office/drawing/2014/main" xmlns="" id="{A93740EF-014D-4D07-9903-CB9A12A779E2}"/>
                  </a:ext>
                </a:extLst>
              </p:cNvPr>
              <p:cNvSpPr/>
              <p:nvPr/>
            </p:nvSpPr>
            <p:spPr>
              <a:xfrm>
                <a:off x="1673821" y="2752344"/>
                <a:ext cx="2481658" cy="3338893"/>
              </a:xfrm>
              <a:prstGeom prst="roundRect">
                <a:avLst>
                  <a:gd name="adj" fmla="val 9051"/>
                </a:avLst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ŝlîḍê">
                <a:extLst>
                  <a:ext uri="{FF2B5EF4-FFF2-40B4-BE49-F238E27FC236}">
                    <a16:creationId xmlns:a16="http://schemas.microsoft.com/office/drawing/2014/main" xmlns="" id="{01A12DF9-FD60-423C-86D7-539190CEF004}"/>
                  </a:ext>
                </a:extLst>
              </p:cNvPr>
              <p:cNvSpPr/>
              <p:nvPr/>
            </p:nvSpPr>
            <p:spPr>
              <a:xfrm>
                <a:off x="1990726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ḓé">
                <a:extLst>
                  <a:ext uri="{FF2B5EF4-FFF2-40B4-BE49-F238E27FC236}">
                    <a16:creationId xmlns:a16="http://schemas.microsoft.com/office/drawing/2014/main" xmlns="" id="{2BAD0276-154D-4266-8844-C3BD014A3168}"/>
                  </a:ext>
                </a:extLst>
              </p:cNvPr>
              <p:cNvSpPr/>
              <p:nvPr/>
            </p:nvSpPr>
            <p:spPr>
              <a:xfrm>
                <a:off x="2383434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ṩ1iḋe">
                <a:extLst>
                  <a:ext uri="{FF2B5EF4-FFF2-40B4-BE49-F238E27FC236}">
                    <a16:creationId xmlns:a16="http://schemas.microsoft.com/office/drawing/2014/main" xmlns="" id="{D341CEAF-E119-464C-B925-C14A67D91D7A}"/>
                  </a:ext>
                </a:extLst>
              </p:cNvPr>
              <p:cNvSpPr/>
              <p:nvPr/>
            </p:nvSpPr>
            <p:spPr>
              <a:xfrm>
                <a:off x="3248026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ŝ1idè">
                <a:extLst>
                  <a:ext uri="{FF2B5EF4-FFF2-40B4-BE49-F238E27FC236}">
                    <a16:creationId xmlns:a16="http://schemas.microsoft.com/office/drawing/2014/main" xmlns="" id="{5C568B8D-E625-4253-8A86-01D64B36D33E}"/>
                  </a:ext>
                </a:extLst>
              </p:cNvPr>
              <p:cNvSpPr/>
              <p:nvPr/>
            </p:nvSpPr>
            <p:spPr>
              <a:xfrm>
                <a:off x="3640734" y="2895601"/>
                <a:ext cx="195262" cy="195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ṧļiḋe">
                <a:extLst>
                  <a:ext uri="{FF2B5EF4-FFF2-40B4-BE49-F238E27FC236}">
                    <a16:creationId xmlns:a16="http://schemas.microsoft.com/office/drawing/2014/main" xmlns="" id="{D74A1F9D-DE4A-4B08-A024-2626FF60217E}"/>
                  </a:ext>
                </a:extLst>
              </p:cNvPr>
              <p:cNvSpPr/>
              <p:nvPr/>
            </p:nvSpPr>
            <p:spPr>
              <a:xfrm>
                <a:off x="2032398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şľiďê">
                <a:extLst>
                  <a:ext uri="{FF2B5EF4-FFF2-40B4-BE49-F238E27FC236}">
                    <a16:creationId xmlns:a16="http://schemas.microsoft.com/office/drawing/2014/main" xmlns="" id="{EA13E930-E4B4-4349-AE26-AAD66F6A3283}"/>
                  </a:ext>
                </a:extLst>
              </p:cNvPr>
              <p:cNvSpPr/>
              <p:nvPr/>
            </p:nvSpPr>
            <p:spPr>
              <a:xfrm>
                <a:off x="2425106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1iďê">
                <a:extLst>
                  <a:ext uri="{FF2B5EF4-FFF2-40B4-BE49-F238E27FC236}">
                    <a16:creationId xmlns:a16="http://schemas.microsoft.com/office/drawing/2014/main" xmlns="" id="{5F1BB08F-8FF3-4BA7-BAE0-60AB80A71D43}"/>
                  </a:ext>
                </a:extLst>
              </p:cNvPr>
              <p:cNvSpPr/>
              <p:nvPr/>
            </p:nvSpPr>
            <p:spPr>
              <a:xfrm>
                <a:off x="3289698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$ļïdê">
                <a:extLst>
                  <a:ext uri="{FF2B5EF4-FFF2-40B4-BE49-F238E27FC236}">
                    <a16:creationId xmlns:a16="http://schemas.microsoft.com/office/drawing/2014/main" xmlns="" id="{0BBFB635-723F-46E7-9BD4-0747585AF674}"/>
                  </a:ext>
                </a:extLst>
              </p:cNvPr>
              <p:cNvSpPr/>
              <p:nvPr/>
            </p:nvSpPr>
            <p:spPr>
              <a:xfrm>
                <a:off x="3682406" y="2300288"/>
                <a:ext cx="111918" cy="7286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ṩļïḍe">
                <a:extLst>
                  <a:ext uri="{FF2B5EF4-FFF2-40B4-BE49-F238E27FC236}">
                    <a16:creationId xmlns:a16="http://schemas.microsoft.com/office/drawing/2014/main" xmlns="" id="{CD2F4C43-F1D8-4B29-AE5C-7723AFA04870}"/>
                  </a:ext>
                </a:extLst>
              </p:cNvPr>
              <p:cNvSpPr/>
              <p:nvPr/>
            </p:nvSpPr>
            <p:spPr>
              <a:xfrm>
                <a:off x="1710929" y="3400427"/>
                <a:ext cx="866774" cy="866774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šļïdé">
                <a:extLst>
                  <a:ext uri="{FF2B5EF4-FFF2-40B4-BE49-F238E27FC236}">
                    <a16:creationId xmlns:a16="http://schemas.microsoft.com/office/drawing/2014/main" xmlns="" id="{1A7B4119-8045-4AE7-AD25-1AD023009B47}"/>
                  </a:ext>
                </a:extLst>
              </p:cNvPr>
              <p:cNvSpPr/>
              <p:nvPr/>
            </p:nvSpPr>
            <p:spPr>
              <a:xfrm>
                <a:off x="2465091" y="3400427"/>
                <a:ext cx="866774" cy="866774"/>
              </a:xfrm>
              <a:prstGeom prst="ellipse">
                <a:avLst/>
              </a:prstGeom>
              <a:solidFill>
                <a:schemeClr val="accent2">
                  <a:alpha val="73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lîḓê">
                <a:extLst>
                  <a:ext uri="{FF2B5EF4-FFF2-40B4-BE49-F238E27FC236}">
                    <a16:creationId xmlns:a16="http://schemas.microsoft.com/office/drawing/2014/main" xmlns="" id="{B41C09A2-2D0B-4EF0-979E-5909B6719790}"/>
                  </a:ext>
                </a:extLst>
              </p:cNvPr>
              <p:cNvSpPr/>
              <p:nvPr/>
            </p:nvSpPr>
            <p:spPr>
              <a:xfrm>
                <a:off x="3219253" y="3400427"/>
                <a:ext cx="866774" cy="866774"/>
              </a:xfrm>
              <a:prstGeom prst="ellipse">
                <a:avLst/>
              </a:prstGeom>
              <a:solidFill>
                <a:schemeClr val="accent4">
                  <a:alpha val="7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ṡļiḓè">
                <a:extLst>
                  <a:ext uri="{FF2B5EF4-FFF2-40B4-BE49-F238E27FC236}">
                    <a16:creationId xmlns:a16="http://schemas.microsoft.com/office/drawing/2014/main" xmlns="" id="{D75B32A6-51CE-448D-8A52-970BD116FCC2}"/>
                  </a:ext>
                </a:extLst>
              </p:cNvPr>
              <p:cNvSpPr/>
              <p:nvPr/>
            </p:nvSpPr>
            <p:spPr>
              <a:xfrm>
                <a:off x="1710929" y="4563626"/>
                <a:ext cx="866774" cy="866774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iḑê">
                <a:extLst>
                  <a:ext uri="{FF2B5EF4-FFF2-40B4-BE49-F238E27FC236}">
                    <a16:creationId xmlns:a16="http://schemas.microsoft.com/office/drawing/2014/main" xmlns="" id="{84868037-263A-4D50-8148-0824C1E28837}"/>
                  </a:ext>
                </a:extLst>
              </p:cNvPr>
              <p:cNvSpPr/>
              <p:nvPr/>
            </p:nvSpPr>
            <p:spPr>
              <a:xfrm>
                <a:off x="2465091" y="4563626"/>
                <a:ext cx="866774" cy="866774"/>
              </a:xfrm>
              <a:prstGeom prst="ellipse">
                <a:avLst/>
              </a:prstGeom>
              <a:solidFill>
                <a:schemeClr val="accent2">
                  <a:alpha val="73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ṣḷîḓé">
                <a:extLst>
                  <a:ext uri="{FF2B5EF4-FFF2-40B4-BE49-F238E27FC236}">
                    <a16:creationId xmlns:a16="http://schemas.microsoft.com/office/drawing/2014/main" xmlns="" id="{2D15DEA3-68CA-4804-8CB0-CC5449FE39FB}"/>
                  </a:ext>
                </a:extLst>
              </p:cNvPr>
              <p:cNvSpPr/>
              <p:nvPr/>
            </p:nvSpPr>
            <p:spPr>
              <a:xfrm>
                <a:off x="3219253" y="4563626"/>
                <a:ext cx="866774" cy="866774"/>
              </a:xfrm>
              <a:prstGeom prst="ellipse">
                <a:avLst/>
              </a:prstGeom>
              <a:solidFill>
                <a:schemeClr val="accent4">
                  <a:alpha val="7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ḷidè">
              <a:extLst>
                <a:ext uri="{FF2B5EF4-FFF2-40B4-BE49-F238E27FC236}">
                  <a16:creationId xmlns:a16="http://schemas.microsoft.com/office/drawing/2014/main" xmlns="" id="{BD6E297F-55BA-4FD8-BA35-E4CA5A48CB84}"/>
                </a:ext>
              </a:extLst>
            </p:cNvPr>
            <p:cNvGrpSpPr/>
            <p:nvPr/>
          </p:nvGrpSpPr>
          <p:grpSpPr>
            <a:xfrm>
              <a:off x="3801000" y="1927611"/>
              <a:ext cx="541385" cy="541385"/>
              <a:chOff x="3898701" y="1972611"/>
              <a:chExt cx="541385" cy="541385"/>
            </a:xfrm>
          </p:grpSpPr>
          <p:sp>
            <p:nvSpPr>
              <p:cNvPr id="61" name="îṧľide">
                <a:extLst>
                  <a:ext uri="{FF2B5EF4-FFF2-40B4-BE49-F238E27FC236}">
                    <a16:creationId xmlns:a16="http://schemas.microsoft.com/office/drawing/2014/main" xmlns="" id="{289B7A14-91DE-43E6-99DA-E4FEC46DEDCD}"/>
                  </a:ext>
                </a:extLst>
              </p:cNvPr>
              <p:cNvSpPr/>
              <p:nvPr/>
            </p:nvSpPr>
            <p:spPr>
              <a:xfrm>
                <a:off x="3898701" y="1972611"/>
                <a:ext cx="541385" cy="5413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ṩḷíḓê">
                <a:extLst>
                  <a:ext uri="{FF2B5EF4-FFF2-40B4-BE49-F238E27FC236}">
                    <a16:creationId xmlns:a16="http://schemas.microsoft.com/office/drawing/2014/main" xmlns="" id="{6D0823F1-1BB2-47AF-9D94-7F29520DA507}"/>
                  </a:ext>
                </a:extLst>
              </p:cNvPr>
              <p:cNvSpPr/>
              <p:nvPr/>
            </p:nvSpPr>
            <p:spPr bwMode="auto">
              <a:xfrm>
                <a:off x="4006354" y="2080264"/>
                <a:ext cx="326078" cy="32607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şľîďe">
              <a:extLst>
                <a:ext uri="{FF2B5EF4-FFF2-40B4-BE49-F238E27FC236}">
                  <a16:creationId xmlns:a16="http://schemas.microsoft.com/office/drawing/2014/main" xmlns="" id="{9EDAE741-CDFE-419A-B3F3-687457E9A44F}"/>
                </a:ext>
              </a:extLst>
            </p:cNvPr>
            <p:cNvGrpSpPr/>
            <p:nvPr/>
          </p:nvGrpSpPr>
          <p:grpSpPr>
            <a:xfrm>
              <a:off x="3801000" y="3411574"/>
              <a:ext cx="541385" cy="541385"/>
              <a:chOff x="3898701" y="3481028"/>
              <a:chExt cx="541385" cy="541385"/>
            </a:xfrm>
          </p:grpSpPr>
          <p:sp>
            <p:nvSpPr>
              <p:cNvPr id="59" name="îşľïďé">
                <a:extLst>
                  <a:ext uri="{FF2B5EF4-FFF2-40B4-BE49-F238E27FC236}">
                    <a16:creationId xmlns:a16="http://schemas.microsoft.com/office/drawing/2014/main" xmlns="" id="{9D9E5018-94FA-472D-9FA6-49C4B387B8E8}"/>
                  </a:ext>
                </a:extLst>
              </p:cNvPr>
              <p:cNvSpPr/>
              <p:nvPr/>
            </p:nvSpPr>
            <p:spPr>
              <a:xfrm>
                <a:off x="3898701" y="3481028"/>
                <a:ext cx="541385" cy="54138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ḷiďe">
                <a:extLst>
                  <a:ext uri="{FF2B5EF4-FFF2-40B4-BE49-F238E27FC236}">
                    <a16:creationId xmlns:a16="http://schemas.microsoft.com/office/drawing/2014/main" xmlns="" id="{D4B0C319-9AEC-4E89-9FEA-DE815D0678F0}"/>
                  </a:ext>
                </a:extLst>
              </p:cNvPr>
              <p:cNvSpPr/>
              <p:nvPr/>
            </p:nvSpPr>
            <p:spPr bwMode="auto">
              <a:xfrm>
                <a:off x="4015097" y="3575726"/>
                <a:ext cx="308593" cy="3519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ḻiḓé">
              <a:extLst>
                <a:ext uri="{FF2B5EF4-FFF2-40B4-BE49-F238E27FC236}">
                  <a16:creationId xmlns:a16="http://schemas.microsoft.com/office/drawing/2014/main" xmlns="" id="{03F5FB06-7AFF-4760-89E8-BE6ABEE5226A}"/>
                </a:ext>
              </a:extLst>
            </p:cNvPr>
            <p:cNvGrpSpPr/>
            <p:nvPr/>
          </p:nvGrpSpPr>
          <p:grpSpPr>
            <a:xfrm>
              <a:off x="3801000" y="4895537"/>
              <a:ext cx="541385" cy="541385"/>
              <a:chOff x="3898701" y="4940537"/>
              <a:chExt cx="541385" cy="541385"/>
            </a:xfrm>
          </p:grpSpPr>
          <p:sp>
            <p:nvSpPr>
              <p:cNvPr id="57" name="íšlïdè">
                <a:extLst>
                  <a:ext uri="{FF2B5EF4-FFF2-40B4-BE49-F238E27FC236}">
                    <a16:creationId xmlns:a16="http://schemas.microsoft.com/office/drawing/2014/main" xmlns="" id="{27D889FE-9FC6-4417-A3DB-CD264815ABA7}"/>
                  </a:ext>
                </a:extLst>
              </p:cNvPr>
              <p:cNvSpPr/>
              <p:nvPr/>
            </p:nvSpPr>
            <p:spPr>
              <a:xfrm>
                <a:off x="3898701" y="4940537"/>
                <a:ext cx="541385" cy="54138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ŝlîďe">
                <a:extLst>
                  <a:ext uri="{FF2B5EF4-FFF2-40B4-BE49-F238E27FC236}">
                    <a16:creationId xmlns:a16="http://schemas.microsoft.com/office/drawing/2014/main" xmlns="" id="{DB48BB01-F4FC-48E2-98EF-84762B5EB942}"/>
                  </a:ext>
                </a:extLst>
              </p:cNvPr>
              <p:cNvSpPr/>
              <p:nvPr/>
            </p:nvSpPr>
            <p:spPr bwMode="auto">
              <a:xfrm>
                <a:off x="3998389" y="5027651"/>
                <a:ext cx="342008" cy="36715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ṣ1ïḓê">
              <a:extLst>
                <a:ext uri="{FF2B5EF4-FFF2-40B4-BE49-F238E27FC236}">
                  <a16:creationId xmlns:a16="http://schemas.microsoft.com/office/drawing/2014/main" xmlns="" id="{6C671EEE-DDF8-4571-8C75-B4E159E2F8C0}"/>
                </a:ext>
              </a:extLst>
            </p:cNvPr>
            <p:cNvGrpSpPr/>
            <p:nvPr/>
          </p:nvGrpSpPr>
          <p:grpSpPr>
            <a:xfrm>
              <a:off x="7849615" y="3411574"/>
              <a:ext cx="541385" cy="541385"/>
              <a:chOff x="7925612" y="3485120"/>
              <a:chExt cx="541385" cy="541385"/>
            </a:xfrm>
          </p:grpSpPr>
          <p:sp>
            <p:nvSpPr>
              <p:cNvPr id="50" name="íṧľíḓè">
                <a:extLst>
                  <a:ext uri="{FF2B5EF4-FFF2-40B4-BE49-F238E27FC236}">
                    <a16:creationId xmlns:a16="http://schemas.microsoft.com/office/drawing/2014/main" xmlns="" id="{0D85A99A-17C3-49D2-BC65-9472155B9D8D}"/>
                  </a:ext>
                </a:extLst>
              </p:cNvPr>
              <p:cNvSpPr/>
              <p:nvPr/>
            </p:nvSpPr>
            <p:spPr>
              <a:xfrm>
                <a:off x="7925612" y="3485120"/>
                <a:ext cx="541385" cy="54138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işḷíḓê">
                <a:extLst>
                  <a:ext uri="{FF2B5EF4-FFF2-40B4-BE49-F238E27FC236}">
                    <a16:creationId xmlns:a16="http://schemas.microsoft.com/office/drawing/2014/main" xmlns="" id="{B30F9954-53BB-48A5-8D07-CBC88803DF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09094" y="3568602"/>
                <a:ext cx="374422" cy="374420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52" name="ïŝľiḍé">
                  <a:extLst>
                    <a:ext uri="{FF2B5EF4-FFF2-40B4-BE49-F238E27FC236}">
                      <a16:creationId xmlns:a16="http://schemas.microsoft.com/office/drawing/2014/main" xmlns="" id="{9F286DEA-C0A8-4D62-A0F9-9E441B5A955C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şḷïḋè">
                  <a:extLst>
                    <a:ext uri="{FF2B5EF4-FFF2-40B4-BE49-F238E27FC236}">
                      <a16:creationId xmlns:a16="http://schemas.microsoft.com/office/drawing/2014/main" xmlns="" id="{5ACB5D4A-AC57-4A90-B436-E41D35C9202E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ṣḻiďe">
                  <a:extLst>
                    <a:ext uri="{FF2B5EF4-FFF2-40B4-BE49-F238E27FC236}">
                      <a16:creationId xmlns:a16="http://schemas.microsoft.com/office/drawing/2014/main" xmlns="" id="{A09AC4A9-DBBD-4960-A7FF-C866403EDF4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ṩľíḍe">
                  <a:extLst>
                    <a:ext uri="{FF2B5EF4-FFF2-40B4-BE49-F238E27FC236}">
                      <a16:creationId xmlns:a16="http://schemas.microsoft.com/office/drawing/2014/main" xmlns="" id="{A368DF36-3DD3-4E93-A6AF-FAFA77DA4810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$1íḍe">
                  <a:extLst>
                    <a:ext uri="{FF2B5EF4-FFF2-40B4-BE49-F238E27FC236}">
                      <a16:creationId xmlns:a16="http://schemas.microsoft.com/office/drawing/2014/main" xmlns="" id="{CC1F53A7-1D1E-4509-B616-2CE114992038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šḻíďé">
              <a:extLst>
                <a:ext uri="{FF2B5EF4-FFF2-40B4-BE49-F238E27FC236}">
                  <a16:creationId xmlns:a16="http://schemas.microsoft.com/office/drawing/2014/main" xmlns="" id="{A0E55223-814D-4C84-BA8F-9D3D4C516279}"/>
                </a:ext>
              </a:extLst>
            </p:cNvPr>
            <p:cNvGrpSpPr/>
            <p:nvPr/>
          </p:nvGrpSpPr>
          <p:grpSpPr>
            <a:xfrm>
              <a:off x="7849615" y="1927611"/>
              <a:ext cx="541385" cy="541385"/>
              <a:chOff x="7927916" y="1972611"/>
              <a:chExt cx="541385" cy="541385"/>
            </a:xfrm>
          </p:grpSpPr>
          <p:sp>
            <p:nvSpPr>
              <p:cNvPr id="40" name="íşļíḋe">
                <a:extLst>
                  <a:ext uri="{FF2B5EF4-FFF2-40B4-BE49-F238E27FC236}">
                    <a16:creationId xmlns:a16="http://schemas.microsoft.com/office/drawing/2014/main" xmlns="" id="{C4D2EB14-C756-401F-90E3-5B1E9E7BF5B4}"/>
                  </a:ext>
                </a:extLst>
              </p:cNvPr>
              <p:cNvSpPr/>
              <p:nvPr/>
            </p:nvSpPr>
            <p:spPr>
              <a:xfrm>
                <a:off x="7927916" y="1972611"/>
                <a:ext cx="541385" cy="5413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iṡḷîḓè">
                <a:extLst>
                  <a:ext uri="{FF2B5EF4-FFF2-40B4-BE49-F238E27FC236}">
                    <a16:creationId xmlns:a16="http://schemas.microsoft.com/office/drawing/2014/main" xmlns="" id="{9D60282A-31FD-42F0-9FC7-CE8EA6DA1E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08833" y="2057374"/>
                <a:ext cx="379554" cy="371858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42" name="ïśľîḍe">
                  <a:extLst>
                    <a:ext uri="{FF2B5EF4-FFF2-40B4-BE49-F238E27FC236}">
                      <a16:creationId xmlns:a16="http://schemas.microsoft.com/office/drawing/2014/main" xmlns="" id="{E083733B-B656-4E71-A080-84FB98523656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şľîḑè">
                  <a:extLst>
                    <a:ext uri="{FF2B5EF4-FFF2-40B4-BE49-F238E27FC236}">
                      <a16:creationId xmlns:a16="http://schemas.microsoft.com/office/drawing/2014/main" xmlns="" id="{09C184AC-AD14-4865-8476-79D09CDF3D11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ḻiḑè">
                  <a:extLst>
                    <a:ext uri="{FF2B5EF4-FFF2-40B4-BE49-F238E27FC236}">
                      <a16:creationId xmlns:a16="http://schemas.microsoft.com/office/drawing/2014/main" xmlns="" id="{7AC84911-5C10-415A-84D1-A36248C5D7EB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ṥľíḍè">
                  <a:extLst>
                    <a:ext uri="{FF2B5EF4-FFF2-40B4-BE49-F238E27FC236}">
                      <a16:creationId xmlns:a16="http://schemas.microsoft.com/office/drawing/2014/main" xmlns="" id="{D50756AE-B261-48ED-8E00-354EAC3EB992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Sľîḑè">
                  <a:extLst>
                    <a:ext uri="{FF2B5EF4-FFF2-40B4-BE49-F238E27FC236}">
                      <a16:creationId xmlns:a16="http://schemas.microsoft.com/office/drawing/2014/main" xmlns="" id="{CB4C1631-E5FB-43DA-966D-4F1C827357B0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ṣľîḍé">
                  <a:extLst>
                    <a:ext uri="{FF2B5EF4-FFF2-40B4-BE49-F238E27FC236}">
                      <a16:creationId xmlns:a16="http://schemas.microsoft.com/office/drawing/2014/main" xmlns="" id="{AEA89B1C-E0A9-42E8-AE70-49187E69D35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ś1iḑè">
                  <a:extLst>
                    <a:ext uri="{FF2B5EF4-FFF2-40B4-BE49-F238E27FC236}">
                      <a16:creationId xmlns:a16="http://schemas.microsoft.com/office/drawing/2014/main" xmlns="" id="{07154CC9-973B-4341-8F90-6FE71873B8BE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šļïḋè">
                  <a:extLst>
                    <a:ext uri="{FF2B5EF4-FFF2-40B4-BE49-F238E27FC236}">
                      <a16:creationId xmlns:a16="http://schemas.microsoft.com/office/drawing/2014/main" xmlns="" id="{C63A8996-99AD-4A9E-ACCA-877DFECDD1FD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ślïḑê">
              <a:extLst>
                <a:ext uri="{FF2B5EF4-FFF2-40B4-BE49-F238E27FC236}">
                  <a16:creationId xmlns:a16="http://schemas.microsoft.com/office/drawing/2014/main" xmlns="" id="{388A4F7C-C6C6-4DF8-8A3F-33FF4EB09B79}"/>
                </a:ext>
              </a:extLst>
            </p:cNvPr>
            <p:cNvGrpSpPr/>
            <p:nvPr/>
          </p:nvGrpSpPr>
          <p:grpSpPr>
            <a:xfrm>
              <a:off x="7849615" y="4895537"/>
              <a:ext cx="541385" cy="541385"/>
              <a:chOff x="7927978" y="4940537"/>
              <a:chExt cx="541385" cy="541385"/>
            </a:xfrm>
          </p:grpSpPr>
          <p:sp>
            <p:nvSpPr>
              <p:cNvPr id="35" name="isliḍê">
                <a:extLst>
                  <a:ext uri="{FF2B5EF4-FFF2-40B4-BE49-F238E27FC236}">
                    <a16:creationId xmlns:a16="http://schemas.microsoft.com/office/drawing/2014/main" xmlns="" id="{4675A718-5BD6-45D1-B6BC-DD90AA2BBD3F}"/>
                  </a:ext>
                </a:extLst>
              </p:cNvPr>
              <p:cNvSpPr/>
              <p:nvPr/>
            </p:nvSpPr>
            <p:spPr>
              <a:xfrm>
                <a:off x="7927978" y="4940537"/>
                <a:ext cx="541385" cy="54138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išḷíde">
                <a:extLst>
                  <a:ext uri="{FF2B5EF4-FFF2-40B4-BE49-F238E27FC236}">
                    <a16:creationId xmlns:a16="http://schemas.microsoft.com/office/drawing/2014/main" xmlns="" id="{4A87F46F-8BA6-445E-8B47-62F9848608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11460" y="5024019"/>
                <a:ext cx="374422" cy="374422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37" name="ïṩḷiďè">
                  <a:extLst>
                    <a:ext uri="{FF2B5EF4-FFF2-40B4-BE49-F238E27FC236}">
                      <a16:creationId xmlns:a16="http://schemas.microsoft.com/office/drawing/2014/main" xmlns="" id="{FE970043-2725-48F6-B66E-4B684A5F4449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şliḓê">
                  <a:extLst>
                    <a:ext uri="{FF2B5EF4-FFF2-40B4-BE49-F238E27FC236}">
                      <a16:creationId xmlns:a16="http://schemas.microsoft.com/office/drawing/2014/main" xmlns="" id="{2882CFAF-401F-450B-9CF6-805E4377FD96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ṩļíḑè">
                  <a:extLst>
                    <a:ext uri="{FF2B5EF4-FFF2-40B4-BE49-F238E27FC236}">
                      <a16:creationId xmlns:a16="http://schemas.microsoft.com/office/drawing/2014/main" xmlns="" id="{38F95F42-21FB-4E63-8BA6-538C1E5F1B8A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ïśľïde">
              <a:extLst>
                <a:ext uri="{FF2B5EF4-FFF2-40B4-BE49-F238E27FC236}">
                  <a16:creationId xmlns:a16="http://schemas.microsoft.com/office/drawing/2014/main" xmlns="" id="{06EB33F3-17E3-4DE9-8AB0-409DA9281082}"/>
                </a:ext>
              </a:extLst>
            </p:cNvPr>
            <p:cNvGrpSpPr/>
            <p:nvPr/>
          </p:nvGrpSpPr>
          <p:grpSpPr>
            <a:xfrm>
              <a:off x="8493868" y="1764000"/>
              <a:ext cx="2327132" cy="944997"/>
              <a:chOff x="9169213" y="1404000"/>
              <a:chExt cx="2327132" cy="944997"/>
            </a:xfrm>
          </p:grpSpPr>
          <p:sp>
            <p:nvSpPr>
              <p:cNvPr id="33" name="íṧḻï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1791598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îšḷ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1404000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ïṧlíḓê">
              <a:extLst>
                <a:ext uri="{FF2B5EF4-FFF2-40B4-BE49-F238E27FC236}">
                  <a16:creationId xmlns:a16="http://schemas.microsoft.com/office/drawing/2014/main" xmlns="" id="{FA087C0F-E221-46B8-8165-CD8281880AF2}"/>
                </a:ext>
              </a:extLst>
            </p:cNvPr>
            <p:cNvGrpSpPr/>
            <p:nvPr/>
          </p:nvGrpSpPr>
          <p:grpSpPr>
            <a:xfrm>
              <a:off x="8493868" y="3247963"/>
              <a:ext cx="2327132" cy="944997"/>
              <a:chOff x="9169213" y="3143017"/>
              <a:chExt cx="2327132" cy="944997"/>
            </a:xfrm>
          </p:grpSpPr>
          <p:sp>
            <p:nvSpPr>
              <p:cNvPr id="31" name="iṧl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3530615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ïṥl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3143017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ŝḻídè">
              <a:extLst>
                <a:ext uri="{FF2B5EF4-FFF2-40B4-BE49-F238E27FC236}">
                  <a16:creationId xmlns:a16="http://schemas.microsoft.com/office/drawing/2014/main" xmlns="" id="{61116C89-774D-4DC7-A160-71EAE03209D2}"/>
                </a:ext>
              </a:extLst>
            </p:cNvPr>
            <p:cNvGrpSpPr/>
            <p:nvPr/>
          </p:nvGrpSpPr>
          <p:grpSpPr>
            <a:xfrm>
              <a:off x="8493868" y="4731926"/>
              <a:ext cx="2327132" cy="944997"/>
              <a:chOff x="9169213" y="4825649"/>
              <a:chExt cx="2327132" cy="944997"/>
            </a:xfrm>
          </p:grpSpPr>
          <p:sp>
            <p:nvSpPr>
              <p:cNvPr id="29" name="iŝ1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69213" y="5213247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îšļï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69213" y="4825649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ïṣḻîḓè">
              <a:extLst>
                <a:ext uri="{FF2B5EF4-FFF2-40B4-BE49-F238E27FC236}">
                  <a16:creationId xmlns:a16="http://schemas.microsoft.com/office/drawing/2014/main" xmlns="" id="{D2309CDE-BC51-4ABE-ABB9-C6410832F149}"/>
                </a:ext>
              </a:extLst>
            </p:cNvPr>
            <p:cNvGrpSpPr/>
            <p:nvPr/>
          </p:nvGrpSpPr>
          <p:grpSpPr>
            <a:xfrm>
              <a:off x="1371000" y="1764000"/>
              <a:ext cx="2327132" cy="944997"/>
              <a:chOff x="676675" y="1404000"/>
              <a:chExt cx="2327132" cy="944997"/>
            </a:xfrm>
          </p:grpSpPr>
          <p:sp>
            <p:nvSpPr>
              <p:cNvPr id="27" name="ïšḻ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1791598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ṥľï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1404000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î$ľïḋê">
              <a:extLst>
                <a:ext uri="{FF2B5EF4-FFF2-40B4-BE49-F238E27FC236}">
                  <a16:creationId xmlns:a16="http://schemas.microsoft.com/office/drawing/2014/main" xmlns="" id="{8C5CB9C8-B64E-4D92-8D74-D22F6CB4D03D}"/>
                </a:ext>
              </a:extLst>
            </p:cNvPr>
            <p:cNvGrpSpPr/>
            <p:nvPr/>
          </p:nvGrpSpPr>
          <p:grpSpPr>
            <a:xfrm>
              <a:off x="1371000" y="3247963"/>
              <a:ext cx="2327132" cy="944997"/>
              <a:chOff x="676675" y="3143017"/>
              <a:chExt cx="2327132" cy="944997"/>
            </a:xfrm>
          </p:grpSpPr>
          <p:sp>
            <p:nvSpPr>
              <p:cNvPr id="25" name="îṡļî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3530615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iṧľ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3143017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iṡḻîḓé">
              <a:extLst>
                <a:ext uri="{FF2B5EF4-FFF2-40B4-BE49-F238E27FC236}">
                  <a16:creationId xmlns:a16="http://schemas.microsoft.com/office/drawing/2014/main" xmlns="" id="{2E0EB3B5-C27A-4AB8-B41A-ECF26A0DAF64}"/>
                </a:ext>
              </a:extLst>
            </p:cNvPr>
            <p:cNvGrpSpPr/>
            <p:nvPr/>
          </p:nvGrpSpPr>
          <p:grpSpPr>
            <a:xfrm>
              <a:off x="1371000" y="4731926"/>
              <a:ext cx="2327132" cy="944997"/>
              <a:chOff x="676675" y="4825649"/>
              <a:chExt cx="2327132" cy="944997"/>
            </a:xfrm>
          </p:grpSpPr>
          <p:sp>
            <p:nvSpPr>
              <p:cNvPr id="23" name="íšḻi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76675" y="5213247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sḻî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76675" y="4825649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DBC2D6B-49CA-4B4D-BDDB-A07C938888AD}"/>
                </a:ext>
              </a:extLst>
            </p:cNvPr>
            <p:cNvCxnSpPr/>
            <p:nvPr/>
          </p:nvCxnSpPr>
          <p:spPr>
            <a:xfrm>
              <a:off x="1506000" y="2889000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5763379-506C-4141-99DF-C170C970BC44}"/>
                </a:ext>
              </a:extLst>
            </p:cNvPr>
            <p:cNvCxnSpPr/>
            <p:nvPr/>
          </p:nvCxnSpPr>
          <p:spPr>
            <a:xfrm>
              <a:off x="1506000" y="4372963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9E99826-9DDA-4F23-B2A5-1B7C19ECD0A3}"/>
                </a:ext>
              </a:extLst>
            </p:cNvPr>
            <p:cNvCxnSpPr/>
            <p:nvPr/>
          </p:nvCxnSpPr>
          <p:spPr>
            <a:xfrm>
              <a:off x="8616000" y="2889000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691D4F7-C588-491D-B2FF-E84FEFEB33DB}"/>
                </a:ext>
              </a:extLst>
            </p:cNvPr>
            <p:cNvCxnSpPr/>
            <p:nvPr/>
          </p:nvCxnSpPr>
          <p:spPr>
            <a:xfrm>
              <a:off x="8616000" y="4372963"/>
              <a:ext cx="21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63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8456" y="4198289"/>
            <a:ext cx="5288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7120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CAAC8-F1F3-4218-A59F-A2C3D6EE1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397D1F-E9C4-42F7-8DE6-DD532DAB3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554BC0-D509-4F64-8997-FB116F9D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dfcbc56-e15c-4753-b6d9-324abaf426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D9CFD2-00E0-44BE-A95C-A4BF1715A1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3002"/>
            <a:ext cx="11520488" cy="4992686"/>
            <a:chOff x="0" y="1143002"/>
            <a:chExt cx="11520488" cy="4992686"/>
          </a:xfrm>
        </p:grpSpPr>
        <p:sp>
          <p:nvSpPr>
            <p:cNvPr id="6" name="islîḓê">
              <a:extLst>
                <a:ext uri="{FF2B5EF4-FFF2-40B4-BE49-F238E27FC236}">
                  <a16:creationId xmlns:a16="http://schemas.microsoft.com/office/drawing/2014/main" xmlns="" id="{0A3B2439-B61D-4285-A4C2-268AE9F632B0}"/>
                </a:ext>
              </a:extLst>
            </p:cNvPr>
            <p:cNvSpPr/>
            <p:nvPr/>
          </p:nvSpPr>
          <p:spPr>
            <a:xfrm>
              <a:off x="0" y="1143002"/>
              <a:ext cx="6095999" cy="4992686"/>
            </a:xfrm>
            <a:prstGeom prst="rect">
              <a:avLst/>
            </a:prstGeom>
            <a:blipFill>
              <a:blip r:embed="rId3"/>
              <a:stretch>
                <a:fillRect l="-4610" r="-9662" b="-464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íšļiḑé">
              <a:extLst>
                <a:ext uri="{FF2B5EF4-FFF2-40B4-BE49-F238E27FC236}">
                  <a16:creationId xmlns:a16="http://schemas.microsoft.com/office/drawing/2014/main" xmlns="" id="{734FA4D7-CD84-4CB4-92FC-F31A5E584E01}"/>
                </a:ext>
              </a:extLst>
            </p:cNvPr>
            <p:cNvGrpSpPr/>
            <p:nvPr/>
          </p:nvGrpSpPr>
          <p:grpSpPr>
            <a:xfrm>
              <a:off x="6466013" y="1920558"/>
              <a:ext cx="559156" cy="532273"/>
              <a:chOff x="10755344" y="220662"/>
              <a:chExt cx="990603" cy="942971"/>
            </a:xfrm>
            <a:solidFill>
              <a:schemeClr val="accent1"/>
            </a:solidFill>
          </p:grpSpPr>
          <p:sp>
            <p:nvSpPr>
              <p:cNvPr id="35" name="iṧļíḓê">
                <a:extLst>
                  <a:ext uri="{FF2B5EF4-FFF2-40B4-BE49-F238E27FC236}">
                    <a16:creationId xmlns:a16="http://schemas.microsoft.com/office/drawing/2014/main" xmlns="" id="{A6593BE0-A16C-41B3-B50F-57FE7547008D}"/>
                  </a:ext>
                </a:extLst>
              </p:cNvPr>
              <p:cNvSpPr/>
              <p:nvPr/>
            </p:nvSpPr>
            <p:spPr bwMode="auto">
              <a:xfrm>
                <a:off x="10755344" y="220662"/>
                <a:ext cx="990603" cy="942971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šḷíḑè">
                <a:extLst>
                  <a:ext uri="{FF2B5EF4-FFF2-40B4-BE49-F238E27FC236}">
                    <a16:creationId xmlns:a16="http://schemas.microsoft.com/office/drawing/2014/main" xmlns="" id="{82F1FDB8-9647-42EF-99CF-513080B54376}"/>
                  </a:ext>
                </a:extLst>
              </p:cNvPr>
              <p:cNvSpPr/>
              <p:nvPr/>
            </p:nvSpPr>
            <p:spPr bwMode="auto">
              <a:xfrm>
                <a:off x="10879190" y="342900"/>
                <a:ext cx="741367" cy="498473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ļïḍê">
                <a:extLst>
                  <a:ext uri="{FF2B5EF4-FFF2-40B4-BE49-F238E27FC236}">
                    <a16:creationId xmlns:a16="http://schemas.microsoft.com/office/drawing/2014/main" xmlns="" id="{04775583-9574-404F-91A1-4E7AC3E7D78E}"/>
                  </a:ext>
                </a:extLst>
              </p:cNvPr>
              <p:cNvSpPr/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Sľîḋè">
              <a:extLst>
                <a:ext uri="{FF2B5EF4-FFF2-40B4-BE49-F238E27FC236}">
                  <a16:creationId xmlns:a16="http://schemas.microsoft.com/office/drawing/2014/main" xmlns="" id="{D8441D1A-E8F7-4243-B87B-9DB8E8BCF70D}"/>
                </a:ext>
              </a:extLst>
            </p:cNvPr>
            <p:cNvSpPr txBox="1"/>
            <p:nvPr/>
          </p:nvSpPr>
          <p:spPr>
            <a:xfrm>
              <a:off x="7033921" y="1823633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iṩ1idê">
              <a:extLst>
                <a:ext uri="{FF2B5EF4-FFF2-40B4-BE49-F238E27FC236}">
                  <a16:creationId xmlns:a16="http://schemas.microsoft.com/office/drawing/2014/main" xmlns="" id="{05B65EF0-34BC-402A-BFA9-47B017C438F8}"/>
                </a:ext>
              </a:extLst>
            </p:cNvPr>
            <p:cNvSpPr/>
            <p:nvPr/>
          </p:nvSpPr>
          <p:spPr>
            <a:xfrm>
              <a:off x="7033921" y="2192964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ïSḻiḋê">
              <a:extLst>
                <a:ext uri="{FF2B5EF4-FFF2-40B4-BE49-F238E27FC236}">
                  <a16:creationId xmlns:a16="http://schemas.microsoft.com/office/drawing/2014/main" xmlns="" id="{75514D5E-B6BD-4BED-A240-69063E9DF0CD}"/>
                </a:ext>
              </a:extLst>
            </p:cNvPr>
            <p:cNvGrpSpPr/>
            <p:nvPr/>
          </p:nvGrpSpPr>
          <p:grpSpPr>
            <a:xfrm>
              <a:off x="6496557" y="3055368"/>
              <a:ext cx="538275" cy="371299"/>
              <a:chOff x="4763" y="4763"/>
              <a:chExt cx="1212850" cy="836612"/>
            </a:xfrm>
            <a:solidFill>
              <a:schemeClr val="accent2"/>
            </a:solidFill>
          </p:grpSpPr>
          <p:sp>
            <p:nvSpPr>
              <p:cNvPr id="30" name="iśḻïḍê">
                <a:extLst>
                  <a:ext uri="{FF2B5EF4-FFF2-40B4-BE49-F238E27FC236}">
                    <a16:creationId xmlns:a16="http://schemas.microsoft.com/office/drawing/2014/main" xmlns="" id="{D09B49A6-87C6-422B-B127-FD92EA7DDF1C}"/>
                  </a:ext>
                </a:extLst>
              </p:cNvPr>
              <p:cNvSpPr/>
              <p:nvPr/>
            </p:nvSpPr>
            <p:spPr bwMode="auto">
              <a:xfrm>
                <a:off x="152400" y="157163"/>
                <a:ext cx="355600" cy="322262"/>
              </a:xfrm>
              <a:custGeom>
                <a:avLst/>
                <a:gdLst>
                  <a:gd name="T0" fmla="*/ 93 w 94"/>
                  <a:gd name="T1" fmla="*/ 85 h 85"/>
                  <a:gd name="T2" fmla="*/ 91 w 94"/>
                  <a:gd name="T3" fmla="*/ 72 h 85"/>
                  <a:gd name="T4" fmla="*/ 70 w 94"/>
                  <a:gd name="T5" fmla="*/ 61 h 85"/>
                  <a:gd name="T6" fmla="*/ 59 w 94"/>
                  <a:gd name="T7" fmla="*/ 56 h 85"/>
                  <a:gd name="T8" fmla="*/ 59 w 94"/>
                  <a:gd name="T9" fmla="*/ 47 h 85"/>
                  <a:gd name="T10" fmla="*/ 63 w 94"/>
                  <a:gd name="T11" fmla="*/ 36 h 85"/>
                  <a:gd name="T12" fmla="*/ 68 w 94"/>
                  <a:gd name="T13" fmla="*/ 31 h 85"/>
                  <a:gd name="T14" fmla="*/ 65 w 94"/>
                  <a:gd name="T15" fmla="*/ 24 h 85"/>
                  <a:gd name="T16" fmla="*/ 66 w 94"/>
                  <a:gd name="T17" fmla="*/ 15 h 85"/>
                  <a:gd name="T18" fmla="*/ 47 w 94"/>
                  <a:gd name="T19" fmla="*/ 0 h 85"/>
                  <a:gd name="T20" fmla="*/ 29 w 94"/>
                  <a:gd name="T21" fmla="*/ 15 h 85"/>
                  <a:gd name="T22" fmla="*/ 29 w 94"/>
                  <a:gd name="T23" fmla="*/ 24 h 85"/>
                  <a:gd name="T24" fmla="*/ 27 w 94"/>
                  <a:gd name="T25" fmla="*/ 31 h 85"/>
                  <a:gd name="T26" fmla="*/ 31 w 94"/>
                  <a:gd name="T27" fmla="*/ 36 h 85"/>
                  <a:gd name="T28" fmla="*/ 36 w 94"/>
                  <a:gd name="T29" fmla="*/ 47 h 85"/>
                  <a:gd name="T30" fmla="*/ 36 w 94"/>
                  <a:gd name="T31" fmla="*/ 56 h 85"/>
                  <a:gd name="T32" fmla="*/ 24 w 94"/>
                  <a:gd name="T33" fmla="*/ 61 h 85"/>
                  <a:gd name="T34" fmla="*/ 3 w 94"/>
                  <a:gd name="T35" fmla="*/ 72 h 85"/>
                  <a:gd name="T36" fmla="*/ 1 w 94"/>
                  <a:gd name="T37" fmla="*/ 85 h 85"/>
                  <a:gd name="T38" fmla="*/ 93 w 94"/>
                  <a:gd name="T3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85">
                    <a:moveTo>
                      <a:pt x="93" y="85"/>
                    </a:moveTo>
                    <a:cubicBezTo>
                      <a:pt x="93" y="85"/>
                      <a:pt x="94" y="76"/>
                      <a:pt x="91" y="72"/>
                    </a:cubicBezTo>
                    <a:cubicBezTo>
                      <a:pt x="89" y="68"/>
                      <a:pt x="79" y="65"/>
                      <a:pt x="70" y="61"/>
                    </a:cubicBezTo>
                    <a:cubicBezTo>
                      <a:pt x="61" y="57"/>
                      <a:pt x="59" y="56"/>
                      <a:pt x="59" y="5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62" y="45"/>
                      <a:pt x="63" y="36"/>
                    </a:cubicBezTo>
                    <a:cubicBezTo>
                      <a:pt x="65" y="37"/>
                      <a:pt x="68" y="33"/>
                      <a:pt x="68" y="31"/>
                    </a:cubicBezTo>
                    <a:cubicBezTo>
                      <a:pt x="68" y="29"/>
                      <a:pt x="67" y="24"/>
                      <a:pt x="65" y="24"/>
                    </a:cubicBezTo>
                    <a:cubicBezTo>
                      <a:pt x="65" y="20"/>
                      <a:pt x="66" y="17"/>
                      <a:pt x="66" y="15"/>
                    </a:cubicBezTo>
                    <a:cubicBezTo>
                      <a:pt x="65" y="7"/>
                      <a:pt x="58" y="0"/>
                      <a:pt x="47" y="0"/>
                    </a:cubicBezTo>
                    <a:cubicBezTo>
                      <a:pt x="36" y="0"/>
                      <a:pt x="29" y="7"/>
                      <a:pt x="29" y="15"/>
                    </a:cubicBezTo>
                    <a:cubicBezTo>
                      <a:pt x="29" y="17"/>
                      <a:pt x="29" y="20"/>
                      <a:pt x="29" y="24"/>
                    </a:cubicBezTo>
                    <a:cubicBezTo>
                      <a:pt x="27" y="24"/>
                      <a:pt x="26" y="29"/>
                      <a:pt x="27" y="31"/>
                    </a:cubicBezTo>
                    <a:cubicBezTo>
                      <a:pt x="27" y="33"/>
                      <a:pt x="29" y="37"/>
                      <a:pt x="31" y="36"/>
                    </a:cubicBezTo>
                    <a:cubicBezTo>
                      <a:pt x="32" y="45"/>
                      <a:pt x="36" y="47"/>
                      <a:pt x="36" y="4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3" y="57"/>
                      <a:pt x="24" y="61"/>
                    </a:cubicBezTo>
                    <a:cubicBezTo>
                      <a:pt x="15" y="65"/>
                      <a:pt x="6" y="68"/>
                      <a:pt x="3" y="72"/>
                    </a:cubicBezTo>
                    <a:cubicBezTo>
                      <a:pt x="0" y="76"/>
                      <a:pt x="1" y="85"/>
                      <a:pt x="1" y="85"/>
                    </a:cubicBezTo>
                    <a:lnTo>
                      <a:pt x="9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$ľîḓè">
                <a:extLst>
                  <a:ext uri="{FF2B5EF4-FFF2-40B4-BE49-F238E27FC236}">
                    <a16:creationId xmlns:a16="http://schemas.microsoft.com/office/drawing/2014/main" xmlns="" id="{8EAA17E4-E3AB-49BB-97BD-DCA9A8336A10}"/>
                  </a:ext>
                </a:extLst>
              </p:cNvPr>
              <p:cNvSpPr/>
              <p:nvPr/>
            </p:nvSpPr>
            <p:spPr bwMode="auto">
              <a:xfrm>
                <a:off x="611188" y="157163"/>
                <a:ext cx="303213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šḷíḋé">
                <a:extLst>
                  <a:ext uri="{FF2B5EF4-FFF2-40B4-BE49-F238E27FC236}">
                    <a16:creationId xmlns:a16="http://schemas.microsoft.com/office/drawing/2014/main" xmlns="" id="{5CADC6E5-F0F2-4189-8715-59E727CD1CA2}"/>
                  </a:ext>
                </a:extLst>
              </p:cNvPr>
              <p:cNvSpPr/>
              <p:nvPr/>
            </p:nvSpPr>
            <p:spPr bwMode="auto">
              <a:xfrm>
                <a:off x="611188" y="309563"/>
                <a:ext cx="454024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$ḷíḓé">
                <a:extLst>
                  <a:ext uri="{FF2B5EF4-FFF2-40B4-BE49-F238E27FC236}">
                    <a16:creationId xmlns:a16="http://schemas.microsoft.com/office/drawing/2014/main" xmlns="" id="{3B173EDD-82F0-4F83-A45C-1932C16C654D}"/>
                  </a:ext>
                </a:extLst>
              </p:cNvPr>
              <p:cNvSpPr/>
              <p:nvPr/>
            </p:nvSpPr>
            <p:spPr bwMode="auto">
              <a:xfrm>
                <a:off x="611188" y="460374"/>
                <a:ext cx="377825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ṣļiḋe">
                <a:extLst>
                  <a:ext uri="{FF2B5EF4-FFF2-40B4-BE49-F238E27FC236}">
                    <a16:creationId xmlns:a16="http://schemas.microsoft.com/office/drawing/2014/main" xmlns="" id="{D41939D1-FD86-4431-9054-208E76B04558}"/>
                  </a:ext>
                </a:extLst>
              </p:cNvPr>
              <p:cNvSpPr/>
              <p:nvPr/>
            </p:nvSpPr>
            <p:spPr bwMode="auto">
              <a:xfrm>
                <a:off x="4763" y="4763"/>
                <a:ext cx="1212850" cy="836612"/>
              </a:xfrm>
              <a:custGeom>
                <a:avLst/>
                <a:gdLst>
                  <a:gd name="T0" fmla="*/ 0 w 320"/>
                  <a:gd name="T1" fmla="*/ 0 h 220"/>
                  <a:gd name="T2" fmla="*/ 0 w 320"/>
                  <a:gd name="T3" fmla="*/ 220 h 220"/>
                  <a:gd name="T4" fmla="*/ 320 w 320"/>
                  <a:gd name="T5" fmla="*/ 220 h 220"/>
                  <a:gd name="T6" fmla="*/ 320 w 320"/>
                  <a:gd name="T7" fmla="*/ 0 h 220"/>
                  <a:gd name="T8" fmla="*/ 0 w 320"/>
                  <a:gd name="T9" fmla="*/ 0 h 220"/>
                  <a:gd name="T10" fmla="*/ 300 w 320"/>
                  <a:gd name="T11" fmla="*/ 200 h 220"/>
                  <a:gd name="T12" fmla="*/ 258 w 320"/>
                  <a:gd name="T13" fmla="*/ 200 h 220"/>
                  <a:gd name="T14" fmla="*/ 260 w 320"/>
                  <a:gd name="T15" fmla="*/ 190 h 220"/>
                  <a:gd name="T16" fmla="*/ 230 w 320"/>
                  <a:gd name="T17" fmla="*/ 160 h 220"/>
                  <a:gd name="T18" fmla="*/ 200 w 320"/>
                  <a:gd name="T19" fmla="*/ 190 h 220"/>
                  <a:gd name="T20" fmla="*/ 202 w 320"/>
                  <a:gd name="T21" fmla="*/ 200 h 220"/>
                  <a:gd name="T22" fmla="*/ 118 w 320"/>
                  <a:gd name="T23" fmla="*/ 200 h 220"/>
                  <a:gd name="T24" fmla="*/ 120 w 320"/>
                  <a:gd name="T25" fmla="*/ 190 h 220"/>
                  <a:gd name="T26" fmla="*/ 90 w 320"/>
                  <a:gd name="T27" fmla="*/ 160 h 220"/>
                  <a:gd name="T28" fmla="*/ 60 w 320"/>
                  <a:gd name="T29" fmla="*/ 190 h 220"/>
                  <a:gd name="T30" fmla="*/ 62 w 320"/>
                  <a:gd name="T31" fmla="*/ 200 h 220"/>
                  <a:gd name="T32" fmla="*/ 20 w 320"/>
                  <a:gd name="T33" fmla="*/ 200 h 220"/>
                  <a:gd name="T34" fmla="*/ 20 w 320"/>
                  <a:gd name="T35" fmla="*/ 20 h 220"/>
                  <a:gd name="T36" fmla="*/ 300 w 320"/>
                  <a:gd name="T37" fmla="*/ 20 h 220"/>
                  <a:gd name="T38" fmla="*/ 300 w 320"/>
                  <a:gd name="T39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0" h="220">
                    <a:moveTo>
                      <a:pt x="0" y="0"/>
                    </a:moveTo>
                    <a:cubicBezTo>
                      <a:pt x="0" y="220"/>
                      <a:pt x="0" y="220"/>
                      <a:pt x="0" y="220"/>
                    </a:cubicBezTo>
                    <a:cubicBezTo>
                      <a:pt x="320" y="220"/>
                      <a:pt x="320" y="220"/>
                      <a:pt x="320" y="220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0"/>
                    </a:lnTo>
                    <a:close/>
                    <a:moveTo>
                      <a:pt x="300" y="200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59" y="197"/>
                      <a:pt x="260" y="194"/>
                      <a:pt x="260" y="190"/>
                    </a:cubicBezTo>
                    <a:cubicBezTo>
                      <a:pt x="260" y="173"/>
                      <a:pt x="247" y="160"/>
                      <a:pt x="230" y="160"/>
                    </a:cubicBezTo>
                    <a:cubicBezTo>
                      <a:pt x="213" y="160"/>
                      <a:pt x="200" y="173"/>
                      <a:pt x="200" y="190"/>
                    </a:cubicBezTo>
                    <a:cubicBezTo>
                      <a:pt x="200" y="194"/>
                      <a:pt x="201" y="197"/>
                      <a:pt x="202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9" y="197"/>
                      <a:pt x="120" y="194"/>
                      <a:pt x="120" y="190"/>
                    </a:cubicBezTo>
                    <a:cubicBezTo>
                      <a:pt x="120" y="173"/>
                      <a:pt x="107" y="160"/>
                      <a:pt x="90" y="160"/>
                    </a:cubicBezTo>
                    <a:cubicBezTo>
                      <a:pt x="73" y="160"/>
                      <a:pt x="60" y="173"/>
                      <a:pt x="60" y="190"/>
                    </a:cubicBezTo>
                    <a:cubicBezTo>
                      <a:pt x="60" y="194"/>
                      <a:pt x="61" y="197"/>
                      <a:pt x="62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00" y="20"/>
                      <a:pt x="300" y="20"/>
                      <a:pt x="300" y="20"/>
                    </a:cubicBezTo>
                    <a:lnTo>
                      <a:pt x="300" y="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ṧḷïḋè">
              <a:extLst>
                <a:ext uri="{FF2B5EF4-FFF2-40B4-BE49-F238E27FC236}">
                  <a16:creationId xmlns:a16="http://schemas.microsoft.com/office/drawing/2014/main" xmlns="" id="{3D428155-BEF7-4687-8AF6-E1AFA8431345}"/>
                </a:ext>
              </a:extLst>
            </p:cNvPr>
            <p:cNvSpPr txBox="1"/>
            <p:nvPr/>
          </p:nvSpPr>
          <p:spPr>
            <a:xfrm>
              <a:off x="7033921" y="2844490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ṩḷîďe">
              <a:extLst>
                <a:ext uri="{FF2B5EF4-FFF2-40B4-BE49-F238E27FC236}">
                  <a16:creationId xmlns:a16="http://schemas.microsoft.com/office/drawing/2014/main" xmlns="" id="{71410339-F566-4E4F-BC00-221BA111860C}"/>
                </a:ext>
              </a:extLst>
            </p:cNvPr>
            <p:cNvSpPr/>
            <p:nvPr/>
          </p:nvSpPr>
          <p:spPr>
            <a:xfrm>
              <a:off x="7033921" y="3213821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iS1íḓè">
              <a:extLst>
                <a:ext uri="{FF2B5EF4-FFF2-40B4-BE49-F238E27FC236}">
                  <a16:creationId xmlns:a16="http://schemas.microsoft.com/office/drawing/2014/main" xmlns="" id="{BE9F8B5C-4CFA-4666-B139-C918C2B2A337}"/>
                </a:ext>
              </a:extLst>
            </p:cNvPr>
            <p:cNvGrpSpPr/>
            <p:nvPr/>
          </p:nvGrpSpPr>
          <p:grpSpPr>
            <a:xfrm>
              <a:off x="6488938" y="3978948"/>
              <a:ext cx="532633" cy="506816"/>
              <a:chOff x="1586" y="4763"/>
              <a:chExt cx="6746880" cy="6419850"/>
            </a:xfrm>
            <a:solidFill>
              <a:schemeClr val="accent3"/>
            </a:solidFill>
          </p:grpSpPr>
          <p:sp>
            <p:nvSpPr>
              <p:cNvPr id="23" name="í$liḑè">
                <a:extLst>
                  <a:ext uri="{FF2B5EF4-FFF2-40B4-BE49-F238E27FC236}">
                    <a16:creationId xmlns:a16="http://schemas.microsoft.com/office/drawing/2014/main" xmlns="" id="{F0BFC126-77A7-4C91-9A7E-979B62001F00}"/>
                  </a:ext>
                </a:extLst>
              </p:cNvPr>
              <p:cNvSpPr/>
              <p:nvPr/>
            </p:nvSpPr>
            <p:spPr bwMode="auto">
              <a:xfrm>
                <a:off x="1586" y="4763"/>
                <a:ext cx="6746880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ṣlîḋê">
                <a:extLst>
                  <a:ext uri="{FF2B5EF4-FFF2-40B4-BE49-F238E27FC236}">
                    <a16:creationId xmlns:a16="http://schemas.microsoft.com/office/drawing/2014/main" xmlns="" id="{A0F98996-A96D-4739-B1D8-EE32FC104949}"/>
                  </a:ext>
                </a:extLst>
              </p:cNvPr>
              <p:cNvSpPr/>
              <p:nvPr/>
            </p:nvSpPr>
            <p:spPr bwMode="auto">
              <a:xfrm>
                <a:off x="842956" y="846132"/>
                <a:ext cx="5064128" cy="3376611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ļíḍê">
                <a:extLst>
                  <a:ext uri="{FF2B5EF4-FFF2-40B4-BE49-F238E27FC236}">
                    <a16:creationId xmlns:a16="http://schemas.microsoft.com/office/drawing/2014/main" xmlns="" id="{891C0C9C-2D23-420C-8F2F-4A7DCFCB6CB1}"/>
                  </a:ext>
                </a:extLst>
              </p:cNvPr>
              <p:cNvSpPr/>
              <p:nvPr/>
            </p:nvSpPr>
            <p:spPr bwMode="auto">
              <a:xfrm>
                <a:off x="3059117" y="4321178"/>
                <a:ext cx="631832" cy="63023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šḻiḓê">
                <a:extLst>
                  <a:ext uri="{FF2B5EF4-FFF2-40B4-BE49-F238E27FC236}">
                    <a16:creationId xmlns:a16="http://schemas.microsoft.com/office/drawing/2014/main" xmlns="" id="{78471642-5B73-499B-9CFF-4C60CA8A8092}"/>
                  </a:ext>
                </a:extLst>
              </p:cNvPr>
              <p:cNvSpPr/>
              <p:nvPr/>
            </p:nvSpPr>
            <p:spPr bwMode="auto">
              <a:xfrm>
                <a:off x="2528888" y="2533646"/>
                <a:ext cx="628652" cy="1262066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ḷíďê">
                <a:extLst>
                  <a:ext uri="{FF2B5EF4-FFF2-40B4-BE49-F238E27FC236}">
                    <a16:creationId xmlns:a16="http://schemas.microsoft.com/office/drawing/2014/main" xmlns="" id="{76F6D2BA-9711-42F6-AEA7-682F1E0C7196}"/>
                  </a:ext>
                </a:extLst>
              </p:cNvPr>
              <p:cNvSpPr/>
              <p:nvPr/>
            </p:nvSpPr>
            <p:spPr bwMode="auto">
              <a:xfrm>
                <a:off x="4632325" y="1266829"/>
                <a:ext cx="634998" cy="2528883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lîdé">
                <a:extLst>
                  <a:ext uri="{FF2B5EF4-FFF2-40B4-BE49-F238E27FC236}">
                    <a16:creationId xmlns:a16="http://schemas.microsoft.com/office/drawing/2014/main" xmlns="" id="{651384CD-0F64-4E83-BC12-27A4E9F218DB}"/>
                  </a:ext>
                </a:extLst>
              </p:cNvPr>
              <p:cNvSpPr/>
              <p:nvPr/>
            </p:nvSpPr>
            <p:spPr bwMode="auto">
              <a:xfrm>
                <a:off x="3584571" y="2112961"/>
                <a:ext cx="627069" cy="1682751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ṩḻíḑé">
                <a:extLst>
                  <a:ext uri="{FF2B5EF4-FFF2-40B4-BE49-F238E27FC236}">
                    <a16:creationId xmlns:a16="http://schemas.microsoft.com/office/drawing/2014/main" xmlns="" id="{F2E18A41-D158-4A0B-A7D4-5AE7822B3047}"/>
                  </a:ext>
                </a:extLst>
              </p:cNvPr>
              <p:cNvSpPr/>
              <p:nvPr/>
            </p:nvSpPr>
            <p:spPr bwMode="auto">
              <a:xfrm>
                <a:off x="1474788" y="1687514"/>
                <a:ext cx="633415" cy="2108198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śļïḑé">
              <a:extLst>
                <a:ext uri="{FF2B5EF4-FFF2-40B4-BE49-F238E27FC236}">
                  <a16:creationId xmlns:a16="http://schemas.microsoft.com/office/drawing/2014/main" xmlns="" id="{7F377DCF-E56A-4877-99E9-696935DE23F8}"/>
                </a:ext>
              </a:extLst>
            </p:cNvPr>
            <p:cNvSpPr txBox="1"/>
            <p:nvPr/>
          </p:nvSpPr>
          <p:spPr>
            <a:xfrm>
              <a:off x="7033921" y="3865347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ï$1ïḍe">
              <a:extLst>
                <a:ext uri="{FF2B5EF4-FFF2-40B4-BE49-F238E27FC236}">
                  <a16:creationId xmlns:a16="http://schemas.microsoft.com/office/drawing/2014/main" xmlns="" id="{38BA3202-807A-4A57-AAD3-76E2C751C3A6}"/>
                </a:ext>
              </a:extLst>
            </p:cNvPr>
            <p:cNvSpPr/>
            <p:nvPr/>
          </p:nvSpPr>
          <p:spPr>
            <a:xfrm>
              <a:off x="7033921" y="4234678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$ľíḋé">
              <a:extLst>
                <a:ext uri="{FF2B5EF4-FFF2-40B4-BE49-F238E27FC236}">
                  <a16:creationId xmlns:a16="http://schemas.microsoft.com/office/drawing/2014/main" xmlns="" id="{4051E22A-3150-4C8D-A80C-E04D0CE3536A}"/>
                </a:ext>
              </a:extLst>
            </p:cNvPr>
            <p:cNvSpPr/>
            <p:nvPr/>
          </p:nvSpPr>
          <p:spPr bwMode="auto">
            <a:xfrm>
              <a:off x="6456039" y="5009097"/>
              <a:ext cx="598430" cy="480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ḷíḑê">
              <a:extLst>
                <a:ext uri="{FF2B5EF4-FFF2-40B4-BE49-F238E27FC236}">
                  <a16:creationId xmlns:a16="http://schemas.microsoft.com/office/drawing/2014/main" xmlns="" id="{06331964-B0A1-434A-9B20-3369BEAA1F92}"/>
                </a:ext>
              </a:extLst>
            </p:cNvPr>
            <p:cNvSpPr txBox="1"/>
            <p:nvPr/>
          </p:nvSpPr>
          <p:spPr>
            <a:xfrm>
              <a:off x="7033921" y="4886204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ŝļïďê">
              <a:extLst>
                <a:ext uri="{FF2B5EF4-FFF2-40B4-BE49-F238E27FC236}">
                  <a16:creationId xmlns:a16="http://schemas.microsoft.com/office/drawing/2014/main" xmlns="" id="{22392F39-279E-4E9F-B703-59E5A4AC3DE7}"/>
                </a:ext>
              </a:extLst>
            </p:cNvPr>
            <p:cNvSpPr/>
            <p:nvPr/>
          </p:nvSpPr>
          <p:spPr>
            <a:xfrm>
              <a:off x="7033921" y="5255535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Sľíḋé">
              <a:extLst>
                <a:ext uri="{FF2B5EF4-FFF2-40B4-BE49-F238E27FC236}">
                  <a16:creationId xmlns:a16="http://schemas.microsoft.com/office/drawing/2014/main" xmlns="" id="{F3032323-3B9E-4BC6-9DA7-E10668C358CF}"/>
                </a:ext>
              </a:extLst>
            </p:cNvPr>
            <p:cNvSpPr/>
            <p:nvPr/>
          </p:nvSpPr>
          <p:spPr bwMode="auto">
            <a:xfrm>
              <a:off x="5106000" y="1143002"/>
              <a:ext cx="989999" cy="499268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DA0237A-2736-4ADA-8599-D0CB2B6FE557}"/>
                </a:ext>
              </a:extLst>
            </p:cNvPr>
            <p:cNvCxnSpPr/>
            <p:nvPr/>
          </p:nvCxnSpPr>
          <p:spPr>
            <a:xfrm>
              <a:off x="7176000" y="266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61BA032-8135-4A5D-99E9-4398068FEC89}"/>
                </a:ext>
              </a:extLst>
            </p:cNvPr>
            <p:cNvCxnSpPr/>
            <p:nvPr/>
          </p:nvCxnSpPr>
          <p:spPr>
            <a:xfrm>
              <a:off x="7176000" y="37308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49328CC-A9F9-41CC-91A4-A90672643CF7}"/>
                </a:ext>
              </a:extLst>
            </p:cNvPr>
            <p:cNvCxnSpPr/>
            <p:nvPr/>
          </p:nvCxnSpPr>
          <p:spPr>
            <a:xfrm>
              <a:off x="7176000" y="473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33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7E9800-EC27-4E22-B702-EB9E4DDF2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EEF2A7-7C3B-427D-B4E1-724B06B70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BD9DA0-4ABF-46CD-B744-6BFE9188F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fe9d8e6-fe5e-449e-853e-d9dc65f5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C78A65-21FD-4D44-B857-8C88F391C6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2937" y="1388125"/>
            <a:ext cx="10246126" cy="4445948"/>
            <a:chOff x="972937" y="1388125"/>
            <a:chExt cx="10246126" cy="4445948"/>
          </a:xfrm>
        </p:grpSpPr>
        <p:sp>
          <p:nvSpPr>
            <p:cNvPr id="6" name="ïŝļîdê">
              <a:extLst>
                <a:ext uri="{FF2B5EF4-FFF2-40B4-BE49-F238E27FC236}">
                  <a16:creationId xmlns:a16="http://schemas.microsoft.com/office/drawing/2014/main" xmlns="" id="{0ADF63D0-2E59-418D-A47E-AE0463EF48D4}"/>
                </a:ext>
              </a:extLst>
            </p:cNvPr>
            <p:cNvSpPr/>
            <p:nvPr/>
          </p:nvSpPr>
          <p:spPr>
            <a:xfrm>
              <a:off x="1055611" y="1388125"/>
              <a:ext cx="1942715" cy="3276547"/>
            </a:xfrm>
            <a:prstGeom prst="rect">
              <a:avLst/>
            </a:prstGeom>
            <a:blipFill>
              <a:blip r:embed="rId3"/>
              <a:stretch>
                <a:fillRect l="-131110" t="647" r="-69005" b="-64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šľiďè">
              <a:extLst>
                <a:ext uri="{FF2B5EF4-FFF2-40B4-BE49-F238E27FC236}">
                  <a16:creationId xmlns:a16="http://schemas.microsoft.com/office/drawing/2014/main" xmlns="" id="{AC526F43-A1B5-4102-A4F8-B86F95386133}"/>
                </a:ext>
              </a:extLst>
            </p:cNvPr>
            <p:cNvSpPr/>
            <p:nvPr/>
          </p:nvSpPr>
          <p:spPr>
            <a:xfrm>
              <a:off x="1055611" y="3036565"/>
              <a:ext cx="1942715" cy="164398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 b="1" dirty="0"/>
                <a:t>30%</a:t>
              </a:r>
            </a:p>
          </p:txBody>
        </p:sp>
        <p:sp>
          <p:nvSpPr>
            <p:cNvPr id="8" name="ïš1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72937" y="527667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ṩļ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72937" y="488907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ṣľïďê">
              <a:extLst>
                <a:ext uri="{FF2B5EF4-FFF2-40B4-BE49-F238E27FC236}">
                  <a16:creationId xmlns:a16="http://schemas.microsoft.com/office/drawing/2014/main" xmlns="" id="{94730587-1548-46B4-A47A-91F8FB65FC07}"/>
                </a:ext>
              </a:extLst>
            </p:cNvPr>
            <p:cNvSpPr/>
            <p:nvPr/>
          </p:nvSpPr>
          <p:spPr>
            <a:xfrm>
              <a:off x="3768298" y="1404000"/>
              <a:ext cx="1942715" cy="3276547"/>
            </a:xfrm>
            <a:prstGeom prst="rect">
              <a:avLst/>
            </a:prstGeom>
            <a:blipFill>
              <a:blip r:embed="rId4"/>
              <a:stretch>
                <a:fillRect l="-62847" r="-6203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ṡlïḍé">
              <a:extLst>
                <a:ext uri="{FF2B5EF4-FFF2-40B4-BE49-F238E27FC236}">
                  <a16:creationId xmlns:a16="http://schemas.microsoft.com/office/drawing/2014/main" xmlns="" id="{667F988A-2D46-4075-BE96-FDDB6757F325}"/>
                </a:ext>
              </a:extLst>
            </p:cNvPr>
            <p:cNvSpPr/>
            <p:nvPr/>
          </p:nvSpPr>
          <p:spPr>
            <a:xfrm>
              <a:off x="3768299" y="3410547"/>
              <a:ext cx="1942715" cy="12700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 b="1"/>
                <a:t>20%</a:t>
              </a:r>
            </a:p>
          </p:txBody>
        </p:sp>
        <p:sp>
          <p:nvSpPr>
            <p:cNvPr id="12" name="ïṣḷî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685625" y="527667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ŝ1î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685625" y="488907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śḻîḍè">
              <a:extLst>
                <a:ext uri="{FF2B5EF4-FFF2-40B4-BE49-F238E27FC236}">
                  <a16:creationId xmlns:a16="http://schemas.microsoft.com/office/drawing/2014/main" xmlns="" id="{88F898D3-7EC5-496A-B4DD-366D6DBCE7E1}"/>
                </a:ext>
              </a:extLst>
            </p:cNvPr>
            <p:cNvSpPr/>
            <p:nvPr/>
          </p:nvSpPr>
          <p:spPr>
            <a:xfrm>
              <a:off x="6480987" y="1404000"/>
              <a:ext cx="1942715" cy="3276547"/>
            </a:xfrm>
            <a:prstGeom prst="rect">
              <a:avLst/>
            </a:prstGeom>
            <a:blipFill>
              <a:blip r:embed="rId5"/>
              <a:stretch>
                <a:fillRect l="-77027" r="-760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š1iḓé">
              <a:extLst>
                <a:ext uri="{FF2B5EF4-FFF2-40B4-BE49-F238E27FC236}">
                  <a16:creationId xmlns:a16="http://schemas.microsoft.com/office/drawing/2014/main" xmlns="" id="{58C71B06-BBF5-41A9-AB76-673786450DF4}"/>
                </a:ext>
              </a:extLst>
            </p:cNvPr>
            <p:cNvSpPr/>
            <p:nvPr/>
          </p:nvSpPr>
          <p:spPr>
            <a:xfrm>
              <a:off x="6480987" y="2719065"/>
              <a:ext cx="1942715" cy="196148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 b="1" dirty="0"/>
                <a:t>40%</a:t>
              </a:r>
            </a:p>
          </p:txBody>
        </p:sp>
        <p:sp>
          <p:nvSpPr>
            <p:cNvPr id="16" name="íS1î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98313" y="527667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iṧľ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98313" y="488907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ïṡlïḓê">
              <a:extLst>
                <a:ext uri="{FF2B5EF4-FFF2-40B4-BE49-F238E27FC236}">
                  <a16:creationId xmlns:a16="http://schemas.microsoft.com/office/drawing/2014/main" xmlns="" id="{90F45F2A-04B2-49E4-BE64-1CA759140B28}"/>
                </a:ext>
              </a:extLst>
            </p:cNvPr>
            <p:cNvSpPr/>
            <p:nvPr/>
          </p:nvSpPr>
          <p:spPr>
            <a:xfrm>
              <a:off x="9193674" y="1404000"/>
              <a:ext cx="1942715" cy="3276547"/>
            </a:xfrm>
            <a:prstGeom prst="rect">
              <a:avLst/>
            </a:prstGeom>
            <a:blipFill>
              <a:blip r:embed="rId6"/>
              <a:stretch>
                <a:fillRect l="-77094" r="-7609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idé">
              <a:extLst>
                <a:ext uri="{FF2B5EF4-FFF2-40B4-BE49-F238E27FC236}">
                  <a16:creationId xmlns:a16="http://schemas.microsoft.com/office/drawing/2014/main" xmlns="" id="{0754DDE2-A78A-42C5-AA5A-AD7D3E51B709}"/>
                </a:ext>
              </a:extLst>
            </p:cNvPr>
            <p:cNvSpPr/>
            <p:nvPr/>
          </p:nvSpPr>
          <p:spPr>
            <a:xfrm>
              <a:off x="9193674" y="2156422"/>
              <a:ext cx="1942715" cy="250825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 b="1" dirty="0"/>
                <a:t>60%</a:t>
              </a:r>
            </a:p>
          </p:txBody>
        </p:sp>
        <p:sp>
          <p:nvSpPr>
            <p:cNvPr id="20" name="ïsḻi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11000" y="527667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šḻ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11000" y="488907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02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6E205A-FB94-4DFE-ACC7-CA2597A7C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6A73A2-FDE5-4711-A4B4-B61AB9B0D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63F742A-D9C4-44C4-B3F7-3D6761E6B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da78c0c-94bf-4188-a5be-bc25ffb19a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18C488-AC71-4608-937B-9066167CC3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8181" y="1820224"/>
            <a:ext cx="9895638" cy="3753200"/>
            <a:chOff x="1148181" y="1820224"/>
            <a:chExt cx="9895638" cy="3753200"/>
          </a:xfrm>
        </p:grpSpPr>
        <p:sp>
          <p:nvSpPr>
            <p:cNvPr id="6" name="îṧľîḑé">
              <a:extLst>
                <a:ext uri="{FF2B5EF4-FFF2-40B4-BE49-F238E27FC236}">
                  <a16:creationId xmlns:a16="http://schemas.microsoft.com/office/drawing/2014/main" xmlns="" id="{F98B5717-B2EA-4600-9FCA-B5E0CD901F11}"/>
                </a:ext>
              </a:extLst>
            </p:cNvPr>
            <p:cNvSpPr/>
            <p:nvPr/>
          </p:nvSpPr>
          <p:spPr bwMode="auto">
            <a:xfrm>
              <a:off x="3761634" y="4627872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ślîďe">
              <a:extLst>
                <a:ext uri="{FF2B5EF4-FFF2-40B4-BE49-F238E27FC236}">
                  <a16:creationId xmlns:a16="http://schemas.microsoft.com/office/drawing/2014/main" xmlns="" id="{D8275990-58A0-42F4-818A-979802606B2B}"/>
                </a:ext>
              </a:extLst>
            </p:cNvPr>
            <p:cNvSpPr/>
            <p:nvPr/>
          </p:nvSpPr>
          <p:spPr bwMode="auto">
            <a:xfrm>
              <a:off x="3761634" y="2491389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é">
              <a:extLst>
                <a:ext uri="{FF2B5EF4-FFF2-40B4-BE49-F238E27FC236}">
                  <a16:creationId xmlns:a16="http://schemas.microsoft.com/office/drawing/2014/main" xmlns="" id="{DFD3C642-D1C0-41FD-A8A2-00DBB62515D5}"/>
                </a:ext>
              </a:extLst>
            </p:cNvPr>
            <p:cNvSpPr/>
            <p:nvPr/>
          </p:nvSpPr>
          <p:spPr bwMode="auto">
            <a:xfrm>
              <a:off x="7096764" y="2473467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ṡḻíḑe">
              <a:extLst>
                <a:ext uri="{FF2B5EF4-FFF2-40B4-BE49-F238E27FC236}">
                  <a16:creationId xmlns:a16="http://schemas.microsoft.com/office/drawing/2014/main" xmlns="" id="{FF3AAD75-1A69-4265-A483-AA5EF1FEE5C9}"/>
                </a:ext>
              </a:extLst>
            </p:cNvPr>
            <p:cNvSpPr/>
            <p:nvPr/>
          </p:nvSpPr>
          <p:spPr bwMode="auto">
            <a:xfrm>
              <a:off x="7096764" y="4627872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$ḻíḓê">
              <a:extLst>
                <a:ext uri="{FF2B5EF4-FFF2-40B4-BE49-F238E27FC236}">
                  <a16:creationId xmlns:a16="http://schemas.microsoft.com/office/drawing/2014/main" xmlns="" id="{B711AB30-65FF-43A1-BC76-BFF8E55C88B9}"/>
                </a:ext>
              </a:extLst>
            </p:cNvPr>
            <p:cNvGrpSpPr/>
            <p:nvPr/>
          </p:nvGrpSpPr>
          <p:grpSpPr>
            <a:xfrm>
              <a:off x="4965554" y="1820224"/>
              <a:ext cx="2162653" cy="3650700"/>
              <a:chOff x="4972653" y="1597720"/>
              <a:chExt cx="2162653" cy="3650700"/>
            </a:xfrm>
          </p:grpSpPr>
          <p:sp>
            <p:nvSpPr>
              <p:cNvPr id="37" name="îSļïde">
                <a:extLst>
                  <a:ext uri="{FF2B5EF4-FFF2-40B4-BE49-F238E27FC236}">
                    <a16:creationId xmlns:a16="http://schemas.microsoft.com/office/drawing/2014/main" xmlns="" id="{293FDB84-DBCF-482E-BB30-8D383E6B3590}"/>
                  </a:ext>
                </a:extLst>
              </p:cNvPr>
              <p:cNvSpPr/>
              <p:nvPr/>
            </p:nvSpPr>
            <p:spPr bwMode="auto">
              <a:xfrm>
                <a:off x="5765166" y="4490406"/>
                <a:ext cx="577627" cy="729428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ṣ1idê">
                <a:extLst>
                  <a:ext uri="{FF2B5EF4-FFF2-40B4-BE49-F238E27FC236}">
                    <a16:creationId xmlns:a16="http://schemas.microsoft.com/office/drawing/2014/main" xmlns="" id="{D576B41F-975B-4CE1-858C-CB2A2FD45B72}"/>
                  </a:ext>
                </a:extLst>
              </p:cNvPr>
              <p:cNvSpPr/>
              <p:nvPr/>
            </p:nvSpPr>
            <p:spPr bwMode="auto">
              <a:xfrm>
                <a:off x="5685323" y="4481534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ļîdê">
                <a:extLst>
                  <a:ext uri="{FF2B5EF4-FFF2-40B4-BE49-F238E27FC236}">
                    <a16:creationId xmlns:a16="http://schemas.microsoft.com/office/drawing/2014/main" xmlns="" id="{08DE38A0-2939-44D9-A1DA-5594AC24EBCF}"/>
                  </a:ext>
                </a:extLst>
              </p:cNvPr>
              <p:cNvSpPr/>
              <p:nvPr/>
            </p:nvSpPr>
            <p:spPr bwMode="auto">
              <a:xfrm>
                <a:off x="5685323" y="4721063"/>
                <a:ext cx="737313" cy="175457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lïďe">
                <a:extLst>
                  <a:ext uri="{FF2B5EF4-FFF2-40B4-BE49-F238E27FC236}">
                    <a16:creationId xmlns:a16="http://schemas.microsoft.com/office/drawing/2014/main" xmlns="" id="{744031D9-3EC3-4AC8-8C16-53E84FA4E9F9}"/>
                  </a:ext>
                </a:extLst>
              </p:cNvPr>
              <p:cNvSpPr/>
              <p:nvPr/>
            </p:nvSpPr>
            <p:spPr bwMode="auto">
              <a:xfrm>
                <a:off x="5685323" y="4954677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Slíďê">
                <a:extLst>
                  <a:ext uri="{FF2B5EF4-FFF2-40B4-BE49-F238E27FC236}">
                    <a16:creationId xmlns:a16="http://schemas.microsoft.com/office/drawing/2014/main" xmlns="" id="{183B8E15-4CDF-4D7C-8D8A-AAE15B3B5704}"/>
                  </a:ext>
                </a:extLst>
              </p:cNvPr>
              <p:cNvSpPr/>
              <p:nvPr/>
            </p:nvSpPr>
            <p:spPr bwMode="auto">
              <a:xfrm>
                <a:off x="5985965" y="5219834"/>
                <a:ext cx="136028" cy="28586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5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1íďé">
                <a:extLst>
                  <a:ext uri="{FF2B5EF4-FFF2-40B4-BE49-F238E27FC236}">
                    <a16:creationId xmlns:a16="http://schemas.microsoft.com/office/drawing/2014/main" xmlns="" id="{5523419A-7A3B-462A-9F66-8B19105B9D5D}"/>
                  </a:ext>
                </a:extLst>
              </p:cNvPr>
              <p:cNvSpPr/>
              <p:nvPr/>
            </p:nvSpPr>
            <p:spPr bwMode="auto">
              <a:xfrm>
                <a:off x="5147124" y="2103390"/>
                <a:ext cx="1813710" cy="864470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1idè">
                <a:extLst>
                  <a:ext uri="{FF2B5EF4-FFF2-40B4-BE49-F238E27FC236}">
                    <a16:creationId xmlns:a16="http://schemas.microsoft.com/office/drawing/2014/main" xmlns="" id="{6DE9653A-293F-48AF-B9F2-CCC2859F95DE}"/>
                  </a:ext>
                </a:extLst>
              </p:cNvPr>
              <p:cNvSpPr/>
              <p:nvPr/>
            </p:nvSpPr>
            <p:spPr bwMode="auto">
              <a:xfrm>
                <a:off x="5606466" y="4049793"/>
                <a:ext cx="895026" cy="431743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ďé">
                <a:extLst>
                  <a:ext uri="{FF2B5EF4-FFF2-40B4-BE49-F238E27FC236}">
                    <a16:creationId xmlns:a16="http://schemas.microsoft.com/office/drawing/2014/main" xmlns="" id="{029305F1-87B3-4137-AC72-1A851B544444}"/>
                  </a:ext>
                </a:extLst>
              </p:cNvPr>
              <p:cNvSpPr/>
              <p:nvPr/>
            </p:nvSpPr>
            <p:spPr bwMode="auto">
              <a:xfrm>
                <a:off x="5785865" y="1597720"/>
                <a:ext cx="119271" cy="405127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lidè">
                <a:extLst>
                  <a:ext uri="{FF2B5EF4-FFF2-40B4-BE49-F238E27FC236}">
                    <a16:creationId xmlns:a16="http://schemas.microsoft.com/office/drawing/2014/main" xmlns="" id="{852695F1-54D3-4105-B5D9-7F87AE6A710C}"/>
                  </a:ext>
                </a:extLst>
              </p:cNvPr>
              <p:cNvSpPr/>
              <p:nvPr/>
            </p:nvSpPr>
            <p:spPr bwMode="auto">
              <a:xfrm>
                <a:off x="5336381" y="1758391"/>
                <a:ext cx="237557" cy="367671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ŝ1îḍe">
                <a:extLst>
                  <a:ext uri="{FF2B5EF4-FFF2-40B4-BE49-F238E27FC236}">
                    <a16:creationId xmlns:a16="http://schemas.microsoft.com/office/drawing/2014/main" xmlns="" id="{815850DC-6D01-4113-A473-FA2889C29790}"/>
                  </a:ext>
                </a:extLst>
              </p:cNvPr>
              <p:cNvSpPr/>
              <p:nvPr/>
            </p:nvSpPr>
            <p:spPr bwMode="auto">
              <a:xfrm>
                <a:off x="6200850" y="1597720"/>
                <a:ext cx="119271" cy="405127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sḷiḓé">
                <a:extLst>
                  <a:ext uri="{FF2B5EF4-FFF2-40B4-BE49-F238E27FC236}">
                    <a16:creationId xmlns:a16="http://schemas.microsoft.com/office/drawing/2014/main" xmlns="" id="{A7CE14BD-3E1E-4CB0-8B1C-B30BCD561ED0}"/>
                  </a:ext>
                </a:extLst>
              </p:cNvPr>
              <p:cNvSpPr/>
              <p:nvPr/>
            </p:nvSpPr>
            <p:spPr bwMode="auto">
              <a:xfrm>
                <a:off x="6534021" y="1758391"/>
                <a:ext cx="235586" cy="367671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Sḻiďe">
                <a:extLst>
                  <a:ext uri="{FF2B5EF4-FFF2-40B4-BE49-F238E27FC236}">
                    <a16:creationId xmlns:a16="http://schemas.microsoft.com/office/drawing/2014/main" xmlns="" id="{0E59B782-86FB-4AE2-A7FD-279881FF2B83}"/>
                  </a:ext>
                </a:extLst>
              </p:cNvPr>
              <p:cNvSpPr/>
              <p:nvPr/>
            </p:nvSpPr>
            <p:spPr bwMode="auto">
              <a:xfrm>
                <a:off x="6804106" y="2065933"/>
                <a:ext cx="331200" cy="286843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ïďê">
                <a:extLst>
                  <a:ext uri="{FF2B5EF4-FFF2-40B4-BE49-F238E27FC236}">
                    <a16:creationId xmlns:a16="http://schemas.microsoft.com/office/drawing/2014/main" xmlns="" id="{F5B5029B-D320-44E3-85ED-27CE61B28DB8}"/>
                  </a:ext>
                </a:extLst>
              </p:cNvPr>
              <p:cNvSpPr/>
              <p:nvPr/>
            </p:nvSpPr>
            <p:spPr bwMode="auto">
              <a:xfrm>
                <a:off x="4972653" y="2065933"/>
                <a:ext cx="328242" cy="286843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ś1îḍè">
              <a:extLst>
                <a:ext uri="{FF2B5EF4-FFF2-40B4-BE49-F238E27FC236}">
                  <a16:creationId xmlns:a16="http://schemas.microsoft.com/office/drawing/2014/main" xmlns="" id="{CFE0E4A7-5649-4AFB-B708-C6BFBE2D6CED}"/>
                </a:ext>
              </a:extLst>
            </p:cNvPr>
            <p:cNvSpPr txBox="1"/>
            <p:nvPr/>
          </p:nvSpPr>
          <p:spPr>
            <a:xfrm>
              <a:off x="5144585" y="3332445"/>
              <a:ext cx="1804590" cy="626258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800" b="1" dirty="0"/>
                <a:t>Keyword</a:t>
              </a:r>
              <a:endParaRPr lang="zh-CN" altLang="en-US" sz="2800" b="1" dirty="0"/>
            </a:p>
          </p:txBody>
        </p:sp>
        <p:grpSp>
          <p:nvGrpSpPr>
            <p:cNvPr id="12" name="iṡľíďè">
              <a:extLst>
                <a:ext uri="{FF2B5EF4-FFF2-40B4-BE49-F238E27FC236}">
                  <a16:creationId xmlns:a16="http://schemas.microsoft.com/office/drawing/2014/main" xmlns="" id="{BBF2D4BD-1ABB-4F1B-A1CC-649019E928BB}"/>
                </a:ext>
              </a:extLst>
            </p:cNvPr>
            <p:cNvGrpSpPr/>
            <p:nvPr/>
          </p:nvGrpSpPr>
          <p:grpSpPr>
            <a:xfrm>
              <a:off x="8066304" y="5108286"/>
              <a:ext cx="464344" cy="450850"/>
              <a:chOff x="8216107" y="4449763"/>
              <a:chExt cx="464344" cy="450850"/>
            </a:xfrm>
            <a:solidFill>
              <a:schemeClr val="accent4"/>
            </a:solidFill>
          </p:grpSpPr>
          <p:sp>
            <p:nvSpPr>
              <p:cNvPr id="35" name="îSlïḑe">
                <a:extLst>
                  <a:ext uri="{FF2B5EF4-FFF2-40B4-BE49-F238E27FC236}">
                    <a16:creationId xmlns:a16="http://schemas.microsoft.com/office/drawing/2014/main" xmlns="" id="{78B31B8B-BB30-4B57-BD73-8D3DA734B4DD}"/>
                  </a:ext>
                </a:extLst>
              </p:cNvPr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ļiḍê">
                <a:extLst>
                  <a:ext uri="{FF2B5EF4-FFF2-40B4-BE49-F238E27FC236}">
                    <a16:creationId xmlns:a16="http://schemas.microsoft.com/office/drawing/2014/main" xmlns="" id="{860DE1B6-B718-42A3-8C10-C50EC8AAF9B3}"/>
                  </a:ext>
                </a:extLst>
              </p:cNvPr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ṩḷïďé">
              <a:extLst>
                <a:ext uri="{FF2B5EF4-FFF2-40B4-BE49-F238E27FC236}">
                  <a16:creationId xmlns:a16="http://schemas.microsoft.com/office/drawing/2014/main" xmlns="" id="{269DBD05-F825-4D00-A06D-48D77C77B778}"/>
                </a:ext>
              </a:extLst>
            </p:cNvPr>
            <p:cNvGrpSpPr/>
            <p:nvPr/>
          </p:nvGrpSpPr>
          <p:grpSpPr>
            <a:xfrm>
              <a:off x="3689817" y="5108286"/>
              <a:ext cx="319088" cy="465138"/>
              <a:chOff x="5441157" y="4440238"/>
              <a:chExt cx="319088" cy="465138"/>
            </a:xfrm>
            <a:solidFill>
              <a:schemeClr val="accent5"/>
            </a:solidFill>
          </p:grpSpPr>
          <p:sp>
            <p:nvSpPr>
              <p:cNvPr id="32" name="íšlíḍê">
                <a:extLst>
                  <a:ext uri="{FF2B5EF4-FFF2-40B4-BE49-F238E27FC236}">
                    <a16:creationId xmlns:a16="http://schemas.microsoft.com/office/drawing/2014/main" xmlns="" id="{DB0DDBC0-01FF-4FE4-83E6-3093626151AA}"/>
                  </a:ext>
                </a:extLst>
              </p:cNvPr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ḷiḑe">
                <a:extLst>
                  <a:ext uri="{FF2B5EF4-FFF2-40B4-BE49-F238E27FC236}">
                    <a16:creationId xmlns:a16="http://schemas.microsoft.com/office/drawing/2014/main" xmlns="" id="{88794927-5FCE-4273-9267-34C9041702B1}"/>
                  </a:ext>
                </a:extLst>
              </p:cNvPr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ḻiḑe">
                <a:extLst>
                  <a:ext uri="{FF2B5EF4-FFF2-40B4-BE49-F238E27FC236}">
                    <a16:creationId xmlns:a16="http://schemas.microsoft.com/office/drawing/2014/main" xmlns="" id="{9CBA64AB-593D-455F-91FE-4E3EDD21BEF0}"/>
                  </a:ext>
                </a:extLst>
              </p:cNvPr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îsḻïdè">
              <a:extLst>
                <a:ext uri="{FF2B5EF4-FFF2-40B4-BE49-F238E27FC236}">
                  <a16:creationId xmlns:a16="http://schemas.microsoft.com/office/drawing/2014/main" xmlns="" id="{3C3A0B0E-7893-438D-8B70-69453F70D68E}"/>
                </a:ext>
              </a:extLst>
            </p:cNvPr>
            <p:cNvGrpSpPr/>
            <p:nvPr/>
          </p:nvGrpSpPr>
          <p:grpSpPr>
            <a:xfrm>
              <a:off x="8007567" y="1930234"/>
              <a:ext cx="465138" cy="435769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30" name="ï$ḷîḍê">
                <a:extLst>
                  <a:ext uri="{FF2B5EF4-FFF2-40B4-BE49-F238E27FC236}">
                    <a16:creationId xmlns:a16="http://schemas.microsoft.com/office/drawing/2014/main" xmlns="" id="{D1A95B59-A433-4D1A-84AA-AD0286CD4013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şľîḍé">
                <a:extLst>
                  <a:ext uri="{FF2B5EF4-FFF2-40B4-BE49-F238E27FC236}">
                    <a16:creationId xmlns:a16="http://schemas.microsoft.com/office/drawing/2014/main" xmlns="" id="{6F109262-9219-4D55-8192-C59A0E90ED08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ṣļiḍê">
              <a:extLst>
                <a:ext uri="{FF2B5EF4-FFF2-40B4-BE49-F238E27FC236}">
                  <a16:creationId xmlns:a16="http://schemas.microsoft.com/office/drawing/2014/main" xmlns="" id="{D6DDA0BC-8C66-4E56-B220-A4D11DEE3603}"/>
                </a:ext>
              </a:extLst>
            </p:cNvPr>
            <p:cNvGrpSpPr/>
            <p:nvPr/>
          </p:nvGrpSpPr>
          <p:grpSpPr>
            <a:xfrm>
              <a:off x="3647155" y="1860757"/>
              <a:ext cx="319088" cy="465138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28" name="îṥḷíḑê">
                <a:extLst>
                  <a:ext uri="{FF2B5EF4-FFF2-40B4-BE49-F238E27FC236}">
                    <a16:creationId xmlns:a16="http://schemas.microsoft.com/office/drawing/2014/main" xmlns="" id="{DD2EC6F3-BD97-4346-9030-96BF82DE8BDB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iďé">
                <a:extLst>
                  <a:ext uri="{FF2B5EF4-FFF2-40B4-BE49-F238E27FC236}">
                    <a16:creationId xmlns:a16="http://schemas.microsoft.com/office/drawing/2014/main" xmlns="" id="{3F954CB5-4EF0-41A4-9DAA-2D1BDA6F6AC2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ṣľïḍè">
              <a:extLst>
                <a:ext uri="{FF2B5EF4-FFF2-40B4-BE49-F238E27FC236}">
                  <a16:creationId xmlns:a16="http://schemas.microsoft.com/office/drawing/2014/main" xmlns="" id="{0492DE5B-0CE1-44CF-A7C3-C2EA920545CA}"/>
                </a:ext>
              </a:extLst>
            </p:cNvPr>
            <p:cNvGrpSpPr/>
            <p:nvPr/>
          </p:nvGrpSpPr>
          <p:grpSpPr>
            <a:xfrm>
              <a:off x="8935756" y="2491389"/>
              <a:ext cx="2108063" cy="944997"/>
              <a:chOff x="8638517" y="1666958"/>
              <a:chExt cx="2108063" cy="944997"/>
            </a:xfrm>
          </p:grpSpPr>
          <p:sp>
            <p:nvSpPr>
              <p:cNvPr id="26" name="îŝľ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205455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śḷí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1666958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ïşḻîďé">
              <a:extLst>
                <a:ext uri="{FF2B5EF4-FFF2-40B4-BE49-F238E27FC236}">
                  <a16:creationId xmlns:a16="http://schemas.microsoft.com/office/drawing/2014/main" xmlns="" id="{258303A5-1D91-4401-9E6D-4A32ABDAF635}"/>
                </a:ext>
              </a:extLst>
            </p:cNvPr>
            <p:cNvGrpSpPr/>
            <p:nvPr/>
          </p:nvGrpSpPr>
          <p:grpSpPr>
            <a:xfrm>
              <a:off x="8935756" y="4031540"/>
              <a:ext cx="2108063" cy="944997"/>
              <a:chOff x="8638517" y="4878509"/>
              <a:chExt cx="2108063" cy="944997"/>
            </a:xfrm>
          </p:grpSpPr>
          <p:sp>
            <p:nvSpPr>
              <p:cNvPr id="24" name="işľí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şľi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íSľîḍê">
              <a:extLst>
                <a:ext uri="{FF2B5EF4-FFF2-40B4-BE49-F238E27FC236}">
                  <a16:creationId xmlns:a16="http://schemas.microsoft.com/office/drawing/2014/main" xmlns="" id="{494629BD-4B85-452F-9322-00B82028D693}"/>
                </a:ext>
              </a:extLst>
            </p:cNvPr>
            <p:cNvGrpSpPr/>
            <p:nvPr/>
          </p:nvGrpSpPr>
          <p:grpSpPr>
            <a:xfrm>
              <a:off x="1148181" y="4031540"/>
              <a:ext cx="2108063" cy="944997"/>
              <a:chOff x="1155280" y="4878509"/>
              <a:chExt cx="2108063" cy="944997"/>
            </a:xfrm>
          </p:grpSpPr>
          <p:sp>
            <p:nvSpPr>
              <p:cNvPr id="22" name="íṥlï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íŝľi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9" name="îṧľïďe">
              <a:extLst>
                <a:ext uri="{FF2B5EF4-FFF2-40B4-BE49-F238E27FC236}">
                  <a16:creationId xmlns:a16="http://schemas.microsoft.com/office/drawing/2014/main" xmlns="" id="{E759FB52-85E8-406B-9BC8-FB54717F6EBA}"/>
                </a:ext>
              </a:extLst>
            </p:cNvPr>
            <p:cNvGrpSpPr/>
            <p:nvPr/>
          </p:nvGrpSpPr>
          <p:grpSpPr>
            <a:xfrm>
              <a:off x="1148181" y="2491389"/>
              <a:ext cx="2108063" cy="944997"/>
              <a:chOff x="1155280" y="1626425"/>
              <a:chExt cx="2108063" cy="944997"/>
            </a:xfrm>
          </p:grpSpPr>
          <p:sp>
            <p:nvSpPr>
              <p:cNvPr id="20" name="íṡ1ï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201402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ṡlî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162642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47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659182-2331-4C1B-8709-FA000DB0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AA514F-ED68-4376-A1F6-7799D0011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FB4A32-1E5C-4C3F-AE74-6FB3C38DF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3f20ab61-be3d-415b-a707-85c5e9afb3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032C46-58AF-42D3-BF27-EEE4EDB397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1268760"/>
            <a:ext cx="10890682" cy="4753825"/>
            <a:chOff x="655375" y="1268760"/>
            <a:chExt cx="10890682" cy="4753825"/>
          </a:xfrm>
        </p:grpSpPr>
        <p:sp>
          <p:nvSpPr>
            <p:cNvPr id="6" name="îṧ1íďe">
              <a:extLst>
                <a:ext uri="{FF2B5EF4-FFF2-40B4-BE49-F238E27FC236}">
                  <a16:creationId xmlns:a16="http://schemas.microsoft.com/office/drawing/2014/main" xmlns="" id="{EC7E6F89-F119-4B66-A2F9-0F84260435B3}"/>
                </a:ext>
              </a:extLst>
            </p:cNvPr>
            <p:cNvSpPr/>
            <p:nvPr/>
          </p:nvSpPr>
          <p:spPr bwMode="auto">
            <a:xfrm>
              <a:off x="2029104" y="4682424"/>
              <a:ext cx="2744875" cy="1340161"/>
            </a:xfrm>
            <a:custGeom>
              <a:avLst/>
              <a:gdLst/>
              <a:ahLst/>
              <a:cxnLst>
                <a:cxn ang="0">
                  <a:pos x="764" y="0"/>
                </a:cxn>
                <a:cxn ang="0">
                  <a:pos x="1063" y="519"/>
                </a:cxn>
                <a:cxn ang="0">
                  <a:pos x="0" y="519"/>
                </a:cxn>
                <a:cxn ang="0">
                  <a:pos x="299" y="0"/>
                </a:cxn>
                <a:cxn ang="0">
                  <a:pos x="764" y="0"/>
                </a:cxn>
                <a:cxn ang="0">
                  <a:pos x="764" y="0"/>
                </a:cxn>
              </a:cxnLst>
              <a:rect l="0" t="0" r="r" b="b"/>
              <a:pathLst>
                <a:path w="1063" h="519">
                  <a:moveTo>
                    <a:pt x="764" y="0"/>
                  </a:moveTo>
                  <a:lnTo>
                    <a:pt x="1063" y="519"/>
                  </a:lnTo>
                  <a:lnTo>
                    <a:pt x="0" y="519"/>
                  </a:lnTo>
                  <a:lnTo>
                    <a:pt x="299" y="0"/>
                  </a:lnTo>
                  <a:lnTo>
                    <a:pt x="764" y="0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7" name="íSḻíḑè">
              <a:extLst>
                <a:ext uri="{FF2B5EF4-FFF2-40B4-BE49-F238E27FC236}">
                  <a16:creationId xmlns:a16="http://schemas.microsoft.com/office/drawing/2014/main" xmlns="" id="{3E5560AE-CCA8-47EA-A951-616BABAA3588}"/>
                </a:ext>
              </a:extLst>
            </p:cNvPr>
            <p:cNvSpPr/>
            <p:nvPr/>
          </p:nvSpPr>
          <p:spPr bwMode="auto">
            <a:xfrm>
              <a:off x="655375" y="1268760"/>
              <a:ext cx="2145806" cy="2378204"/>
            </a:xfrm>
            <a:custGeom>
              <a:avLst/>
              <a:gdLst/>
              <a:ahLst/>
              <a:cxnLst>
                <a:cxn ang="0">
                  <a:pos x="532" y="0"/>
                </a:cxn>
                <a:cxn ang="0">
                  <a:pos x="831" y="519"/>
                </a:cxn>
                <a:cxn ang="0">
                  <a:pos x="599" y="921"/>
                </a:cxn>
                <a:cxn ang="0">
                  <a:pos x="599" y="921"/>
                </a:cxn>
                <a:cxn ang="0">
                  <a:pos x="0" y="921"/>
                </a:cxn>
                <a:cxn ang="0">
                  <a:pos x="532" y="0"/>
                </a:cxn>
              </a:cxnLst>
              <a:rect l="0" t="0" r="r" b="b"/>
              <a:pathLst>
                <a:path w="831" h="921">
                  <a:moveTo>
                    <a:pt x="532" y="0"/>
                  </a:moveTo>
                  <a:lnTo>
                    <a:pt x="831" y="519"/>
                  </a:lnTo>
                  <a:lnTo>
                    <a:pt x="599" y="921"/>
                  </a:lnTo>
                  <a:lnTo>
                    <a:pt x="599" y="921"/>
                  </a:lnTo>
                  <a:lnTo>
                    <a:pt x="0" y="92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ïṣ1ídê">
              <a:extLst>
                <a:ext uri="{FF2B5EF4-FFF2-40B4-BE49-F238E27FC236}">
                  <a16:creationId xmlns:a16="http://schemas.microsoft.com/office/drawing/2014/main" xmlns="" id="{07FA8380-610A-4881-A716-5DEAF6AFCF5B}"/>
                </a:ext>
              </a:extLst>
            </p:cNvPr>
            <p:cNvSpPr/>
            <p:nvPr/>
          </p:nvSpPr>
          <p:spPr bwMode="auto">
            <a:xfrm>
              <a:off x="655375" y="3646963"/>
              <a:ext cx="2145806" cy="2375620"/>
            </a:xfrm>
            <a:custGeom>
              <a:avLst/>
              <a:gdLst/>
              <a:ahLst/>
              <a:cxnLst>
                <a:cxn ang="0">
                  <a:pos x="831" y="401"/>
                </a:cxn>
                <a:cxn ang="0">
                  <a:pos x="532" y="920"/>
                </a:cxn>
                <a:cxn ang="0">
                  <a:pos x="0" y="0"/>
                </a:cxn>
                <a:cxn ang="0">
                  <a:pos x="599" y="0"/>
                </a:cxn>
                <a:cxn ang="0">
                  <a:pos x="831" y="401"/>
                </a:cxn>
                <a:cxn ang="0">
                  <a:pos x="831" y="401"/>
                </a:cxn>
              </a:cxnLst>
              <a:rect l="0" t="0" r="r" b="b"/>
              <a:pathLst>
                <a:path w="831" h="920">
                  <a:moveTo>
                    <a:pt x="831" y="401"/>
                  </a:moveTo>
                  <a:lnTo>
                    <a:pt x="532" y="920"/>
                  </a:lnTo>
                  <a:lnTo>
                    <a:pt x="0" y="0"/>
                  </a:lnTo>
                  <a:lnTo>
                    <a:pt x="599" y="0"/>
                  </a:lnTo>
                  <a:lnTo>
                    <a:pt x="831" y="401"/>
                  </a:lnTo>
                  <a:lnTo>
                    <a:pt x="831" y="4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î$líḍe">
              <a:extLst>
                <a:ext uri="{FF2B5EF4-FFF2-40B4-BE49-F238E27FC236}">
                  <a16:creationId xmlns:a16="http://schemas.microsoft.com/office/drawing/2014/main" xmlns="" id="{F06C9D26-30EC-45B8-88E1-DA9C16C92B02}"/>
                </a:ext>
              </a:extLst>
            </p:cNvPr>
            <p:cNvSpPr/>
            <p:nvPr/>
          </p:nvSpPr>
          <p:spPr bwMode="auto">
            <a:xfrm>
              <a:off x="2029104" y="1268760"/>
              <a:ext cx="2744875" cy="1345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3" y="0"/>
                </a:cxn>
                <a:cxn ang="0">
                  <a:pos x="764" y="521"/>
                </a:cxn>
                <a:cxn ang="0">
                  <a:pos x="764" y="519"/>
                </a:cxn>
                <a:cxn ang="0">
                  <a:pos x="299" y="519"/>
                </a:cxn>
                <a:cxn ang="0">
                  <a:pos x="299" y="519"/>
                </a:cxn>
                <a:cxn ang="0">
                  <a:pos x="0" y="0"/>
                </a:cxn>
              </a:cxnLst>
              <a:rect l="0" t="0" r="r" b="b"/>
              <a:pathLst>
                <a:path w="1063" h="521">
                  <a:moveTo>
                    <a:pt x="0" y="0"/>
                  </a:moveTo>
                  <a:lnTo>
                    <a:pt x="1063" y="0"/>
                  </a:lnTo>
                  <a:lnTo>
                    <a:pt x="764" y="521"/>
                  </a:lnTo>
                  <a:lnTo>
                    <a:pt x="764" y="519"/>
                  </a:lnTo>
                  <a:lnTo>
                    <a:pt x="299" y="519"/>
                  </a:lnTo>
                  <a:lnTo>
                    <a:pt x="299" y="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grpSp>
          <p:nvGrpSpPr>
            <p:cNvPr id="10" name="ïšļíde">
              <a:extLst>
                <a:ext uri="{FF2B5EF4-FFF2-40B4-BE49-F238E27FC236}">
                  <a16:creationId xmlns:a16="http://schemas.microsoft.com/office/drawing/2014/main" xmlns="" id="{A280BE7B-34FA-41E7-8F2B-60845C1A8C53}"/>
                </a:ext>
              </a:extLst>
            </p:cNvPr>
            <p:cNvGrpSpPr/>
            <p:nvPr/>
          </p:nvGrpSpPr>
          <p:grpSpPr>
            <a:xfrm>
              <a:off x="2202109" y="2608921"/>
              <a:ext cx="2398861" cy="2073505"/>
              <a:chOff x="1578203" y="2273298"/>
              <a:chExt cx="1474789" cy="1274763"/>
            </a:xfrm>
            <a:effectLst/>
          </p:grpSpPr>
          <p:sp>
            <p:nvSpPr>
              <p:cNvPr id="42" name="iŝ1îḓé">
                <a:extLst>
                  <a:ext uri="{FF2B5EF4-FFF2-40B4-BE49-F238E27FC236}">
                    <a16:creationId xmlns:a16="http://schemas.microsoft.com/office/drawing/2014/main" xmlns="" id="{44AD04CC-CE20-47A1-A110-080CDD5C9A41}"/>
                  </a:ext>
                </a:extLst>
              </p:cNvPr>
              <p:cNvSpPr/>
              <p:nvPr/>
            </p:nvSpPr>
            <p:spPr bwMode="auto">
              <a:xfrm>
                <a:off x="1578203" y="2273298"/>
                <a:ext cx="1474789" cy="1274763"/>
              </a:xfrm>
              <a:custGeom>
                <a:avLst/>
                <a:gdLst/>
                <a:ahLst/>
                <a:cxnLst>
                  <a:cxn ang="0">
                    <a:pos x="0" y="402"/>
                  </a:cxn>
                  <a:cxn ang="0">
                    <a:pos x="0" y="402"/>
                  </a:cxn>
                  <a:cxn ang="0">
                    <a:pos x="232" y="0"/>
                  </a:cxn>
                  <a:cxn ang="0">
                    <a:pos x="232" y="0"/>
                  </a:cxn>
                  <a:cxn ang="0">
                    <a:pos x="697" y="0"/>
                  </a:cxn>
                  <a:cxn ang="0">
                    <a:pos x="697" y="2"/>
                  </a:cxn>
                  <a:cxn ang="0">
                    <a:pos x="929" y="402"/>
                  </a:cxn>
                  <a:cxn ang="0">
                    <a:pos x="926" y="402"/>
                  </a:cxn>
                  <a:cxn ang="0">
                    <a:pos x="697" y="803"/>
                  </a:cxn>
                  <a:cxn ang="0">
                    <a:pos x="697" y="803"/>
                  </a:cxn>
                  <a:cxn ang="0">
                    <a:pos x="232" y="803"/>
                  </a:cxn>
                  <a:cxn ang="0">
                    <a:pos x="232" y="803"/>
                  </a:cxn>
                  <a:cxn ang="0">
                    <a:pos x="0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</a:cxnLst>
                <a:rect l="0" t="0" r="r" b="b"/>
                <a:pathLst>
                  <a:path w="929" h="803">
                    <a:moveTo>
                      <a:pt x="0" y="402"/>
                    </a:moveTo>
                    <a:lnTo>
                      <a:pt x="0" y="402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697" y="0"/>
                    </a:lnTo>
                    <a:lnTo>
                      <a:pt x="697" y="2"/>
                    </a:lnTo>
                    <a:lnTo>
                      <a:pt x="929" y="402"/>
                    </a:lnTo>
                    <a:lnTo>
                      <a:pt x="926" y="402"/>
                    </a:lnTo>
                    <a:lnTo>
                      <a:pt x="697" y="803"/>
                    </a:lnTo>
                    <a:lnTo>
                      <a:pt x="697" y="803"/>
                    </a:lnTo>
                    <a:lnTo>
                      <a:pt x="232" y="803"/>
                    </a:lnTo>
                    <a:lnTo>
                      <a:pt x="232" y="803"/>
                    </a:lnTo>
                    <a:lnTo>
                      <a:pt x="0" y="402"/>
                    </a:lnTo>
                    <a:close/>
                    <a:moveTo>
                      <a:pt x="464" y="402"/>
                    </a:moveTo>
                    <a:lnTo>
                      <a:pt x="464" y="402"/>
                    </a:lnTo>
                    <a:lnTo>
                      <a:pt x="464" y="402"/>
                    </a:lnTo>
                    <a:lnTo>
                      <a:pt x="464" y="40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3" name="íSḷíḋé">
                <a:extLst>
                  <a:ext uri="{FF2B5EF4-FFF2-40B4-BE49-F238E27FC236}">
                    <a16:creationId xmlns:a16="http://schemas.microsoft.com/office/drawing/2014/main" xmlns="" id="{7D3026E5-6858-451C-B714-62FE935E13E3}"/>
                  </a:ext>
                </a:extLst>
              </p:cNvPr>
              <p:cNvSpPr/>
              <p:nvPr/>
            </p:nvSpPr>
            <p:spPr bwMode="auto">
              <a:xfrm>
                <a:off x="2136793" y="2734468"/>
                <a:ext cx="357607" cy="352424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ṩ1îḋê">
              <a:extLst>
                <a:ext uri="{FF2B5EF4-FFF2-40B4-BE49-F238E27FC236}">
                  <a16:creationId xmlns:a16="http://schemas.microsoft.com/office/drawing/2014/main" xmlns="" id="{89E053B6-0098-4116-8F53-5103CC38C4F6}"/>
                </a:ext>
              </a:extLst>
            </p:cNvPr>
            <p:cNvSpPr txBox="1"/>
            <p:nvPr/>
          </p:nvSpPr>
          <p:spPr>
            <a:xfrm flipH="1">
              <a:off x="2399077" y="1743422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ľiḓê">
              <a:extLst>
                <a:ext uri="{FF2B5EF4-FFF2-40B4-BE49-F238E27FC236}">
                  <a16:creationId xmlns:a16="http://schemas.microsoft.com/office/drawing/2014/main" xmlns="" id="{F4146476-51BA-4130-84C9-E1F11636B9E6}"/>
                </a:ext>
              </a:extLst>
            </p:cNvPr>
            <p:cNvSpPr txBox="1"/>
            <p:nvPr/>
          </p:nvSpPr>
          <p:spPr>
            <a:xfrm rot="18000000" flipH="1">
              <a:off x="892999" y="2563461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$ḷîdé">
              <a:extLst>
                <a:ext uri="{FF2B5EF4-FFF2-40B4-BE49-F238E27FC236}">
                  <a16:creationId xmlns:a16="http://schemas.microsoft.com/office/drawing/2014/main" xmlns="" id="{A9FADA78-5E4E-488E-87B6-70B6AF158863}"/>
                </a:ext>
              </a:extLst>
            </p:cNvPr>
            <p:cNvSpPr txBox="1"/>
            <p:nvPr/>
          </p:nvSpPr>
          <p:spPr>
            <a:xfrm flipH="1">
              <a:off x="2445557" y="5154504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sľiḍe">
              <a:extLst>
                <a:ext uri="{FF2B5EF4-FFF2-40B4-BE49-F238E27FC236}">
                  <a16:creationId xmlns:a16="http://schemas.microsoft.com/office/drawing/2014/main" xmlns="" id="{1FDF9BB6-2956-4C51-8F5C-A3C8320A6D5E}"/>
                </a:ext>
              </a:extLst>
            </p:cNvPr>
            <p:cNvSpPr txBox="1"/>
            <p:nvPr/>
          </p:nvSpPr>
          <p:spPr>
            <a:xfrm rot="3600000" flipH="1">
              <a:off x="925112" y="4335646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5" name="îśľîďê">
              <a:extLst>
                <a:ext uri="{FF2B5EF4-FFF2-40B4-BE49-F238E27FC236}">
                  <a16:creationId xmlns:a16="http://schemas.microsoft.com/office/drawing/2014/main" xmlns="" id="{31C87070-F036-4DA6-BD17-181FFD6CB466}"/>
                </a:ext>
              </a:extLst>
            </p:cNvPr>
            <p:cNvGrpSpPr/>
            <p:nvPr/>
          </p:nvGrpSpPr>
          <p:grpSpPr>
            <a:xfrm>
              <a:off x="5597697" y="1615870"/>
              <a:ext cx="666274" cy="671027"/>
              <a:chOff x="5931156" y="1399652"/>
              <a:chExt cx="644626" cy="649224"/>
            </a:xfrm>
            <a:effectLst/>
          </p:grpSpPr>
          <p:sp>
            <p:nvSpPr>
              <p:cNvPr id="40" name="iŝlíďé">
                <a:extLst>
                  <a:ext uri="{FF2B5EF4-FFF2-40B4-BE49-F238E27FC236}">
                    <a16:creationId xmlns:a16="http://schemas.microsoft.com/office/drawing/2014/main" xmlns="" id="{F1A57B6B-291F-415E-85E0-473B695C9A34}"/>
                  </a:ext>
                </a:extLst>
              </p:cNvPr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1" name="îŝľîďé">
                <a:extLst>
                  <a:ext uri="{FF2B5EF4-FFF2-40B4-BE49-F238E27FC236}">
                    <a16:creationId xmlns:a16="http://schemas.microsoft.com/office/drawing/2014/main" xmlns="" id="{174E2FD3-8DDA-413A-990D-4018D768B681}"/>
                  </a:ext>
                </a:extLst>
              </p:cNvPr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ş1íďè">
              <a:extLst>
                <a:ext uri="{FF2B5EF4-FFF2-40B4-BE49-F238E27FC236}">
                  <a16:creationId xmlns:a16="http://schemas.microsoft.com/office/drawing/2014/main" xmlns="" id="{8687AC16-59F3-4408-897E-46C72DDFA8D3}"/>
                </a:ext>
              </a:extLst>
            </p:cNvPr>
            <p:cNvSpPr/>
            <p:nvPr/>
          </p:nvSpPr>
          <p:spPr bwMode="auto">
            <a:xfrm>
              <a:off x="10678439" y="1502081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7" name="îşḻ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1970155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şḻï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1557274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íṣ1ïde">
              <a:extLst>
                <a:ext uri="{FF2B5EF4-FFF2-40B4-BE49-F238E27FC236}">
                  <a16:creationId xmlns:a16="http://schemas.microsoft.com/office/drawing/2014/main" xmlns="" id="{1D674A87-5059-4651-9D45-E771E613CF4E}"/>
                </a:ext>
              </a:extLst>
            </p:cNvPr>
            <p:cNvGrpSpPr/>
            <p:nvPr/>
          </p:nvGrpSpPr>
          <p:grpSpPr>
            <a:xfrm>
              <a:off x="5597697" y="2744467"/>
              <a:ext cx="666274" cy="671027"/>
              <a:chOff x="5950091" y="2237852"/>
              <a:chExt cx="644626" cy="649224"/>
            </a:xfrm>
            <a:effectLst/>
          </p:grpSpPr>
          <p:sp>
            <p:nvSpPr>
              <p:cNvPr id="38" name="iś1ïḑè">
                <a:extLst>
                  <a:ext uri="{FF2B5EF4-FFF2-40B4-BE49-F238E27FC236}">
                    <a16:creationId xmlns:a16="http://schemas.microsoft.com/office/drawing/2014/main" xmlns="" id="{ECF694A9-D882-4EEE-A8AB-1C5255AC351D}"/>
                  </a:ext>
                </a:extLst>
              </p:cNvPr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9" name="îś1ïḍe">
                <a:extLst>
                  <a:ext uri="{FF2B5EF4-FFF2-40B4-BE49-F238E27FC236}">
                    <a16:creationId xmlns:a16="http://schemas.microsoft.com/office/drawing/2014/main" xmlns="" id="{01C0FEDE-9CF1-4A6A-8C86-D6BE6A6C93D9}"/>
                  </a:ext>
                </a:extLst>
              </p:cNvPr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íṡliḑe">
              <a:extLst>
                <a:ext uri="{FF2B5EF4-FFF2-40B4-BE49-F238E27FC236}">
                  <a16:creationId xmlns:a16="http://schemas.microsoft.com/office/drawing/2014/main" xmlns="" id="{8E2F89BB-F254-4D40-82F5-3B185052ABC1}"/>
                </a:ext>
              </a:extLst>
            </p:cNvPr>
            <p:cNvSpPr/>
            <p:nvPr/>
          </p:nvSpPr>
          <p:spPr bwMode="auto">
            <a:xfrm>
              <a:off x="10678439" y="2630678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1" name="îṡl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3098752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ŝ1ï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2685871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3" name="îşḻiḑe">
              <a:extLst>
                <a:ext uri="{FF2B5EF4-FFF2-40B4-BE49-F238E27FC236}">
                  <a16:creationId xmlns:a16="http://schemas.microsoft.com/office/drawing/2014/main" xmlns="" id="{34DCCA07-A493-4804-BA72-C3EED67D583E}"/>
                </a:ext>
              </a:extLst>
            </p:cNvPr>
            <p:cNvGrpSpPr/>
            <p:nvPr/>
          </p:nvGrpSpPr>
          <p:grpSpPr>
            <a:xfrm>
              <a:off x="5597697" y="3873064"/>
              <a:ext cx="666274" cy="671027"/>
              <a:chOff x="5931156" y="3059486"/>
              <a:chExt cx="644626" cy="649224"/>
            </a:xfrm>
            <a:effectLst/>
          </p:grpSpPr>
          <p:sp>
            <p:nvSpPr>
              <p:cNvPr id="36" name="îṣlíḋé">
                <a:extLst>
                  <a:ext uri="{FF2B5EF4-FFF2-40B4-BE49-F238E27FC236}">
                    <a16:creationId xmlns:a16="http://schemas.microsoft.com/office/drawing/2014/main" xmlns="" id="{F5A17995-4840-4B05-A423-0B9AD321E013}"/>
                  </a:ext>
                </a:extLst>
              </p:cNvPr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7" name="ísľîďé">
                <a:extLst>
                  <a:ext uri="{FF2B5EF4-FFF2-40B4-BE49-F238E27FC236}">
                    <a16:creationId xmlns:a16="http://schemas.microsoft.com/office/drawing/2014/main" xmlns="" id="{057AEE02-5F7C-4887-9B86-7BE8D2FDFAAE}"/>
                  </a:ext>
                </a:extLst>
              </p:cNvPr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íŝľïďè">
              <a:extLst>
                <a:ext uri="{FF2B5EF4-FFF2-40B4-BE49-F238E27FC236}">
                  <a16:creationId xmlns:a16="http://schemas.microsoft.com/office/drawing/2014/main" xmlns="" id="{671FC9EB-6DFF-4F92-AADC-585129090828}"/>
                </a:ext>
              </a:extLst>
            </p:cNvPr>
            <p:cNvSpPr/>
            <p:nvPr/>
          </p:nvSpPr>
          <p:spPr bwMode="auto">
            <a:xfrm>
              <a:off x="10678439" y="3759275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5" name="iŝlï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4227349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ṡḷ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3814468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7" name="iṧ1iḍé">
              <a:extLst>
                <a:ext uri="{FF2B5EF4-FFF2-40B4-BE49-F238E27FC236}">
                  <a16:creationId xmlns:a16="http://schemas.microsoft.com/office/drawing/2014/main" xmlns="" id="{D59AA854-0C7E-4EF7-ADBF-505663831236}"/>
                </a:ext>
              </a:extLst>
            </p:cNvPr>
            <p:cNvGrpSpPr/>
            <p:nvPr/>
          </p:nvGrpSpPr>
          <p:grpSpPr>
            <a:xfrm>
              <a:off x="5597697" y="5001661"/>
              <a:ext cx="666274" cy="671027"/>
              <a:chOff x="5937844" y="3877809"/>
              <a:chExt cx="644626" cy="649224"/>
            </a:xfrm>
            <a:effectLst/>
          </p:grpSpPr>
          <p:sp>
            <p:nvSpPr>
              <p:cNvPr id="34" name="íŝḻiḋê">
                <a:extLst>
                  <a:ext uri="{FF2B5EF4-FFF2-40B4-BE49-F238E27FC236}">
                    <a16:creationId xmlns:a16="http://schemas.microsoft.com/office/drawing/2014/main" xmlns="" id="{6FED7BF0-A6AF-4EA7-BBAA-F7BA2CE99E06}"/>
                  </a:ext>
                </a:extLst>
              </p:cNvPr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5" name="ïS1îḓé">
                <a:extLst>
                  <a:ext uri="{FF2B5EF4-FFF2-40B4-BE49-F238E27FC236}">
                    <a16:creationId xmlns:a16="http://schemas.microsoft.com/office/drawing/2014/main" xmlns="" id="{6009B133-1F42-4E57-8C08-C6675A8D1F14}"/>
                  </a:ext>
                </a:extLst>
              </p:cNvPr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îsľîḍê">
              <a:extLst>
                <a:ext uri="{FF2B5EF4-FFF2-40B4-BE49-F238E27FC236}">
                  <a16:creationId xmlns:a16="http://schemas.microsoft.com/office/drawing/2014/main" xmlns="" id="{5CCB61DB-4D80-4C68-9E37-647D430C54E5}"/>
                </a:ext>
              </a:extLst>
            </p:cNvPr>
            <p:cNvSpPr/>
            <p:nvPr/>
          </p:nvSpPr>
          <p:spPr bwMode="auto">
            <a:xfrm>
              <a:off x="10678439" y="4887872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9" name="iṩḻî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5355946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0" name="îŝľi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4943065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B035B63-2D53-405B-817E-1880390253BB}"/>
                </a:ext>
              </a:extLst>
            </p:cNvPr>
            <p:cNvCxnSpPr/>
            <p:nvPr/>
          </p:nvCxnSpPr>
          <p:spPr>
            <a:xfrm>
              <a:off x="6472518" y="2457862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A61AA5C-E350-42EF-8F08-7F3E6657651F}"/>
                </a:ext>
              </a:extLst>
            </p:cNvPr>
            <p:cNvCxnSpPr/>
            <p:nvPr/>
          </p:nvCxnSpPr>
          <p:spPr>
            <a:xfrm>
              <a:off x="6472518" y="357592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019784C-E545-45C2-A40F-E809274303D3}"/>
                </a:ext>
              </a:extLst>
            </p:cNvPr>
            <p:cNvCxnSpPr/>
            <p:nvPr/>
          </p:nvCxnSpPr>
          <p:spPr>
            <a:xfrm>
              <a:off x="6472518" y="469746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38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C7B60F-6B5D-4E54-AB37-CF0C692C3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DCA85E-76B6-4105-9B43-5C244AC57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6F0217-CE01-4E07-91C5-8FE9F6AC9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fd3f0d05-6222-4a6e-b973-3bbde5f837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0105A3-538A-42A5-BFF6-26471F113E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35286" cy="4247635"/>
            <a:chOff x="669925" y="1764000"/>
            <a:chExt cx="10835286" cy="4247635"/>
          </a:xfrm>
        </p:grpSpPr>
        <p:grpSp>
          <p:nvGrpSpPr>
            <p:cNvPr id="6" name="ïsliďé">
              <a:extLst>
                <a:ext uri="{FF2B5EF4-FFF2-40B4-BE49-F238E27FC236}">
                  <a16:creationId xmlns:a16="http://schemas.microsoft.com/office/drawing/2014/main" xmlns="" id="{9A731D01-4DAE-462F-97EC-9A4F17A4D388}"/>
                </a:ext>
              </a:extLst>
            </p:cNvPr>
            <p:cNvGrpSpPr/>
            <p:nvPr/>
          </p:nvGrpSpPr>
          <p:grpSpPr>
            <a:xfrm>
              <a:off x="3470862" y="2013377"/>
              <a:ext cx="5233546" cy="3498424"/>
              <a:chOff x="3470863" y="2013377"/>
              <a:chExt cx="5233546" cy="3498424"/>
            </a:xfrm>
          </p:grpSpPr>
          <p:grpSp>
            <p:nvGrpSpPr>
              <p:cNvPr id="15" name="íšļîḋé">
                <a:extLst>
                  <a:ext uri="{FF2B5EF4-FFF2-40B4-BE49-F238E27FC236}">
                    <a16:creationId xmlns:a16="http://schemas.microsoft.com/office/drawing/2014/main" xmlns="" id="{247AEFF4-6582-4CB9-8BC8-A9C968BD10F7}"/>
                  </a:ext>
                </a:extLst>
              </p:cNvPr>
              <p:cNvGrpSpPr/>
              <p:nvPr/>
            </p:nvGrpSpPr>
            <p:grpSpPr>
              <a:xfrm>
                <a:off x="8203405" y="3544996"/>
                <a:ext cx="375770" cy="748273"/>
                <a:chOff x="6311900" y="2605088"/>
                <a:chExt cx="547688" cy="1090613"/>
              </a:xfrm>
              <a:solidFill>
                <a:schemeClr val="accent3"/>
              </a:solidFill>
            </p:grpSpPr>
            <p:sp>
              <p:nvSpPr>
                <p:cNvPr id="52" name="işḷiḑé">
                  <a:extLst>
                    <a:ext uri="{FF2B5EF4-FFF2-40B4-BE49-F238E27FC236}">
                      <a16:creationId xmlns:a16="http://schemas.microsoft.com/office/drawing/2014/main" xmlns="" id="{71577CFB-AD97-4ACE-9A56-3FE169D5E64A}"/>
                    </a:ext>
                  </a:extLst>
                </p:cNvPr>
                <p:cNvSpPr/>
                <p:nvPr/>
              </p:nvSpPr>
              <p:spPr bwMode="auto">
                <a:xfrm>
                  <a:off x="6484938" y="2701925"/>
                  <a:ext cx="269875" cy="250825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9" y="0"/>
                    </a:cxn>
                    <a:cxn ang="0">
                      <a:pos x="8" y="2"/>
                    </a:cxn>
                    <a:cxn ang="0">
                      <a:pos x="8" y="6"/>
                    </a:cxn>
                    <a:cxn ang="0">
                      <a:pos x="7" y="6"/>
                    </a:cxn>
                    <a:cxn ang="0">
                      <a:pos x="7" y="6"/>
                    </a:cxn>
                    <a:cxn ang="0">
                      <a:pos x="3" y="3"/>
                    </a:cxn>
                    <a:cxn ang="0">
                      <a:pos x="1" y="3"/>
                    </a:cxn>
                    <a:cxn ang="0">
                      <a:pos x="1" y="5"/>
                    </a:cxn>
                    <a:cxn ang="0">
                      <a:pos x="1" y="17"/>
                    </a:cxn>
                    <a:cxn ang="0">
                      <a:pos x="2" y="20"/>
                    </a:cxn>
                    <a:cxn ang="0">
                      <a:pos x="1" y="25"/>
                    </a:cxn>
                    <a:cxn ang="0">
                      <a:pos x="5" y="21"/>
                    </a:cxn>
                    <a:cxn ang="0">
                      <a:pos x="24" y="21"/>
                    </a:cxn>
                    <a:cxn ang="0">
                      <a:pos x="28" y="17"/>
                    </a:cxn>
                    <a:cxn ang="0">
                      <a:pos x="28" y="5"/>
                    </a:cxn>
                    <a:cxn ang="0">
                      <a:pos x="24" y="0"/>
                    </a:cxn>
                    <a:cxn ang="0">
                      <a:pos x="7" y="13"/>
                    </a:cxn>
                    <a:cxn ang="0">
                      <a:pos x="5" y="11"/>
                    </a:cxn>
                    <a:cxn ang="0">
                      <a:pos x="7" y="8"/>
                    </a:cxn>
                    <a:cxn ang="0">
                      <a:pos x="10" y="11"/>
                    </a:cxn>
                    <a:cxn ang="0">
                      <a:pos x="7" y="13"/>
                    </a:cxn>
                    <a:cxn ang="0">
                      <a:pos x="15" y="13"/>
                    </a:cxn>
                    <a:cxn ang="0">
                      <a:pos x="13" y="11"/>
                    </a:cxn>
                    <a:cxn ang="0">
                      <a:pos x="15" y="8"/>
                    </a:cxn>
                    <a:cxn ang="0">
                      <a:pos x="17" y="11"/>
                    </a:cxn>
                    <a:cxn ang="0">
                      <a:pos x="15" y="13"/>
                    </a:cxn>
                    <a:cxn ang="0">
                      <a:pos x="22" y="13"/>
                    </a:cxn>
                    <a:cxn ang="0">
                      <a:pos x="20" y="11"/>
                    </a:cxn>
                    <a:cxn ang="0">
                      <a:pos x="22" y="8"/>
                    </a:cxn>
                    <a:cxn ang="0">
                      <a:pos x="25" y="11"/>
                    </a:cxn>
                    <a:cxn ang="0">
                      <a:pos x="22" y="13"/>
                    </a:cxn>
                  </a:cxnLst>
                  <a:rect l="0" t="0" r="r" b="b"/>
                  <a:pathLst>
                    <a:path w="28" h="26">
                      <a:moveTo>
                        <a:pt x="24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9" y="4"/>
                        <a:pt x="9" y="5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8"/>
                        <a:pt x="1" y="19"/>
                        <a:pt x="2" y="20"/>
                      </a:cubicBezTo>
                      <a:cubicBezTo>
                        <a:pt x="2" y="20"/>
                        <a:pt x="0" y="25"/>
                        <a:pt x="1" y="25"/>
                      </a:cubicBezTo>
                      <a:cubicBezTo>
                        <a:pt x="1" y="26"/>
                        <a:pt x="5" y="21"/>
                        <a:pt x="5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6" y="21"/>
                        <a:pt x="28" y="19"/>
                        <a:pt x="28" y="17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2"/>
                        <a:pt x="26" y="0"/>
                        <a:pt x="24" y="0"/>
                      </a:cubicBezTo>
                      <a:close/>
                      <a:moveTo>
                        <a:pt x="7" y="13"/>
                      </a:moveTo>
                      <a:cubicBezTo>
                        <a:pt x="6" y="13"/>
                        <a:pt x="5" y="12"/>
                        <a:pt x="5" y="11"/>
                      </a:cubicBezTo>
                      <a:cubicBezTo>
                        <a:pt x="5" y="9"/>
                        <a:pt x="6" y="8"/>
                        <a:pt x="7" y="8"/>
                      </a:cubicBezTo>
                      <a:cubicBezTo>
                        <a:pt x="9" y="8"/>
                        <a:pt x="10" y="9"/>
                        <a:pt x="10" y="11"/>
                      </a:cubicBezTo>
                      <a:cubicBezTo>
                        <a:pt x="10" y="12"/>
                        <a:pt x="9" y="13"/>
                        <a:pt x="7" y="13"/>
                      </a:cubicBezTo>
                      <a:close/>
                      <a:moveTo>
                        <a:pt x="15" y="13"/>
                      </a:moveTo>
                      <a:cubicBezTo>
                        <a:pt x="14" y="13"/>
                        <a:pt x="13" y="12"/>
                        <a:pt x="13" y="11"/>
                      </a:cubicBezTo>
                      <a:cubicBezTo>
                        <a:pt x="13" y="9"/>
                        <a:pt x="14" y="8"/>
                        <a:pt x="15" y="8"/>
                      </a:cubicBezTo>
                      <a:cubicBezTo>
                        <a:pt x="16" y="8"/>
                        <a:pt x="17" y="9"/>
                        <a:pt x="17" y="11"/>
                      </a:cubicBezTo>
                      <a:cubicBezTo>
                        <a:pt x="17" y="12"/>
                        <a:pt x="16" y="13"/>
                        <a:pt x="15" y="13"/>
                      </a:cubicBezTo>
                      <a:close/>
                      <a:moveTo>
                        <a:pt x="22" y="13"/>
                      </a:moveTo>
                      <a:cubicBezTo>
                        <a:pt x="21" y="13"/>
                        <a:pt x="20" y="12"/>
                        <a:pt x="20" y="11"/>
                      </a:cubicBezTo>
                      <a:cubicBezTo>
                        <a:pt x="20" y="9"/>
                        <a:pt x="21" y="8"/>
                        <a:pt x="22" y="8"/>
                      </a:cubicBezTo>
                      <a:cubicBezTo>
                        <a:pt x="24" y="8"/>
                        <a:pt x="25" y="9"/>
                        <a:pt x="25" y="11"/>
                      </a:cubicBezTo>
                      <a:cubicBezTo>
                        <a:pt x="25" y="12"/>
                        <a:pt x="24" y="13"/>
                        <a:pt x="2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şḷíḓê">
                  <a:extLst>
                    <a:ext uri="{FF2B5EF4-FFF2-40B4-BE49-F238E27FC236}">
                      <a16:creationId xmlns:a16="http://schemas.microsoft.com/office/drawing/2014/main" xmlns="" id="{DDBBC1CE-E78B-4F8A-96CC-4BAF4D8C5F57}"/>
                    </a:ext>
                  </a:extLst>
                </p:cNvPr>
                <p:cNvSpPr/>
                <p:nvPr/>
              </p:nvSpPr>
              <p:spPr bwMode="auto">
                <a:xfrm>
                  <a:off x="6408738" y="2605088"/>
                  <a:ext cx="153988" cy="144463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9"/>
                    </a:cxn>
                    <a:cxn ang="0">
                      <a:pos x="2" y="12"/>
                    </a:cxn>
                    <a:cxn ang="0">
                      <a:pos x="12" y="12"/>
                    </a:cxn>
                    <a:cxn ang="0">
                      <a:pos x="15" y="15"/>
                    </a:cxn>
                    <a:cxn ang="0">
                      <a:pos x="14" y="11"/>
                    </a:cxn>
                    <a:cxn ang="0">
                      <a:pos x="15" y="9"/>
                    </a:cxn>
                    <a:cxn ang="0">
                      <a:pos x="15" y="2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1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1" y="12"/>
                        <a:pt x="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4" y="15"/>
                        <a:pt x="15" y="15"/>
                      </a:cubicBezTo>
                      <a:cubicBezTo>
                        <a:pt x="16" y="14"/>
                        <a:pt x="14" y="11"/>
                        <a:pt x="14" y="11"/>
                      </a:cubicBezTo>
                      <a:cubicBezTo>
                        <a:pt x="15" y="11"/>
                        <a:pt x="15" y="10"/>
                        <a:pt x="15" y="9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0"/>
                        <a:pt x="1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$ḷiďê">
                  <a:extLst>
                    <a:ext uri="{FF2B5EF4-FFF2-40B4-BE49-F238E27FC236}">
                      <a16:creationId xmlns:a16="http://schemas.microsoft.com/office/drawing/2014/main" xmlns="" id="{02A00631-128B-4944-B30E-8FDDF668D3E8}"/>
                    </a:ext>
                  </a:extLst>
                </p:cNvPr>
                <p:cNvSpPr/>
                <p:nvPr/>
              </p:nvSpPr>
              <p:spPr bwMode="auto">
                <a:xfrm>
                  <a:off x="6311900" y="2933700"/>
                  <a:ext cx="201613" cy="211138"/>
                </a:xfrm>
                <a:custGeom>
                  <a:avLst/>
                  <a:gdLst/>
                  <a:ahLst/>
                  <a:cxnLst>
                    <a:cxn ang="0">
                      <a:pos x="8" y="22"/>
                    </a:cxn>
                    <a:cxn ang="0">
                      <a:pos x="19" y="18"/>
                    </a:cxn>
                    <a:cxn ang="0">
                      <a:pos x="20" y="16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2" y="4"/>
                    </a:cxn>
                    <a:cxn ang="0">
                      <a:pos x="1" y="6"/>
                    </a:cxn>
                    <a:cxn ang="0">
                      <a:pos x="6" y="21"/>
                    </a:cxn>
                    <a:cxn ang="0">
                      <a:pos x="8" y="22"/>
                    </a:cxn>
                    <a:cxn ang="0">
                      <a:pos x="7" y="20"/>
                    </a:cxn>
                    <a:cxn ang="0">
                      <a:pos x="2" y="6"/>
                    </a:cxn>
                    <a:cxn ang="0">
                      <a:pos x="14" y="2"/>
                    </a:cxn>
                    <a:cxn ang="0">
                      <a:pos x="19" y="16"/>
                    </a:cxn>
                    <a:cxn ang="0">
                      <a:pos x="7" y="20"/>
                    </a:cxn>
                    <a:cxn ang="0">
                      <a:pos x="14" y="19"/>
                    </a:cxn>
                    <a:cxn ang="0">
                      <a:pos x="13" y="19"/>
                    </a:cxn>
                    <a:cxn ang="0">
                      <a:pos x="13" y="18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21" h="22">
                      <a:moveTo>
                        <a:pt x="8" y="22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7"/>
                        <a:pt x="21" y="17"/>
                        <a:pt x="20" y="16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0" y="5"/>
                        <a:pt x="1" y="6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2"/>
                        <a:pt x="7" y="22"/>
                        <a:pt x="8" y="22"/>
                      </a:cubicBezTo>
                      <a:close/>
                      <a:moveTo>
                        <a:pt x="7" y="20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lnTo>
                        <a:pt x="7" y="20"/>
                      </a:lnTo>
                      <a:close/>
                      <a:moveTo>
                        <a:pt x="14" y="19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iṣ1iḓé">
                  <a:extLst>
                    <a:ext uri="{FF2B5EF4-FFF2-40B4-BE49-F238E27FC236}">
                      <a16:creationId xmlns:a16="http://schemas.microsoft.com/office/drawing/2014/main" xmlns="" id="{7A23D33C-E5E8-447C-996C-D1A7C61CC28E}"/>
                    </a:ext>
                  </a:extLst>
                </p:cNvPr>
                <p:cNvSpPr/>
                <p:nvPr/>
              </p:nvSpPr>
              <p:spPr bwMode="auto">
                <a:xfrm>
                  <a:off x="6494463" y="3367088"/>
                  <a:ext cx="365125" cy="241300"/>
                </a:xfrm>
                <a:custGeom>
                  <a:avLst/>
                  <a:gdLst/>
                  <a:ahLst/>
                  <a:cxnLst>
                    <a:cxn ang="0">
                      <a:pos x="1" y="16"/>
                    </a:cxn>
                    <a:cxn ang="0">
                      <a:pos x="1" y="16"/>
                    </a:cxn>
                    <a:cxn ang="0">
                      <a:pos x="2" y="15"/>
                    </a:cxn>
                    <a:cxn ang="0">
                      <a:pos x="5" y="13"/>
                    </a:cxn>
                    <a:cxn ang="0">
                      <a:pos x="6" y="12"/>
                    </a:cxn>
                    <a:cxn ang="0">
                      <a:pos x="16" y="6"/>
                    </a:cxn>
                    <a:cxn ang="0">
                      <a:pos x="18" y="6"/>
                    </a:cxn>
                    <a:cxn ang="0">
                      <a:pos x="21" y="0"/>
                    </a:cxn>
                    <a:cxn ang="0">
                      <a:pos x="22" y="0"/>
                    </a:cxn>
                    <a:cxn ang="0">
                      <a:pos x="33" y="10"/>
                    </a:cxn>
                    <a:cxn ang="0">
                      <a:pos x="38" y="17"/>
                    </a:cxn>
                    <a:cxn ang="0">
                      <a:pos x="37" y="21"/>
                    </a:cxn>
                    <a:cxn ang="0">
                      <a:pos x="35" y="23"/>
                    </a:cxn>
                    <a:cxn ang="0">
                      <a:pos x="31" y="25"/>
                    </a:cxn>
                    <a:cxn ang="0">
                      <a:pos x="30" y="25"/>
                    </a:cxn>
                    <a:cxn ang="0">
                      <a:pos x="6" y="25"/>
                    </a:cxn>
                    <a:cxn ang="0">
                      <a:pos x="1" y="23"/>
                    </a:cxn>
                    <a:cxn ang="0">
                      <a:pos x="0" y="22"/>
                    </a:cxn>
                    <a:cxn ang="0">
                      <a:pos x="0" y="18"/>
                    </a:cxn>
                    <a:cxn ang="0">
                      <a:pos x="1" y="16"/>
                    </a:cxn>
                  </a:cxnLst>
                  <a:rect l="0" t="0" r="r" b="b"/>
                  <a:pathLst>
                    <a:path w="38" h="25">
                      <a:moveTo>
                        <a:pt x="1" y="16"/>
                      </a:move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4" y="14"/>
                        <a:pt x="5" y="13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1"/>
                        <a:pt x="13" y="8"/>
                        <a:pt x="16" y="6"/>
                      </a:cubicBezTo>
                      <a:cubicBezTo>
                        <a:pt x="17" y="6"/>
                        <a:pt x="18" y="6"/>
                        <a:pt x="18" y="6"/>
                      </a:cubicBezTo>
                      <a:cubicBezTo>
                        <a:pt x="19" y="5"/>
                        <a:pt x="20" y="3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8" y="0"/>
                        <a:pt x="32" y="5"/>
                        <a:pt x="33" y="10"/>
                      </a:cubicBezTo>
                      <a:cubicBezTo>
                        <a:pt x="36" y="11"/>
                        <a:pt x="38" y="14"/>
                        <a:pt x="38" y="17"/>
                      </a:cubicBezTo>
                      <a:cubicBezTo>
                        <a:pt x="38" y="19"/>
                        <a:pt x="37" y="20"/>
                        <a:pt x="37" y="21"/>
                      </a:cubicBezTo>
                      <a:cubicBezTo>
                        <a:pt x="36" y="22"/>
                        <a:pt x="36" y="22"/>
                        <a:pt x="35" y="23"/>
                      </a:cubicBezTo>
                      <a:cubicBezTo>
                        <a:pt x="34" y="24"/>
                        <a:pt x="32" y="25"/>
                        <a:pt x="31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4" y="25"/>
                        <a:pt x="3" y="24"/>
                        <a:pt x="1" y="23"/>
                      </a:cubicBezTo>
                      <a:cubicBezTo>
                        <a:pt x="1" y="23"/>
                        <a:pt x="0" y="22"/>
                        <a:pt x="0" y="22"/>
                      </a:cubicBezTo>
                      <a:cubicBezTo>
                        <a:pt x="0" y="20"/>
                        <a:pt x="0" y="19"/>
                        <a:pt x="0" y="18"/>
                      </a:cubicBezTo>
                      <a:cubicBezTo>
                        <a:pt x="1" y="18"/>
                        <a:pt x="1" y="17"/>
                        <a:pt x="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ṡlíḓè">
                  <a:extLst>
                    <a:ext uri="{FF2B5EF4-FFF2-40B4-BE49-F238E27FC236}">
                      <a16:creationId xmlns:a16="http://schemas.microsoft.com/office/drawing/2014/main" xmlns="" id="{5B5A2E9E-0356-483C-984E-E47DA73250CB}"/>
                    </a:ext>
                  </a:extLst>
                </p:cNvPr>
                <p:cNvSpPr/>
                <p:nvPr/>
              </p:nvSpPr>
              <p:spPr bwMode="auto">
                <a:xfrm>
                  <a:off x="6408738" y="3213100"/>
                  <a:ext cx="142875" cy="96838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5" y="5"/>
                    </a:cxn>
                    <a:cxn ang="0">
                      <a:pos x="9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3" y="2"/>
                    </a:cxn>
                    <a:cxn ang="0">
                      <a:pos x="15" y="0"/>
                    </a:cxn>
                    <a:cxn ang="0">
                      <a:pos x="14" y="9"/>
                    </a:cxn>
                    <a:cxn ang="0">
                      <a:pos x="14" y="10"/>
                    </a:cxn>
                    <a:cxn ang="0">
                      <a:pos x="13" y="10"/>
                    </a:cxn>
                    <a:cxn ang="0">
                      <a:pos x="11" y="10"/>
                    </a:cxn>
                    <a:cxn ang="0">
                      <a:pos x="9" y="10"/>
                    </a:cxn>
                    <a:cxn ang="0">
                      <a:pos x="7" y="10"/>
                    </a:cxn>
                    <a:cxn ang="0">
                      <a:pos x="4" y="10"/>
                    </a:cxn>
                    <a:cxn ang="0">
                      <a:pos x="3" y="10"/>
                    </a:cxn>
                    <a:cxn ang="0">
                      <a:pos x="0" y="7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15" h="10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6" y="5"/>
                        <a:pt x="8" y="5"/>
                        <a:pt x="9" y="5"/>
                      </a:cubicBezTo>
                      <a:cubicBezTo>
                        <a:pt x="9" y="5"/>
                        <a:pt x="10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4"/>
                        <a:pt x="13" y="3"/>
                        <a:pt x="13" y="2"/>
                      </a:cubicBezTo>
                      <a:cubicBezTo>
                        <a:pt x="14" y="2"/>
                        <a:pt x="14" y="1"/>
                        <a:pt x="15" y="0"/>
                      </a:cubicBezTo>
                      <a:cubicBezTo>
                        <a:pt x="15" y="4"/>
                        <a:pt x="15" y="7"/>
                        <a:pt x="14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8" y="10"/>
                        <a:pt x="7" y="10"/>
                        <a:pt x="7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1" y="10"/>
                        <a:pt x="0" y="8"/>
                        <a:pt x="0" y="7"/>
                      </a:cubicBezTo>
                      <a:cubicBezTo>
                        <a:pt x="0" y="5"/>
                        <a:pt x="2" y="4"/>
                        <a:pt x="3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íŝlîḍé">
                  <a:extLst>
                    <a:ext uri="{FF2B5EF4-FFF2-40B4-BE49-F238E27FC236}">
                      <a16:creationId xmlns:a16="http://schemas.microsoft.com/office/drawing/2014/main" xmlns="" id="{9BAB3905-52C8-427B-8D7E-5272AEB49802}"/>
                    </a:ext>
                  </a:extLst>
                </p:cNvPr>
                <p:cNvSpPr/>
                <p:nvPr/>
              </p:nvSpPr>
              <p:spPr bwMode="auto">
                <a:xfrm>
                  <a:off x="6513513" y="2943225"/>
                  <a:ext cx="153988" cy="163513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0" y="8"/>
                    </a:cxn>
                    <a:cxn ang="0">
                      <a:pos x="8" y="1"/>
                    </a:cxn>
                    <a:cxn ang="0">
                      <a:pos x="16" y="9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16" h="17">
                      <a:moveTo>
                        <a:pt x="8" y="17"/>
                      </a:moveTo>
                      <a:cubicBezTo>
                        <a:pt x="3" y="17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8" y="1"/>
                      </a:cubicBezTo>
                      <a:cubicBezTo>
                        <a:pt x="13" y="1"/>
                        <a:pt x="16" y="4"/>
                        <a:pt x="16" y="9"/>
                      </a:cubicBezTo>
                      <a:cubicBezTo>
                        <a:pt x="16" y="13"/>
                        <a:pt x="12" y="17"/>
                        <a:pt x="8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šļîde">
                  <a:extLst>
                    <a:ext uri="{FF2B5EF4-FFF2-40B4-BE49-F238E27FC236}">
                      <a16:creationId xmlns:a16="http://schemas.microsoft.com/office/drawing/2014/main" xmlns="" id="{040B2F15-9912-4F27-86C8-DB1AF7EF6DDE}"/>
                    </a:ext>
                  </a:extLst>
                </p:cNvPr>
                <p:cNvSpPr/>
                <p:nvPr/>
              </p:nvSpPr>
              <p:spPr bwMode="auto">
                <a:xfrm>
                  <a:off x="6359525" y="3106738"/>
                  <a:ext cx="336550" cy="588963"/>
                </a:xfrm>
                <a:custGeom>
                  <a:avLst/>
                  <a:gdLst/>
                  <a:ahLst/>
                  <a:cxnLst>
                    <a:cxn ang="0">
                      <a:pos x="1" y="7"/>
                    </a:cxn>
                    <a:cxn ang="0">
                      <a:pos x="5" y="6"/>
                    </a:cxn>
                    <a:cxn ang="0">
                      <a:pos x="5" y="6"/>
                    </a:cxn>
                    <a:cxn ang="0">
                      <a:pos x="6" y="7"/>
                    </a:cxn>
                    <a:cxn ang="0">
                      <a:pos x="8" y="7"/>
                    </a:cxn>
                    <a:cxn ang="0">
                      <a:pos x="11" y="9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6" y="8"/>
                    </a:cxn>
                    <a:cxn ang="0">
                      <a:pos x="21" y="5"/>
                    </a:cxn>
                    <a:cxn ang="0">
                      <a:pos x="22" y="4"/>
                    </a:cxn>
                    <a:cxn ang="0">
                      <a:pos x="30" y="3"/>
                    </a:cxn>
                    <a:cxn ang="0">
                      <a:pos x="31" y="31"/>
                    </a:cxn>
                    <a:cxn ang="0">
                      <a:pos x="19" y="38"/>
                    </a:cxn>
                    <a:cxn ang="0">
                      <a:pos x="14" y="41"/>
                    </a:cxn>
                    <a:cxn ang="0">
                      <a:pos x="14" y="42"/>
                    </a:cxn>
                    <a:cxn ang="0">
                      <a:pos x="14" y="42"/>
                    </a:cxn>
                    <a:cxn ang="0">
                      <a:pos x="13" y="44"/>
                    </a:cxn>
                    <a:cxn ang="0">
                      <a:pos x="11" y="56"/>
                    </a:cxn>
                    <a:cxn ang="0">
                      <a:pos x="11" y="57"/>
                    </a:cxn>
                    <a:cxn ang="0">
                      <a:pos x="6" y="60"/>
                    </a:cxn>
                    <a:cxn ang="0">
                      <a:pos x="3" y="55"/>
                    </a:cxn>
                    <a:cxn ang="0">
                      <a:pos x="6" y="40"/>
                    </a:cxn>
                    <a:cxn ang="0">
                      <a:pos x="6" y="38"/>
                    </a:cxn>
                    <a:cxn ang="0">
                      <a:pos x="7" y="37"/>
                    </a:cxn>
                    <a:cxn ang="0">
                      <a:pos x="8" y="36"/>
                    </a:cxn>
                    <a:cxn ang="0">
                      <a:pos x="11" y="33"/>
                    </a:cxn>
                    <a:cxn ang="0">
                      <a:pos x="18" y="28"/>
                    </a:cxn>
                    <a:cxn ang="0">
                      <a:pos x="21" y="13"/>
                    </a:cxn>
                    <a:cxn ang="0">
                      <a:pos x="20" y="13"/>
                    </a:cxn>
                    <a:cxn ang="0">
                      <a:pos x="15" y="16"/>
                    </a:cxn>
                    <a:cxn ang="0">
                      <a:pos x="14" y="16"/>
                    </a:cxn>
                    <a:cxn ang="0">
                      <a:pos x="14" y="16"/>
                    </a:cxn>
                    <a:cxn ang="0">
                      <a:pos x="11" y="16"/>
                    </a:cxn>
                    <a:cxn ang="0">
                      <a:pos x="10" y="15"/>
                    </a:cxn>
                    <a:cxn ang="0">
                      <a:pos x="7" y="14"/>
                    </a:cxn>
                    <a:cxn ang="0">
                      <a:pos x="3" y="12"/>
                    </a:cxn>
                    <a:cxn ang="0">
                      <a:pos x="2" y="12"/>
                    </a:cxn>
                    <a:cxn ang="0">
                      <a:pos x="1" y="7"/>
                    </a:cxn>
                  </a:cxnLst>
                  <a:rect l="0" t="0" r="r" b="b"/>
                  <a:pathLst>
                    <a:path w="35" h="61">
                      <a:moveTo>
                        <a:pt x="1" y="7"/>
                      </a:moveTo>
                      <a:cubicBezTo>
                        <a:pt x="1" y="6"/>
                        <a:pt x="3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7" y="7"/>
                        <a:pt x="8" y="7"/>
                      </a:cubicBezTo>
                      <a:cubicBezTo>
                        <a:pt x="9" y="8"/>
                        <a:pt x="10" y="9"/>
                        <a:pt x="11" y="9"/>
                      </a:cubicBezTo>
                      <a:cubicBezTo>
                        <a:pt x="12" y="9"/>
                        <a:pt x="12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8" y="7"/>
                        <a:pt x="20" y="6"/>
                        <a:pt x="21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2"/>
                        <a:pt x="26" y="0"/>
                        <a:pt x="30" y="3"/>
                      </a:cubicBezTo>
                      <a:cubicBezTo>
                        <a:pt x="35" y="7"/>
                        <a:pt x="35" y="29"/>
                        <a:pt x="31" y="31"/>
                      </a:cubicBezTo>
                      <a:cubicBezTo>
                        <a:pt x="30" y="32"/>
                        <a:pt x="20" y="37"/>
                        <a:pt x="19" y="38"/>
                      </a:cubicBezTo>
                      <a:cubicBezTo>
                        <a:pt x="17" y="39"/>
                        <a:pt x="15" y="40"/>
                        <a:pt x="14" y="41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6"/>
                        <a:pt x="11" y="55"/>
                        <a:pt x="11" y="56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0" y="59"/>
                        <a:pt x="8" y="61"/>
                        <a:pt x="6" y="60"/>
                      </a:cubicBezTo>
                      <a:cubicBezTo>
                        <a:pt x="4" y="60"/>
                        <a:pt x="2" y="58"/>
                        <a:pt x="3" y="55"/>
                      </a:cubicBezTo>
                      <a:cubicBezTo>
                        <a:pt x="3" y="55"/>
                        <a:pt x="5" y="41"/>
                        <a:pt x="6" y="40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7" y="38"/>
                        <a:pt x="7" y="37"/>
                        <a:pt x="7" y="37"/>
                      </a:cubicBezTo>
                      <a:cubicBezTo>
                        <a:pt x="7" y="36"/>
                        <a:pt x="8" y="36"/>
                        <a:pt x="8" y="36"/>
                      </a:cubicBezTo>
                      <a:cubicBezTo>
                        <a:pt x="9" y="35"/>
                        <a:pt x="11" y="34"/>
                        <a:pt x="11" y="33"/>
                      </a:cubicBezTo>
                      <a:cubicBezTo>
                        <a:pt x="13" y="32"/>
                        <a:pt x="18" y="28"/>
                        <a:pt x="18" y="28"/>
                      </a:cubicBezTo>
                      <a:cubicBezTo>
                        <a:pt x="20" y="24"/>
                        <a:pt x="21" y="21"/>
                        <a:pt x="21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18" y="14"/>
                        <a:pt x="17" y="15"/>
                        <a:pt x="15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2" y="16"/>
                        <a:pt x="11" y="16"/>
                      </a:cubicBezTo>
                      <a:cubicBezTo>
                        <a:pt x="11" y="16"/>
                        <a:pt x="10" y="15"/>
                        <a:pt x="10" y="15"/>
                      </a:cubicBezTo>
                      <a:cubicBezTo>
                        <a:pt x="9" y="15"/>
                        <a:pt x="8" y="15"/>
                        <a:pt x="7" y="14"/>
                      </a:cubicBezTo>
                      <a:cubicBezTo>
                        <a:pt x="5" y="14"/>
                        <a:pt x="4" y="13"/>
                        <a:pt x="3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11"/>
                        <a:pt x="0" y="9"/>
                        <a:pt x="1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6" name="íŝḷïḋè">
                <a:extLst>
                  <a:ext uri="{FF2B5EF4-FFF2-40B4-BE49-F238E27FC236}">
                    <a16:creationId xmlns:a16="http://schemas.microsoft.com/office/drawing/2014/main" xmlns="" id="{B8E62962-B65B-416F-A1AB-E7D2CE210CCF}"/>
                  </a:ext>
                </a:extLst>
              </p:cNvPr>
              <p:cNvGrpSpPr/>
              <p:nvPr/>
            </p:nvGrpSpPr>
            <p:grpSpPr>
              <a:xfrm>
                <a:off x="3565364" y="4297589"/>
                <a:ext cx="310973" cy="708495"/>
                <a:chOff x="2312988" y="2808288"/>
                <a:chExt cx="490538" cy="1117600"/>
              </a:xfrm>
              <a:solidFill>
                <a:schemeClr val="accent4"/>
              </a:solidFill>
            </p:grpSpPr>
            <p:sp>
              <p:nvSpPr>
                <p:cNvPr id="46" name="i$ļídè">
                  <a:extLst>
                    <a:ext uri="{FF2B5EF4-FFF2-40B4-BE49-F238E27FC236}">
                      <a16:creationId xmlns:a16="http://schemas.microsoft.com/office/drawing/2014/main" xmlns="" id="{BC544434-83FF-4207-88E5-62C5286D1C06}"/>
                    </a:ext>
                  </a:extLst>
                </p:cNvPr>
                <p:cNvSpPr/>
                <p:nvPr/>
              </p:nvSpPr>
              <p:spPr bwMode="auto">
                <a:xfrm>
                  <a:off x="2495550" y="3135313"/>
                  <a:ext cx="163513" cy="16351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śľîḋè">
                  <a:extLst>
                    <a:ext uri="{FF2B5EF4-FFF2-40B4-BE49-F238E27FC236}">
                      <a16:creationId xmlns:a16="http://schemas.microsoft.com/office/drawing/2014/main" xmlns="" id="{F32F99A9-3B83-4FE6-BD04-8906C2F1FFA6}"/>
                    </a:ext>
                  </a:extLst>
                </p:cNvPr>
                <p:cNvSpPr/>
                <p:nvPr/>
              </p:nvSpPr>
              <p:spPr bwMode="auto">
                <a:xfrm>
                  <a:off x="2322513" y="3194050"/>
                  <a:ext cx="422275" cy="731838"/>
                </a:xfrm>
                <a:custGeom>
                  <a:avLst/>
                  <a:gdLst/>
                  <a:ahLst/>
                  <a:cxnLst>
                    <a:cxn ang="0">
                      <a:pos x="43" y="34"/>
                    </a:cxn>
                    <a:cxn ang="0">
                      <a:pos x="42" y="25"/>
                    </a:cxn>
                    <a:cxn ang="0">
                      <a:pos x="41" y="20"/>
                    </a:cxn>
                    <a:cxn ang="0">
                      <a:pos x="35" y="14"/>
                    </a:cxn>
                    <a:cxn ang="0">
                      <a:pos x="31" y="13"/>
                    </a:cxn>
                    <a:cxn ang="0">
                      <a:pos x="23" y="13"/>
                    </a:cxn>
                    <a:cxn ang="0">
                      <a:pos x="23" y="13"/>
                    </a:cxn>
                    <a:cxn ang="0">
                      <a:pos x="18" y="13"/>
                    </a:cxn>
                    <a:cxn ang="0">
                      <a:pos x="11" y="13"/>
                    </a:cxn>
                    <a:cxn ang="0">
                      <a:pos x="10" y="12"/>
                    </a:cxn>
                    <a:cxn ang="0">
                      <a:pos x="8" y="9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2" y="10"/>
                    </a:cxn>
                    <a:cxn ang="0">
                      <a:pos x="5" y="15"/>
                    </a:cxn>
                    <a:cxn ang="0">
                      <a:pos x="7" y="17"/>
                    </a:cxn>
                    <a:cxn ang="0">
                      <a:pos x="9" y="19"/>
                    </a:cxn>
                    <a:cxn ang="0">
                      <a:pos x="14" y="19"/>
                    </a:cxn>
                    <a:cxn ang="0">
                      <a:pos x="17" y="39"/>
                    </a:cxn>
                    <a:cxn ang="0">
                      <a:pos x="17" y="40"/>
                    </a:cxn>
                    <a:cxn ang="0">
                      <a:pos x="21" y="76"/>
                    </a:cxn>
                    <a:cxn ang="0">
                      <a:pos x="25" y="45"/>
                    </a:cxn>
                    <a:cxn ang="0">
                      <a:pos x="28" y="72"/>
                    </a:cxn>
                    <a:cxn ang="0">
                      <a:pos x="35" y="72"/>
                    </a:cxn>
                    <a:cxn ang="0">
                      <a:pos x="35" y="40"/>
                    </a:cxn>
                    <a:cxn ang="0">
                      <a:pos x="35" y="23"/>
                    </a:cxn>
                    <a:cxn ang="0">
                      <a:pos x="36" y="26"/>
                    </a:cxn>
                    <a:cxn ang="0">
                      <a:pos x="38" y="37"/>
                    </a:cxn>
                    <a:cxn ang="0">
                      <a:pos x="38" y="40"/>
                    </a:cxn>
                    <a:cxn ang="0">
                      <a:pos x="38" y="40"/>
                    </a:cxn>
                    <a:cxn ang="0">
                      <a:pos x="41" y="43"/>
                    </a:cxn>
                  </a:cxnLst>
                  <a:rect l="0" t="0" r="r" b="b"/>
                  <a:pathLst>
                    <a:path w="44" h="76">
                      <a:moveTo>
                        <a:pt x="44" y="40"/>
                      </a:moveTo>
                      <a:cubicBezTo>
                        <a:pt x="44" y="40"/>
                        <a:pt x="44" y="37"/>
                        <a:pt x="43" y="34"/>
                      </a:cubicBezTo>
                      <a:cubicBezTo>
                        <a:pt x="43" y="32"/>
                        <a:pt x="43" y="30"/>
                        <a:pt x="43" y="28"/>
                      </a:cubicBezTo>
                      <a:cubicBezTo>
                        <a:pt x="43" y="27"/>
                        <a:pt x="42" y="26"/>
                        <a:pt x="42" y="25"/>
                      </a:cubicBezTo>
                      <a:cubicBezTo>
                        <a:pt x="42" y="24"/>
                        <a:pt x="42" y="24"/>
                        <a:pt x="42" y="23"/>
                      </a:cubicBezTo>
                      <a:cubicBezTo>
                        <a:pt x="41" y="22"/>
                        <a:pt x="41" y="20"/>
                        <a:pt x="41" y="20"/>
                      </a:cubicBezTo>
                      <a:cubicBezTo>
                        <a:pt x="40" y="18"/>
                        <a:pt x="38" y="17"/>
                        <a:pt x="37" y="16"/>
                      </a:cubicBezTo>
                      <a:cubicBezTo>
                        <a:pt x="36" y="15"/>
                        <a:pt x="35" y="14"/>
                        <a:pt x="35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3"/>
                        <a:pt x="30" y="13"/>
                        <a:pt x="29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2" y="13"/>
                        <a:pt x="20" y="13"/>
                        <a:pt x="18" y="13"/>
                      </a:cubicBezTo>
                      <a:cubicBezTo>
                        <a:pt x="16" y="13"/>
                        <a:pt x="15" y="13"/>
                        <a:pt x="14" y="13"/>
                      </a:cubicBezTo>
                      <a:cubicBezTo>
                        <a:pt x="13" y="13"/>
                        <a:pt x="12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9" y="10"/>
                        <a:pt x="9" y="9"/>
                        <a:pt x="8" y="9"/>
                      </a:cubicBezTo>
                      <a:cubicBezTo>
                        <a:pt x="8" y="7"/>
                        <a:pt x="7" y="6"/>
                        <a:pt x="7" y="5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1"/>
                        <a:pt x="4" y="0"/>
                        <a:pt x="2" y="1"/>
                      </a:cubicBez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8"/>
                        <a:pt x="2" y="9"/>
                        <a:pt x="2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4" y="14"/>
                        <a:pt x="4" y="14"/>
                        <a:pt x="5" y="15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1" y="19"/>
                      </a:cubicBezTo>
                      <a:cubicBezTo>
                        <a:pt x="12" y="19"/>
                        <a:pt x="13" y="19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17" y="74"/>
                        <a:pt x="19" y="76"/>
                        <a:pt x="21" y="76"/>
                      </a:cubicBezTo>
                      <a:cubicBezTo>
                        <a:pt x="23" y="76"/>
                        <a:pt x="25" y="74"/>
                        <a:pt x="25" y="7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72"/>
                        <a:pt x="28" y="72"/>
                        <a:pt x="28" y="72"/>
                      </a:cubicBezTo>
                      <a:cubicBezTo>
                        <a:pt x="28" y="74"/>
                        <a:pt x="29" y="76"/>
                        <a:pt x="31" y="76"/>
                      </a:cubicBezTo>
                      <a:cubicBezTo>
                        <a:pt x="34" y="76"/>
                        <a:pt x="35" y="74"/>
                        <a:pt x="35" y="72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6" y="24"/>
                        <a:pt x="36" y="24"/>
                      </a:cubicBezTo>
                      <a:cubicBezTo>
                        <a:pt x="36" y="25"/>
                        <a:pt x="36" y="26"/>
                        <a:pt x="36" y="26"/>
                      </a:cubicBezTo>
                      <a:cubicBezTo>
                        <a:pt x="37" y="28"/>
                        <a:pt x="37" y="29"/>
                        <a:pt x="37" y="31"/>
                      </a:cubicBezTo>
                      <a:cubicBezTo>
                        <a:pt x="37" y="33"/>
                        <a:pt x="37" y="36"/>
                        <a:pt x="38" y="37"/>
                      </a:cubicBezTo>
                      <a:cubicBezTo>
                        <a:pt x="38" y="38"/>
                        <a:pt x="38" y="39"/>
                        <a:pt x="38" y="39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2"/>
                        <a:pt x="39" y="43"/>
                        <a:pt x="41" y="43"/>
                      </a:cubicBezTo>
                      <a:cubicBezTo>
                        <a:pt x="43" y="43"/>
                        <a:pt x="44" y="42"/>
                        <a:pt x="44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şliḑe">
                  <a:extLst>
                    <a:ext uri="{FF2B5EF4-FFF2-40B4-BE49-F238E27FC236}">
                      <a16:creationId xmlns:a16="http://schemas.microsoft.com/office/drawing/2014/main" xmlns="" id="{09A4DB9B-4382-4C74-819A-13838C6EC457}"/>
                    </a:ext>
                  </a:extLst>
                </p:cNvPr>
                <p:cNvSpPr/>
                <p:nvPr/>
              </p:nvSpPr>
              <p:spPr bwMode="auto">
                <a:xfrm>
                  <a:off x="2322513" y="3000375"/>
                  <a:ext cx="125413" cy="184150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3" y="18"/>
                    </a:cxn>
                    <a:cxn ang="0">
                      <a:pos x="4" y="19"/>
                    </a:cxn>
                    <a:cxn ang="0">
                      <a:pos x="12" y="17"/>
                    </a:cxn>
                    <a:cxn ang="0">
                      <a:pos x="13" y="16"/>
                    </a:cxn>
                    <a:cxn ang="0">
                      <a:pos x="10" y="1"/>
                    </a:cxn>
                    <a:cxn ang="0">
                      <a:pos x="9" y="1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8" y="17"/>
                    </a:cxn>
                    <a:cxn ang="0">
                      <a:pos x="7" y="17"/>
                    </a:cxn>
                    <a:cxn ang="0">
                      <a:pos x="8" y="16"/>
                    </a:cxn>
                    <a:cxn ang="0">
                      <a:pos x="9" y="16"/>
                    </a:cxn>
                    <a:cxn ang="0">
                      <a:pos x="8" y="17"/>
                    </a:cxn>
                    <a:cxn ang="0">
                      <a:pos x="12" y="14"/>
                    </a:cxn>
                    <a:cxn ang="0">
                      <a:pos x="3" y="16"/>
                    </a:cxn>
                    <a:cxn ang="0">
                      <a:pos x="1" y="4"/>
                    </a:cxn>
                    <a:cxn ang="0">
                      <a:pos x="9" y="3"/>
                    </a:cxn>
                    <a:cxn ang="0">
                      <a:pos x="12" y="14"/>
                    </a:cxn>
                  </a:cxnLst>
                  <a:rect l="0" t="0" r="r" b="b"/>
                  <a:pathLst>
                    <a:path w="13" h="19">
                      <a:moveTo>
                        <a:pt x="9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9"/>
                        <a:pt x="4" y="19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6"/>
                        <a:pt x="13" y="16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lose/>
                      <a:moveTo>
                        <a:pt x="4" y="2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lnTo>
                        <a:pt x="4" y="2"/>
                      </a:lnTo>
                      <a:close/>
                      <a:moveTo>
                        <a:pt x="8" y="17"/>
                      </a:move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8" y="16"/>
                      </a:cubicBezTo>
                      <a:cubicBezTo>
                        <a:pt x="8" y="16"/>
                        <a:pt x="9" y="16"/>
                        <a:pt x="9" y="16"/>
                      </a:cubicBezTo>
                      <a:cubicBezTo>
                        <a:pt x="9" y="17"/>
                        <a:pt x="8" y="17"/>
                        <a:pt x="8" y="17"/>
                      </a:cubicBezTo>
                      <a:close/>
                      <a:moveTo>
                        <a:pt x="12" y="14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ṥlíde">
                  <a:extLst>
                    <a:ext uri="{FF2B5EF4-FFF2-40B4-BE49-F238E27FC236}">
                      <a16:creationId xmlns:a16="http://schemas.microsoft.com/office/drawing/2014/main" xmlns="" id="{770DBB22-557B-4D45-96C9-CE8F52EA0038}"/>
                    </a:ext>
                  </a:extLst>
                </p:cNvPr>
                <p:cNvSpPr/>
                <p:nvPr/>
              </p:nvSpPr>
              <p:spPr bwMode="auto">
                <a:xfrm>
                  <a:off x="2486025" y="2817813"/>
                  <a:ext cx="317500" cy="269875"/>
                </a:xfrm>
                <a:custGeom>
                  <a:avLst/>
                  <a:gdLst/>
                  <a:ahLst/>
                  <a:cxnLst>
                    <a:cxn ang="0">
                      <a:pos x="31" y="5"/>
                    </a:cxn>
                    <a:cxn ang="0">
                      <a:pos x="7" y="0"/>
                    </a:cxn>
                    <a:cxn ang="0">
                      <a:pos x="4" y="2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26" y="28"/>
                    </a:cxn>
                    <a:cxn ang="0">
                      <a:pos x="28" y="26"/>
                    </a:cxn>
                    <a:cxn ang="0">
                      <a:pos x="32" y="8"/>
                    </a:cxn>
                    <a:cxn ang="0">
                      <a:pos x="31" y="5"/>
                    </a:cxn>
                    <a:cxn ang="0">
                      <a:pos x="25" y="26"/>
                    </a:cxn>
                    <a:cxn ang="0">
                      <a:pos x="3" y="21"/>
                    </a:cxn>
                    <a:cxn ang="0">
                      <a:pos x="8" y="2"/>
                    </a:cxn>
                    <a:cxn ang="0">
                      <a:pos x="29" y="7"/>
                    </a:cxn>
                    <a:cxn ang="0">
                      <a:pos x="25" y="26"/>
                    </a:cxn>
                    <a:cxn ang="0">
                      <a:pos x="29" y="18"/>
                    </a:cxn>
                    <a:cxn ang="0">
                      <a:pos x="28" y="17"/>
                    </a:cxn>
                    <a:cxn ang="0">
                      <a:pos x="29" y="16"/>
                    </a:cxn>
                    <a:cxn ang="0">
                      <a:pos x="30" y="17"/>
                    </a:cxn>
                    <a:cxn ang="0">
                      <a:pos x="29" y="18"/>
                    </a:cxn>
                  </a:cxnLst>
                  <a:rect l="0" t="0" r="r" b="b"/>
                  <a:pathLst>
                    <a:path w="33" h="28">
                      <a:moveTo>
                        <a:pt x="31" y="5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8"/>
                        <a:pt x="28" y="28"/>
                        <a:pt x="28" y="26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2" y="6"/>
                        <a:pt x="31" y="5"/>
                      </a:cubicBezTo>
                      <a:close/>
                      <a:moveTo>
                        <a:pt x="25" y="26"/>
                      </a:move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29" y="7"/>
                        <a:pt x="29" y="7"/>
                        <a:pt x="29" y="7"/>
                      </a:cubicBezTo>
                      <a:lnTo>
                        <a:pt x="25" y="26"/>
                      </a:lnTo>
                      <a:close/>
                      <a:moveTo>
                        <a:pt x="29" y="18"/>
                      </a:moveTo>
                      <a:cubicBezTo>
                        <a:pt x="28" y="18"/>
                        <a:pt x="28" y="17"/>
                        <a:pt x="28" y="17"/>
                      </a:cubicBezTo>
                      <a:cubicBezTo>
                        <a:pt x="28" y="16"/>
                        <a:pt x="28" y="16"/>
                        <a:pt x="29" y="16"/>
                      </a:cubicBezTo>
                      <a:cubicBezTo>
                        <a:pt x="30" y="16"/>
                        <a:pt x="30" y="17"/>
                        <a:pt x="30" y="17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ṩḻiďe">
                  <a:extLst>
                    <a:ext uri="{FF2B5EF4-FFF2-40B4-BE49-F238E27FC236}">
                      <a16:creationId xmlns:a16="http://schemas.microsoft.com/office/drawing/2014/main" xmlns="" id="{82D6F319-B22D-4971-870F-0D512D4D6E51}"/>
                    </a:ext>
                  </a:extLst>
                </p:cNvPr>
                <p:cNvSpPr/>
                <p:nvPr/>
              </p:nvSpPr>
              <p:spPr bwMode="auto">
                <a:xfrm>
                  <a:off x="2697163" y="3203575"/>
                  <a:ext cx="106363" cy="1063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3"/>
                    </a:cxn>
                    <a:cxn ang="0">
                      <a:pos x="3" y="7"/>
                    </a:cxn>
                    <a:cxn ang="0">
                      <a:pos x="2" y="7"/>
                    </a:cxn>
                    <a:cxn ang="0">
                      <a:pos x="0" y="9"/>
                    </a:cxn>
                    <a:cxn ang="0">
                      <a:pos x="2" y="11"/>
                    </a:cxn>
                    <a:cxn ang="0">
                      <a:pos x="4" y="9"/>
                    </a:cxn>
                    <a:cxn ang="0">
                      <a:pos x="4" y="9"/>
                    </a:cxn>
                    <a:cxn ang="0">
                      <a:pos x="4" y="3"/>
                    </a:cxn>
                    <a:cxn ang="0">
                      <a:pos x="10" y="3"/>
                    </a:cxn>
                    <a:cxn ang="0">
                      <a:pos x="10" y="7"/>
                    </a:cxn>
                    <a:cxn ang="0">
                      <a:pos x="9" y="7"/>
                    </a:cxn>
                    <a:cxn ang="0">
                      <a:pos x="6" y="9"/>
                    </a:cxn>
                    <a:cxn ang="0">
                      <a:pos x="9" y="10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1" y="3"/>
                    </a:cxn>
                    <a:cxn ang="0">
                      <a:pos x="11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1" h="11">
                      <a:moveTo>
                        <a:pt x="10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0" y="8"/>
                        <a:pt x="0" y="9"/>
                      </a:cubicBezTo>
                      <a:cubicBezTo>
                        <a:pt x="0" y="10"/>
                        <a:pt x="1" y="11"/>
                        <a:pt x="2" y="11"/>
                      </a:cubicBezTo>
                      <a:cubicBezTo>
                        <a:pt x="3" y="10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6" y="10"/>
                        <a:pt x="8" y="10"/>
                        <a:pt x="9" y="10"/>
                      </a:cubicBezTo>
                      <a:cubicBezTo>
                        <a:pt x="10" y="10"/>
                        <a:pt x="11" y="9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0"/>
                        <a:pt x="11" y="0"/>
                        <a:pt x="11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ṩļiďé">
                  <a:extLst>
                    <a:ext uri="{FF2B5EF4-FFF2-40B4-BE49-F238E27FC236}">
                      <a16:creationId xmlns:a16="http://schemas.microsoft.com/office/drawing/2014/main" xmlns="" id="{E123A1CC-9085-45C0-B5CE-6F950D88E5B5}"/>
                    </a:ext>
                  </a:extLst>
                </p:cNvPr>
                <p:cNvSpPr/>
                <p:nvPr/>
              </p:nvSpPr>
              <p:spPr bwMode="auto">
                <a:xfrm>
                  <a:off x="2312988" y="2808288"/>
                  <a:ext cx="153988" cy="14446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4"/>
                    </a:cxn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0" y="13"/>
                    </a:cxn>
                    <a:cxn ang="0">
                      <a:pos x="3" y="15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6" y="4"/>
                    </a:cxn>
                    <a:cxn ang="0">
                      <a:pos x="14" y="4"/>
                    </a:cxn>
                    <a:cxn ang="0">
                      <a:pos x="14" y="10"/>
                    </a:cxn>
                    <a:cxn ang="0">
                      <a:pos x="13" y="10"/>
                    </a:cxn>
                    <a:cxn ang="0">
                      <a:pos x="9" y="12"/>
                    </a:cxn>
                    <a:cxn ang="0">
                      <a:pos x="13" y="14"/>
                    </a:cxn>
                    <a:cxn ang="0">
                      <a:pos x="15" y="12"/>
                    </a:cxn>
                    <a:cxn ang="0">
                      <a:pos x="15" y="12"/>
                    </a:cxn>
                    <a:cxn ang="0">
                      <a:pos x="16" y="4"/>
                    </a:cxn>
                    <a:cxn ang="0">
                      <a:pos x="16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6" h="15">
                      <a:moveTo>
                        <a:pt x="14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1" y="10"/>
                        <a:pt x="0" y="11"/>
                        <a:pt x="0" y="13"/>
                      </a:cubicBezTo>
                      <a:cubicBezTo>
                        <a:pt x="0" y="14"/>
                        <a:pt x="1" y="15"/>
                        <a:pt x="3" y="15"/>
                      </a:cubicBezTo>
                      <a:cubicBezTo>
                        <a:pt x="5" y="14"/>
                        <a:pt x="6" y="14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3" y="9"/>
                        <a:pt x="13" y="10"/>
                      </a:cubicBezTo>
                      <a:cubicBezTo>
                        <a:pt x="11" y="10"/>
                        <a:pt x="9" y="11"/>
                        <a:pt x="9" y="12"/>
                      </a:cubicBezTo>
                      <a:cubicBezTo>
                        <a:pt x="9" y="13"/>
                        <a:pt x="11" y="14"/>
                        <a:pt x="13" y="14"/>
                      </a:cubicBezTo>
                      <a:cubicBezTo>
                        <a:pt x="14" y="14"/>
                        <a:pt x="15" y="13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ísľiḋè">
                <a:extLst>
                  <a:ext uri="{FF2B5EF4-FFF2-40B4-BE49-F238E27FC236}">
                    <a16:creationId xmlns:a16="http://schemas.microsoft.com/office/drawing/2014/main" xmlns="" id="{B0205A85-3EDB-4ADE-9066-8B3F55FB85DE}"/>
                  </a:ext>
                </a:extLst>
              </p:cNvPr>
              <p:cNvGrpSpPr/>
              <p:nvPr/>
            </p:nvGrpSpPr>
            <p:grpSpPr>
              <a:xfrm>
                <a:off x="3517377" y="2555232"/>
                <a:ext cx="470182" cy="463264"/>
                <a:chOff x="2419350" y="1457325"/>
                <a:chExt cx="431800" cy="425450"/>
              </a:xfrm>
              <a:solidFill>
                <a:schemeClr val="accent2"/>
              </a:solidFill>
            </p:grpSpPr>
            <p:sp>
              <p:nvSpPr>
                <p:cNvPr id="44" name="iślîḑè">
                  <a:extLst>
                    <a:ext uri="{FF2B5EF4-FFF2-40B4-BE49-F238E27FC236}">
                      <a16:creationId xmlns:a16="http://schemas.microsoft.com/office/drawing/2014/main" xmlns="" id="{77C9B07E-B25F-44F1-A3BA-8805114FD459}"/>
                    </a:ext>
                  </a:extLst>
                </p:cNvPr>
                <p:cNvSpPr/>
                <p:nvPr/>
              </p:nvSpPr>
              <p:spPr bwMode="auto">
                <a:xfrm>
                  <a:off x="2794000" y="1573213"/>
                  <a:ext cx="57150" cy="49213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3" y="3"/>
                    </a:cxn>
                    <a:cxn ang="0">
                      <a:pos x="4" y="4"/>
                    </a:cxn>
                    <a:cxn ang="0">
                      <a:pos x="5" y="5"/>
                    </a:cxn>
                    <a:cxn ang="0">
                      <a:pos x="6" y="5"/>
                    </a:cxn>
                    <a:cxn ang="0">
                      <a:pos x="5" y="4"/>
                    </a:cxn>
                    <a:cxn ang="0">
                      <a:pos x="2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4" y="3"/>
                        <a:pt x="3" y="1"/>
                        <a:pt x="2" y="1"/>
                      </a:cubicBezTo>
                      <a:cubicBezTo>
                        <a:pt x="2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ṧļïḍè">
                  <a:extLst>
                    <a:ext uri="{FF2B5EF4-FFF2-40B4-BE49-F238E27FC236}">
                      <a16:creationId xmlns:a16="http://schemas.microsoft.com/office/drawing/2014/main" xmlns="" id="{C3E5CBD5-2178-46F4-8EDF-C3842828143C}"/>
                    </a:ext>
                  </a:extLst>
                </p:cNvPr>
                <p:cNvSpPr/>
                <p:nvPr/>
              </p:nvSpPr>
              <p:spPr bwMode="auto">
                <a:xfrm>
                  <a:off x="2419350" y="1457325"/>
                  <a:ext cx="412750" cy="425450"/>
                </a:xfrm>
                <a:custGeom>
                  <a:avLst/>
                  <a:gdLst/>
                  <a:ahLst/>
                  <a:cxnLst>
                    <a:cxn ang="0">
                      <a:pos x="41" y="25"/>
                    </a:cxn>
                    <a:cxn ang="0">
                      <a:pos x="36" y="22"/>
                    </a:cxn>
                    <a:cxn ang="0">
                      <a:pos x="38" y="16"/>
                    </a:cxn>
                    <a:cxn ang="0">
                      <a:pos x="38" y="12"/>
                    </a:cxn>
                    <a:cxn ang="0">
                      <a:pos x="39" y="10"/>
                    </a:cxn>
                    <a:cxn ang="0">
                      <a:pos x="33" y="2"/>
                    </a:cxn>
                    <a:cxn ang="0">
                      <a:pos x="31" y="3"/>
                    </a:cxn>
                    <a:cxn ang="0">
                      <a:pos x="30" y="5"/>
                    </a:cxn>
                    <a:cxn ang="0">
                      <a:pos x="29" y="5"/>
                    </a:cxn>
                    <a:cxn ang="0">
                      <a:pos x="25" y="2"/>
                    </a:cxn>
                    <a:cxn ang="0">
                      <a:pos x="22" y="0"/>
                    </a:cxn>
                    <a:cxn ang="0">
                      <a:pos x="9" y="5"/>
                    </a:cxn>
                    <a:cxn ang="0">
                      <a:pos x="14" y="4"/>
                    </a:cxn>
                    <a:cxn ang="0">
                      <a:pos x="15" y="4"/>
                    </a:cxn>
                    <a:cxn ang="0">
                      <a:pos x="14" y="8"/>
                    </a:cxn>
                    <a:cxn ang="0">
                      <a:pos x="17" y="10"/>
                    </a:cxn>
                    <a:cxn ang="0">
                      <a:pos x="18" y="7"/>
                    </a:cxn>
                    <a:cxn ang="0">
                      <a:pos x="21" y="7"/>
                    </a:cxn>
                    <a:cxn ang="0">
                      <a:pos x="24" y="8"/>
                    </a:cxn>
                    <a:cxn ang="0">
                      <a:pos x="26" y="11"/>
                    </a:cxn>
                    <a:cxn ang="0">
                      <a:pos x="24" y="11"/>
                    </a:cxn>
                    <a:cxn ang="0">
                      <a:pos x="20" y="12"/>
                    </a:cxn>
                    <a:cxn ang="0">
                      <a:pos x="23" y="12"/>
                    </a:cxn>
                    <a:cxn ang="0">
                      <a:pos x="19" y="15"/>
                    </a:cxn>
                    <a:cxn ang="0">
                      <a:pos x="17" y="20"/>
                    </a:cxn>
                    <a:cxn ang="0">
                      <a:pos x="13" y="19"/>
                    </a:cxn>
                    <a:cxn ang="0">
                      <a:pos x="13" y="23"/>
                    </a:cxn>
                    <a:cxn ang="0">
                      <a:pos x="15" y="24"/>
                    </a:cxn>
                    <a:cxn ang="0">
                      <a:pos x="17" y="27"/>
                    </a:cxn>
                    <a:cxn ang="0">
                      <a:pos x="14" y="25"/>
                    </a:cxn>
                    <a:cxn ang="0">
                      <a:pos x="9" y="23"/>
                    </a:cxn>
                    <a:cxn ang="0">
                      <a:pos x="6" y="18"/>
                    </a:cxn>
                    <a:cxn ang="0">
                      <a:pos x="4" y="11"/>
                    </a:cxn>
                    <a:cxn ang="0">
                      <a:pos x="18" y="44"/>
                    </a:cxn>
                    <a:cxn ang="0">
                      <a:pos x="19" y="37"/>
                    </a:cxn>
                    <a:cxn ang="0">
                      <a:pos x="16" y="31"/>
                    </a:cxn>
                    <a:cxn ang="0">
                      <a:pos x="18" y="28"/>
                    </a:cxn>
                    <a:cxn ang="0">
                      <a:pos x="22" y="28"/>
                    </a:cxn>
                    <a:cxn ang="0">
                      <a:pos x="26" y="31"/>
                    </a:cxn>
                    <a:cxn ang="0">
                      <a:pos x="28" y="33"/>
                    </a:cxn>
                    <a:cxn ang="0">
                      <a:pos x="30" y="35"/>
                    </a:cxn>
                    <a:cxn ang="0">
                      <a:pos x="25" y="40"/>
                    </a:cxn>
                    <a:cxn ang="0">
                      <a:pos x="22" y="42"/>
                    </a:cxn>
                    <a:cxn ang="0">
                      <a:pos x="23" y="44"/>
                    </a:cxn>
                    <a:cxn ang="0">
                      <a:pos x="42" y="28"/>
                    </a:cxn>
                    <a:cxn ang="0">
                      <a:pos x="23" y="12"/>
                    </a:cxn>
                    <a:cxn ang="0">
                      <a:pos x="22" y="14"/>
                    </a:cxn>
                    <a:cxn ang="0">
                      <a:pos x="32" y="4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43" h="44">
                      <a:moveTo>
                        <a:pt x="42" y="28"/>
                      </a:moveTo>
                      <a:cubicBezTo>
                        <a:pt x="42" y="27"/>
                        <a:pt x="42" y="26"/>
                        <a:pt x="42" y="26"/>
                      </a:cubicBezTo>
                      <a:cubicBezTo>
                        <a:pt x="42" y="26"/>
                        <a:pt x="41" y="25"/>
                        <a:pt x="41" y="25"/>
                      </a:cubicBezTo>
                      <a:cubicBezTo>
                        <a:pt x="41" y="24"/>
                        <a:pt x="40" y="26"/>
                        <a:pt x="40" y="26"/>
                      </a:cubicBezTo>
                      <a:cubicBezTo>
                        <a:pt x="39" y="26"/>
                        <a:pt x="39" y="26"/>
                        <a:pt x="38" y="26"/>
                      </a:cubicBezTo>
                      <a:cubicBezTo>
                        <a:pt x="38" y="26"/>
                        <a:pt x="36" y="22"/>
                        <a:pt x="36" y="22"/>
                      </a:cubicBezTo>
                      <a:cubicBezTo>
                        <a:pt x="36" y="22"/>
                        <a:pt x="36" y="21"/>
                        <a:pt x="36" y="20"/>
                      </a:cubicBezTo>
                      <a:cubicBezTo>
                        <a:pt x="36" y="19"/>
                        <a:pt x="37" y="18"/>
                        <a:pt x="37" y="18"/>
                      </a:cubicBezTo>
                      <a:cubicBezTo>
                        <a:pt x="37" y="18"/>
                        <a:pt x="37" y="17"/>
                        <a:pt x="38" y="16"/>
                      </a:cubicBezTo>
                      <a:cubicBezTo>
                        <a:pt x="38" y="15"/>
                        <a:pt x="39" y="15"/>
                        <a:pt x="39" y="15"/>
                      </a:cubicBezTo>
                      <a:cubicBezTo>
                        <a:pt x="39" y="15"/>
                        <a:pt x="39" y="14"/>
                        <a:pt x="38" y="14"/>
                      </a:cubicBezTo>
                      <a:cubicBezTo>
                        <a:pt x="37" y="13"/>
                        <a:pt x="37" y="13"/>
                        <a:pt x="38" y="12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1"/>
                        <a:pt x="39" y="10"/>
                        <a:pt x="39" y="10"/>
                      </a:cubicBezTo>
                      <a:cubicBezTo>
                        <a:pt x="39" y="10"/>
                        <a:pt x="40" y="10"/>
                        <a:pt x="40" y="10"/>
                      </a:cubicBezTo>
                      <a:cubicBezTo>
                        <a:pt x="40" y="10"/>
                        <a:pt x="41" y="10"/>
                        <a:pt x="41" y="10"/>
                      </a:cubicBezTo>
                      <a:cubicBezTo>
                        <a:pt x="39" y="7"/>
                        <a:pt x="36" y="4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1" y="3"/>
                        <a:pt x="31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29" y="6"/>
                        <a:pt x="29" y="5"/>
                      </a:cubicBezTo>
                      <a:cubicBezTo>
                        <a:pt x="28" y="5"/>
                        <a:pt x="28" y="5"/>
                        <a:pt x="27" y="5"/>
                      </a:cubicBezTo>
                      <a:cubicBezTo>
                        <a:pt x="27" y="5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2"/>
                      </a:cubicBezTo>
                      <a:cubicBezTo>
                        <a:pt x="26" y="2"/>
                        <a:pt x="24" y="1"/>
                        <a:pt x="24" y="1"/>
                      </a:cubicBezTo>
                      <a:cubicBezTo>
                        <a:pt x="24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8" y="0"/>
                        <a:pt x="13" y="1"/>
                        <a:pt x="10" y="4"/>
                      </a:cubicBezTo>
                      <a:cubicBezTo>
                        <a:pt x="11" y="4"/>
                        <a:pt x="12" y="3"/>
                        <a:pt x="11" y="4"/>
                      </a:cubicBezTo>
                      <a:cubicBezTo>
                        <a:pt x="10" y="4"/>
                        <a:pt x="9" y="5"/>
                        <a:pt x="9" y="5"/>
                      </a:cubicBezTo>
                      <a:cubicBezTo>
                        <a:pt x="8" y="5"/>
                        <a:pt x="9" y="5"/>
                        <a:pt x="9" y="5"/>
                      </a:cubicBezTo>
                      <a:cubicBezTo>
                        <a:pt x="10" y="5"/>
                        <a:pt x="11" y="5"/>
                        <a:pt x="12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3"/>
                        <a:pt x="15" y="4"/>
                      </a:cubicBezTo>
                      <a:cubicBezTo>
                        <a:pt x="15" y="5"/>
                        <a:pt x="17" y="5"/>
                        <a:pt x="16" y="5"/>
                      </a:cubicBezTo>
                      <a:cubicBezTo>
                        <a:pt x="14" y="6"/>
                        <a:pt x="12" y="7"/>
                        <a:pt x="13" y="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5" y="8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7" y="10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8" y="8"/>
                        <a:pt x="19" y="9"/>
                        <a:pt x="18" y="8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9" y="5"/>
                        <a:pt x="20" y="6"/>
                      </a:cubicBezTo>
                      <a:cubicBezTo>
                        <a:pt x="20" y="6"/>
                        <a:pt x="20" y="7"/>
                        <a:pt x="21" y="7"/>
                      </a:cubicBezTo>
                      <a:cubicBezTo>
                        <a:pt x="22" y="7"/>
                        <a:pt x="22" y="6"/>
                        <a:pt x="22" y="6"/>
                      </a:cubicBezTo>
                      <a:cubicBezTo>
                        <a:pt x="22" y="6"/>
                        <a:pt x="23" y="6"/>
                        <a:pt x="23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4" y="9"/>
                        <a:pt x="25" y="8"/>
                        <a:pt x="25" y="9"/>
                      </a:cubicBezTo>
                      <a:cubicBezTo>
                        <a:pt x="25" y="11"/>
                        <a:pt x="25" y="11"/>
                        <a:pt x="26" y="11"/>
                      </a:cubicBezTo>
                      <a:cubicBezTo>
                        <a:pt x="26" y="11"/>
                        <a:pt x="27" y="11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5" y="10"/>
                        <a:pt x="24" y="10"/>
                      </a:cubicBezTo>
                      <a:cubicBezTo>
                        <a:pt x="24" y="10"/>
                        <a:pt x="22" y="10"/>
                        <a:pt x="22" y="10"/>
                      </a:cubicBezTo>
                      <a:cubicBezTo>
                        <a:pt x="22" y="10"/>
                        <a:pt x="20" y="11"/>
                        <a:pt x="20" y="12"/>
                      </a:cubicBezTo>
                      <a:cubicBezTo>
                        <a:pt x="20" y="12"/>
                        <a:pt x="22" y="11"/>
                        <a:pt x="22" y="11"/>
                      </a:cubicBezTo>
                      <a:cubicBezTo>
                        <a:pt x="22" y="12"/>
                        <a:pt x="22" y="11"/>
                        <a:pt x="22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2" y="13"/>
                      </a:cubicBezTo>
                      <a:cubicBezTo>
                        <a:pt x="21" y="13"/>
                        <a:pt x="20" y="13"/>
                        <a:pt x="20" y="14"/>
                      </a:cubicBezTo>
                      <a:cubicBezTo>
                        <a:pt x="20" y="14"/>
                        <a:pt x="19" y="14"/>
                        <a:pt x="19" y="15"/>
                      </a:cubicBezTo>
                      <a:cubicBezTo>
                        <a:pt x="18" y="16"/>
                        <a:pt x="19" y="16"/>
                        <a:pt x="18" y="16"/>
                      </a:cubicBezTo>
                      <a:cubicBezTo>
                        <a:pt x="18" y="17"/>
                        <a:pt x="16" y="18"/>
                        <a:pt x="16" y="19"/>
                      </a:cubicBezTo>
                      <a:cubicBezTo>
                        <a:pt x="17" y="19"/>
                        <a:pt x="17" y="20"/>
                        <a:pt x="17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19"/>
                        <a:pt x="15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3" y="19"/>
                        <a:pt x="11" y="19"/>
                        <a:pt x="11" y="20"/>
                      </a:cubicBezTo>
                      <a:cubicBezTo>
                        <a:pt x="11" y="20"/>
                        <a:pt x="10" y="23"/>
                        <a:pt x="12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4" y="22"/>
                        <a:pt x="14" y="22"/>
                      </a:cubicBezTo>
                      <a:cubicBezTo>
                        <a:pt x="14" y="22"/>
                        <a:pt x="14" y="24"/>
                        <a:pt x="14" y="24"/>
                      </a:cubicBezTo>
                      <a:cubicBezTo>
                        <a:pt x="14" y="24"/>
                        <a:pt x="15" y="24"/>
                        <a:pt x="15" y="24"/>
                      </a:cubicBezTo>
                      <a:cubicBezTo>
                        <a:pt x="15" y="24"/>
                        <a:pt x="16" y="25"/>
                        <a:pt x="16" y="26"/>
                      </a:cubicBezTo>
                      <a:cubicBezTo>
                        <a:pt x="16" y="26"/>
                        <a:pt x="16" y="27"/>
                        <a:pt x="16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6" y="27"/>
                        <a:pt x="15" y="27"/>
                      </a:cubicBezTo>
                      <a:cubicBezTo>
                        <a:pt x="15" y="26"/>
                        <a:pt x="14" y="25"/>
                        <a:pt x="14" y="25"/>
                      </a:cubicBezTo>
                      <a:cubicBezTo>
                        <a:pt x="14" y="25"/>
                        <a:pt x="13" y="25"/>
                        <a:pt x="13" y="25"/>
                      </a:cubicBezTo>
                      <a:cubicBezTo>
                        <a:pt x="12" y="24"/>
                        <a:pt x="13" y="24"/>
                        <a:pt x="12" y="24"/>
                      </a:cubicBezTo>
                      <a:cubicBezTo>
                        <a:pt x="11" y="24"/>
                        <a:pt x="10" y="24"/>
                        <a:pt x="9" y="23"/>
                      </a:cubicBezTo>
                      <a:cubicBezTo>
                        <a:pt x="9" y="23"/>
                        <a:pt x="8" y="22"/>
                        <a:pt x="8" y="22"/>
                      </a:cubicBezTo>
                      <a:cubicBezTo>
                        <a:pt x="8" y="22"/>
                        <a:pt x="7" y="21"/>
                        <a:pt x="7" y="20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5" y="18"/>
                        <a:pt x="5" y="18"/>
                        <a:pt x="4" y="17"/>
                      </a:cubicBezTo>
                      <a:cubicBezTo>
                        <a:pt x="4" y="15"/>
                        <a:pt x="5" y="13"/>
                        <a:pt x="5" y="13"/>
                      </a:cubicBezTo>
                      <a:cubicBezTo>
                        <a:pt x="4" y="12"/>
                        <a:pt x="5" y="11"/>
                        <a:pt x="4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1" y="14"/>
                        <a:pt x="0" y="18"/>
                        <a:pt x="0" y="22"/>
                      </a:cubicBezTo>
                      <a:cubicBezTo>
                        <a:pt x="0" y="33"/>
                        <a:pt x="8" y="42"/>
                        <a:pt x="18" y="44"/>
                      </a:cubicBezTo>
                      <a:cubicBezTo>
                        <a:pt x="18" y="44"/>
                        <a:pt x="18" y="44"/>
                        <a:pt x="18" y="43"/>
                      </a:cubicBezTo>
                      <a:cubicBezTo>
                        <a:pt x="18" y="42"/>
                        <a:pt x="18" y="41"/>
                        <a:pt x="19" y="39"/>
                      </a:cubicBezTo>
                      <a:cubicBezTo>
                        <a:pt x="19" y="38"/>
                        <a:pt x="19" y="37"/>
                        <a:pt x="19" y="37"/>
                      </a:cubicBezTo>
                      <a:cubicBezTo>
                        <a:pt x="19" y="37"/>
                        <a:pt x="17" y="37"/>
                        <a:pt x="17" y="36"/>
                      </a:cubicBezTo>
                      <a:cubicBezTo>
                        <a:pt x="17" y="36"/>
                        <a:pt x="15" y="33"/>
                        <a:pt x="15" y="32"/>
                      </a:cubicBezTo>
                      <a:cubicBezTo>
                        <a:pt x="15" y="31"/>
                        <a:pt x="16" y="31"/>
                        <a:pt x="16" y="31"/>
                      </a:cubicBezTo>
                      <a:cubicBezTo>
                        <a:pt x="16" y="31"/>
                        <a:pt x="16" y="30"/>
                        <a:pt x="16" y="29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20" y="28"/>
                        <a:pt x="21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3" y="29"/>
                        <a:pt x="24" y="29"/>
                      </a:cubicBezTo>
                      <a:cubicBezTo>
                        <a:pt x="24" y="30"/>
                        <a:pt x="26" y="30"/>
                        <a:pt x="26" y="30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7" y="32"/>
                        <a:pt x="28" y="33"/>
                      </a:cubicBezTo>
                      <a:cubicBezTo>
                        <a:pt x="28" y="33"/>
                        <a:pt x="30" y="33"/>
                        <a:pt x="30" y="33"/>
                      </a:cubicBezTo>
                      <a:cubicBezTo>
                        <a:pt x="30" y="33"/>
                        <a:pt x="31" y="33"/>
                        <a:pt x="31" y="34"/>
                      </a:cubicBezTo>
                      <a:cubicBezTo>
                        <a:pt x="30" y="34"/>
                        <a:pt x="30" y="35"/>
                        <a:pt x="30" y="35"/>
                      </a:cubicBezTo>
                      <a:cubicBezTo>
                        <a:pt x="30" y="35"/>
                        <a:pt x="29" y="37"/>
                        <a:pt x="28" y="38"/>
                      </a:cubicBezTo>
                      <a:cubicBezTo>
                        <a:pt x="28" y="39"/>
                        <a:pt x="28" y="38"/>
                        <a:pt x="27" y="39"/>
                      </a:cubicBezTo>
                      <a:cubicBezTo>
                        <a:pt x="26" y="39"/>
                        <a:pt x="26" y="39"/>
                        <a:pt x="25" y="40"/>
                      </a:cubicBezTo>
                      <a:cubicBezTo>
                        <a:pt x="25" y="41"/>
                        <a:pt x="24" y="41"/>
                        <a:pt x="23" y="41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1" y="43"/>
                        <a:pt x="21" y="44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1" y="44"/>
                        <a:pt x="22" y="44"/>
                        <a:pt x="23" y="44"/>
                      </a:cubicBezTo>
                      <a:cubicBezTo>
                        <a:pt x="30" y="44"/>
                        <a:pt x="37" y="40"/>
                        <a:pt x="41" y="34"/>
                      </a:cubicBezTo>
                      <a:cubicBezTo>
                        <a:pt x="41" y="34"/>
                        <a:pt x="42" y="32"/>
                        <a:pt x="42" y="31"/>
                      </a:cubicBezTo>
                      <a:cubicBezTo>
                        <a:pt x="42" y="30"/>
                        <a:pt x="43" y="28"/>
                        <a:pt x="42" y="28"/>
                      </a:cubicBezTo>
                      <a:close/>
                      <a:moveTo>
                        <a:pt x="22" y="14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3" y="13"/>
                        <a:pt x="23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3" y="13"/>
                        <a:pt x="22" y="14"/>
                      </a:cubicBezTo>
                      <a:close/>
                      <a:moveTo>
                        <a:pt x="33" y="5"/>
                      </a:moveTo>
                      <a:cubicBezTo>
                        <a:pt x="33" y="5"/>
                        <a:pt x="33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4"/>
                        <a:pt x="34" y="4"/>
                        <a:pt x="35" y="5"/>
                      </a:cubicBezTo>
                      <a:cubicBezTo>
                        <a:pt x="35" y="5"/>
                        <a:pt x="34" y="5"/>
                        <a:pt x="3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í$líḋé">
                <a:extLst>
                  <a:ext uri="{FF2B5EF4-FFF2-40B4-BE49-F238E27FC236}">
                    <a16:creationId xmlns:a16="http://schemas.microsoft.com/office/drawing/2014/main" xmlns="" id="{94094B91-FEDC-4734-8177-65CF6FD0B6A8}"/>
                  </a:ext>
                </a:extLst>
              </p:cNvPr>
              <p:cNvSpPr/>
              <p:nvPr/>
            </p:nvSpPr>
            <p:spPr>
              <a:xfrm>
                <a:off x="4225056" y="2044736"/>
                <a:ext cx="3467065" cy="3467065"/>
              </a:xfrm>
              <a:prstGeom prst="arc">
                <a:avLst>
                  <a:gd name="adj1" fmla="val 226208"/>
                  <a:gd name="adj2" fmla="val 214580"/>
                </a:avLst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íṡļíďê">
                <a:extLst>
                  <a:ext uri="{FF2B5EF4-FFF2-40B4-BE49-F238E27FC236}">
                    <a16:creationId xmlns:a16="http://schemas.microsoft.com/office/drawing/2014/main" xmlns="" id="{1B12A423-2ACE-44C8-BD58-D60D70950C82}"/>
                  </a:ext>
                </a:extLst>
              </p:cNvPr>
              <p:cNvGrpSpPr/>
              <p:nvPr/>
            </p:nvGrpSpPr>
            <p:grpSpPr>
              <a:xfrm>
                <a:off x="7068413" y="2013377"/>
                <a:ext cx="988296" cy="531959"/>
                <a:chOff x="7068413" y="2013377"/>
                <a:chExt cx="988296" cy="531959"/>
              </a:xfrm>
            </p:grpSpPr>
            <p:grpSp>
              <p:nvGrpSpPr>
                <p:cNvPr id="38" name="išľiḋé">
                  <a:extLst>
                    <a:ext uri="{FF2B5EF4-FFF2-40B4-BE49-F238E27FC236}">
                      <a16:creationId xmlns:a16="http://schemas.microsoft.com/office/drawing/2014/main" xmlns="" id="{8AABEE8F-396E-46A6-ACBF-65A29663A7DD}"/>
                    </a:ext>
                  </a:extLst>
                </p:cNvPr>
                <p:cNvGrpSpPr/>
                <p:nvPr/>
              </p:nvGrpSpPr>
              <p:grpSpPr>
                <a:xfrm>
                  <a:off x="7518747" y="2116055"/>
                  <a:ext cx="537962" cy="429281"/>
                  <a:chOff x="6157913" y="1457325"/>
                  <a:chExt cx="471488" cy="376238"/>
                </a:xfrm>
                <a:solidFill>
                  <a:schemeClr val="accent1"/>
                </a:solidFill>
              </p:grpSpPr>
              <p:sp>
                <p:nvSpPr>
                  <p:cNvPr id="42" name="ïš1îďé">
                    <a:extLst>
                      <a:ext uri="{FF2B5EF4-FFF2-40B4-BE49-F238E27FC236}">
                        <a16:creationId xmlns:a16="http://schemas.microsoft.com/office/drawing/2014/main" xmlns="" id="{C2CFAC15-D691-44DD-9708-A3EA22832E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57913" y="1563688"/>
                    <a:ext cx="471488" cy="269875"/>
                  </a:xfrm>
                  <a:custGeom>
                    <a:avLst/>
                    <a:gdLst/>
                    <a:ahLst/>
                    <a:cxnLst>
                      <a:cxn ang="0">
                        <a:pos x="0" y="4"/>
                      </a:cxn>
                      <a:cxn ang="0">
                        <a:pos x="46" y="28"/>
                      </a:cxn>
                      <a:cxn ang="0">
                        <a:pos x="46" y="0"/>
                      </a:cxn>
                      <a:cxn ang="0">
                        <a:pos x="37" y="4"/>
                      </a:cxn>
                      <a:cxn ang="0">
                        <a:pos x="37" y="7"/>
                      </a:cxn>
                      <a:cxn ang="0">
                        <a:pos x="32" y="5"/>
                      </a:cxn>
                      <a:cxn ang="0">
                        <a:pos x="37" y="9"/>
                      </a:cxn>
                      <a:cxn ang="0">
                        <a:pos x="37" y="12"/>
                      </a:cxn>
                      <a:cxn ang="0">
                        <a:pos x="32" y="10"/>
                      </a:cxn>
                      <a:cxn ang="0">
                        <a:pos x="37" y="14"/>
                      </a:cxn>
                      <a:cxn ang="0">
                        <a:pos x="37" y="17"/>
                      </a:cxn>
                      <a:cxn ang="0">
                        <a:pos x="32" y="15"/>
                      </a:cxn>
                      <a:cxn ang="0">
                        <a:pos x="30" y="4"/>
                      </a:cxn>
                      <a:cxn ang="0">
                        <a:pos x="30" y="7"/>
                      </a:cxn>
                      <a:cxn ang="0">
                        <a:pos x="26" y="5"/>
                      </a:cxn>
                      <a:cxn ang="0">
                        <a:pos x="30" y="9"/>
                      </a:cxn>
                      <a:cxn ang="0">
                        <a:pos x="30" y="12"/>
                      </a:cxn>
                      <a:cxn ang="0">
                        <a:pos x="26" y="10"/>
                      </a:cxn>
                      <a:cxn ang="0">
                        <a:pos x="30" y="14"/>
                      </a:cxn>
                      <a:cxn ang="0">
                        <a:pos x="30" y="17"/>
                      </a:cxn>
                      <a:cxn ang="0">
                        <a:pos x="26" y="15"/>
                      </a:cxn>
                      <a:cxn ang="0">
                        <a:pos x="24" y="4"/>
                      </a:cxn>
                      <a:cxn ang="0">
                        <a:pos x="24" y="7"/>
                      </a:cxn>
                      <a:cxn ang="0">
                        <a:pos x="19" y="5"/>
                      </a:cxn>
                      <a:cxn ang="0">
                        <a:pos x="24" y="9"/>
                      </a:cxn>
                      <a:cxn ang="0">
                        <a:pos x="24" y="12"/>
                      </a:cxn>
                      <a:cxn ang="0">
                        <a:pos x="19" y="10"/>
                      </a:cxn>
                      <a:cxn ang="0">
                        <a:pos x="24" y="14"/>
                      </a:cxn>
                      <a:cxn ang="0">
                        <a:pos x="24" y="17"/>
                      </a:cxn>
                      <a:cxn ang="0">
                        <a:pos x="19" y="15"/>
                      </a:cxn>
                      <a:cxn ang="0">
                        <a:pos x="17" y="4"/>
                      </a:cxn>
                      <a:cxn ang="0">
                        <a:pos x="17" y="7"/>
                      </a:cxn>
                      <a:cxn ang="0">
                        <a:pos x="12" y="5"/>
                      </a:cxn>
                      <a:cxn ang="0">
                        <a:pos x="17" y="9"/>
                      </a:cxn>
                      <a:cxn ang="0">
                        <a:pos x="17" y="12"/>
                      </a:cxn>
                      <a:cxn ang="0">
                        <a:pos x="12" y="10"/>
                      </a:cxn>
                      <a:cxn ang="0">
                        <a:pos x="17" y="14"/>
                      </a:cxn>
                      <a:cxn ang="0">
                        <a:pos x="17" y="17"/>
                      </a:cxn>
                      <a:cxn ang="0">
                        <a:pos x="12" y="15"/>
                      </a:cxn>
                      <a:cxn ang="0">
                        <a:pos x="6" y="17"/>
                      </a:cxn>
                      <a:cxn ang="0">
                        <a:pos x="6" y="14"/>
                      </a:cxn>
                      <a:cxn ang="0">
                        <a:pos x="10" y="16"/>
                      </a:cxn>
                      <a:cxn ang="0">
                        <a:pos x="6" y="12"/>
                      </a:cxn>
                      <a:cxn ang="0">
                        <a:pos x="6" y="9"/>
                      </a:cxn>
                      <a:cxn ang="0">
                        <a:pos x="10" y="12"/>
                      </a:cxn>
                      <a:cxn ang="0">
                        <a:pos x="6" y="7"/>
                      </a:cxn>
                      <a:cxn ang="0">
                        <a:pos x="6" y="4"/>
                      </a:cxn>
                      <a:cxn ang="0">
                        <a:pos x="10" y="7"/>
                      </a:cxn>
                      <a:cxn ang="0">
                        <a:pos x="12" y="24"/>
                      </a:cxn>
                      <a:cxn ang="0">
                        <a:pos x="12" y="20"/>
                      </a:cxn>
                      <a:cxn ang="0">
                        <a:pos x="38" y="23"/>
                      </a:cxn>
                      <a:cxn ang="0">
                        <a:pos x="39" y="17"/>
                      </a:cxn>
                      <a:cxn ang="0">
                        <a:pos x="39" y="14"/>
                      </a:cxn>
                      <a:cxn ang="0">
                        <a:pos x="44" y="16"/>
                      </a:cxn>
                      <a:cxn ang="0">
                        <a:pos x="39" y="12"/>
                      </a:cxn>
                      <a:cxn ang="0">
                        <a:pos x="39" y="9"/>
                      </a:cxn>
                      <a:cxn ang="0">
                        <a:pos x="44" y="12"/>
                      </a:cxn>
                      <a:cxn ang="0">
                        <a:pos x="39" y="7"/>
                      </a:cxn>
                      <a:cxn ang="0">
                        <a:pos x="39" y="4"/>
                      </a:cxn>
                      <a:cxn ang="0">
                        <a:pos x="44" y="7"/>
                      </a:cxn>
                    </a:cxnLst>
                    <a:rect l="0" t="0" r="r" b="b"/>
                    <a:pathLst>
                      <a:path w="49" h="28">
                        <a:moveTo>
                          <a:pt x="46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0" y="27"/>
                          <a:pt x="2" y="28"/>
                          <a:pt x="3" y="28"/>
                        </a:cubicBezTo>
                        <a:cubicBezTo>
                          <a:pt x="46" y="28"/>
                          <a:pt x="46" y="28"/>
                          <a:pt x="46" y="28"/>
                        </a:cubicBezTo>
                        <a:cubicBezTo>
                          <a:pt x="48" y="28"/>
                          <a:pt x="49" y="27"/>
                          <a:pt x="49" y="25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49" y="2"/>
                          <a:pt x="48" y="0"/>
                          <a:pt x="46" y="0"/>
                        </a:cubicBezTo>
                        <a:close/>
                        <a:moveTo>
                          <a:pt x="32" y="5"/>
                        </a:move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7"/>
                          <a:pt x="37" y="7"/>
                          <a:pt x="37" y="7"/>
                        </a:cubicBezTo>
                        <a:cubicBezTo>
                          <a:pt x="37" y="7"/>
                          <a:pt x="37" y="7"/>
                          <a:pt x="37" y="7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lnTo>
                          <a:pt x="32" y="5"/>
                        </a:lnTo>
                        <a:close/>
                        <a:moveTo>
                          <a:pt x="32" y="10"/>
                        </a:moveTo>
                        <a:cubicBezTo>
                          <a:pt x="32" y="9"/>
                          <a:pt x="32" y="9"/>
                          <a:pt x="32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10"/>
                          <a:pt x="37" y="10"/>
                          <a:pt x="37" y="10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2" y="12"/>
                          <a:pt x="32" y="12"/>
                          <a:pt x="32" y="12"/>
                        </a:cubicBezTo>
                        <a:cubicBezTo>
                          <a:pt x="32" y="12"/>
                          <a:pt x="32" y="12"/>
                          <a:pt x="32" y="12"/>
                        </a:cubicBezTo>
                        <a:lnTo>
                          <a:pt x="32" y="10"/>
                        </a:lnTo>
                        <a:close/>
                        <a:moveTo>
                          <a:pt x="32" y="15"/>
                        </a:moveTo>
                        <a:cubicBezTo>
                          <a:pt x="32" y="14"/>
                          <a:pt x="32" y="14"/>
                          <a:pt x="32" y="14"/>
                        </a:cubicBezTo>
                        <a:cubicBezTo>
                          <a:pt x="37" y="14"/>
                          <a:pt x="37" y="14"/>
                          <a:pt x="37" y="14"/>
                        </a:cubicBezTo>
                        <a:cubicBezTo>
                          <a:pt x="37" y="15"/>
                          <a:pt x="37" y="15"/>
                          <a:pt x="37" y="15"/>
                        </a:cubicBezTo>
                        <a:cubicBezTo>
                          <a:pt x="37" y="16"/>
                          <a:pt x="37" y="16"/>
                          <a:pt x="37" y="16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2" y="17"/>
                          <a:pt x="32" y="17"/>
                          <a:pt x="32" y="17"/>
                        </a:cubicBezTo>
                        <a:cubicBezTo>
                          <a:pt x="32" y="16"/>
                          <a:pt x="32" y="16"/>
                          <a:pt x="32" y="16"/>
                        </a:cubicBezTo>
                        <a:lnTo>
                          <a:pt x="32" y="15"/>
                        </a:lnTo>
                        <a:close/>
                        <a:moveTo>
                          <a:pt x="26" y="5"/>
                        </a:move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30" y="4"/>
                          <a:pt x="30" y="4"/>
                          <a:pt x="30" y="4"/>
                        </a:cubicBezTo>
                        <a:cubicBezTo>
                          <a:pt x="30" y="5"/>
                          <a:pt x="30" y="5"/>
                          <a:pt x="30" y="5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lnTo>
                          <a:pt x="26" y="5"/>
                        </a:lnTo>
                        <a:close/>
                        <a:moveTo>
                          <a:pt x="26" y="10"/>
                        </a:move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30" y="9"/>
                          <a:pt x="30" y="9"/>
                          <a:pt x="30" y="9"/>
                        </a:cubicBezTo>
                        <a:cubicBezTo>
                          <a:pt x="30" y="10"/>
                          <a:pt x="30" y="10"/>
                          <a:pt x="30" y="10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lnTo>
                          <a:pt x="26" y="10"/>
                        </a:lnTo>
                        <a:close/>
                        <a:moveTo>
                          <a:pt x="26" y="15"/>
                        </a:move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30" y="15"/>
                          <a:pt x="30" y="15"/>
                          <a:pt x="30" y="15"/>
                        </a:cubicBezTo>
                        <a:cubicBezTo>
                          <a:pt x="30" y="16"/>
                          <a:pt x="30" y="16"/>
                          <a:pt x="30" y="16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26" y="17"/>
                          <a:pt x="26" y="17"/>
                          <a:pt x="26" y="17"/>
                        </a:cubicBezTo>
                        <a:cubicBezTo>
                          <a:pt x="26" y="16"/>
                          <a:pt x="26" y="16"/>
                          <a:pt x="26" y="16"/>
                        </a:cubicBezTo>
                        <a:lnTo>
                          <a:pt x="26" y="15"/>
                        </a:lnTo>
                        <a:close/>
                        <a:moveTo>
                          <a:pt x="19" y="5"/>
                        </a:moveTo>
                        <a:cubicBezTo>
                          <a:pt x="19" y="4"/>
                          <a:pt x="19" y="4"/>
                          <a:pt x="19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5"/>
                          <a:pt x="24" y="5"/>
                          <a:pt x="24" y="5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lnTo>
                          <a:pt x="19" y="5"/>
                        </a:lnTo>
                        <a:close/>
                        <a:moveTo>
                          <a:pt x="19" y="10"/>
                        </a:move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4" y="9"/>
                          <a:pt x="24" y="9"/>
                          <a:pt x="24" y="9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lnTo>
                          <a:pt x="19" y="10"/>
                        </a:lnTo>
                        <a:close/>
                        <a:moveTo>
                          <a:pt x="19" y="15"/>
                        </a:moveTo>
                        <a:cubicBezTo>
                          <a:pt x="19" y="14"/>
                          <a:pt x="19" y="14"/>
                          <a:pt x="19" y="14"/>
                        </a:cubicBezTo>
                        <a:cubicBezTo>
                          <a:pt x="24" y="14"/>
                          <a:pt x="24" y="14"/>
                          <a:pt x="24" y="14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19" y="17"/>
                          <a:pt x="19" y="17"/>
                          <a:pt x="19" y="17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lnTo>
                          <a:pt x="19" y="15"/>
                        </a:lnTo>
                        <a:close/>
                        <a:moveTo>
                          <a:pt x="12" y="5"/>
                        </a:move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lnTo>
                          <a:pt x="12" y="5"/>
                        </a:lnTo>
                        <a:close/>
                        <a:moveTo>
                          <a:pt x="12" y="10"/>
                        </a:move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7" y="9"/>
                          <a:pt x="17" y="9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lnTo>
                          <a:pt x="12" y="10"/>
                        </a:lnTo>
                        <a:close/>
                        <a:moveTo>
                          <a:pt x="12" y="15"/>
                        </a:move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7" y="15"/>
                          <a:pt x="17" y="15"/>
                          <a:pt x="17" y="15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3" y="17"/>
                          <a:pt x="13" y="17"/>
                          <a:pt x="13" y="17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lnTo>
                          <a:pt x="12" y="15"/>
                        </a:lnTo>
                        <a:close/>
                        <a:moveTo>
                          <a:pt x="10" y="16"/>
                        </a:move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6" y="15"/>
                          <a:pt x="6" y="15"/>
                          <a:pt x="6" y="15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lnTo>
                          <a:pt x="10" y="16"/>
                        </a:lnTo>
                        <a:close/>
                        <a:moveTo>
                          <a:pt x="10" y="12"/>
                        </a:move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lnTo>
                          <a:pt x="10" y="12"/>
                        </a:lnTo>
                        <a:close/>
                        <a:moveTo>
                          <a:pt x="10" y="7"/>
                        </a:moveTo>
                        <a:cubicBezTo>
                          <a:pt x="10" y="7"/>
                          <a:pt x="10" y="7"/>
                          <a:pt x="10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lnTo>
                          <a:pt x="10" y="7"/>
                        </a:lnTo>
                        <a:close/>
                        <a:moveTo>
                          <a:pt x="38" y="23"/>
                        </a:moveTo>
                        <a:cubicBezTo>
                          <a:pt x="38" y="24"/>
                          <a:pt x="38" y="24"/>
                          <a:pt x="38" y="24"/>
                        </a:cubicBezTo>
                        <a:cubicBezTo>
                          <a:pt x="12" y="24"/>
                          <a:pt x="12" y="24"/>
                          <a:pt x="12" y="24"/>
                        </a:cubicBezTo>
                        <a:cubicBezTo>
                          <a:pt x="11" y="24"/>
                          <a:pt x="11" y="24"/>
                          <a:pt x="11" y="23"/>
                        </a:cubicBezTo>
                        <a:cubicBezTo>
                          <a:pt x="11" y="21"/>
                          <a:pt x="11" y="21"/>
                          <a:pt x="11" y="21"/>
                        </a:cubicBezTo>
                        <a:cubicBezTo>
                          <a:pt x="11" y="20"/>
                          <a:pt x="11" y="20"/>
                          <a:pt x="12" y="20"/>
                        </a:cubicBezTo>
                        <a:cubicBezTo>
                          <a:pt x="38" y="20"/>
                          <a:pt x="38" y="20"/>
                          <a:pt x="38" y="20"/>
                        </a:cubicBezTo>
                        <a:cubicBezTo>
                          <a:pt x="38" y="20"/>
                          <a:pt x="38" y="20"/>
                          <a:pt x="38" y="21"/>
                        </a:cubicBezTo>
                        <a:lnTo>
                          <a:pt x="38" y="23"/>
                        </a:lnTo>
                        <a:close/>
                        <a:moveTo>
                          <a:pt x="44" y="16"/>
                        </a:moveTo>
                        <a:cubicBezTo>
                          <a:pt x="43" y="17"/>
                          <a:pt x="43" y="17"/>
                          <a:pt x="43" y="17"/>
                        </a:cubicBezTo>
                        <a:cubicBezTo>
                          <a:pt x="39" y="17"/>
                          <a:pt x="39" y="17"/>
                          <a:pt x="39" y="17"/>
                        </a:cubicBezTo>
                        <a:cubicBezTo>
                          <a:pt x="39" y="16"/>
                          <a:pt x="39" y="16"/>
                          <a:pt x="39" y="16"/>
                        </a:cubicBezTo>
                        <a:cubicBezTo>
                          <a:pt x="39" y="15"/>
                          <a:pt x="39" y="15"/>
                          <a:pt x="39" y="15"/>
                        </a:cubicBezTo>
                        <a:cubicBezTo>
                          <a:pt x="39" y="14"/>
                          <a:pt x="39" y="14"/>
                          <a:pt x="39" y="14"/>
                        </a:cubicBezTo>
                        <a:cubicBezTo>
                          <a:pt x="43" y="14"/>
                          <a:pt x="43" y="14"/>
                          <a:pt x="43" y="14"/>
                        </a:cubicBezTo>
                        <a:cubicBezTo>
                          <a:pt x="44" y="15"/>
                          <a:pt x="44" y="15"/>
                          <a:pt x="44" y="15"/>
                        </a:cubicBezTo>
                        <a:lnTo>
                          <a:pt x="44" y="16"/>
                        </a:lnTo>
                        <a:close/>
                        <a:moveTo>
                          <a:pt x="44" y="12"/>
                        </a:move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4" y="10"/>
                          <a:pt x="44" y="10"/>
                          <a:pt x="44" y="10"/>
                        </a:cubicBezTo>
                        <a:lnTo>
                          <a:pt x="44" y="12"/>
                        </a:lnTo>
                        <a:close/>
                        <a:moveTo>
                          <a:pt x="44" y="7"/>
                        </a:moveTo>
                        <a:cubicBezTo>
                          <a:pt x="43" y="7"/>
                          <a:pt x="43" y="7"/>
                          <a:pt x="43" y="7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9" y="4"/>
                          <a:pt x="39" y="4"/>
                          <a:pt x="39" y="4"/>
                        </a:cubicBezTo>
                        <a:cubicBezTo>
                          <a:pt x="43" y="4"/>
                          <a:pt x="43" y="4"/>
                          <a:pt x="43" y="4"/>
                        </a:cubicBezTo>
                        <a:cubicBezTo>
                          <a:pt x="44" y="5"/>
                          <a:pt x="44" y="5"/>
                          <a:pt x="44" y="5"/>
                        </a:cubicBezTo>
                        <a:lnTo>
                          <a:pt x="44" y="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ŝľiḍé">
                    <a:extLst>
                      <a:ext uri="{FF2B5EF4-FFF2-40B4-BE49-F238E27FC236}">
                        <a16:creationId xmlns:a16="http://schemas.microsoft.com/office/drawing/2014/main" xmlns="" id="{B5EEE50A-0407-4598-975B-92ADFC3C15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05538" y="1457325"/>
                    <a:ext cx="241300" cy="106363"/>
                  </a:xfrm>
                  <a:custGeom>
                    <a:avLst/>
                    <a:gdLst/>
                    <a:ahLst/>
                    <a:cxnLst>
                      <a:cxn ang="0">
                        <a:pos x="5" y="9"/>
                      </a:cxn>
                      <a:cxn ang="0">
                        <a:pos x="9" y="8"/>
                      </a:cxn>
                      <a:cxn ang="0">
                        <a:pos x="19" y="6"/>
                      </a:cxn>
                      <a:cxn ang="0">
                        <a:pos x="25" y="2"/>
                      </a:cxn>
                      <a:cxn ang="0">
                        <a:pos x="25" y="0"/>
                      </a:cxn>
                      <a:cxn ang="0">
                        <a:pos x="23" y="0"/>
                      </a:cxn>
                      <a:cxn ang="0">
                        <a:pos x="18" y="3"/>
                      </a:cxn>
                      <a:cxn ang="0">
                        <a:pos x="9" y="5"/>
                      </a:cxn>
                      <a:cxn ang="0">
                        <a:pos x="4" y="6"/>
                      </a:cxn>
                      <a:cxn ang="0">
                        <a:pos x="0" y="10"/>
                      </a:cxn>
                      <a:cxn ang="0">
                        <a:pos x="0" y="11"/>
                      </a:cxn>
                      <a:cxn ang="0">
                        <a:pos x="4" y="11"/>
                      </a:cxn>
                      <a:cxn ang="0">
                        <a:pos x="5" y="9"/>
                      </a:cxn>
                    </a:cxnLst>
                    <a:rect l="0" t="0" r="r" b="b"/>
                    <a:pathLst>
                      <a:path w="25" h="11">
                        <a:moveTo>
                          <a:pt x="5" y="9"/>
                        </a:moveTo>
                        <a:cubicBezTo>
                          <a:pt x="6" y="8"/>
                          <a:pt x="8" y="8"/>
                          <a:pt x="9" y="8"/>
                        </a:cubicBezTo>
                        <a:cubicBezTo>
                          <a:pt x="14" y="7"/>
                          <a:pt x="17" y="7"/>
                          <a:pt x="19" y="6"/>
                        </a:cubicBezTo>
                        <a:cubicBezTo>
                          <a:pt x="22" y="5"/>
                          <a:pt x="23" y="4"/>
                          <a:pt x="25" y="2"/>
                        </a:cubicBezTo>
                        <a:cubicBezTo>
                          <a:pt x="25" y="2"/>
                          <a:pt x="25" y="1"/>
                          <a:pt x="25" y="0"/>
                        </a:cubicBezTo>
                        <a:cubicBezTo>
                          <a:pt x="24" y="0"/>
                          <a:pt x="23" y="0"/>
                          <a:pt x="23" y="0"/>
                        </a:cubicBezTo>
                        <a:cubicBezTo>
                          <a:pt x="22" y="2"/>
                          <a:pt x="20" y="2"/>
                          <a:pt x="18" y="3"/>
                        </a:cubicBezTo>
                        <a:cubicBezTo>
                          <a:pt x="16" y="4"/>
                          <a:pt x="13" y="4"/>
                          <a:pt x="9" y="5"/>
                        </a:cubicBezTo>
                        <a:cubicBezTo>
                          <a:pt x="7" y="5"/>
                          <a:pt x="5" y="6"/>
                          <a:pt x="4" y="6"/>
                        </a:cubicBezTo>
                        <a:cubicBezTo>
                          <a:pt x="2" y="7"/>
                          <a:pt x="1" y="9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0"/>
                          <a:pt x="5" y="9"/>
                          <a:pt x="5" y="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ṧľïḋè">
                  <a:extLst>
                    <a:ext uri="{FF2B5EF4-FFF2-40B4-BE49-F238E27FC236}">
                      <a16:creationId xmlns:a16="http://schemas.microsoft.com/office/drawing/2014/main" xmlns="" id="{426371A3-2CA9-406D-89CD-E8337F7661EC}"/>
                    </a:ext>
                  </a:extLst>
                </p:cNvPr>
                <p:cNvGrpSpPr/>
                <p:nvPr/>
              </p:nvGrpSpPr>
              <p:grpSpPr>
                <a:xfrm flipH="1">
                  <a:off x="7068413" y="2013377"/>
                  <a:ext cx="924777" cy="308243"/>
                  <a:chOff x="1456650" y="1252647"/>
                  <a:chExt cx="829351" cy="785698"/>
                </a:xfrm>
              </p:grpSpPr>
              <p:cxnSp>
                <p:nvCxnSpPr>
                  <p:cNvPr id="40" name="直接连接符 39">
                    <a:extLst>
                      <a:ext uri="{FF2B5EF4-FFF2-40B4-BE49-F238E27FC236}">
                        <a16:creationId xmlns:a16="http://schemas.microsoft.com/office/drawing/2014/main" xmlns="" id="{7DB632D1-07EA-4400-9CF2-2C0FFC7CA159}"/>
                      </a:ext>
                    </a:extLst>
                  </p:cNvPr>
                  <p:cNvCxnSpPr/>
                  <p:nvPr/>
                </p:nvCxnSpPr>
                <p:spPr>
                  <a:xfrm>
                    <a:off x="1456650" y="1258457"/>
                    <a:ext cx="609600" cy="1588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:a16="http://schemas.microsoft.com/office/drawing/2014/main" xmlns="" id="{AD7308EA-FE78-4023-82CB-4DD094D1A383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1780440" y="1532783"/>
                    <a:ext cx="785698" cy="225425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" name="îŝľidè">
                <a:extLst>
                  <a:ext uri="{FF2B5EF4-FFF2-40B4-BE49-F238E27FC236}">
                    <a16:creationId xmlns:a16="http://schemas.microsoft.com/office/drawing/2014/main" xmlns="" id="{A478D2FC-1A31-4287-AA1C-A7FDCE89FF5F}"/>
                  </a:ext>
                </a:extLst>
              </p:cNvPr>
              <p:cNvGrpSpPr/>
              <p:nvPr/>
            </p:nvGrpSpPr>
            <p:grpSpPr>
              <a:xfrm>
                <a:off x="3492301" y="2454774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70577520-B163-47D7-8CE9-74867B10847E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47E3E902-ADB9-4816-A163-A838F8CF6CAD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íS1ïḍê">
                <a:extLst>
                  <a:ext uri="{FF2B5EF4-FFF2-40B4-BE49-F238E27FC236}">
                    <a16:creationId xmlns:a16="http://schemas.microsoft.com/office/drawing/2014/main" xmlns="" id="{50DF44C7-1E0A-4617-BF07-C0EF6BCA6489}"/>
                  </a:ext>
                </a:extLst>
              </p:cNvPr>
              <p:cNvGrpSpPr/>
              <p:nvPr/>
            </p:nvGrpSpPr>
            <p:grpSpPr>
              <a:xfrm flipH="1" flipV="1">
                <a:off x="7779632" y="4029427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DB712CBF-19CD-4360-AF99-B4E7F75F9980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BEA89F1B-F006-4313-8D39-30D2F2E89DE6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ïṧḻïḓé">
                <a:extLst>
                  <a:ext uri="{FF2B5EF4-FFF2-40B4-BE49-F238E27FC236}">
                    <a16:creationId xmlns:a16="http://schemas.microsoft.com/office/drawing/2014/main" xmlns="" id="{646E3438-3248-4C70-BABE-2A08EDC1FB3B}"/>
                  </a:ext>
                </a:extLst>
              </p:cNvPr>
              <p:cNvGrpSpPr/>
              <p:nvPr/>
            </p:nvGrpSpPr>
            <p:grpSpPr>
              <a:xfrm flipV="1">
                <a:off x="3470863" y="4782021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C791E751-A4DA-40CE-9A08-11232704CA5B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721976F0-EA04-423C-8332-05206E118BC1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ï$ḻîdè">
                <a:extLst>
                  <a:ext uri="{FF2B5EF4-FFF2-40B4-BE49-F238E27FC236}">
                    <a16:creationId xmlns:a16="http://schemas.microsoft.com/office/drawing/2014/main" xmlns="" id="{48FEF8F0-E533-4B47-8D53-DFCF4876D7B5}"/>
                  </a:ext>
                </a:extLst>
              </p:cNvPr>
              <p:cNvSpPr/>
              <p:nvPr/>
            </p:nvSpPr>
            <p:spPr bwMode="auto">
              <a:xfrm>
                <a:off x="4300318" y="2114946"/>
                <a:ext cx="3316541" cy="3326646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ḻïḍe">
                <a:extLst>
                  <a:ext uri="{FF2B5EF4-FFF2-40B4-BE49-F238E27FC236}">
                    <a16:creationId xmlns:a16="http://schemas.microsoft.com/office/drawing/2014/main" xmlns="" id="{E41F4743-A279-4086-8CE1-8D5A415417DF}"/>
                  </a:ext>
                </a:extLst>
              </p:cNvPr>
              <p:cNvSpPr/>
              <p:nvPr/>
            </p:nvSpPr>
            <p:spPr bwMode="auto">
              <a:xfrm>
                <a:off x="4300318" y="3220459"/>
                <a:ext cx="3316541" cy="1434945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64" y="2"/>
                  </a:cxn>
                  <a:cxn ang="0">
                    <a:pos x="135" y="45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0" y="46"/>
                  </a:cxn>
                  <a:cxn ang="0">
                    <a:pos x="4" y="81"/>
                  </a:cxn>
                  <a:cxn ang="0">
                    <a:pos x="135" y="117"/>
                  </a:cxn>
                  <a:cxn ang="0">
                    <a:pos x="267" y="81"/>
                  </a:cxn>
                  <a:cxn ang="0">
                    <a:pos x="271" y="46"/>
                  </a:cxn>
                  <a:cxn ang="0">
                    <a:pos x="264" y="0"/>
                  </a:cxn>
                </a:cxnLst>
                <a:rect l="0" t="0" r="r" b="b"/>
                <a:pathLst>
                  <a:path w="271" h="117">
                    <a:moveTo>
                      <a:pt x="264" y="0"/>
                    </a:moveTo>
                    <a:cubicBezTo>
                      <a:pt x="264" y="1"/>
                      <a:pt x="264" y="1"/>
                      <a:pt x="264" y="2"/>
                    </a:cubicBezTo>
                    <a:cubicBezTo>
                      <a:pt x="264" y="26"/>
                      <a:pt x="206" y="45"/>
                      <a:pt x="135" y="45"/>
                    </a:cubicBezTo>
                    <a:cubicBezTo>
                      <a:pt x="65" y="45"/>
                      <a:pt x="7" y="26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2" y="15"/>
                      <a:pt x="0" y="30"/>
                      <a:pt x="0" y="46"/>
                    </a:cubicBezTo>
                    <a:cubicBezTo>
                      <a:pt x="0" y="58"/>
                      <a:pt x="1" y="70"/>
                      <a:pt x="4" y="81"/>
                    </a:cubicBezTo>
                    <a:cubicBezTo>
                      <a:pt x="21" y="102"/>
                      <a:pt x="73" y="117"/>
                      <a:pt x="135" y="117"/>
                    </a:cubicBezTo>
                    <a:cubicBezTo>
                      <a:pt x="197" y="117"/>
                      <a:pt x="250" y="102"/>
                      <a:pt x="267" y="81"/>
                    </a:cubicBezTo>
                    <a:cubicBezTo>
                      <a:pt x="270" y="70"/>
                      <a:pt x="271" y="58"/>
                      <a:pt x="271" y="46"/>
                    </a:cubicBezTo>
                    <a:cubicBezTo>
                      <a:pt x="271" y="30"/>
                      <a:pt x="269" y="14"/>
                      <a:pt x="2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ṥḻíḓé">
                <a:extLst>
                  <a:ext uri="{FF2B5EF4-FFF2-40B4-BE49-F238E27FC236}">
                    <a16:creationId xmlns:a16="http://schemas.microsoft.com/office/drawing/2014/main" xmlns="" id="{558B58B6-D4EF-4813-8FC9-0BE7A6A8A2BA}"/>
                  </a:ext>
                </a:extLst>
              </p:cNvPr>
              <p:cNvSpPr/>
              <p:nvPr/>
            </p:nvSpPr>
            <p:spPr bwMode="auto">
              <a:xfrm>
                <a:off x="4350845" y="4214815"/>
                <a:ext cx="3217509" cy="1190398"/>
              </a:xfrm>
              <a:custGeom>
                <a:avLst/>
                <a:gdLst/>
                <a:ahLst/>
                <a:cxnLst>
                  <a:cxn ang="0">
                    <a:pos x="131" y="36"/>
                  </a:cxn>
                  <a:cxn ang="0">
                    <a:pos x="0" y="0"/>
                  </a:cxn>
                  <a:cxn ang="0">
                    <a:pos x="79" y="90"/>
                  </a:cxn>
                  <a:cxn ang="0">
                    <a:pos x="131" y="97"/>
                  </a:cxn>
                  <a:cxn ang="0">
                    <a:pos x="184" y="90"/>
                  </a:cxn>
                  <a:cxn ang="0">
                    <a:pos x="263" y="0"/>
                  </a:cxn>
                  <a:cxn ang="0">
                    <a:pos x="131" y="36"/>
                  </a:cxn>
                </a:cxnLst>
                <a:rect l="0" t="0" r="r" b="b"/>
                <a:pathLst>
                  <a:path w="263" h="97">
                    <a:moveTo>
                      <a:pt x="131" y="36"/>
                    </a:moveTo>
                    <a:cubicBezTo>
                      <a:pt x="69" y="36"/>
                      <a:pt x="17" y="21"/>
                      <a:pt x="0" y="0"/>
                    </a:cubicBezTo>
                    <a:cubicBezTo>
                      <a:pt x="11" y="41"/>
                      <a:pt x="41" y="74"/>
                      <a:pt x="79" y="90"/>
                    </a:cubicBezTo>
                    <a:cubicBezTo>
                      <a:pt x="94" y="94"/>
                      <a:pt x="112" y="97"/>
                      <a:pt x="131" y="97"/>
                    </a:cubicBezTo>
                    <a:cubicBezTo>
                      <a:pt x="151" y="97"/>
                      <a:pt x="169" y="94"/>
                      <a:pt x="184" y="90"/>
                    </a:cubicBezTo>
                    <a:cubicBezTo>
                      <a:pt x="222" y="74"/>
                      <a:pt x="252" y="41"/>
                      <a:pt x="263" y="0"/>
                    </a:cubicBezTo>
                    <a:cubicBezTo>
                      <a:pt x="246" y="21"/>
                      <a:pt x="193" y="36"/>
                      <a:pt x="131" y="3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ŝlïḋe">
                <a:extLst>
                  <a:ext uri="{FF2B5EF4-FFF2-40B4-BE49-F238E27FC236}">
                    <a16:creationId xmlns:a16="http://schemas.microsoft.com/office/drawing/2014/main" xmlns="" id="{9677D7D1-2048-4B85-86CD-62429CC3CBF1}"/>
                  </a:ext>
                </a:extLst>
              </p:cNvPr>
              <p:cNvSpPr/>
              <p:nvPr/>
            </p:nvSpPr>
            <p:spPr bwMode="auto">
              <a:xfrm>
                <a:off x="4387224" y="2593934"/>
                <a:ext cx="3144751" cy="1178272"/>
              </a:xfrm>
              <a:custGeom>
                <a:avLst/>
                <a:gdLst/>
                <a:ahLst/>
                <a:cxnLst>
                  <a:cxn ang="0">
                    <a:pos x="257" y="51"/>
                  </a:cxn>
                  <a:cxn ang="0">
                    <a:pos x="226" y="2"/>
                  </a:cxn>
                  <a:cxn ang="0">
                    <a:pos x="226" y="3"/>
                  </a:cxn>
                  <a:cxn ang="0">
                    <a:pos x="128" y="27"/>
                  </a:cxn>
                  <a:cxn ang="0">
                    <a:pos x="31" y="3"/>
                  </a:cxn>
                  <a:cxn ang="0">
                    <a:pos x="31" y="2"/>
                  </a:cxn>
                  <a:cxn ang="0">
                    <a:pos x="32" y="0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128" y="96"/>
                  </a:cxn>
                  <a:cxn ang="0">
                    <a:pos x="257" y="53"/>
                  </a:cxn>
                  <a:cxn ang="0">
                    <a:pos x="257" y="51"/>
                  </a:cxn>
                </a:cxnLst>
                <a:rect l="0" t="0" r="r" b="b"/>
                <a:pathLst>
                  <a:path w="257" h="96">
                    <a:moveTo>
                      <a:pt x="257" y="51"/>
                    </a:moveTo>
                    <a:cubicBezTo>
                      <a:pt x="250" y="33"/>
                      <a:pt x="239" y="16"/>
                      <a:pt x="226" y="2"/>
                    </a:cubicBezTo>
                    <a:cubicBezTo>
                      <a:pt x="226" y="3"/>
                      <a:pt x="226" y="3"/>
                      <a:pt x="226" y="3"/>
                    </a:cubicBezTo>
                    <a:cubicBezTo>
                      <a:pt x="226" y="16"/>
                      <a:pt x="182" y="27"/>
                      <a:pt x="128" y="27"/>
                    </a:cubicBezTo>
                    <a:cubicBezTo>
                      <a:pt x="75" y="27"/>
                      <a:pt x="31" y="16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2" y="1"/>
                      <a:pt x="32" y="0"/>
                    </a:cubicBezTo>
                    <a:cubicBezTo>
                      <a:pt x="18" y="15"/>
                      <a:pt x="7" y="3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0" y="77"/>
                      <a:pt x="58" y="96"/>
                      <a:pt x="128" y="96"/>
                    </a:cubicBezTo>
                    <a:cubicBezTo>
                      <a:pt x="199" y="96"/>
                      <a:pt x="257" y="77"/>
                      <a:pt x="257" y="53"/>
                    </a:cubicBezTo>
                    <a:cubicBezTo>
                      <a:pt x="257" y="52"/>
                      <a:pt x="257" y="52"/>
                      <a:pt x="257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ṩľîdê">
                <a:extLst>
                  <a:ext uri="{FF2B5EF4-FFF2-40B4-BE49-F238E27FC236}">
                    <a16:creationId xmlns:a16="http://schemas.microsoft.com/office/drawing/2014/main" xmlns="" id="{54A08DCA-8723-46C1-9B19-EF23D60A8191}"/>
                  </a:ext>
                </a:extLst>
              </p:cNvPr>
              <p:cNvSpPr/>
              <p:nvPr/>
            </p:nvSpPr>
            <p:spPr bwMode="auto">
              <a:xfrm>
                <a:off x="4765159" y="2151325"/>
                <a:ext cx="2386859" cy="774062"/>
              </a:xfrm>
              <a:custGeom>
                <a:avLst/>
                <a:gdLst/>
                <a:ahLst/>
                <a:cxnLst>
                  <a:cxn ang="0">
                    <a:pos x="195" y="38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97" y="4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0" y="38"/>
                  </a:cxn>
                  <a:cxn ang="0">
                    <a:pos x="0" y="39"/>
                  </a:cxn>
                  <a:cxn ang="0">
                    <a:pos x="97" y="63"/>
                  </a:cxn>
                  <a:cxn ang="0">
                    <a:pos x="195" y="39"/>
                  </a:cxn>
                  <a:cxn ang="0">
                    <a:pos x="195" y="38"/>
                  </a:cxn>
                </a:cxnLst>
                <a:rect l="0" t="0" r="r" b="b"/>
                <a:pathLst>
                  <a:path w="195" h="63">
                    <a:moveTo>
                      <a:pt x="195" y="38"/>
                    </a:moveTo>
                    <a:cubicBezTo>
                      <a:pt x="177" y="19"/>
                      <a:pt x="154" y="6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"/>
                      <a:pt x="114" y="4"/>
                      <a:pt x="97" y="4"/>
                    </a:cubicBezTo>
                    <a:cubicBezTo>
                      <a:pt x="80" y="4"/>
                      <a:pt x="67" y="2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6"/>
                      <a:pt x="18" y="19"/>
                      <a:pt x="0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2"/>
                      <a:pt x="44" y="63"/>
                      <a:pt x="97" y="63"/>
                    </a:cubicBezTo>
                    <a:cubicBezTo>
                      <a:pt x="151" y="63"/>
                      <a:pt x="195" y="52"/>
                      <a:pt x="195" y="39"/>
                    </a:cubicBezTo>
                    <a:lnTo>
                      <a:pt x="195" y="3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ŝľïdè">
                <a:extLst>
                  <a:ext uri="{FF2B5EF4-FFF2-40B4-BE49-F238E27FC236}">
                    <a16:creationId xmlns:a16="http://schemas.microsoft.com/office/drawing/2014/main" xmlns="" id="{5D8431EB-79BA-400E-AC9A-BFD4BF737E50}"/>
                  </a:ext>
                </a:extLst>
              </p:cNvPr>
              <p:cNvSpPr txBox="1"/>
              <p:nvPr/>
            </p:nvSpPr>
            <p:spPr>
              <a:xfrm>
                <a:off x="5462301" y="2224631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29" name="íṧ1iḍé">
                <a:extLst>
                  <a:ext uri="{FF2B5EF4-FFF2-40B4-BE49-F238E27FC236}">
                    <a16:creationId xmlns:a16="http://schemas.microsoft.com/office/drawing/2014/main" xmlns="" id="{084698CC-A57A-4866-AAE1-6F5F6E7D1B9E}"/>
                  </a:ext>
                </a:extLst>
              </p:cNvPr>
              <p:cNvSpPr txBox="1"/>
              <p:nvPr/>
            </p:nvSpPr>
            <p:spPr>
              <a:xfrm>
                <a:off x="5462301" y="3000713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30" name="îşľïdè">
                <a:extLst>
                  <a:ext uri="{FF2B5EF4-FFF2-40B4-BE49-F238E27FC236}">
                    <a16:creationId xmlns:a16="http://schemas.microsoft.com/office/drawing/2014/main" xmlns="" id="{DD85D934-A9AB-43C3-8D6C-DECB8A81BFA4}"/>
                  </a:ext>
                </a:extLst>
              </p:cNvPr>
              <p:cNvSpPr txBox="1"/>
              <p:nvPr/>
            </p:nvSpPr>
            <p:spPr>
              <a:xfrm>
                <a:off x="5450057" y="3873806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31" name="ï$ḻîḍé">
                <a:extLst>
                  <a:ext uri="{FF2B5EF4-FFF2-40B4-BE49-F238E27FC236}">
                    <a16:creationId xmlns:a16="http://schemas.microsoft.com/office/drawing/2014/main" xmlns="" id="{7779DA56-A0F3-4CCE-AEA5-836F5B98E1B7}"/>
                  </a:ext>
                </a:extLst>
              </p:cNvPr>
              <p:cNvSpPr txBox="1"/>
              <p:nvPr/>
            </p:nvSpPr>
            <p:spPr>
              <a:xfrm>
                <a:off x="5450057" y="4697884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sp>
          <p:nvSpPr>
            <p:cNvPr id="7" name="îšḻïdé">
              <a:extLst>
                <a:ext uri="{FF2B5EF4-FFF2-40B4-BE49-F238E27FC236}">
                  <a16:creationId xmlns:a16="http://schemas.microsoft.com/office/drawing/2014/main" xmlns="" id="{6E7055E6-52E6-4DA2-A5B4-B203C6B085EE}"/>
                </a:ext>
              </a:extLst>
            </p:cNvPr>
            <p:cNvSpPr txBox="1"/>
            <p:nvPr/>
          </p:nvSpPr>
          <p:spPr bwMode="auto">
            <a:xfrm>
              <a:off x="8056710" y="1764000"/>
              <a:ext cx="280080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8" name="ïṩḷiḓé">
              <a:extLst>
                <a:ext uri="{FF2B5EF4-FFF2-40B4-BE49-F238E27FC236}">
                  <a16:creationId xmlns:a16="http://schemas.microsoft.com/office/drawing/2014/main" xmlns="" id="{A8C469E9-5AD2-48B2-9988-63B9B7AD460A}"/>
                </a:ext>
              </a:extLst>
            </p:cNvPr>
            <p:cNvSpPr txBox="1"/>
            <p:nvPr/>
          </p:nvSpPr>
          <p:spPr bwMode="auto">
            <a:xfrm>
              <a:off x="8056711" y="2160353"/>
              <a:ext cx="280080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ïŝľîďê">
              <a:extLst>
                <a:ext uri="{FF2B5EF4-FFF2-40B4-BE49-F238E27FC236}">
                  <a16:creationId xmlns:a16="http://schemas.microsoft.com/office/drawing/2014/main" xmlns="" id="{13B6F985-A967-471C-AA82-244BE3F2C495}"/>
                </a:ext>
              </a:extLst>
            </p:cNvPr>
            <p:cNvSpPr txBox="1"/>
            <p:nvPr/>
          </p:nvSpPr>
          <p:spPr bwMode="auto">
            <a:xfrm>
              <a:off x="669925" y="2240033"/>
              <a:ext cx="280094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0" name="îšlîḋe">
              <a:extLst>
                <a:ext uri="{FF2B5EF4-FFF2-40B4-BE49-F238E27FC236}">
                  <a16:creationId xmlns:a16="http://schemas.microsoft.com/office/drawing/2014/main" xmlns="" id="{1B7C4EBA-2D26-4BD7-BF01-1510BB48ED25}"/>
                </a:ext>
              </a:extLst>
            </p:cNvPr>
            <p:cNvSpPr txBox="1"/>
            <p:nvPr/>
          </p:nvSpPr>
          <p:spPr bwMode="auto">
            <a:xfrm>
              <a:off x="669925" y="2636386"/>
              <a:ext cx="280094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îṥľiḓê">
              <a:extLst>
                <a:ext uri="{FF2B5EF4-FFF2-40B4-BE49-F238E27FC236}">
                  <a16:creationId xmlns:a16="http://schemas.microsoft.com/office/drawing/2014/main" xmlns="" id="{077B5E0E-0077-4130-AE05-0F40BF615803}"/>
                </a:ext>
              </a:extLst>
            </p:cNvPr>
            <p:cNvSpPr txBox="1"/>
            <p:nvPr/>
          </p:nvSpPr>
          <p:spPr bwMode="auto">
            <a:xfrm>
              <a:off x="8704410" y="4065336"/>
              <a:ext cx="280080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2" name="ïṡlîḋe">
              <a:extLst>
                <a:ext uri="{FF2B5EF4-FFF2-40B4-BE49-F238E27FC236}">
                  <a16:creationId xmlns:a16="http://schemas.microsoft.com/office/drawing/2014/main" xmlns="" id="{BA87DB08-BF0F-41BB-94D1-488994E328FE}"/>
                </a:ext>
              </a:extLst>
            </p:cNvPr>
            <p:cNvSpPr txBox="1"/>
            <p:nvPr/>
          </p:nvSpPr>
          <p:spPr bwMode="auto">
            <a:xfrm>
              <a:off x="8704411" y="4461689"/>
              <a:ext cx="280080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íṣļíḋê">
              <a:extLst>
                <a:ext uri="{FF2B5EF4-FFF2-40B4-BE49-F238E27FC236}">
                  <a16:creationId xmlns:a16="http://schemas.microsoft.com/office/drawing/2014/main" xmlns="" id="{9BF23C03-6612-4FB1-BE7E-F6F2706A39B6}"/>
                </a:ext>
              </a:extLst>
            </p:cNvPr>
            <p:cNvSpPr txBox="1"/>
            <p:nvPr/>
          </p:nvSpPr>
          <p:spPr bwMode="auto">
            <a:xfrm>
              <a:off x="669925" y="4850249"/>
              <a:ext cx="280094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ïṩlîdè">
              <a:extLst>
                <a:ext uri="{FF2B5EF4-FFF2-40B4-BE49-F238E27FC236}">
                  <a16:creationId xmlns:a16="http://schemas.microsoft.com/office/drawing/2014/main" xmlns="" id="{20AAD6A2-B400-4734-9D09-45534B6FB0B9}"/>
                </a:ext>
              </a:extLst>
            </p:cNvPr>
            <p:cNvSpPr txBox="1"/>
            <p:nvPr/>
          </p:nvSpPr>
          <p:spPr bwMode="auto">
            <a:xfrm>
              <a:off x="669925" y="5246602"/>
              <a:ext cx="280094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118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b3b4b912-40c6-4751-875d-cd95eb09fb5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a94354-8084-4036-a19f-7fc1ca9527f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477a0b-99b6-4861-868f-682fec1332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720cb-c9d2-4d88-bf40-ce0d5a3981a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212054-efdc-4e35-812d-7ad214c0544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bc0b4-3768-44eb-a12a-473e60c287e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6d6f92-007c-4e07-be4a-6d5b24bc535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7a9c8e-24fb-46fd-8bfb-5697e463b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f2eee5-142e-4f9c-a2bb-588b64e6f21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8dc134-d3a1-4a6d-81d0-87365728f2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3ce8c0-03ad-4df5-b749-2a12d94d07d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fcbc56-e15c-4753-b6d9-324abaf426d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e9d8e6-fe5e-449e-853e-d9dc65f5e1b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a78c0c-94bf-4188-a5be-bc25ffb19aa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20ab61-be3d-415b-a707-85c5e9afb3f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3f0d05-6222-4a6e-b973-3bbde5f8376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859c-3785-4149-a096-95cefc1dc62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03D2B"/>
      </a:accent1>
      <a:accent2>
        <a:srgbClr val="3E4349"/>
      </a:accent2>
      <a:accent3>
        <a:srgbClr val="7C593D"/>
      </a:accent3>
      <a:accent4>
        <a:srgbClr val="835E59"/>
      </a:accent4>
      <a:accent5>
        <a:srgbClr val="686868"/>
      </a:accent5>
      <a:accent6>
        <a:srgbClr val="605250"/>
      </a:accent6>
      <a:hlink>
        <a:srgbClr val="0D4B90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C03D2B"/>
    </a:accent1>
    <a:accent2>
      <a:srgbClr val="3E4349"/>
    </a:accent2>
    <a:accent3>
      <a:srgbClr val="7C593D"/>
    </a:accent3>
    <a:accent4>
      <a:srgbClr val="835E59"/>
    </a:accent4>
    <a:accent5>
      <a:srgbClr val="686868"/>
    </a:accent5>
    <a:accent6>
      <a:srgbClr val="605250"/>
    </a:accent6>
    <a:hlink>
      <a:srgbClr val="0D4B9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C03D2B"/>
    </a:accent1>
    <a:accent2>
      <a:srgbClr val="3E4349"/>
    </a:accent2>
    <a:accent3>
      <a:srgbClr val="7C593D"/>
    </a:accent3>
    <a:accent4>
      <a:srgbClr val="835E59"/>
    </a:accent4>
    <a:accent5>
      <a:srgbClr val="686868"/>
    </a:accent5>
    <a:accent6>
      <a:srgbClr val="605250"/>
    </a:accent6>
    <a:hlink>
      <a:srgbClr val="0D4B9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C03D2B"/>
    </a:accent1>
    <a:accent2>
      <a:srgbClr val="3E4349"/>
    </a:accent2>
    <a:accent3>
      <a:srgbClr val="7C593D"/>
    </a:accent3>
    <a:accent4>
      <a:srgbClr val="835E59"/>
    </a:accent4>
    <a:accent5>
      <a:srgbClr val="686868"/>
    </a:accent5>
    <a:accent6>
      <a:srgbClr val="605250"/>
    </a:accent6>
    <a:hlink>
      <a:srgbClr val="0D4B9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C03D2B"/>
    </a:accent1>
    <a:accent2>
      <a:srgbClr val="3E4349"/>
    </a:accent2>
    <a:accent3>
      <a:srgbClr val="7C593D"/>
    </a:accent3>
    <a:accent4>
      <a:srgbClr val="835E59"/>
    </a:accent4>
    <a:accent5>
      <a:srgbClr val="686868"/>
    </a:accent5>
    <a:accent6>
      <a:srgbClr val="605250"/>
    </a:accent6>
    <a:hlink>
      <a:srgbClr val="0D4B9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C03D2B"/>
    </a:accent1>
    <a:accent2>
      <a:srgbClr val="3E4349"/>
    </a:accent2>
    <a:accent3>
      <a:srgbClr val="7C593D"/>
    </a:accent3>
    <a:accent4>
      <a:srgbClr val="835E59"/>
    </a:accent4>
    <a:accent5>
      <a:srgbClr val="686868"/>
    </a:accent5>
    <a:accent6>
      <a:srgbClr val="605250"/>
    </a:accent6>
    <a:hlink>
      <a:srgbClr val="0D4B9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C03D2B"/>
    </a:accent1>
    <a:accent2>
      <a:srgbClr val="3E4349"/>
    </a:accent2>
    <a:accent3>
      <a:srgbClr val="7C593D"/>
    </a:accent3>
    <a:accent4>
      <a:srgbClr val="835E59"/>
    </a:accent4>
    <a:accent5>
      <a:srgbClr val="686868"/>
    </a:accent5>
    <a:accent6>
      <a:srgbClr val="605250"/>
    </a:accent6>
    <a:hlink>
      <a:srgbClr val="0D4B9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140</TotalTime>
  <Words>3721</Words>
  <Application>Microsoft Office PowerPoint</Application>
  <PresentationFormat>宽屏</PresentationFormat>
  <Paragraphs>579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Questrial</vt:lpstr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 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2017-11-14T16:00:00Z</cp:lastPrinted>
  <dcterms:created xsi:type="dcterms:W3CDTF">2017-11-14T16:00:00Z</dcterms:created>
  <dcterms:modified xsi:type="dcterms:W3CDTF">2018-09-07T14:53:04Z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